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20.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21.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4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10.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30.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99" r:id="rId4"/>
    <p:sldMasterId id="2147483700" r:id="rId5"/>
    <p:sldMasterId id="2147483701" r:id="rId6"/>
    <p:sldMasterId id="2147483702" r:id="rId7"/>
  </p:sldMasterIdLst>
  <p:notesMasterIdLst>
    <p:notesMasterId r:id="rId8"/>
  </p:notes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 id="274" r:id="rId27"/>
    <p:sldId id="275" r:id="rId28"/>
    <p:sldId id="276" r:id="rId29"/>
    <p:sldId id="277" r:id="rId30"/>
    <p:sldId id="278" r:id="rId31"/>
    <p:sldId id="279" r:id="rId32"/>
    <p:sldId id="280" r:id="rId33"/>
    <p:sldId id="281" r:id="rId34"/>
    <p:sldId id="282" r:id="rId35"/>
    <p:sldId id="283" r:id="rId36"/>
    <p:sldId id="284" r:id="rId37"/>
    <p:sldId id="285" r:id="rId38"/>
    <p:sldId id="286" r:id="rId39"/>
    <p:sldId id="287" r:id="rId40"/>
    <p:sldId id="288" r:id="rId41"/>
    <p:sldId id="289" r:id="rId42"/>
    <p:sldId id="290" r:id="rId43"/>
    <p:sldId id="291" r:id="rId44"/>
    <p:sldId id="292" r:id="rId45"/>
    <p:sldId id="293" r:id="rId46"/>
    <p:sldId id="294" r:id="rId47"/>
    <p:sldId id="295" r:id="rId48"/>
    <p:sldId id="296" r:id="rId49"/>
    <p:sldId id="297" r:id="rId50"/>
  </p:sldIdLst>
  <p:sldSz cy="5143500" cx="9144000"/>
  <p:notesSz cx="6858000" cy="9144000"/>
  <p:embeddedFontLst>
    <p:embeddedFont>
      <p:font typeface="Libre Franklin"/>
      <p:regular r:id="rId51"/>
      <p:bold r:id="rId52"/>
      <p:italic r:id="rId53"/>
      <p:boldItalic r:id="rId54"/>
    </p:embeddedFont>
    <p:embeddedFont>
      <p:font typeface="Montserrat"/>
      <p:regular r:id="rId55"/>
      <p:bold r:id="rId56"/>
      <p:italic r:id="rId57"/>
      <p:boldItalic r:id="rId58"/>
    </p:embeddedFont>
    <p:embeddedFont>
      <p:font typeface="Quattrocento Sans"/>
      <p:regular r:id="rId59"/>
      <p:bold r:id="rId60"/>
      <p:italic r:id="rId61"/>
      <p:boldItalic r:id="rId62"/>
    </p:embeddedFont>
    <p:embeddedFont>
      <p:font typeface="Montserrat ExtraBold"/>
      <p:bold r:id="rId63"/>
      <p:boldItalic r:id="rId64"/>
    </p:embeddedFont>
    <p:embeddedFont>
      <p:font typeface="Gill Sans"/>
      <p:regular r:id="rId65"/>
      <p:bold r:id="rId6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DCC0D4D5-B0CA-4852-8C78-3B7B4421E2E1}">
  <a:tblStyle styleId="{DCC0D4D5-B0CA-4852-8C78-3B7B4421E2E1}" styleName="Table_0">
    <a:wholeTbl>
      <a:tcTxStyle b="off" i="off">
        <a:font>
          <a:latin typeface="Arial"/>
          <a:ea typeface="Arial"/>
          <a:cs typeface="Arial"/>
        </a:font>
        <a:schemeClr val="dk1"/>
      </a:tcTxStyle>
      <a:tcStyle>
        <a:tcBdr>
          <a:left>
            <a:ln cap="flat" cmpd="sng" w="9525">
              <a:solidFill>
                <a:schemeClr val="accent3"/>
              </a:solidFill>
              <a:prstDash val="solid"/>
              <a:round/>
              <a:headEnd len="sm" w="sm" type="none"/>
              <a:tailEnd len="sm" w="sm" type="none"/>
            </a:ln>
          </a:left>
          <a:right>
            <a:ln cap="flat" cmpd="sng" w="9525">
              <a:solidFill>
                <a:schemeClr val="accent3"/>
              </a:solidFill>
              <a:prstDash val="solid"/>
              <a:round/>
              <a:headEnd len="sm" w="sm" type="none"/>
              <a:tailEnd len="sm" w="sm" type="none"/>
            </a:ln>
          </a:right>
          <a:top>
            <a:ln cap="flat" cmpd="sng" w="9525">
              <a:solidFill>
                <a:schemeClr val="accent3"/>
              </a:solidFill>
              <a:prstDash val="solid"/>
              <a:round/>
              <a:headEnd len="sm" w="sm" type="none"/>
              <a:tailEnd len="sm" w="sm" type="none"/>
            </a:ln>
          </a:top>
          <a:bottom>
            <a:ln cap="flat" cmpd="sng" w="9525">
              <a:solidFill>
                <a:schemeClr val="accent3"/>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rgbClr val="FFFFFF">
              <a:alpha val="0"/>
            </a:srgbClr>
          </a:solidFill>
        </a:fill>
      </a:tcStyle>
    </a:wholeTbl>
    <a:band1H>
      <a:tcTxStyle b="off" i="off"/>
      <a:tcStyle>
        <a:tcBdr>
          <a:top>
            <a:ln cap="flat" cmpd="sng" w="9525">
              <a:solidFill>
                <a:schemeClr val="accent3"/>
              </a:solidFill>
              <a:prstDash val="solid"/>
              <a:round/>
              <a:headEnd len="sm" w="sm" type="none"/>
              <a:tailEnd len="sm" w="sm" type="none"/>
            </a:ln>
          </a:top>
          <a:bottom>
            <a:ln cap="flat" cmpd="sng" w="9525">
              <a:solidFill>
                <a:schemeClr val="accent3"/>
              </a:solidFill>
              <a:prstDash val="solid"/>
              <a:round/>
              <a:headEnd len="sm" w="sm" type="none"/>
              <a:tailEnd len="sm" w="sm" type="none"/>
            </a:ln>
          </a:bottom>
        </a:tcBdr>
      </a:tcStyle>
    </a:band1H>
    <a:band2H>
      <a:tcTxStyle b="off" i="off"/>
    </a:band2H>
    <a:band1V>
      <a:tcTxStyle b="off" i="off"/>
      <a:tcStyle>
        <a:tcBdr>
          <a:left>
            <a:ln cap="flat" cmpd="sng" w="9525">
              <a:solidFill>
                <a:schemeClr val="accent3"/>
              </a:solidFill>
              <a:prstDash val="solid"/>
              <a:round/>
              <a:headEnd len="sm" w="sm" type="none"/>
              <a:tailEnd len="sm" w="sm" type="none"/>
            </a:ln>
          </a:left>
          <a:right>
            <a:ln cap="flat" cmpd="sng" w="9525">
              <a:solidFill>
                <a:schemeClr val="accent3"/>
              </a:solidFill>
              <a:prstDash val="solid"/>
              <a:round/>
              <a:headEnd len="sm" w="sm" type="none"/>
              <a:tailEnd len="sm" w="sm" type="none"/>
            </a:ln>
          </a:right>
        </a:tcBdr>
      </a:tcStyle>
    </a:band1V>
    <a:band2V>
      <a:tcTxStyle b="off" i="off"/>
      <a:tcStyle>
        <a:tcBdr>
          <a:left>
            <a:ln cap="flat" cmpd="sng" w="9525">
              <a:solidFill>
                <a:schemeClr val="accent3"/>
              </a:solidFill>
              <a:prstDash val="solid"/>
              <a:round/>
              <a:headEnd len="sm" w="sm" type="none"/>
              <a:tailEnd len="sm" w="sm" type="none"/>
            </a:ln>
          </a:left>
          <a:right>
            <a:ln cap="flat" cmpd="sng" w="9525">
              <a:solidFill>
                <a:schemeClr val="accent3"/>
              </a:solidFill>
              <a:prstDash val="solid"/>
              <a:round/>
              <a:headEnd len="sm" w="sm" type="none"/>
              <a:tailEnd len="sm" w="sm" type="none"/>
            </a:ln>
          </a:right>
        </a:tcBdr>
      </a:tcStyle>
    </a:band2V>
    <a:lastCol>
      <a:tcTxStyle b="on" i="off"/>
    </a:lastCol>
    <a:firstCol>
      <a:tcTxStyle b="on" i="off"/>
    </a:firstCol>
    <a:lastRow>
      <a:tcTxStyle b="on" i="off"/>
      <a:tcStyle>
        <a:tcBdr>
          <a:top>
            <a:ln cap="flat" cmpd="sng" w="50800">
              <a:solidFill>
                <a:schemeClr val="accent3"/>
              </a:solidFill>
              <a:prstDash val="solid"/>
              <a:round/>
              <a:headEnd len="sm" w="sm" type="none"/>
              <a:tailEnd len="sm" w="sm" type="none"/>
            </a:ln>
          </a:top>
        </a:tcBdr>
      </a:tcStyle>
    </a:lastRow>
    <a:seCell>
      <a:tcTxStyle b="off" i="off"/>
    </a:seCell>
    <a:swCell>
      <a:tcTxStyle b="off" i="off"/>
    </a:swCell>
    <a:firstRow>
      <a:tcTxStyle b="on" i="off">
        <a:font>
          <a:latin typeface="Arial"/>
          <a:ea typeface="Arial"/>
          <a:cs typeface="Arial"/>
        </a:font>
        <a:schemeClr val="lt1"/>
      </a:tcTxStyle>
      <a:tcStyle>
        <a:fill>
          <a:solidFill>
            <a:schemeClr val="accent3"/>
          </a:solidFill>
        </a:fill>
      </a:tcStyle>
    </a:firstRow>
    <a:neCell>
      <a:tcTxStyle b="off" i="off"/>
    </a:neCell>
    <a:nwCell>
      <a:tcTxStyle b="off" i="off"/>
    </a:nwCell>
  </a:tblStyle>
  <a:tblStyle styleId="{44084D83-20D0-4912-B295-C6E9F77DF544}" styleName="Table_1">
    <a:wholeTbl>
      <a:tcTxStyle b="off" i="off">
        <a:font>
          <a:latin typeface="Arial"/>
          <a:ea typeface="Arial"/>
          <a:cs typeface="Arial"/>
        </a:font>
        <a:schemeClr val="dk1"/>
      </a:tcTxStyle>
      <a:tcStyle>
        <a:tcBdr>
          <a:left>
            <a:ln cap="flat" cmpd="sng" w="9525">
              <a:solidFill>
                <a:schemeClr val="accent3"/>
              </a:solidFill>
              <a:prstDash val="solid"/>
              <a:round/>
              <a:headEnd len="sm" w="sm" type="none"/>
              <a:tailEnd len="sm" w="sm" type="none"/>
            </a:ln>
          </a:left>
          <a:right>
            <a:ln cap="flat" cmpd="sng" w="9525">
              <a:solidFill>
                <a:schemeClr val="accent3"/>
              </a:solidFill>
              <a:prstDash val="solid"/>
              <a:round/>
              <a:headEnd len="sm" w="sm" type="none"/>
              <a:tailEnd len="sm" w="sm" type="none"/>
            </a:ln>
          </a:right>
          <a:top>
            <a:ln cap="flat" cmpd="sng" w="9525">
              <a:solidFill>
                <a:schemeClr val="accent3"/>
              </a:solidFill>
              <a:prstDash val="solid"/>
              <a:round/>
              <a:headEnd len="sm" w="sm" type="none"/>
              <a:tailEnd len="sm" w="sm" type="none"/>
            </a:ln>
          </a:top>
          <a:bottom>
            <a:ln cap="flat" cmpd="sng" w="9525">
              <a:solidFill>
                <a:schemeClr val="accent3"/>
              </a:solidFill>
              <a:prstDash val="solid"/>
              <a:round/>
              <a:headEnd len="sm" w="sm" type="none"/>
              <a:tailEnd len="sm" w="sm" type="none"/>
            </a:ln>
          </a:bottom>
          <a:insideH>
            <a:ln cap="flat" cmpd="sng" w="9525">
              <a:solidFill>
                <a:schemeClr val="accent3"/>
              </a:solidFill>
              <a:prstDash val="solid"/>
              <a:round/>
              <a:headEnd len="sm" w="sm" type="none"/>
              <a:tailEnd len="sm" w="sm" type="none"/>
            </a:ln>
          </a:insideH>
          <a:insideV>
            <a:ln cap="flat" cmpd="sng" w="9525">
              <a:solidFill>
                <a:schemeClr val="accent3"/>
              </a:solidFill>
              <a:prstDash val="solid"/>
              <a:round/>
              <a:headEnd len="sm" w="sm" type="none"/>
              <a:tailEnd len="sm" w="sm" type="none"/>
            </a:ln>
          </a:insideV>
        </a:tcBdr>
        <a:fill>
          <a:solidFill>
            <a:srgbClr val="FFFFFF">
              <a:alpha val="0"/>
            </a:srgbClr>
          </a:solidFill>
        </a:fill>
      </a:tcStyle>
    </a:wholeTbl>
    <a:band1H>
      <a:tcTxStyle b="off" i="off"/>
      <a:tcStyle>
        <a:fill>
          <a:solidFill>
            <a:schemeClr val="accent3">
              <a:alpha val="40000"/>
            </a:schemeClr>
          </a:solidFill>
        </a:fill>
      </a:tcStyle>
    </a:band1H>
    <a:band2H>
      <a:tcTxStyle b="off" i="off"/>
    </a:band2H>
    <a:band1V>
      <a:tcTxStyle b="off" i="off"/>
      <a:tcStyle>
        <a:tcBdr>
          <a:top>
            <a:ln cap="flat" cmpd="sng" w="9525">
              <a:solidFill>
                <a:schemeClr val="accent3"/>
              </a:solidFill>
              <a:prstDash val="solid"/>
              <a:round/>
              <a:headEnd len="sm" w="sm" type="none"/>
              <a:tailEnd len="sm" w="sm" type="none"/>
            </a:ln>
          </a:top>
          <a:bottom>
            <a:ln cap="flat" cmpd="sng" w="9525">
              <a:solidFill>
                <a:schemeClr val="accent3"/>
              </a:solidFill>
              <a:prstDash val="solid"/>
              <a:round/>
              <a:headEnd len="sm" w="sm" type="none"/>
              <a:tailEnd len="sm" w="sm" type="none"/>
            </a:ln>
          </a:bottom>
        </a:tcBdr>
        <a:fill>
          <a:solidFill>
            <a:schemeClr val="accent3">
              <a:alpha val="40000"/>
            </a:schemeClr>
          </a:solidFill>
        </a:fill>
      </a:tcStyle>
    </a:band1V>
    <a:band2V>
      <a:tcTxStyle b="off" i="off"/>
    </a:band2V>
    <a:lastCol>
      <a:tcTxStyle b="on" i="off"/>
      <a:tcStyle>
        <a:tcBdr>
          <a:left>
            <a:ln cap="flat" cmpd="sng" w="9525">
              <a:solidFill>
                <a:schemeClr val="accent3"/>
              </a:solidFill>
              <a:prstDash val="solid"/>
              <a:round/>
              <a:headEnd len="sm" w="sm" type="none"/>
              <a:tailEnd len="sm" w="sm" type="none"/>
            </a:ln>
          </a:left>
          <a:right>
            <a:ln cap="flat" cmpd="sng" w="9525">
              <a:solidFill>
                <a:schemeClr val="accent3"/>
              </a:solidFill>
              <a:prstDash val="solid"/>
              <a:round/>
              <a:headEnd len="sm" w="sm" type="none"/>
              <a:tailEnd len="sm" w="sm" type="none"/>
            </a:ln>
          </a:right>
          <a:top>
            <a:ln cap="flat" cmpd="sng" w="9525">
              <a:solidFill>
                <a:schemeClr val="accent3"/>
              </a:solidFill>
              <a:prstDash val="solid"/>
              <a:round/>
              <a:headEnd len="sm" w="sm" type="none"/>
              <a:tailEnd len="sm" w="sm" type="none"/>
            </a:ln>
          </a:top>
          <a:bottom>
            <a:ln cap="flat" cmpd="sng" w="9525">
              <a:solidFill>
                <a:schemeClr val="accent3"/>
              </a:solidFill>
              <a:prstDash val="solid"/>
              <a:round/>
              <a:headEnd len="sm" w="sm" type="none"/>
              <a:tailEnd len="sm" w="sm" type="none"/>
            </a:ln>
          </a:bottom>
          <a:insideH>
            <a:ln cap="flat" cmpd="sng" w="9525">
              <a:solidFill>
                <a:schemeClr val="accent3"/>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tcStyle>
    </a:lastCol>
    <a:firstCol>
      <a:tcTxStyle b="on" i="off"/>
      <a:tcStyle>
        <a:tcBdr>
          <a:left>
            <a:ln cap="flat" cmpd="sng" w="9525">
              <a:solidFill>
                <a:schemeClr val="accent3"/>
              </a:solidFill>
              <a:prstDash val="solid"/>
              <a:round/>
              <a:headEnd len="sm" w="sm" type="none"/>
              <a:tailEnd len="sm" w="sm" type="none"/>
            </a:ln>
          </a:left>
          <a:right>
            <a:ln cap="flat" cmpd="sng" w="9525">
              <a:solidFill>
                <a:schemeClr val="accent3"/>
              </a:solidFill>
              <a:prstDash val="solid"/>
              <a:round/>
              <a:headEnd len="sm" w="sm" type="none"/>
              <a:tailEnd len="sm" w="sm" type="none"/>
            </a:ln>
          </a:right>
          <a:top>
            <a:ln cap="flat" cmpd="sng" w="9525">
              <a:solidFill>
                <a:schemeClr val="accent3"/>
              </a:solidFill>
              <a:prstDash val="solid"/>
              <a:round/>
              <a:headEnd len="sm" w="sm" type="none"/>
              <a:tailEnd len="sm" w="sm" type="none"/>
            </a:ln>
          </a:top>
          <a:bottom>
            <a:ln cap="flat" cmpd="sng" w="9525">
              <a:solidFill>
                <a:schemeClr val="accent3"/>
              </a:solidFill>
              <a:prstDash val="solid"/>
              <a:round/>
              <a:headEnd len="sm" w="sm" type="none"/>
              <a:tailEnd len="sm" w="sm" type="none"/>
            </a:ln>
          </a:bottom>
          <a:insideH>
            <a:ln cap="flat" cmpd="sng" w="9525">
              <a:solidFill>
                <a:schemeClr val="accent3"/>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tcStyle>
    </a:firstCol>
    <a:lastRow>
      <a:tcTxStyle b="on" i="off"/>
      <a:tcStyle>
        <a:tcBdr>
          <a:left>
            <a:ln cap="flat" cmpd="sng" w="9525">
              <a:solidFill>
                <a:schemeClr val="accent3"/>
              </a:solidFill>
              <a:prstDash val="solid"/>
              <a:round/>
              <a:headEnd len="sm" w="sm" type="none"/>
              <a:tailEnd len="sm" w="sm" type="none"/>
            </a:ln>
          </a:left>
          <a:right>
            <a:ln cap="flat" cmpd="sng" w="9525">
              <a:solidFill>
                <a:schemeClr val="accent3"/>
              </a:solidFill>
              <a:prstDash val="solid"/>
              <a:round/>
              <a:headEnd len="sm" w="sm" type="none"/>
              <a:tailEnd len="sm" w="sm" type="none"/>
            </a:ln>
          </a:right>
          <a:top>
            <a:ln cap="flat" cmpd="sng" w="9525">
              <a:solidFill>
                <a:schemeClr val="accent3"/>
              </a:solidFill>
              <a:prstDash val="solid"/>
              <a:round/>
              <a:headEnd len="sm" w="sm" type="none"/>
              <a:tailEnd len="sm" w="sm" type="none"/>
            </a:ln>
          </a:top>
          <a:bottom>
            <a:ln cap="flat" cmpd="sng" w="9525">
              <a:solidFill>
                <a:schemeClr val="accent3"/>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rgbClr val="FFFFFF">
              <a:alpha val="0"/>
            </a:srgbClr>
          </a:solidFill>
        </a:fill>
      </a:tcStyle>
    </a:lastRow>
    <a:seCell>
      <a:tcTxStyle b="off" i="off"/>
    </a:seCell>
    <a:swCell>
      <a:tcTxStyle b="off" i="off"/>
    </a:swCell>
    <a:firstRow>
      <a:tcTxStyle b="on" i="off">
        <a:font>
          <a:latin typeface="Arial"/>
          <a:ea typeface="Arial"/>
          <a:cs typeface="Arial"/>
        </a:font>
        <a:schemeClr val="lt1"/>
      </a:tcTxStyle>
      <a:tcStyle>
        <a:tcBdr>
          <a:left>
            <a:ln cap="flat" cmpd="sng" w="9525">
              <a:solidFill>
                <a:schemeClr val="accent3"/>
              </a:solidFill>
              <a:prstDash val="solid"/>
              <a:round/>
              <a:headEnd len="sm" w="sm" type="none"/>
              <a:tailEnd len="sm" w="sm" type="none"/>
            </a:ln>
          </a:left>
          <a:right>
            <a:ln cap="flat" cmpd="sng" w="9525">
              <a:solidFill>
                <a:schemeClr val="accent3"/>
              </a:solidFill>
              <a:prstDash val="solid"/>
              <a:round/>
              <a:headEnd len="sm" w="sm" type="none"/>
              <a:tailEnd len="sm" w="sm" type="none"/>
            </a:ln>
          </a:right>
          <a:top>
            <a:ln cap="flat" cmpd="sng" w="9525">
              <a:solidFill>
                <a:schemeClr val="accent3"/>
              </a:solidFill>
              <a:prstDash val="solid"/>
              <a:round/>
              <a:headEnd len="sm" w="sm" type="none"/>
              <a:tailEnd len="sm" w="sm" type="none"/>
            </a:ln>
          </a:top>
          <a:bottom>
            <a:ln cap="flat" cmpd="sng" w="9525">
              <a:solidFill>
                <a:schemeClr val="lt1"/>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chemeClr val="accent3"/>
          </a:solidFill>
        </a:fill>
      </a:tcStyle>
    </a:firstRow>
    <a:neCell>
      <a:tcTxStyle b="off" i="off"/>
    </a:neCell>
    <a:nwCell>
      <a:tcTxStyle b="off" i="off"/>
    </a:nwCell>
  </a:tblStyle>
  <a:tblStyle styleId="{6009DFE5-2012-47F5-B877-62E6DFC51742}" styleName="Table_2">
    <a:wholeTbl>
      <a:tcTxStyle b="off" i="off">
        <a:font>
          <a:latin typeface="Arial"/>
          <a:ea typeface="Arial"/>
          <a:cs typeface="Arial"/>
        </a:font>
        <a:schemeClr val="dk1"/>
      </a:tcTxStyle>
      <a:tcStyle>
        <a:tcBdr>
          <a:left>
            <a:ln cap="flat" cmpd="sng" w="12700">
              <a:solidFill>
                <a:schemeClr val="accent3"/>
              </a:solidFill>
              <a:prstDash val="solid"/>
              <a:round/>
              <a:headEnd len="sm" w="sm" type="none"/>
              <a:tailEnd len="sm" w="sm" type="none"/>
            </a:ln>
          </a:left>
          <a:right>
            <a:ln cap="flat" cmpd="sng" w="12700">
              <a:solidFill>
                <a:schemeClr val="accent3"/>
              </a:solidFill>
              <a:prstDash val="solid"/>
              <a:round/>
              <a:headEnd len="sm" w="sm" type="none"/>
              <a:tailEnd len="sm" w="sm" type="none"/>
            </a:ln>
          </a:right>
          <a:top>
            <a:ln cap="flat" cmpd="sng" w="12700">
              <a:solidFill>
                <a:schemeClr val="accent3"/>
              </a:solidFill>
              <a:prstDash val="solid"/>
              <a:round/>
              <a:headEnd len="sm" w="sm" type="none"/>
              <a:tailEnd len="sm" w="sm" type="none"/>
            </a:ln>
          </a:top>
          <a:bottom>
            <a:ln cap="flat" cmpd="sng" w="12700">
              <a:solidFill>
                <a:schemeClr val="accent3"/>
              </a:solidFill>
              <a:prstDash val="solid"/>
              <a:round/>
              <a:headEnd len="sm" w="sm" type="none"/>
              <a:tailEnd len="sm" w="sm" type="none"/>
            </a:ln>
          </a:bottom>
          <a:insideH>
            <a:ln cap="flat" cmpd="sng" w="12700">
              <a:solidFill>
                <a:schemeClr val="accent3"/>
              </a:solidFill>
              <a:prstDash val="solid"/>
              <a:round/>
              <a:headEnd len="sm" w="sm" type="none"/>
              <a:tailEnd len="sm" w="sm" type="none"/>
            </a:ln>
          </a:insideH>
          <a:insideV>
            <a:ln cap="flat" cmpd="sng" w="12700">
              <a:solidFill>
                <a:schemeClr val="accent3"/>
              </a:solidFill>
              <a:prstDash val="solid"/>
              <a:round/>
              <a:headEnd len="sm" w="sm" type="none"/>
              <a:tailEnd len="sm" w="sm" type="none"/>
            </a:ln>
          </a:insideV>
        </a:tcBdr>
        <a:fill>
          <a:solidFill>
            <a:srgbClr val="FFFFFF">
              <a:alpha val="0"/>
            </a:srgbClr>
          </a:solidFill>
        </a:fill>
      </a:tcStyle>
    </a:wholeTbl>
    <a:band1H>
      <a:tcTxStyle b="off" i="off"/>
      <a:tcStyle>
        <a:fill>
          <a:solidFill>
            <a:schemeClr val="accent3">
              <a:alpha val="20000"/>
            </a:schemeClr>
          </a:solidFill>
        </a:fill>
      </a:tcStyle>
    </a:band1H>
    <a:band2H>
      <a:tcTxStyle b="off" i="off"/>
    </a:band2H>
    <a:band1V>
      <a:tcTxStyle b="off" i="off"/>
      <a:tcStyle>
        <a:fill>
          <a:solidFill>
            <a:schemeClr val="accent3">
              <a:alpha val="20000"/>
            </a:schemeClr>
          </a:solidFill>
        </a:fill>
      </a:tcStyle>
    </a:band1V>
    <a:band2V>
      <a:tcTxStyle b="off" i="off"/>
    </a:band2V>
    <a:lastCol>
      <a:tcTxStyle b="on" i="off"/>
    </a:lastCol>
    <a:firstCol>
      <a:tcTxStyle b="on" i="off"/>
    </a:firstCol>
    <a:lastRow>
      <a:tcTxStyle b="on" i="off"/>
      <a:tcStyle>
        <a:tcBdr>
          <a:top>
            <a:ln cap="flat" cmpd="sng" w="50800">
              <a:solidFill>
                <a:schemeClr val="accent3"/>
              </a:solidFill>
              <a:prstDash val="solid"/>
              <a:round/>
              <a:headEnd len="sm" w="sm" type="none"/>
              <a:tailEnd len="sm" w="sm" type="none"/>
            </a:ln>
          </a:top>
        </a:tcBdr>
        <a:fill>
          <a:solidFill>
            <a:srgbClr val="FFFFFF">
              <a:alpha val="0"/>
            </a:srgbClr>
          </a:solidFill>
        </a:fill>
      </a:tcStyle>
    </a:lastRow>
    <a:seCell>
      <a:tcTxStyle b="off" i="off"/>
    </a:seCell>
    <a:swCell>
      <a:tcTxStyle b="off" i="off"/>
    </a:swCell>
    <a:firstRow>
      <a:tcTxStyle b="on" i="off"/>
      <a:tcStyle>
        <a:tcBdr>
          <a:bottom>
            <a:ln cap="flat" cmpd="sng" w="25400">
              <a:solidFill>
                <a:schemeClr val="accent3"/>
              </a:solidFill>
              <a:prstDash val="solid"/>
              <a:round/>
              <a:headEnd len="sm" w="sm" type="none"/>
              <a:tailEnd len="sm" w="sm" type="none"/>
            </a:ln>
          </a:bottom>
        </a:tcBdr>
        <a:fill>
          <a:solidFill>
            <a:srgbClr val="FFFFFF">
              <a:alpha val="0"/>
            </a:srgbClr>
          </a:solidFill>
        </a:fill>
      </a:tcStyle>
    </a:firstRow>
    <a:neCell>
      <a:tcTxStyle b="off" i="off"/>
    </a:neCell>
    <a:nwCell>
      <a:tcTxStyle b="off" i="off"/>
    </a:nwCell>
  </a:tblStyle>
  <a:tblStyle styleId="{B72A1FFD-0868-4B0E-B813-A476FED8C6F5}" styleName="Table_3">
    <a:wholeTbl>
      <a:tcTxStyle b="off" i="off">
        <a:font>
          <a:latin typeface="Arial"/>
          <a:ea typeface="Arial"/>
          <a:cs typeface="Arial"/>
        </a:font>
        <a:schemeClr val="dk1"/>
      </a:tcTxStyle>
      <a:tcStyle>
        <a:tcBdr>
          <a:left>
            <a:ln cap="flat" cmpd="sng" w="9525">
              <a:solidFill>
                <a:schemeClr val="accent2"/>
              </a:solidFill>
              <a:prstDash val="solid"/>
              <a:round/>
              <a:headEnd len="sm" w="sm" type="none"/>
              <a:tailEnd len="sm" w="sm" type="none"/>
            </a:ln>
          </a:left>
          <a:right>
            <a:ln cap="flat" cmpd="sng" w="9525">
              <a:solidFill>
                <a:schemeClr val="accent2"/>
              </a:solidFill>
              <a:prstDash val="solid"/>
              <a:round/>
              <a:headEnd len="sm" w="sm" type="none"/>
              <a:tailEnd len="sm" w="sm" type="none"/>
            </a:ln>
          </a:right>
          <a:top>
            <a:ln cap="flat" cmpd="sng" w="9525">
              <a:solidFill>
                <a:schemeClr val="accent2"/>
              </a:solidFill>
              <a:prstDash val="solid"/>
              <a:round/>
              <a:headEnd len="sm" w="sm" type="none"/>
              <a:tailEnd len="sm" w="sm" type="none"/>
            </a:ln>
          </a:top>
          <a:bottom>
            <a:ln cap="flat" cmpd="sng" w="9525">
              <a:solidFill>
                <a:schemeClr val="accent2"/>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rgbClr val="FFFFFF">
              <a:alpha val="0"/>
            </a:srgbClr>
          </a:solidFill>
        </a:fill>
      </a:tcStyle>
    </a:wholeTbl>
    <a:band1H>
      <a:tcTxStyle b="off" i="off"/>
      <a:tcStyle>
        <a:tcBdr>
          <a:top>
            <a:ln cap="flat" cmpd="sng" w="9525">
              <a:solidFill>
                <a:schemeClr val="accent2"/>
              </a:solidFill>
              <a:prstDash val="solid"/>
              <a:round/>
              <a:headEnd len="sm" w="sm" type="none"/>
              <a:tailEnd len="sm" w="sm" type="none"/>
            </a:ln>
          </a:top>
          <a:bottom>
            <a:ln cap="flat" cmpd="sng" w="9525">
              <a:solidFill>
                <a:schemeClr val="accent2"/>
              </a:solidFill>
              <a:prstDash val="solid"/>
              <a:round/>
              <a:headEnd len="sm" w="sm" type="none"/>
              <a:tailEnd len="sm" w="sm" type="none"/>
            </a:ln>
          </a:bottom>
        </a:tcBdr>
      </a:tcStyle>
    </a:band1H>
    <a:band2H>
      <a:tcTxStyle b="off" i="off"/>
    </a:band2H>
    <a:band1V>
      <a:tcTxStyle b="off" i="off"/>
      <a:tcStyle>
        <a:tcBdr>
          <a:left>
            <a:ln cap="flat" cmpd="sng" w="9525">
              <a:solidFill>
                <a:schemeClr val="accent2"/>
              </a:solidFill>
              <a:prstDash val="solid"/>
              <a:round/>
              <a:headEnd len="sm" w="sm" type="none"/>
              <a:tailEnd len="sm" w="sm" type="none"/>
            </a:ln>
          </a:left>
          <a:right>
            <a:ln cap="flat" cmpd="sng" w="9525">
              <a:solidFill>
                <a:schemeClr val="accent2"/>
              </a:solidFill>
              <a:prstDash val="solid"/>
              <a:round/>
              <a:headEnd len="sm" w="sm" type="none"/>
              <a:tailEnd len="sm" w="sm" type="none"/>
            </a:ln>
          </a:right>
        </a:tcBdr>
      </a:tcStyle>
    </a:band1V>
    <a:band2V>
      <a:tcTxStyle b="off" i="off"/>
      <a:tcStyle>
        <a:tcBdr>
          <a:left>
            <a:ln cap="flat" cmpd="sng" w="9525">
              <a:solidFill>
                <a:schemeClr val="accent2"/>
              </a:solidFill>
              <a:prstDash val="solid"/>
              <a:round/>
              <a:headEnd len="sm" w="sm" type="none"/>
              <a:tailEnd len="sm" w="sm" type="none"/>
            </a:ln>
          </a:left>
          <a:right>
            <a:ln cap="flat" cmpd="sng" w="9525">
              <a:solidFill>
                <a:schemeClr val="accent2"/>
              </a:solidFill>
              <a:prstDash val="solid"/>
              <a:round/>
              <a:headEnd len="sm" w="sm" type="none"/>
              <a:tailEnd len="sm" w="sm" type="none"/>
            </a:ln>
          </a:right>
        </a:tcBdr>
      </a:tcStyle>
    </a:band2V>
    <a:lastCol>
      <a:tcTxStyle b="on" i="off"/>
    </a:lastCol>
    <a:firstCol>
      <a:tcTxStyle b="on" i="off"/>
    </a:firstCol>
    <a:lastRow>
      <a:tcTxStyle b="on" i="off"/>
      <a:tcStyle>
        <a:tcBdr>
          <a:top>
            <a:ln cap="flat" cmpd="sng" w="50800">
              <a:solidFill>
                <a:schemeClr val="accent2"/>
              </a:solidFill>
              <a:prstDash val="solid"/>
              <a:round/>
              <a:headEnd len="sm" w="sm" type="none"/>
              <a:tailEnd len="sm" w="sm" type="none"/>
            </a:ln>
          </a:top>
        </a:tcBdr>
      </a:tcStyle>
    </a:lastRow>
    <a:seCell>
      <a:tcTxStyle b="off" i="off"/>
    </a:seCell>
    <a:swCell>
      <a:tcTxStyle b="off" i="off"/>
    </a:swCell>
    <a:firstRow>
      <a:tcTxStyle b="on" i="off">
        <a:font>
          <a:latin typeface="Arial"/>
          <a:ea typeface="Arial"/>
          <a:cs typeface="Arial"/>
        </a:font>
        <a:schemeClr val="lt1"/>
      </a:tcTxStyle>
      <a:tcStyle>
        <a:fill>
          <a:solidFill>
            <a:schemeClr val="accent2"/>
          </a:solidFill>
        </a:fill>
      </a:tcStyle>
    </a:firstRow>
    <a:neCell>
      <a:tcTxStyle b="off" i="off"/>
    </a:neCell>
    <a:nwCell>
      <a:tcTxStyle b="off" i="off"/>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2.xml"/><Relationship Id="rId42" Type="http://schemas.openxmlformats.org/officeDocument/2006/relationships/slide" Target="slides/slide34.xml"/><Relationship Id="rId41" Type="http://schemas.openxmlformats.org/officeDocument/2006/relationships/slide" Target="slides/slide33.xml"/><Relationship Id="rId44" Type="http://schemas.openxmlformats.org/officeDocument/2006/relationships/slide" Target="slides/slide36.xml"/><Relationship Id="rId43" Type="http://schemas.openxmlformats.org/officeDocument/2006/relationships/slide" Target="slides/slide35.xml"/><Relationship Id="rId46" Type="http://schemas.openxmlformats.org/officeDocument/2006/relationships/slide" Target="slides/slide38.xml"/><Relationship Id="rId45" Type="http://schemas.openxmlformats.org/officeDocument/2006/relationships/slide" Target="slides/slide37.xml"/><Relationship Id="rId1" Type="http://schemas.openxmlformats.org/officeDocument/2006/relationships/theme" Target="theme/theme4.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1.xml"/><Relationship Id="rId48" Type="http://schemas.openxmlformats.org/officeDocument/2006/relationships/slide" Target="slides/slide40.xml"/><Relationship Id="rId47" Type="http://schemas.openxmlformats.org/officeDocument/2006/relationships/slide" Target="slides/slide39.xml"/><Relationship Id="rId49" Type="http://schemas.openxmlformats.org/officeDocument/2006/relationships/slide" Target="slides/slide41.xml"/><Relationship Id="rId5" Type="http://schemas.openxmlformats.org/officeDocument/2006/relationships/slideMaster" Target="slideMasters/slideMaster2.xml"/><Relationship Id="rId6" Type="http://schemas.openxmlformats.org/officeDocument/2006/relationships/slideMaster" Target="slideMasters/slideMaster3.xml"/><Relationship Id="rId7" Type="http://schemas.openxmlformats.org/officeDocument/2006/relationships/slideMaster" Target="slideMasters/slideMaster4.xml"/><Relationship Id="rId8" Type="http://schemas.openxmlformats.org/officeDocument/2006/relationships/notesMaster" Target="notesMasters/notesMaster1.xml"/><Relationship Id="rId31" Type="http://schemas.openxmlformats.org/officeDocument/2006/relationships/slide" Target="slides/slide23.xml"/><Relationship Id="rId30" Type="http://schemas.openxmlformats.org/officeDocument/2006/relationships/slide" Target="slides/slide22.xml"/><Relationship Id="rId33" Type="http://schemas.openxmlformats.org/officeDocument/2006/relationships/slide" Target="slides/slide25.xml"/><Relationship Id="rId32" Type="http://schemas.openxmlformats.org/officeDocument/2006/relationships/slide" Target="slides/slide24.xml"/><Relationship Id="rId35" Type="http://schemas.openxmlformats.org/officeDocument/2006/relationships/slide" Target="slides/slide27.xml"/><Relationship Id="rId34" Type="http://schemas.openxmlformats.org/officeDocument/2006/relationships/slide" Target="slides/slide26.xml"/><Relationship Id="rId37" Type="http://schemas.openxmlformats.org/officeDocument/2006/relationships/slide" Target="slides/slide29.xml"/><Relationship Id="rId36" Type="http://schemas.openxmlformats.org/officeDocument/2006/relationships/slide" Target="slides/slide28.xml"/><Relationship Id="rId39" Type="http://schemas.openxmlformats.org/officeDocument/2006/relationships/slide" Target="slides/slide31.xml"/><Relationship Id="rId38" Type="http://schemas.openxmlformats.org/officeDocument/2006/relationships/slide" Target="slides/slide30.xml"/><Relationship Id="rId62" Type="http://schemas.openxmlformats.org/officeDocument/2006/relationships/font" Target="fonts/QuattrocentoSans-boldItalic.fntdata"/><Relationship Id="rId61" Type="http://schemas.openxmlformats.org/officeDocument/2006/relationships/font" Target="fonts/QuattrocentoSans-italic.fntdata"/><Relationship Id="rId20" Type="http://schemas.openxmlformats.org/officeDocument/2006/relationships/slide" Target="slides/slide12.xml"/><Relationship Id="rId64" Type="http://schemas.openxmlformats.org/officeDocument/2006/relationships/font" Target="fonts/MontserratExtraBold-boldItalic.fntdata"/><Relationship Id="rId63" Type="http://schemas.openxmlformats.org/officeDocument/2006/relationships/font" Target="fonts/MontserratExtraBold-bold.fntdata"/><Relationship Id="rId22" Type="http://schemas.openxmlformats.org/officeDocument/2006/relationships/slide" Target="slides/slide14.xml"/><Relationship Id="rId66" Type="http://schemas.openxmlformats.org/officeDocument/2006/relationships/font" Target="fonts/GillSans-bold.fntdata"/><Relationship Id="rId21" Type="http://schemas.openxmlformats.org/officeDocument/2006/relationships/slide" Target="slides/slide13.xml"/><Relationship Id="rId65" Type="http://schemas.openxmlformats.org/officeDocument/2006/relationships/font" Target="fonts/GillSans-regular.fntdata"/><Relationship Id="rId24" Type="http://schemas.openxmlformats.org/officeDocument/2006/relationships/slide" Target="slides/slide16.xml"/><Relationship Id="rId23" Type="http://schemas.openxmlformats.org/officeDocument/2006/relationships/slide" Target="slides/slide15.xml"/><Relationship Id="rId60" Type="http://schemas.openxmlformats.org/officeDocument/2006/relationships/font" Target="fonts/QuattrocentoSans-bold.fntdata"/><Relationship Id="rId26" Type="http://schemas.openxmlformats.org/officeDocument/2006/relationships/slide" Target="slides/slide18.xml"/><Relationship Id="rId25" Type="http://schemas.openxmlformats.org/officeDocument/2006/relationships/slide" Target="slides/slide17.xml"/><Relationship Id="rId28" Type="http://schemas.openxmlformats.org/officeDocument/2006/relationships/slide" Target="slides/slide20.xml"/><Relationship Id="rId27" Type="http://schemas.openxmlformats.org/officeDocument/2006/relationships/slide" Target="slides/slide19.xml"/><Relationship Id="rId29" Type="http://schemas.openxmlformats.org/officeDocument/2006/relationships/slide" Target="slides/slide21.xml"/><Relationship Id="rId51" Type="http://schemas.openxmlformats.org/officeDocument/2006/relationships/font" Target="fonts/LibreFranklin-regular.fntdata"/><Relationship Id="rId50" Type="http://schemas.openxmlformats.org/officeDocument/2006/relationships/slide" Target="slides/slide42.xml"/><Relationship Id="rId53" Type="http://schemas.openxmlformats.org/officeDocument/2006/relationships/font" Target="fonts/LibreFranklin-italic.fntdata"/><Relationship Id="rId52" Type="http://schemas.openxmlformats.org/officeDocument/2006/relationships/font" Target="fonts/LibreFranklin-bold.fntdata"/><Relationship Id="rId11" Type="http://schemas.openxmlformats.org/officeDocument/2006/relationships/slide" Target="slides/slide3.xml"/><Relationship Id="rId55" Type="http://schemas.openxmlformats.org/officeDocument/2006/relationships/font" Target="fonts/Montserrat-regular.fntdata"/><Relationship Id="rId10" Type="http://schemas.openxmlformats.org/officeDocument/2006/relationships/slide" Target="slides/slide2.xml"/><Relationship Id="rId54" Type="http://schemas.openxmlformats.org/officeDocument/2006/relationships/font" Target="fonts/LibreFranklin-boldItalic.fntdata"/><Relationship Id="rId13" Type="http://schemas.openxmlformats.org/officeDocument/2006/relationships/slide" Target="slides/slide5.xml"/><Relationship Id="rId57" Type="http://schemas.openxmlformats.org/officeDocument/2006/relationships/font" Target="fonts/Montserrat-italic.fntdata"/><Relationship Id="rId12" Type="http://schemas.openxmlformats.org/officeDocument/2006/relationships/slide" Target="slides/slide4.xml"/><Relationship Id="rId56" Type="http://schemas.openxmlformats.org/officeDocument/2006/relationships/font" Target="fonts/Montserrat-bold.fntdata"/><Relationship Id="rId15" Type="http://schemas.openxmlformats.org/officeDocument/2006/relationships/slide" Target="slides/slide7.xml"/><Relationship Id="rId59" Type="http://schemas.openxmlformats.org/officeDocument/2006/relationships/font" Target="fonts/QuattrocentoSans-regular.fntdata"/><Relationship Id="rId14" Type="http://schemas.openxmlformats.org/officeDocument/2006/relationships/slide" Target="slides/slide6.xml"/><Relationship Id="rId58" Type="http://schemas.openxmlformats.org/officeDocument/2006/relationships/font" Target="fonts/Montserrat-boldItalic.fntdata"/><Relationship Id="rId17" Type="http://schemas.openxmlformats.org/officeDocument/2006/relationships/slide" Target="slides/slide9.xml"/><Relationship Id="rId16" Type="http://schemas.openxmlformats.org/officeDocument/2006/relationships/slide" Target="slides/slide8.xml"/><Relationship Id="rId19" Type="http://schemas.openxmlformats.org/officeDocument/2006/relationships/slide" Target="slides/slide11.xml"/><Relationship Id="rId18"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toptb.org/wg/gli/TrainingPackage_XPERT_MTB_RIF_Ultra.asp" TargetMode="Externa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1" name="Shape 421"/>
        <p:cNvGrpSpPr/>
        <p:nvPr/>
      </p:nvGrpSpPr>
      <p:grpSpPr>
        <a:xfrm>
          <a:off x="0" y="0"/>
          <a:ext cx="0" cy="0"/>
          <a:chOff x="0" y="0"/>
          <a:chExt cx="0" cy="0"/>
        </a:xfrm>
      </p:grpSpPr>
      <p:sp>
        <p:nvSpPr>
          <p:cNvPr id="422" name="Google Shape;422;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23" name="Google Shape;423;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9" name="Shape 499"/>
        <p:cNvGrpSpPr/>
        <p:nvPr/>
      </p:nvGrpSpPr>
      <p:grpSpPr>
        <a:xfrm>
          <a:off x="0" y="0"/>
          <a:ext cx="0" cy="0"/>
          <a:chOff x="0" y="0"/>
          <a:chExt cx="0" cy="0"/>
        </a:xfrm>
      </p:grpSpPr>
      <p:sp>
        <p:nvSpPr>
          <p:cNvPr id="500" name="Google Shape;500;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01" name="Google Shape;501;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5" name="Shape 505"/>
        <p:cNvGrpSpPr/>
        <p:nvPr/>
      </p:nvGrpSpPr>
      <p:grpSpPr>
        <a:xfrm>
          <a:off x="0" y="0"/>
          <a:ext cx="0" cy="0"/>
          <a:chOff x="0" y="0"/>
          <a:chExt cx="0" cy="0"/>
        </a:xfrm>
      </p:grpSpPr>
      <p:sp>
        <p:nvSpPr>
          <p:cNvPr id="506" name="Google Shape;506;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07" name="Google Shape;507;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58750" rtl="0" algn="l">
              <a:lnSpc>
                <a:spcPct val="100000"/>
              </a:lnSpc>
              <a:spcBef>
                <a:spcPts val="0"/>
              </a:spcBef>
              <a:spcAft>
                <a:spcPts val="0"/>
              </a:spcAft>
              <a:buSzPts val="1100"/>
              <a:buNone/>
            </a:pPr>
            <a:r>
              <a:rPr lang="en-US"/>
              <a:t>Facilitators Note: Please indicate that this order is for 1 year of testing.</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3" name="Shape 513"/>
        <p:cNvGrpSpPr/>
        <p:nvPr/>
      </p:nvGrpSpPr>
      <p:grpSpPr>
        <a:xfrm>
          <a:off x="0" y="0"/>
          <a:ext cx="0" cy="0"/>
          <a:chOff x="0" y="0"/>
          <a:chExt cx="0" cy="0"/>
        </a:xfrm>
      </p:grpSpPr>
      <p:sp>
        <p:nvSpPr>
          <p:cNvPr id="514" name="Google Shape;514;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15" name="Google Shape;515;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58750" rtl="0" algn="l">
              <a:lnSpc>
                <a:spcPct val="100000"/>
              </a:lnSpc>
              <a:spcBef>
                <a:spcPts val="0"/>
              </a:spcBef>
              <a:spcAft>
                <a:spcPts val="0"/>
              </a:spcAft>
              <a:buSzPts val="1100"/>
              <a:buNone/>
            </a:pPr>
            <a:r>
              <a:rPr b="1" lang="en-US"/>
              <a:t>For now, the 20 free tests are only if the kits are bought through GDF.</a:t>
            </a:r>
            <a:endParaRPr b="1"/>
          </a:p>
        </p:txBody>
      </p:sp>
      <p:sp>
        <p:nvSpPr>
          <p:cNvPr id="516" name="Google Shape;516;p12: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1" name="Shape 521"/>
        <p:cNvGrpSpPr/>
        <p:nvPr/>
      </p:nvGrpSpPr>
      <p:grpSpPr>
        <a:xfrm>
          <a:off x="0" y="0"/>
          <a:ext cx="0" cy="0"/>
          <a:chOff x="0" y="0"/>
          <a:chExt cx="0" cy="0"/>
        </a:xfrm>
      </p:grpSpPr>
      <p:sp>
        <p:nvSpPr>
          <p:cNvPr id="522" name="Google Shape;522;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23" name="Google Shape;523;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b="1"/>
          </a:p>
        </p:txBody>
      </p:sp>
      <p:sp>
        <p:nvSpPr>
          <p:cNvPr id="524" name="Google Shape;524;p13: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4" name="Shape 544"/>
        <p:cNvGrpSpPr/>
        <p:nvPr/>
      </p:nvGrpSpPr>
      <p:grpSpPr>
        <a:xfrm>
          <a:off x="0" y="0"/>
          <a:ext cx="0" cy="0"/>
          <a:chOff x="0" y="0"/>
          <a:chExt cx="0" cy="0"/>
        </a:xfrm>
      </p:grpSpPr>
      <p:sp>
        <p:nvSpPr>
          <p:cNvPr id="545" name="Google Shape;545;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46" name="Google Shape;546;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58750" rtl="0" algn="l">
              <a:lnSpc>
                <a:spcPct val="100000"/>
              </a:lnSpc>
              <a:spcBef>
                <a:spcPts val="0"/>
              </a:spcBef>
              <a:spcAft>
                <a:spcPts val="0"/>
              </a:spcAft>
              <a:buSzPts val="1100"/>
              <a:buNone/>
            </a:pPr>
            <a:r>
              <a:rPr b="1" lang="en-US"/>
              <a:t>Facilitator Notes:</a:t>
            </a:r>
            <a:endParaRPr/>
          </a:p>
          <a:p>
            <a:pPr indent="0" lvl="0" marL="158750" rtl="0" algn="l">
              <a:lnSpc>
                <a:spcPct val="100000"/>
              </a:lnSpc>
              <a:spcBef>
                <a:spcPts val="0"/>
              </a:spcBef>
              <a:spcAft>
                <a:spcPts val="0"/>
              </a:spcAft>
              <a:buSzPts val="1100"/>
              <a:buNone/>
            </a:pPr>
            <a:r>
              <a:rPr b="1" lang="en-US"/>
              <a:t>Share:</a:t>
            </a:r>
            <a:endParaRPr/>
          </a:p>
          <a:p>
            <a:pPr indent="-298450" lvl="0" marL="457200" rtl="0" algn="l">
              <a:lnSpc>
                <a:spcPct val="100000"/>
              </a:lnSpc>
              <a:spcBef>
                <a:spcPts val="0"/>
              </a:spcBef>
              <a:spcAft>
                <a:spcPts val="0"/>
              </a:spcAft>
              <a:buSzPts val="1100"/>
              <a:buChar char="●"/>
            </a:pPr>
            <a:r>
              <a:rPr lang="en-US"/>
              <a:t>In detail go through this exercise calculating these metrics. The Facilitator should help learners work through the calculations as a group. Use </a:t>
            </a:r>
            <a:r>
              <a:rPr lang="en-US" sz="1800">
                <a:latin typeface="Calibri"/>
                <a:ea typeface="Calibri"/>
                <a:cs typeface="Calibri"/>
                <a:sym typeface="Calibri"/>
              </a:rPr>
              <a:t>Module 3 Technical Modules for Xpert </a:t>
            </a:r>
            <a:r>
              <a:rPr lang="en-US" sz="1800" u="sng">
                <a:solidFill>
                  <a:schemeClr val="hlink"/>
                </a:solidFill>
                <a:latin typeface="Calibri"/>
                <a:ea typeface="Calibri"/>
                <a:cs typeface="Calibri"/>
                <a:sym typeface="Calibri"/>
                <a:hlinkClick r:id="rId2"/>
              </a:rPr>
              <a:t>Stop TB Partnership - Global Laboratory Initiative (GLI)</a:t>
            </a:r>
            <a:r>
              <a:rPr lang="en-US" sz="1800" u="sng">
                <a:solidFill>
                  <a:srgbClr val="0563C1"/>
                </a:solidFill>
                <a:latin typeface="Calibri"/>
                <a:ea typeface="Calibri"/>
                <a:cs typeface="Calibri"/>
                <a:sym typeface="Calibri"/>
              </a:rPr>
              <a:t> for guidance. </a:t>
            </a:r>
            <a:endParaRPr/>
          </a:p>
          <a:p>
            <a:pPr indent="-228600" lvl="0" marL="457200" rtl="0" algn="l">
              <a:lnSpc>
                <a:spcPct val="100000"/>
              </a:lnSpc>
              <a:spcBef>
                <a:spcPts val="0"/>
              </a:spcBef>
              <a:spcAft>
                <a:spcPts val="0"/>
              </a:spcAft>
              <a:buSzPts val="1100"/>
              <a:buNone/>
            </a:pPr>
            <a:r>
              <a:t/>
            </a:r>
            <a:endParaRPr sz="1800" u="sng">
              <a:solidFill>
                <a:srgbClr val="0563C1"/>
              </a:solidFill>
              <a:latin typeface="Calibri"/>
              <a:ea typeface="Calibri"/>
              <a:cs typeface="Calibri"/>
              <a:sym typeface="Calibri"/>
            </a:endParaRPr>
          </a:p>
          <a:p>
            <a:pPr indent="0" lvl="0" marL="158750" rtl="0" algn="l">
              <a:lnSpc>
                <a:spcPct val="100000"/>
              </a:lnSpc>
              <a:spcBef>
                <a:spcPts val="0"/>
              </a:spcBef>
              <a:spcAft>
                <a:spcPts val="0"/>
              </a:spcAft>
              <a:buSzPts val="1100"/>
              <a:buNone/>
            </a:pPr>
            <a:r>
              <a:rPr b="1" lang="en-US"/>
              <a:t>Share:</a:t>
            </a:r>
            <a:endParaRPr/>
          </a:p>
          <a:p>
            <a:pPr indent="-298450" lvl="0" marL="457200" rtl="0" algn="l">
              <a:lnSpc>
                <a:spcPct val="100000"/>
              </a:lnSpc>
              <a:spcBef>
                <a:spcPts val="0"/>
              </a:spcBef>
              <a:spcAft>
                <a:spcPts val="0"/>
              </a:spcAft>
              <a:buSzPts val="1100"/>
              <a:buChar char="●"/>
            </a:pPr>
            <a:r>
              <a:rPr lang="en-US"/>
              <a:t>How to calculate how much to order: </a:t>
            </a:r>
            <a:endParaRPr/>
          </a:p>
          <a:p>
            <a:pPr indent="-285750" lvl="1" marL="742950" marR="0" rtl="0" algn="l">
              <a:lnSpc>
                <a:spcPct val="107000"/>
              </a:lnSpc>
              <a:spcBef>
                <a:spcPts val="0"/>
              </a:spcBef>
              <a:spcAft>
                <a:spcPts val="0"/>
              </a:spcAft>
              <a:buSzPts val="1100"/>
              <a:buFont typeface="Courier New"/>
              <a:buChar char="o"/>
            </a:pPr>
            <a:r>
              <a:rPr lang="en-US" sz="1100">
                <a:latin typeface="Calibri"/>
                <a:ea typeface="Calibri"/>
                <a:cs typeface="Calibri"/>
                <a:sym typeface="Calibri"/>
              </a:rPr>
              <a:t>Calculating how much to order: a = number of Xpert MTB/RIF tests performed (e.g, 210 tests) b = number of months (e.g, 3 months) c = average usage per month (a ÷ b) (e.g, 210 ÷ 3 = 70 tests per month) d = lead time (e.g, 4 months) e = stock in-hand (e.g, 140 cartridges) f = recommended buffer stock (2 months average usage = 140 tests) Minimum Xpert MTB/RIF cartridges to order for a four-month lead time: (c × d) – e + f = (70 × 4) – 80+140 = 340 cartridges</a:t>
            </a:r>
            <a:r>
              <a:rPr lang="en-US" sz="800">
                <a:latin typeface="Calibri"/>
                <a:ea typeface="Calibri"/>
                <a:cs typeface="Calibri"/>
                <a:sym typeface="Calibri"/>
              </a:rPr>
              <a:t> </a:t>
            </a:r>
            <a:endParaRPr/>
          </a:p>
          <a:p>
            <a:pPr indent="-285750" lvl="1" marL="742950" marR="0" rtl="0" algn="l">
              <a:lnSpc>
                <a:spcPct val="107000"/>
              </a:lnSpc>
              <a:spcBef>
                <a:spcPts val="0"/>
              </a:spcBef>
              <a:spcAft>
                <a:spcPts val="0"/>
              </a:spcAft>
              <a:buClr>
                <a:srgbClr val="000000"/>
              </a:buClr>
              <a:buSzPts val="1100"/>
              <a:buFont typeface="Courier New"/>
              <a:buChar char="o"/>
            </a:pPr>
            <a:r>
              <a:rPr lang="en-US" sz="1100">
                <a:latin typeface="Quattrocento Sans"/>
                <a:ea typeface="Quattrocento Sans"/>
                <a:cs typeface="Quattrocento Sans"/>
                <a:sym typeface="Quattrocento Sans"/>
              </a:rPr>
              <a:t>This is more complex and accounts for existing stock. *Unlike slide 8</a:t>
            </a:r>
            <a:endParaRPr sz="1100">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0" name="Shape 550"/>
        <p:cNvGrpSpPr/>
        <p:nvPr/>
      </p:nvGrpSpPr>
      <p:grpSpPr>
        <a:xfrm>
          <a:off x="0" y="0"/>
          <a:ext cx="0" cy="0"/>
          <a:chOff x="0" y="0"/>
          <a:chExt cx="0" cy="0"/>
        </a:xfrm>
      </p:grpSpPr>
      <p:sp>
        <p:nvSpPr>
          <p:cNvPr id="551" name="Google Shape;551;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52" name="Google Shape;552;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5" name="Shape 555"/>
        <p:cNvGrpSpPr/>
        <p:nvPr/>
      </p:nvGrpSpPr>
      <p:grpSpPr>
        <a:xfrm>
          <a:off x="0" y="0"/>
          <a:ext cx="0" cy="0"/>
          <a:chOff x="0" y="0"/>
          <a:chExt cx="0" cy="0"/>
        </a:xfrm>
      </p:grpSpPr>
      <p:sp>
        <p:nvSpPr>
          <p:cNvPr id="556" name="Google Shape;556;p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57" name="Google Shape;557;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a:p>
          <a:p>
            <a:pPr indent="0" lvl="0" marL="158750" rtl="0" algn="l">
              <a:lnSpc>
                <a:spcPct val="100000"/>
              </a:lnSpc>
              <a:spcBef>
                <a:spcPts val="0"/>
              </a:spcBef>
              <a:spcAft>
                <a:spcPts val="0"/>
              </a:spcAft>
              <a:buSzPts val="1100"/>
              <a:buNone/>
            </a:pPr>
            <a:r>
              <a:t/>
            </a:r>
            <a:endParaRPr b="1"/>
          </a:p>
        </p:txBody>
      </p:sp>
      <p:sp>
        <p:nvSpPr>
          <p:cNvPr id="558" name="Google Shape;558;p16: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8" name="Shape 598"/>
        <p:cNvGrpSpPr/>
        <p:nvPr/>
      </p:nvGrpSpPr>
      <p:grpSpPr>
        <a:xfrm>
          <a:off x="0" y="0"/>
          <a:ext cx="0" cy="0"/>
          <a:chOff x="0" y="0"/>
          <a:chExt cx="0" cy="0"/>
        </a:xfrm>
      </p:grpSpPr>
      <p:sp>
        <p:nvSpPr>
          <p:cNvPr id="599" name="Google Shape;599;p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00" name="Google Shape;600;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58750" rtl="0" algn="l">
              <a:lnSpc>
                <a:spcPct val="100000"/>
              </a:lnSpc>
              <a:spcBef>
                <a:spcPts val="0"/>
              </a:spcBef>
              <a:spcAft>
                <a:spcPts val="0"/>
              </a:spcAft>
              <a:buSzPts val="1100"/>
              <a:buNone/>
            </a:pPr>
            <a:r>
              <a:rPr b="1" lang="en-US"/>
              <a:t>Facilitator Note:</a:t>
            </a:r>
            <a:endParaRPr/>
          </a:p>
          <a:p>
            <a:pPr indent="0" lvl="0" marL="158750" rtl="0" algn="l">
              <a:lnSpc>
                <a:spcPct val="100000"/>
              </a:lnSpc>
              <a:spcBef>
                <a:spcPts val="0"/>
              </a:spcBef>
              <a:spcAft>
                <a:spcPts val="0"/>
              </a:spcAft>
              <a:buSzPts val="1100"/>
              <a:buNone/>
            </a:pPr>
            <a:r>
              <a:t/>
            </a:r>
            <a:endParaRPr b="1"/>
          </a:p>
          <a:p>
            <a:pPr indent="0" lvl="0" marL="0" marR="0" rtl="0" algn="l">
              <a:lnSpc>
                <a:spcPct val="100000"/>
              </a:lnSpc>
              <a:spcBef>
                <a:spcPts val="0"/>
              </a:spcBef>
              <a:spcAft>
                <a:spcPts val="0"/>
              </a:spcAft>
              <a:buClr>
                <a:srgbClr val="000000"/>
              </a:buClr>
              <a:buSzPts val="1100"/>
              <a:buFont typeface="Arial"/>
              <a:buNone/>
            </a:pPr>
            <a:r>
              <a:rPr lang="en-US"/>
              <a:t>This slide will first only show the middle circle. The Facilitator will then lead a class discussion and help learners come up with the different content in the surrounding circles. Once the discussion reaches a logical stopping point, the Facilitator will show the rest of the content in the circles. </a:t>
            </a:r>
            <a:endParaRPr/>
          </a:p>
          <a:p>
            <a:pPr indent="-228600" lvl="0" marL="457200" rtl="0" algn="l">
              <a:lnSpc>
                <a:spcPct val="100000"/>
              </a:lnSpc>
              <a:spcBef>
                <a:spcPts val="0"/>
              </a:spcBef>
              <a:spcAft>
                <a:spcPts val="0"/>
              </a:spcAft>
              <a:buSzPts val="1100"/>
              <a:buNone/>
            </a:pPr>
            <a:r>
              <a:t/>
            </a:r>
            <a:endParaRPr/>
          </a:p>
          <a:p>
            <a:pPr indent="0" lvl="0" marL="158750" rtl="0" algn="l">
              <a:lnSpc>
                <a:spcPct val="100000"/>
              </a:lnSpc>
              <a:spcBef>
                <a:spcPts val="0"/>
              </a:spcBef>
              <a:spcAft>
                <a:spcPts val="0"/>
              </a:spcAft>
              <a:buSzPts val="1100"/>
              <a:buNone/>
            </a:pPr>
            <a:r>
              <a:t/>
            </a:r>
            <a:endParaRPr b="1"/>
          </a:p>
        </p:txBody>
      </p:sp>
      <p:sp>
        <p:nvSpPr>
          <p:cNvPr id="601" name="Google Shape;601;p17: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7" name="Shape 627"/>
        <p:cNvGrpSpPr/>
        <p:nvPr/>
      </p:nvGrpSpPr>
      <p:grpSpPr>
        <a:xfrm>
          <a:off x="0" y="0"/>
          <a:ext cx="0" cy="0"/>
          <a:chOff x="0" y="0"/>
          <a:chExt cx="0" cy="0"/>
        </a:xfrm>
      </p:grpSpPr>
      <p:sp>
        <p:nvSpPr>
          <p:cNvPr id="628" name="Google Shape;628;p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29" name="Google Shape;629;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58750" rtl="0" algn="l">
              <a:lnSpc>
                <a:spcPct val="100000"/>
              </a:lnSpc>
              <a:spcBef>
                <a:spcPts val="0"/>
              </a:spcBef>
              <a:spcAft>
                <a:spcPts val="0"/>
              </a:spcAft>
              <a:buSzPts val="1100"/>
              <a:buNone/>
            </a:pPr>
            <a:r>
              <a:rPr b="1" lang="en-US"/>
              <a:t>Facilitator Notes:</a:t>
            </a:r>
            <a:endParaRPr/>
          </a:p>
          <a:p>
            <a:pPr indent="-298450" lvl="0" marL="457200" rtl="0" algn="l">
              <a:lnSpc>
                <a:spcPct val="100000"/>
              </a:lnSpc>
              <a:spcBef>
                <a:spcPts val="0"/>
              </a:spcBef>
              <a:spcAft>
                <a:spcPts val="0"/>
              </a:spcAft>
              <a:buSzPts val="1100"/>
              <a:buChar char="●"/>
            </a:pPr>
            <a:r>
              <a:rPr b="0" lang="en-US"/>
              <a:t>Storage information is review. Remind participants of the following: </a:t>
            </a:r>
            <a:endParaRPr/>
          </a:p>
          <a:p>
            <a:pPr indent="-298450" lvl="1" marL="914400" marR="0" rtl="0" algn="l">
              <a:lnSpc>
                <a:spcPct val="100000"/>
              </a:lnSpc>
              <a:spcBef>
                <a:spcPts val="0"/>
              </a:spcBef>
              <a:spcAft>
                <a:spcPts val="0"/>
              </a:spcAft>
              <a:buClr>
                <a:srgbClr val="000000"/>
              </a:buClr>
              <a:buSzPts val="1100"/>
              <a:buFont typeface="Arial"/>
              <a:buChar char="○"/>
            </a:pPr>
            <a:r>
              <a:rPr lang="en-US" sz="1100">
                <a:solidFill>
                  <a:schemeClr val="lt1"/>
                </a:solidFill>
                <a:latin typeface="Montserrat"/>
                <a:ea typeface="Montserrat"/>
                <a:cs typeface="Montserrat"/>
                <a:sym typeface="Montserrat"/>
              </a:rPr>
              <a:t>Recommended storage conditions for the Sample Pre-treatment Pack and Prep Kit: 2°C–40°C</a:t>
            </a:r>
            <a:endParaRPr/>
          </a:p>
          <a:p>
            <a:pPr indent="-298450" lvl="1" marL="914400" marR="0" rtl="0" algn="l">
              <a:lnSpc>
                <a:spcPct val="100000"/>
              </a:lnSpc>
              <a:spcBef>
                <a:spcPts val="0"/>
              </a:spcBef>
              <a:spcAft>
                <a:spcPts val="0"/>
              </a:spcAft>
              <a:buClr>
                <a:srgbClr val="000000"/>
              </a:buClr>
              <a:buSzPts val="1100"/>
              <a:buFont typeface="Arial"/>
              <a:buChar char="○"/>
            </a:pPr>
            <a:r>
              <a:rPr lang="en-US" sz="1100">
                <a:solidFill>
                  <a:schemeClr val="lt1"/>
                </a:solidFill>
                <a:latin typeface="Montserrat"/>
                <a:ea typeface="Montserrat"/>
                <a:cs typeface="Montserrat"/>
                <a:sym typeface="Montserrat"/>
              </a:rPr>
              <a:t>If conditions do not allow for storage under 30°C – Truenat TB chips can be stored for up to 6 months under 40°C</a:t>
            </a:r>
            <a:endParaRPr sz="1100">
              <a:solidFill>
                <a:srgbClr val="000000"/>
              </a:solidFill>
              <a:latin typeface="Montserrat"/>
              <a:ea typeface="Montserrat"/>
              <a:cs typeface="Montserrat"/>
              <a:sym typeface="Montserrat"/>
            </a:endParaRPr>
          </a:p>
          <a:p>
            <a:pPr indent="-228600" lvl="1" marL="914400" marR="0" rtl="0" algn="l">
              <a:lnSpc>
                <a:spcPct val="100000"/>
              </a:lnSpc>
              <a:spcBef>
                <a:spcPts val="0"/>
              </a:spcBef>
              <a:spcAft>
                <a:spcPts val="0"/>
              </a:spcAft>
              <a:buClr>
                <a:srgbClr val="000000"/>
              </a:buClr>
              <a:buSzPts val="1100"/>
              <a:buFont typeface="Arial"/>
              <a:buNone/>
            </a:pPr>
            <a:r>
              <a:t/>
            </a:r>
            <a:endParaRPr sz="1100">
              <a:solidFill>
                <a:srgbClr val="000000"/>
              </a:solidFill>
              <a:latin typeface="Montserrat"/>
              <a:ea typeface="Montserrat"/>
              <a:cs typeface="Montserrat"/>
              <a:sym typeface="Montserrat"/>
            </a:endParaRPr>
          </a:p>
          <a:p>
            <a:pPr indent="-228600" lvl="1" marL="914400" rtl="0" algn="l">
              <a:lnSpc>
                <a:spcPct val="100000"/>
              </a:lnSpc>
              <a:spcBef>
                <a:spcPts val="0"/>
              </a:spcBef>
              <a:spcAft>
                <a:spcPts val="0"/>
              </a:spcAft>
              <a:buSzPts val="1100"/>
              <a:buNone/>
            </a:pPr>
            <a:r>
              <a:t/>
            </a:r>
            <a:endParaRPr b="0"/>
          </a:p>
          <a:p>
            <a:pPr indent="-228600" lvl="0" marL="457200" rtl="0" algn="l">
              <a:lnSpc>
                <a:spcPct val="100000"/>
              </a:lnSpc>
              <a:spcBef>
                <a:spcPts val="0"/>
              </a:spcBef>
              <a:spcAft>
                <a:spcPts val="0"/>
              </a:spcAft>
              <a:buSzPts val="1100"/>
              <a:buNone/>
            </a:pPr>
            <a:r>
              <a:t/>
            </a:r>
            <a:endParaRPr b="0"/>
          </a:p>
        </p:txBody>
      </p:sp>
      <p:sp>
        <p:nvSpPr>
          <p:cNvPr id="630" name="Google Shape;630;p18: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4" name="Shape 634"/>
        <p:cNvGrpSpPr/>
        <p:nvPr/>
      </p:nvGrpSpPr>
      <p:grpSpPr>
        <a:xfrm>
          <a:off x="0" y="0"/>
          <a:ext cx="0" cy="0"/>
          <a:chOff x="0" y="0"/>
          <a:chExt cx="0" cy="0"/>
        </a:xfrm>
      </p:grpSpPr>
      <p:sp>
        <p:nvSpPr>
          <p:cNvPr id="635" name="Google Shape;635;p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36" name="Google Shape;636;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58750" rtl="0" algn="l">
              <a:lnSpc>
                <a:spcPct val="100000"/>
              </a:lnSpc>
              <a:spcBef>
                <a:spcPts val="0"/>
              </a:spcBef>
              <a:spcAft>
                <a:spcPts val="0"/>
              </a:spcAft>
              <a:buSzPts val="1100"/>
              <a:buNone/>
            </a:pPr>
            <a:r>
              <a:rPr b="1" lang="en-US"/>
              <a:t>Facilitator Notes:</a:t>
            </a:r>
            <a:endParaRPr/>
          </a:p>
          <a:p>
            <a:pPr indent="0" lvl="0" marL="158750" rtl="0" algn="l">
              <a:lnSpc>
                <a:spcPct val="100000"/>
              </a:lnSpc>
              <a:spcBef>
                <a:spcPts val="0"/>
              </a:spcBef>
              <a:spcAft>
                <a:spcPts val="0"/>
              </a:spcAft>
              <a:buSzPts val="1100"/>
              <a:buNone/>
            </a:pPr>
            <a:r>
              <a:rPr b="0" lang="en-US" sz="1100">
                <a:solidFill>
                  <a:srgbClr val="000000"/>
                </a:solidFill>
                <a:latin typeface="Montserrat"/>
                <a:ea typeface="Montserrat"/>
                <a:cs typeface="Montserrat"/>
                <a:sym typeface="Montserrat"/>
              </a:rPr>
              <a:t>Inform participants that the purpose of organizing by expiry date is so that supplies with the soonest expiry date will be used first. </a:t>
            </a:r>
            <a:endParaRPr sz="1100">
              <a:solidFill>
                <a:srgbClr val="000000"/>
              </a:solidFill>
              <a:latin typeface="Montserrat"/>
              <a:ea typeface="Montserrat"/>
              <a:cs typeface="Montserrat"/>
              <a:sym typeface="Montserrat"/>
            </a:endParaRPr>
          </a:p>
          <a:p>
            <a:pPr indent="-228600" lvl="1" marL="914400" marR="0" rtl="0" algn="l">
              <a:lnSpc>
                <a:spcPct val="100000"/>
              </a:lnSpc>
              <a:spcBef>
                <a:spcPts val="0"/>
              </a:spcBef>
              <a:spcAft>
                <a:spcPts val="0"/>
              </a:spcAft>
              <a:buClr>
                <a:srgbClr val="000000"/>
              </a:buClr>
              <a:buSzPts val="1100"/>
              <a:buFont typeface="Arial"/>
              <a:buNone/>
            </a:pPr>
            <a:r>
              <a:t/>
            </a:r>
            <a:endParaRPr sz="1100">
              <a:solidFill>
                <a:srgbClr val="000000"/>
              </a:solidFill>
              <a:latin typeface="Montserrat"/>
              <a:ea typeface="Montserrat"/>
              <a:cs typeface="Montserrat"/>
              <a:sym typeface="Montserrat"/>
            </a:endParaRPr>
          </a:p>
          <a:p>
            <a:pPr indent="-228600" lvl="1" marL="914400" rtl="0" algn="l">
              <a:lnSpc>
                <a:spcPct val="100000"/>
              </a:lnSpc>
              <a:spcBef>
                <a:spcPts val="0"/>
              </a:spcBef>
              <a:spcAft>
                <a:spcPts val="0"/>
              </a:spcAft>
              <a:buSzPts val="1100"/>
              <a:buNone/>
            </a:pPr>
            <a:r>
              <a:t/>
            </a:r>
            <a:endParaRPr b="0"/>
          </a:p>
          <a:p>
            <a:pPr indent="-228600" lvl="0" marL="457200" rtl="0" algn="l">
              <a:lnSpc>
                <a:spcPct val="100000"/>
              </a:lnSpc>
              <a:spcBef>
                <a:spcPts val="0"/>
              </a:spcBef>
              <a:spcAft>
                <a:spcPts val="0"/>
              </a:spcAft>
              <a:buSzPts val="1100"/>
              <a:buNone/>
            </a:pPr>
            <a:r>
              <a:t/>
            </a:r>
            <a:endParaRPr b="0"/>
          </a:p>
        </p:txBody>
      </p:sp>
      <p:sp>
        <p:nvSpPr>
          <p:cNvPr id="637" name="Google Shape;637;p19: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1" name="Shape 431"/>
        <p:cNvGrpSpPr/>
        <p:nvPr/>
      </p:nvGrpSpPr>
      <p:grpSpPr>
        <a:xfrm>
          <a:off x="0" y="0"/>
          <a:ext cx="0" cy="0"/>
          <a:chOff x="0" y="0"/>
          <a:chExt cx="0" cy="0"/>
        </a:xfrm>
      </p:grpSpPr>
      <p:sp>
        <p:nvSpPr>
          <p:cNvPr id="432" name="Google Shape;432;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33" name="Google Shape;433;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1" name="Shape 641"/>
        <p:cNvGrpSpPr/>
        <p:nvPr/>
      </p:nvGrpSpPr>
      <p:grpSpPr>
        <a:xfrm>
          <a:off x="0" y="0"/>
          <a:ext cx="0" cy="0"/>
          <a:chOff x="0" y="0"/>
          <a:chExt cx="0" cy="0"/>
        </a:xfrm>
      </p:grpSpPr>
      <p:sp>
        <p:nvSpPr>
          <p:cNvPr id="642" name="Google Shape;642;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43" name="Google Shape;643;p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6" name="Shape 646"/>
        <p:cNvGrpSpPr/>
        <p:nvPr/>
      </p:nvGrpSpPr>
      <p:grpSpPr>
        <a:xfrm>
          <a:off x="0" y="0"/>
          <a:ext cx="0" cy="0"/>
          <a:chOff x="0" y="0"/>
          <a:chExt cx="0" cy="0"/>
        </a:xfrm>
      </p:grpSpPr>
      <p:sp>
        <p:nvSpPr>
          <p:cNvPr id="647" name="Google Shape;647;p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48" name="Google Shape;648;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58750" rtl="0" algn="l">
              <a:lnSpc>
                <a:spcPct val="100000"/>
              </a:lnSpc>
              <a:spcBef>
                <a:spcPts val="0"/>
              </a:spcBef>
              <a:spcAft>
                <a:spcPts val="0"/>
              </a:spcAft>
              <a:buSzPts val="1100"/>
              <a:buNone/>
            </a:pPr>
            <a:r>
              <a:t/>
            </a:r>
            <a:endParaRPr/>
          </a:p>
        </p:txBody>
      </p:sp>
      <p:sp>
        <p:nvSpPr>
          <p:cNvPr id="649" name="Google Shape;649;p21: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3" name="Shape 653"/>
        <p:cNvGrpSpPr/>
        <p:nvPr/>
      </p:nvGrpSpPr>
      <p:grpSpPr>
        <a:xfrm>
          <a:off x="0" y="0"/>
          <a:ext cx="0" cy="0"/>
          <a:chOff x="0" y="0"/>
          <a:chExt cx="0" cy="0"/>
        </a:xfrm>
      </p:grpSpPr>
      <p:sp>
        <p:nvSpPr>
          <p:cNvPr id="654" name="Google Shape;654;p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55" name="Google Shape;655;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58750" rtl="0" algn="l">
              <a:lnSpc>
                <a:spcPct val="100000"/>
              </a:lnSpc>
              <a:spcBef>
                <a:spcPts val="0"/>
              </a:spcBef>
              <a:spcAft>
                <a:spcPts val="0"/>
              </a:spcAft>
              <a:buSzPts val="1100"/>
              <a:buNone/>
            </a:pPr>
            <a:r>
              <a:t/>
            </a:r>
            <a:endParaRPr/>
          </a:p>
        </p:txBody>
      </p:sp>
      <p:sp>
        <p:nvSpPr>
          <p:cNvPr id="656" name="Google Shape;656;p22: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0" name="Shape 660"/>
        <p:cNvGrpSpPr/>
        <p:nvPr/>
      </p:nvGrpSpPr>
      <p:grpSpPr>
        <a:xfrm>
          <a:off x="0" y="0"/>
          <a:ext cx="0" cy="0"/>
          <a:chOff x="0" y="0"/>
          <a:chExt cx="0" cy="0"/>
        </a:xfrm>
      </p:grpSpPr>
      <p:sp>
        <p:nvSpPr>
          <p:cNvPr id="661" name="Google Shape;661;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62" name="Google Shape;662;p2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100"/>
              <a:buNone/>
            </a:pPr>
            <a:r>
              <a:rPr b="1" lang="en-US"/>
              <a:t>Facilitator Notes:</a:t>
            </a:r>
            <a:endParaRPr/>
          </a:p>
          <a:p>
            <a:pPr indent="0" lvl="0" marL="0" rtl="0" algn="l">
              <a:lnSpc>
                <a:spcPct val="100000"/>
              </a:lnSpc>
              <a:spcBef>
                <a:spcPts val="0"/>
              </a:spcBef>
              <a:spcAft>
                <a:spcPts val="0"/>
              </a:spcAft>
              <a:buSzPts val="1100"/>
              <a:buNone/>
            </a:pPr>
            <a:r>
              <a:t/>
            </a:r>
            <a:endParaRPr b="1"/>
          </a:p>
          <a:p>
            <a:pPr indent="0" lvl="0" marL="0" rtl="0" algn="l">
              <a:lnSpc>
                <a:spcPct val="100000"/>
              </a:lnSpc>
              <a:spcBef>
                <a:spcPts val="0"/>
              </a:spcBef>
              <a:spcAft>
                <a:spcPts val="0"/>
              </a:spcAft>
              <a:buSzPts val="1100"/>
              <a:buNone/>
            </a:pPr>
            <a:r>
              <a:rPr lang="en-US"/>
              <a:t>Share:</a:t>
            </a:r>
            <a:endParaRPr/>
          </a:p>
          <a:p>
            <a:pPr indent="0" lvl="0" marL="0" rtl="0" algn="l">
              <a:lnSpc>
                <a:spcPct val="100000"/>
              </a:lnSpc>
              <a:spcBef>
                <a:spcPts val="0"/>
              </a:spcBef>
              <a:spcAft>
                <a:spcPts val="0"/>
              </a:spcAft>
              <a:buSzPts val="1100"/>
              <a:buNone/>
            </a:pPr>
            <a:r>
              <a:rPr lang="en-US"/>
              <a:t>Inform participants that Standardized documents include identification, tailoring and ensuring use.</a:t>
            </a:r>
            <a:endParaRPr/>
          </a:p>
        </p:txBody>
      </p:sp>
      <p:sp>
        <p:nvSpPr>
          <p:cNvPr id="663" name="Google Shape;663;p2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2" name="Shape 692"/>
        <p:cNvGrpSpPr/>
        <p:nvPr/>
      </p:nvGrpSpPr>
      <p:grpSpPr>
        <a:xfrm>
          <a:off x="0" y="0"/>
          <a:ext cx="0" cy="0"/>
          <a:chOff x="0" y="0"/>
          <a:chExt cx="0" cy="0"/>
        </a:xfrm>
      </p:grpSpPr>
      <p:sp>
        <p:nvSpPr>
          <p:cNvPr id="693" name="Google Shape;693;p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94" name="Google Shape;694;p2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8" name="Shape 698"/>
        <p:cNvGrpSpPr/>
        <p:nvPr/>
      </p:nvGrpSpPr>
      <p:grpSpPr>
        <a:xfrm>
          <a:off x="0" y="0"/>
          <a:ext cx="0" cy="0"/>
          <a:chOff x="0" y="0"/>
          <a:chExt cx="0" cy="0"/>
        </a:xfrm>
      </p:grpSpPr>
      <p:sp>
        <p:nvSpPr>
          <p:cNvPr id="699" name="Google Shape;699;p2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00" name="Google Shape;700;p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58750" rtl="0" algn="l">
              <a:lnSpc>
                <a:spcPct val="100000"/>
              </a:lnSpc>
              <a:spcBef>
                <a:spcPts val="0"/>
              </a:spcBef>
              <a:spcAft>
                <a:spcPts val="0"/>
              </a:spcAft>
              <a:buSzPts val="1100"/>
              <a:buNone/>
            </a:pPr>
            <a:r>
              <a:rPr b="1" lang="en-US"/>
              <a:t>Facilitator Note:</a:t>
            </a:r>
            <a:endParaRPr/>
          </a:p>
          <a:p>
            <a:pPr indent="0" lvl="0" marL="158750" rtl="0" algn="l">
              <a:lnSpc>
                <a:spcPct val="100000"/>
              </a:lnSpc>
              <a:spcBef>
                <a:spcPts val="0"/>
              </a:spcBef>
              <a:spcAft>
                <a:spcPts val="0"/>
              </a:spcAft>
              <a:buSzPts val="1100"/>
              <a:buNone/>
            </a:pPr>
            <a:r>
              <a:t/>
            </a:r>
            <a:endParaRPr b="1"/>
          </a:p>
          <a:p>
            <a:pPr indent="0" lvl="0" marL="158750" rtl="0" algn="l">
              <a:lnSpc>
                <a:spcPct val="100000"/>
              </a:lnSpc>
              <a:spcBef>
                <a:spcPts val="0"/>
              </a:spcBef>
              <a:spcAft>
                <a:spcPts val="0"/>
              </a:spcAft>
              <a:buSzPts val="1100"/>
              <a:buNone/>
            </a:pPr>
            <a:r>
              <a:rPr b="1" lang="en-US"/>
              <a:t>Share:</a:t>
            </a:r>
            <a:endParaRPr/>
          </a:p>
          <a:p>
            <a:pPr indent="0" lvl="0" marL="158750" rtl="0" algn="l">
              <a:lnSpc>
                <a:spcPct val="100000"/>
              </a:lnSpc>
              <a:spcBef>
                <a:spcPts val="0"/>
              </a:spcBef>
              <a:spcAft>
                <a:spcPts val="0"/>
              </a:spcAft>
              <a:buSzPts val="1100"/>
              <a:buNone/>
            </a:pPr>
            <a:r>
              <a:rPr b="0" lang="en-US"/>
              <a:t>After competency assessments of laboratory techs there should be assessments of the knowledge and skills for performing each of the tasks involved in a diagnostic test.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4" name="Shape 704"/>
        <p:cNvGrpSpPr/>
        <p:nvPr/>
      </p:nvGrpSpPr>
      <p:grpSpPr>
        <a:xfrm>
          <a:off x="0" y="0"/>
          <a:ext cx="0" cy="0"/>
          <a:chOff x="0" y="0"/>
          <a:chExt cx="0" cy="0"/>
        </a:xfrm>
      </p:grpSpPr>
      <p:sp>
        <p:nvSpPr>
          <p:cNvPr id="705" name="Google Shape;705;p2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06" name="Google Shape;706;p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58750" rtl="0" algn="l">
              <a:lnSpc>
                <a:spcPct val="100000"/>
              </a:lnSpc>
              <a:spcBef>
                <a:spcPts val="0"/>
              </a:spcBef>
              <a:spcAft>
                <a:spcPts val="0"/>
              </a:spcAft>
              <a:buSzPts val="1100"/>
              <a:buNone/>
            </a:pPr>
            <a:r>
              <a:rPr b="1" lang="en-US"/>
              <a:t>Facilitator Note:</a:t>
            </a:r>
            <a:endParaRPr/>
          </a:p>
          <a:p>
            <a:pPr indent="0" lvl="0" marL="158750" rtl="0" algn="l">
              <a:lnSpc>
                <a:spcPct val="100000"/>
              </a:lnSpc>
              <a:spcBef>
                <a:spcPts val="0"/>
              </a:spcBef>
              <a:spcAft>
                <a:spcPts val="0"/>
              </a:spcAft>
              <a:buSzPts val="1100"/>
              <a:buNone/>
            </a:pPr>
            <a:r>
              <a:rPr b="1" lang="en-US"/>
              <a:t>Share:</a:t>
            </a:r>
            <a:endParaRPr/>
          </a:p>
          <a:p>
            <a:pPr indent="0" lvl="0" marL="158750" rtl="0" algn="l">
              <a:lnSpc>
                <a:spcPct val="100000"/>
              </a:lnSpc>
              <a:spcBef>
                <a:spcPts val="0"/>
              </a:spcBef>
              <a:spcAft>
                <a:spcPts val="0"/>
              </a:spcAft>
              <a:buSzPts val="1100"/>
              <a:buNone/>
            </a:pPr>
            <a:r>
              <a:rPr b="0" lang="en-US"/>
              <a:t>The job aids available in Annex 11 of the Truenat Implementation Guide are:</a:t>
            </a:r>
            <a:endParaRPr/>
          </a:p>
          <a:p>
            <a:pPr indent="-298450" lvl="1" marL="914400" rtl="0" algn="l">
              <a:lnSpc>
                <a:spcPct val="100000"/>
              </a:lnSpc>
              <a:spcBef>
                <a:spcPts val="0"/>
              </a:spcBef>
              <a:spcAft>
                <a:spcPts val="0"/>
              </a:spcAft>
              <a:buSzPts val="1100"/>
              <a:buChar char="○"/>
            </a:pPr>
            <a:r>
              <a:rPr lang="en-US"/>
              <a:t>Truenat PCR Process Flow: Sample to Result</a:t>
            </a:r>
            <a:endParaRPr/>
          </a:p>
          <a:p>
            <a:pPr indent="-298450" lvl="1" marL="914400" rtl="0" algn="l">
              <a:lnSpc>
                <a:spcPct val="100000"/>
              </a:lnSpc>
              <a:spcBef>
                <a:spcPts val="0"/>
              </a:spcBef>
              <a:spcAft>
                <a:spcPts val="0"/>
              </a:spcAft>
              <a:buSzPts val="1100"/>
              <a:buChar char="○"/>
            </a:pPr>
            <a:r>
              <a:rPr lang="en-US"/>
              <a:t>Troubleshooting, Alerts, and Errors</a:t>
            </a:r>
            <a:endParaRPr/>
          </a:p>
          <a:p>
            <a:pPr indent="-298450" lvl="1" marL="914400" rtl="0" algn="l">
              <a:lnSpc>
                <a:spcPct val="100000"/>
              </a:lnSpc>
              <a:spcBef>
                <a:spcPts val="0"/>
              </a:spcBef>
              <a:spcAft>
                <a:spcPts val="0"/>
              </a:spcAft>
              <a:buSzPts val="1100"/>
              <a:buChar char="○"/>
            </a:pPr>
            <a:r>
              <a:rPr lang="en-US"/>
              <a:t>Do’s and Don’t’s</a:t>
            </a:r>
            <a:endParaRPr/>
          </a:p>
          <a:p>
            <a:pPr indent="0" lvl="0" marL="158750" rtl="0" algn="l">
              <a:lnSpc>
                <a:spcPct val="100000"/>
              </a:lnSpc>
              <a:spcBef>
                <a:spcPts val="0"/>
              </a:spcBef>
              <a:spcAft>
                <a:spcPts val="0"/>
              </a:spcAft>
              <a:buSzPts val="1100"/>
              <a:buNone/>
            </a:pPr>
            <a:r>
              <a:t/>
            </a:r>
            <a:endParaRPr b="0"/>
          </a:p>
          <a:p>
            <a:pPr indent="0" lvl="0" marL="158750" rtl="0" algn="l">
              <a:lnSpc>
                <a:spcPct val="100000"/>
              </a:lnSpc>
              <a:spcBef>
                <a:spcPts val="0"/>
              </a:spcBef>
              <a:spcAft>
                <a:spcPts val="0"/>
              </a:spcAft>
              <a:buSzPts val="1100"/>
              <a:buNone/>
            </a:pPr>
            <a:r>
              <a:t/>
            </a:r>
            <a:endParaRPr b="1"/>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0" name="Shape 710"/>
        <p:cNvGrpSpPr/>
        <p:nvPr/>
      </p:nvGrpSpPr>
      <p:grpSpPr>
        <a:xfrm>
          <a:off x="0" y="0"/>
          <a:ext cx="0" cy="0"/>
          <a:chOff x="0" y="0"/>
          <a:chExt cx="0" cy="0"/>
        </a:xfrm>
      </p:grpSpPr>
      <p:sp>
        <p:nvSpPr>
          <p:cNvPr id="711" name="Google Shape;711;p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12" name="Google Shape;712;p2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6" name="Shape 716"/>
        <p:cNvGrpSpPr/>
        <p:nvPr/>
      </p:nvGrpSpPr>
      <p:grpSpPr>
        <a:xfrm>
          <a:off x="0" y="0"/>
          <a:ext cx="0" cy="0"/>
          <a:chOff x="0" y="0"/>
          <a:chExt cx="0" cy="0"/>
        </a:xfrm>
      </p:grpSpPr>
      <p:sp>
        <p:nvSpPr>
          <p:cNvPr id="717" name="Google Shape;717;p2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18" name="Google Shape;718;p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58750" rtl="0" algn="l">
              <a:lnSpc>
                <a:spcPct val="100000"/>
              </a:lnSpc>
              <a:spcBef>
                <a:spcPts val="0"/>
              </a:spcBef>
              <a:spcAft>
                <a:spcPts val="0"/>
              </a:spcAft>
              <a:buSzPts val="1100"/>
              <a:buNone/>
            </a:pPr>
            <a:r>
              <a:rPr b="1" lang="en-US"/>
              <a:t>Facilitator Note:</a:t>
            </a:r>
            <a:endParaRPr/>
          </a:p>
          <a:p>
            <a:pPr indent="0" lvl="0" marL="158750" rtl="0" algn="l">
              <a:lnSpc>
                <a:spcPct val="100000"/>
              </a:lnSpc>
              <a:spcBef>
                <a:spcPts val="0"/>
              </a:spcBef>
              <a:spcAft>
                <a:spcPts val="0"/>
              </a:spcAft>
              <a:buSzPts val="1100"/>
              <a:buNone/>
            </a:pPr>
            <a:r>
              <a:rPr b="1" lang="en-US"/>
              <a:t>Share:</a:t>
            </a:r>
            <a:endParaRPr/>
          </a:p>
          <a:p>
            <a:pPr indent="-298450" lvl="0" marL="457200" rtl="0" algn="l">
              <a:lnSpc>
                <a:spcPct val="100000"/>
              </a:lnSpc>
              <a:spcBef>
                <a:spcPts val="0"/>
              </a:spcBef>
              <a:spcAft>
                <a:spcPts val="0"/>
              </a:spcAft>
              <a:buSzPts val="1100"/>
              <a:buChar char="●"/>
            </a:pPr>
            <a:r>
              <a:rPr b="0" lang="en-US"/>
              <a:t>Even though external quality assessment programmes for Truenat are not yet available, it can be modeled after the proficiency testing programme used for the Xpert MTB/RIF test.</a:t>
            </a:r>
            <a:endParaRPr/>
          </a:p>
          <a:p>
            <a:pPr indent="-298450" lvl="0" marL="457200" rtl="0" algn="l">
              <a:lnSpc>
                <a:spcPct val="100000"/>
              </a:lnSpc>
              <a:spcBef>
                <a:spcPts val="0"/>
              </a:spcBef>
              <a:spcAft>
                <a:spcPts val="0"/>
              </a:spcAft>
              <a:buSzPts val="1100"/>
              <a:buChar char="●"/>
            </a:pPr>
            <a:r>
              <a:rPr b="0" lang="en-US"/>
              <a:t>It is recommended to test 10-15 specimens per week to maintain proficiency of staff.</a:t>
            </a:r>
            <a:endParaRPr/>
          </a:p>
          <a:p>
            <a:pPr indent="0" lvl="0" marL="158750" rtl="0" algn="l">
              <a:lnSpc>
                <a:spcPct val="100000"/>
              </a:lnSpc>
              <a:spcBef>
                <a:spcPts val="0"/>
              </a:spcBef>
              <a:spcAft>
                <a:spcPts val="0"/>
              </a:spcAft>
              <a:buSzPts val="1100"/>
              <a:buNone/>
            </a:pPr>
            <a:r>
              <a:t/>
            </a:r>
            <a:endParaRPr b="1"/>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2" name="Shape 722"/>
        <p:cNvGrpSpPr/>
        <p:nvPr/>
      </p:nvGrpSpPr>
      <p:grpSpPr>
        <a:xfrm>
          <a:off x="0" y="0"/>
          <a:ext cx="0" cy="0"/>
          <a:chOff x="0" y="0"/>
          <a:chExt cx="0" cy="0"/>
        </a:xfrm>
      </p:grpSpPr>
      <p:sp>
        <p:nvSpPr>
          <p:cNvPr id="723" name="Google Shape;723;p2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24" name="Google Shape;724;p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58750" rtl="0" algn="l">
              <a:lnSpc>
                <a:spcPct val="100000"/>
              </a:lnSpc>
              <a:spcBef>
                <a:spcPts val="0"/>
              </a:spcBef>
              <a:spcAft>
                <a:spcPts val="0"/>
              </a:spcAft>
              <a:buSzPts val="1100"/>
              <a:buNone/>
            </a:pPr>
            <a:r>
              <a:rPr b="1" lang="en-US"/>
              <a:t>Facilitator Notes:</a:t>
            </a:r>
            <a:endParaRPr/>
          </a:p>
          <a:p>
            <a:pPr indent="0" lvl="0" marL="158750" rtl="0" algn="l">
              <a:lnSpc>
                <a:spcPct val="100000"/>
              </a:lnSpc>
              <a:spcBef>
                <a:spcPts val="0"/>
              </a:spcBef>
              <a:spcAft>
                <a:spcPts val="0"/>
              </a:spcAft>
              <a:buSzPts val="1100"/>
              <a:buNone/>
            </a:pPr>
            <a:r>
              <a:rPr b="1" lang="en-US"/>
              <a:t>Share </a:t>
            </a:r>
            <a:r>
              <a:rPr lang="en-US"/>
              <a:t>with participants: </a:t>
            </a:r>
            <a:endParaRPr/>
          </a:p>
          <a:p>
            <a:pPr indent="-228600" lvl="1" marL="685800" marR="0" rtl="0" algn="l">
              <a:lnSpc>
                <a:spcPct val="107000"/>
              </a:lnSpc>
              <a:spcBef>
                <a:spcPts val="0"/>
              </a:spcBef>
              <a:spcAft>
                <a:spcPts val="0"/>
              </a:spcAft>
              <a:buSzPts val="1100"/>
              <a:buFont typeface="Noto Sans Symbols"/>
              <a:buChar char="▪"/>
            </a:pPr>
            <a:r>
              <a:rPr lang="en-US"/>
              <a:t>New lot testing (lot-to-lot verification):</a:t>
            </a:r>
            <a:endParaRPr sz="1100">
              <a:latin typeface="Calibri"/>
              <a:ea typeface="Calibri"/>
              <a:cs typeface="Calibri"/>
              <a:sym typeface="Calibri"/>
            </a:endParaRPr>
          </a:p>
          <a:p>
            <a:pPr indent="-228600" lvl="2" marL="1143000" marR="0" rtl="0" algn="l">
              <a:lnSpc>
                <a:spcPct val="107000"/>
              </a:lnSpc>
              <a:spcBef>
                <a:spcPts val="0"/>
              </a:spcBef>
              <a:spcAft>
                <a:spcPts val="0"/>
              </a:spcAft>
              <a:buSzPts val="1100"/>
              <a:buFont typeface="Noto Sans Symbols"/>
              <a:buChar char="∙"/>
            </a:pPr>
            <a:r>
              <a:rPr lang="en-US" sz="1100">
                <a:latin typeface="Calibri"/>
                <a:ea typeface="Calibri"/>
                <a:cs typeface="Calibri"/>
                <a:sym typeface="Calibri"/>
              </a:rPr>
              <a:t>Controls can be purchased as part of the Truenat™ Positive Control Kit- Panel I</a:t>
            </a:r>
            <a:endParaRPr/>
          </a:p>
          <a:p>
            <a:pPr indent="-228600" lvl="2" marL="1143000" marR="0" rtl="0" algn="l">
              <a:lnSpc>
                <a:spcPct val="107000"/>
              </a:lnSpc>
              <a:spcBef>
                <a:spcPts val="0"/>
              </a:spcBef>
              <a:spcAft>
                <a:spcPts val="0"/>
              </a:spcAft>
              <a:buSzPts val="1100"/>
              <a:buFont typeface="Noto Sans Symbols"/>
              <a:buChar char="∙"/>
            </a:pPr>
            <a:r>
              <a:rPr lang="en-US" sz="1100">
                <a:highlight>
                  <a:srgbClr val="FFFF00"/>
                </a:highlight>
                <a:latin typeface="Calibri"/>
                <a:ea typeface="Calibri"/>
                <a:cs typeface="Calibri"/>
                <a:sym typeface="Calibri"/>
              </a:rPr>
              <a:t>Testing a central level or all at individual labs</a:t>
            </a:r>
            <a:endParaRPr sz="1100">
              <a:latin typeface="Calibri"/>
              <a:ea typeface="Calibri"/>
              <a:cs typeface="Calibri"/>
              <a:sym typeface="Calibri"/>
            </a:endParaRPr>
          </a:p>
          <a:p>
            <a:pPr indent="-228600" lvl="2" marL="1143000" marR="0" rtl="0" algn="l">
              <a:lnSpc>
                <a:spcPct val="107000"/>
              </a:lnSpc>
              <a:spcBef>
                <a:spcPts val="0"/>
              </a:spcBef>
              <a:spcAft>
                <a:spcPts val="0"/>
              </a:spcAft>
              <a:buSzPts val="1100"/>
              <a:buFont typeface="Noto Sans Symbols"/>
              <a:buChar char="∙"/>
            </a:pPr>
            <a:r>
              <a:rPr lang="en-US" sz="1100">
                <a:latin typeface="Calibri"/>
                <a:ea typeface="Calibri"/>
                <a:cs typeface="Calibri"/>
                <a:sym typeface="Calibri"/>
              </a:rPr>
              <a:t>New lot testing SOP template.</a:t>
            </a:r>
            <a:r>
              <a:rPr lang="en-US" sz="800">
                <a:latin typeface="Calibri"/>
                <a:ea typeface="Calibri"/>
                <a:cs typeface="Calibri"/>
                <a:sym typeface="Calibri"/>
              </a:rPr>
              <a:t> </a:t>
            </a:r>
            <a:endParaRPr/>
          </a:p>
          <a:p>
            <a:pPr indent="-158750" lvl="2" marL="1143000" marR="0" rtl="0" algn="l">
              <a:lnSpc>
                <a:spcPct val="107000"/>
              </a:lnSpc>
              <a:spcBef>
                <a:spcPts val="800"/>
              </a:spcBef>
              <a:spcAft>
                <a:spcPts val="0"/>
              </a:spcAft>
              <a:buSzPts val="1100"/>
              <a:buFont typeface="Noto Sans Symbols"/>
              <a:buNone/>
            </a:pPr>
            <a:r>
              <a:t/>
            </a:r>
            <a:endParaRPr sz="800">
              <a:latin typeface="Calibri"/>
              <a:ea typeface="Calibri"/>
              <a:cs typeface="Calibri"/>
              <a:sym typeface="Calibri"/>
            </a:endParaRPr>
          </a:p>
          <a:p>
            <a:pPr indent="-228600" lvl="1" marL="685800" marR="0" rtl="0" algn="l">
              <a:lnSpc>
                <a:spcPct val="107000"/>
              </a:lnSpc>
              <a:spcBef>
                <a:spcPts val="800"/>
              </a:spcBef>
              <a:spcAft>
                <a:spcPts val="0"/>
              </a:spcAft>
              <a:buClr>
                <a:srgbClr val="000000"/>
              </a:buClr>
              <a:buSzPts val="1800"/>
              <a:buFont typeface="Noto Sans Symbols"/>
              <a:buChar char="∙"/>
            </a:pPr>
            <a:r>
              <a:rPr lang="en-US" sz="1800">
                <a:latin typeface="Calibri"/>
                <a:ea typeface="Calibri"/>
                <a:cs typeface="Calibri"/>
                <a:sym typeface="Calibri"/>
              </a:rPr>
              <a:t>Positive and negative controls (e.g., PT samples, sputum or simulated samples of known reactivity) for new batches of reagents. </a:t>
            </a:r>
            <a:endParaRPr/>
          </a:p>
          <a:p>
            <a:pPr indent="-158750" lvl="1" marL="685800" marR="0" rtl="0" algn="l">
              <a:lnSpc>
                <a:spcPct val="107000"/>
              </a:lnSpc>
              <a:spcBef>
                <a:spcPts val="800"/>
              </a:spcBef>
              <a:spcAft>
                <a:spcPts val="0"/>
              </a:spcAft>
              <a:buSzPts val="1100"/>
              <a:buFont typeface="Noto Sans Symbols"/>
              <a:buNone/>
            </a:pPr>
            <a:r>
              <a:t/>
            </a:r>
            <a:endParaRPr sz="1100">
              <a:latin typeface="Calibri"/>
              <a:ea typeface="Calibri"/>
              <a:cs typeface="Calibri"/>
              <a:sym typeface="Calibri"/>
            </a:endParaRPr>
          </a:p>
          <a:p>
            <a:pPr indent="-228600" lvl="1" marL="685800" marR="0" rtl="0" algn="l">
              <a:lnSpc>
                <a:spcPct val="107000"/>
              </a:lnSpc>
              <a:spcBef>
                <a:spcPts val="800"/>
              </a:spcBef>
              <a:spcAft>
                <a:spcPts val="0"/>
              </a:spcAft>
              <a:buSzPts val="1100"/>
              <a:buFont typeface="Noto Sans Symbols"/>
              <a:buChar char="▪"/>
            </a:pPr>
            <a:r>
              <a:rPr lang="en-US" sz="800">
                <a:latin typeface="Calibri"/>
                <a:ea typeface="Calibri"/>
                <a:cs typeface="Calibri"/>
                <a:sym typeface="Calibri"/>
              </a:rPr>
              <a:t> </a:t>
            </a:r>
            <a:r>
              <a:rPr lang="en-US" sz="1100">
                <a:latin typeface="Calibri"/>
                <a:ea typeface="Calibri"/>
                <a:cs typeface="Calibri"/>
                <a:sym typeface="Calibri"/>
              </a:rPr>
              <a:t>Maintaining and monitoring QC records of lot testing</a:t>
            </a:r>
            <a:endParaRPr/>
          </a:p>
          <a:p>
            <a:pPr indent="-228600" lvl="2" marL="1143000" marR="0" rtl="0" algn="l">
              <a:lnSpc>
                <a:spcPct val="107000"/>
              </a:lnSpc>
              <a:spcBef>
                <a:spcPts val="0"/>
              </a:spcBef>
              <a:spcAft>
                <a:spcPts val="0"/>
              </a:spcAft>
              <a:buSzPts val="1100"/>
              <a:buFont typeface="Noto Sans Symbols"/>
              <a:buChar char="∙"/>
            </a:pPr>
            <a:r>
              <a:rPr lang="en-US" sz="1100">
                <a:latin typeface="Calibri"/>
                <a:ea typeface="Calibri"/>
                <a:cs typeface="Calibri"/>
                <a:sym typeface="Calibri"/>
              </a:rPr>
              <a:t>Review by testing site manager </a:t>
            </a:r>
            <a:endParaRPr/>
          </a:p>
          <a:p>
            <a:pPr indent="-228600" lvl="2" marL="1143000" marR="0" rtl="0" algn="l">
              <a:lnSpc>
                <a:spcPct val="107000"/>
              </a:lnSpc>
              <a:spcBef>
                <a:spcPts val="0"/>
              </a:spcBef>
              <a:spcAft>
                <a:spcPts val="0"/>
              </a:spcAft>
              <a:buSzPts val="1100"/>
              <a:buFont typeface="Noto Sans Symbols"/>
              <a:buChar char="∙"/>
            </a:pPr>
            <a:r>
              <a:rPr lang="en-US" sz="1100">
                <a:latin typeface="Calibri"/>
                <a:ea typeface="Calibri"/>
                <a:cs typeface="Calibri"/>
                <a:sym typeface="Calibri"/>
              </a:rPr>
              <a:t>Retention onsite for a period according to local or national policy. </a:t>
            </a:r>
            <a:endParaRPr/>
          </a:p>
          <a:p>
            <a:pPr indent="0" lvl="0" marL="158750" rtl="0" algn="l">
              <a:lnSpc>
                <a:spcPct val="100000"/>
              </a:lnSpc>
              <a:spcBef>
                <a:spcPts val="800"/>
              </a:spcBef>
              <a:spcAft>
                <a:spcPts val="0"/>
              </a:spcAft>
              <a:buSzPts val="1100"/>
              <a:buNone/>
            </a:pPr>
            <a:r>
              <a:t/>
            </a:r>
            <a:endParaRPr b="1"/>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0" name="Shape 440"/>
        <p:cNvGrpSpPr/>
        <p:nvPr/>
      </p:nvGrpSpPr>
      <p:grpSpPr>
        <a:xfrm>
          <a:off x="0" y="0"/>
          <a:ext cx="0" cy="0"/>
          <a:chOff x="0" y="0"/>
          <a:chExt cx="0" cy="0"/>
        </a:xfrm>
      </p:grpSpPr>
      <p:sp>
        <p:nvSpPr>
          <p:cNvPr id="441" name="Google Shape;441;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42" name="Google Shape;442;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3" name="Shape 733"/>
        <p:cNvGrpSpPr/>
        <p:nvPr/>
      </p:nvGrpSpPr>
      <p:grpSpPr>
        <a:xfrm>
          <a:off x="0" y="0"/>
          <a:ext cx="0" cy="0"/>
          <a:chOff x="0" y="0"/>
          <a:chExt cx="0" cy="0"/>
        </a:xfrm>
      </p:grpSpPr>
      <p:sp>
        <p:nvSpPr>
          <p:cNvPr id="734" name="Google Shape;734;p3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35" name="Google Shape;735;p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1" marL="0" marR="0" rtl="0" algn="l">
              <a:lnSpc>
                <a:spcPct val="107000"/>
              </a:lnSpc>
              <a:spcBef>
                <a:spcPts val="0"/>
              </a:spcBef>
              <a:spcAft>
                <a:spcPts val="0"/>
              </a:spcAft>
              <a:buSzPts val="1100"/>
              <a:buFont typeface="Noto Sans Symbols"/>
              <a:buNone/>
            </a:pPr>
            <a:r>
              <a:rPr lang="en-US" sz="1200">
                <a:latin typeface="Calibri"/>
                <a:ea typeface="Calibri"/>
                <a:cs typeface="Calibri"/>
                <a:sym typeface="Calibri"/>
              </a:rPr>
              <a:t>Swab testing of surfaces and instruments is recommended monthly and negative control tests using Trueprep AUTO lysis buffer reagent and sterile PBS should be run monthly or when contamination is suspected (e.g., unusually high proportion of specimens with ‘MTB detected’). Note that if the benches are made of “sub-optimal” material (e.g. wood), you may </a:t>
            </a:r>
            <a:r>
              <a:rPr lang="en-US" sz="1200">
                <a:latin typeface="Calibri"/>
                <a:ea typeface="Calibri"/>
                <a:cs typeface="Calibri"/>
                <a:sym typeface="Calibri"/>
              </a:rPr>
              <a:t>likely</a:t>
            </a:r>
            <a:r>
              <a:rPr lang="en-US" sz="1200">
                <a:latin typeface="Calibri"/>
                <a:ea typeface="Calibri"/>
                <a:cs typeface="Calibri"/>
                <a:sym typeface="Calibri"/>
              </a:rPr>
              <a:t> get false positives, in that case then, consider only swab testing instruments. </a:t>
            </a:r>
            <a:endParaRPr sz="1200">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US" sz="1200">
                <a:latin typeface="Calibri"/>
                <a:ea typeface="Calibri"/>
                <a:cs typeface="Calibri"/>
                <a:sym typeface="Calibri"/>
              </a:rPr>
              <a:t>				</a:t>
            </a:r>
            <a:endParaRPr sz="1200">
              <a:latin typeface="Calibri"/>
              <a:ea typeface="Calibri"/>
              <a:cs typeface="Calibri"/>
              <a:sym typeface="Calibri"/>
            </a:endParaRPr>
          </a:p>
          <a:p>
            <a:pPr indent="0" lvl="0" marL="0" marR="0" rtl="0" algn="l">
              <a:lnSpc>
                <a:spcPct val="107000"/>
              </a:lnSpc>
              <a:spcBef>
                <a:spcPts val="0"/>
              </a:spcBef>
              <a:spcAft>
                <a:spcPts val="0"/>
              </a:spcAft>
              <a:buClr>
                <a:schemeClr val="dk1"/>
              </a:buClr>
              <a:buSzPts val="1100"/>
              <a:buFont typeface="Arial"/>
              <a:buNone/>
            </a:pPr>
            <a:r>
              <a:rPr lang="en-US" sz="1200">
                <a:latin typeface="Calibri"/>
                <a:ea typeface="Calibri"/>
                <a:cs typeface="Calibri"/>
                <a:sym typeface="Calibri"/>
              </a:rPr>
              <a:t>			</a:t>
            </a:r>
            <a:endParaRPr sz="1200">
              <a:latin typeface="Calibri"/>
              <a:ea typeface="Calibri"/>
              <a:cs typeface="Calibri"/>
              <a:sym typeface="Calibri"/>
            </a:endParaRPr>
          </a:p>
          <a:p>
            <a:pPr indent="0" lvl="0" marL="0" marR="0" rtl="0" algn="l">
              <a:lnSpc>
                <a:spcPct val="107000"/>
              </a:lnSpc>
              <a:spcBef>
                <a:spcPts val="0"/>
              </a:spcBef>
              <a:spcAft>
                <a:spcPts val="0"/>
              </a:spcAft>
              <a:buClr>
                <a:schemeClr val="dk1"/>
              </a:buClr>
              <a:buSzPts val="1100"/>
              <a:buFont typeface="Arial"/>
              <a:buNone/>
            </a:pPr>
            <a:r>
              <a:rPr lang="en-US" sz="1200">
                <a:latin typeface="Calibri"/>
                <a:ea typeface="Calibri"/>
                <a:cs typeface="Calibri"/>
                <a:sym typeface="Calibri"/>
              </a:rPr>
              <a:t>		</a:t>
            </a:r>
            <a:endParaRPr sz="1200">
              <a:latin typeface="Calibri"/>
              <a:ea typeface="Calibri"/>
              <a:cs typeface="Calibri"/>
              <a:sym typeface="Calibri"/>
            </a:endParaRPr>
          </a:p>
          <a:p>
            <a:pPr indent="0" lvl="1" marL="0" marR="0" rtl="0" algn="l">
              <a:lnSpc>
                <a:spcPct val="107000"/>
              </a:lnSpc>
              <a:spcBef>
                <a:spcPts val="0"/>
              </a:spcBef>
              <a:spcAft>
                <a:spcPts val="0"/>
              </a:spcAft>
              <a:buSzPts val="1100"/>
              <a:buFont typeface="Noto Sans Symbols"/>
              <a:buNone/>
            </a:pPr>
            <a:r>
              <a:t/>
            </a:r>
            <a:endParaRPr sz="1200">
              <a:latin typeface="Calibri"/>
              <a:ea typeface="Calibri"/>
              <a:cs typeface="Calibri"/>
              <a:sym typeface="Calibri"/>
            </a:endParaRPr>
          </a:p>
        </p:txBody>
      </p:sp>
      <p:sp>
        <p:nvSpPr>
          <p:cNvPr id="736" name="Google Shape;736;p30: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4" name="Shape 744"/>
        <p:cNvGrpSpPr/>
        <p:nvPr/>
      </p:nvGrpSpPr>
      <p:grpSpPr>
        <a:xfrm>
          <a:off x="0" y="0"/>
          <a:ext cx="0" cy="0"/>
          <a:chOff x="0" y="0"/>
          <a:chExt cx="0" cy="0"/>
        </a:xfrm>
      </p:grpSpPr>
      <p:sp>
        <p:nvSpPr>
          <p:cNvPr id="745" name="Google Shape;745;p3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46" name="Google Shape;746;p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1" marL="914400" rtl="0" algn="l">
              <a:lnSpc>
                <a:spcPct val="100000"/>
              </a:lnSpc>
              <a:spcBef>
                <a:spcPts val="0"/>
              </a:spcBef>
              <a:spcAft>
                <a:spcPts val="0"/>
              </a:spcAft>
              <a:buSzPts val="1100"/>
              <a:buNone/>
            </a:pPr>
            <a:r>
              <a:t/>
            </a:r>
            <a:endParaRPr b="0"/>
          </a:p>
          <a:p>
            <a:pPr indent="0" lvl="0" marL="158750" rtl="0" algn="l">
              <a:lnSpc>
                <a:spcPct val="100000"/>
              </a:lnSpc>
              <a:spcBef>
                <a:spcPts val="0"/>
              </a:spcBef>
              <a:spcAft>
                <a:spcPts val="0"/>
              </a:spcAft>
              <a:buSzPts val="1100"/>
              <a:buNone/>
            </a:pPr>
            <a:r>
              <a:t/>
            </a:r>
            <a:endParaRPr b="1"/>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0" name="Shape 750"/>
        <p:cNvGrpSpPr/>
        <p:nvPr/>
      </p:nvGrpSpPr>
      <p:grpSpPr>
        <a:xfrm>
          <a:off x="0" y="0"/>
          <a:ext cx="0" cy="0"/>
          <a:chOff x="0" y="0"/>
          <a:chExt cx="0" cy="0"/>
        </a:xfrm>
      </p:grpSpPr>
      <p:sp>
        <p:nvSpPr>
          <p:cNvPr id="751" name="Google Shape;751;p3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52" name="Google Shape;752;p3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5" name="Shape 755"/>
        <p:cNvGrpSpPr/>
        <p:nvPr/>
      </p:nvGrpSpPr>
      <p:grpSpPr>
        <a:xfrm>
          <a:off x="0" y="0"/>
          <a:ext cx="0" cy="0"/>
          <a:chOff x="0" y="0"/>
          <a:chExt cx="0" cy="0"/>
        </a:xfrm>
      </p:grpSpPr>
      <p:sp>
        <p:nvSpPr>
          <p:cNvPr id="756" name="Google Shape;756;p3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57" name="Google Shape;757;p3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2" name="Shape 762"/>
        <p:cNvGrpSpPr/>
        <p:nvPr/>
      </p:nvGrpSpPr>
      <p:grpSpPr>
        <a:xfrm>
          <a:off x="0" y="0"/>
          <a:ext cx="0" cy="0"/>
          <a:chOff x="0" y="0"/>
          <a:chExt cx="0" cy="0"/>
        </a:xfrm>
      </p:grpSpPr>
      <p:sp>
        <p:nvSpPr>
          <p:cNvPr id="763" name="Google Shape;763;p3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64" name="Google Shape;764;p3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58750" rtl="0" algn="l">
              <a:lnSpc>
                <a:spcPct val="100000"/>
              </a:lnSpc>
              <a:spcBef>
                <a:spcPts val="0"/>
              </a:spcBef>
              <a:spcAft>
                <a:spcPts val="0"/>
              </a:spcAft>
              <a:buSzPts val="1100"/>
              <a:buNone/>
            </a:pPr>
            <a:r>
              <a:t/>
            </a:r>
            <a:endParaRPr/>
          </a:p>
        </p:txBody>
      </p:sp>
      <p:sp>
        <p:nvSpPr>
          <p:cNvPr id="765" name="Google Shape;765;p34: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0" name="Shape 770"/>
        <p:cNvGrpSpPr/>
        <p:nvPr/>
      </p:nvGrpSpPr>
      <p:grpSpPr>
        <a:xfrm>
          <a:off x="0" y="0"/>
          <a:ext cx="0" cy="0"/>
          <a:chOff x="0" y="0"/>
          <a:chExt cx="0" cy="0"/>
        </a:xfrm>
      </p:grpSpPr>
      <p:sp>
        <p:nvSpPr>
          <p:cNvPr id="771" name="Google Shape;771;p3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72" name="Google Shape;772;p3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58750" rtl="0" algn="l">
              <a:lnSpc>
                <a:spcPct val="100000"/>
              </a:lnSpc>
              <a:spcBef>
                <a:spcPts val="0"/>
              </a:spcBef>
              <a:spcAft>
                <a:spcPts val="0"/>
              </a:spcAft>
              <a:buSzPts val="1100"/>
              <a:buNone/>
            </a:pPr>
            <a:r>
              <a:t/>
            </a:r>
            <a:endParaRPr/>
          </a:p>
        </p:txBody>
      </p:sp>
      <p:sp>
        <p:nvSpPr>
          <p:cNvPr id="773" name="Google Shape;773;p35: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8" name="Shape 778"/>
        <p:cNvGrpSpPr/>
        <p:nvPr/>
      </p:nvGrpSpPr>
      <p:grpSpPr>
        <a:xfrm>
          <a:off x="0" y="0"/>
          <a:ext cx="0" cy="0"/>
          <a:chOff x="0" y="0"/>
          <a:chExt cx="0" cy="0"/>
        </a:xfrm>
      </p:grpSpPr>
      <p:sp>
        <p:nvSpPr>
          <p:cNvPr id="779" name="Google Shape;779;p3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80" name="Google Shape;780;p3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58750" rtl="0" algn="l">
              <a:lnSpc>
                <a:spcPct val="100000"/>
              </a:lnSpc>
              <a:spcBef>
                <a:spcPts val="0"/>
              </a:spcBef>
              <a:spcAft>
                <a:spcPts val="0"/>
              </a:spcAft>
              <a:buSzPts val="1100"/>
              <a:buNone/>
            </a:pPr>
            <a:r>
              <a:t/>
            </a:r>
            <a:endParaRPr/>
          </a:p>
        </p:txBody>
      </p:sp>
      <p:sp>
        <p:nvSpPr>
          <p:cNvPr id="781" name="Google Shape;781;p36: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7" name="Shape 787"/>
        <p:cNvGrpSpPr/>
        <p:nvPr/>
      </p:nvGrpSpPr>
      <p:grpSpPr>
        <a:xfrm>
          <a:off x="0" y="0"/>
          <a:ext cx="0" cy="0"/>
          <a:chOff x="0" y="0"/>
          <a:chExt cx="0" cy="0"/>
        </a:xfrm>
      </p:grpSpPr>
      <p:sp>
        <p:nvSpPr>
          <p:cNvPr id="788" name="Google Shape;788;p3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89" name="Google Shape;789;p3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7000"/>
              </a:lnSpc>
              <a:spcBef>
                <a:spcPts val="0"/>
              </a:spcBef>
              <a:spcAft>
                <a:spcPts val="800"/>
              </a:spcAft>
              <a:buSzPts val="1100"/>
              <a:buFont typeface="Courier New"/>
              <a:buNone/>
            </a:pPr>
            <a:r>
              <a:t/>
            </a:r>
            <a:endParaRPr b="1"/>
          </a:p>
        </p:txBody>
      </p:sp>
      <p:sp>
        <p:nvSpPr>
          <p:cNvPr id="790" name="Google Shape;790;p37: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7" name="Shape 797"/>
        <p:cNvGrpSpPr/>
        <p:nvPr/>
      </p:nvGrpSpPr>
      <p:grpSpPr>
        <a:xfrm>
          <a:off x="0" y="0"/>
          <a:ext cx="0" cy="0"/>
          <a:chOff x="0" y="0"/>
          <a:chExt cx="0" cy="0"/>
        </a:xfrm>
      </p:grpSpPr>
      <p:sp>
        <p:nvSpPr>
          <p:cNvPr id="798" name="Google Shape;798;p3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99" name="Google Shape;799;p3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3" name="Shape 803"/>
        <p:cNvGrpSpPr/>
        <p:nvPr/>
      </p:nvGrpSpPr>
      <p:grpSpPr>
        <a:xfrm>
          <a:off x="0" y="0"/>
          <a:ext cx="0" cy="0"/>
          <a:chOff x="0" y="0"/>
          <a:chExt cx="0" cy="0"/>
        </a:xfrm>
      </p:grpSpPr>
      <p:sp>
        <p:nvSpPr>
          <p:cNvPr id="804" name="Google Shape;804;p3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05" name="Google Shape;805;p3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58750" rtl="0" algn="l">
              <a:lnSpc>
                <a:spcPct val="90000"/>
              </a:lnSpc>
              <a:spcBef>
                <a:spcPts val="0"/>
              </a:spcBef>
              <a:spcAft>
                <a:spcPts val="180"/>
              </a:spcAft>
              <a:buSzPts val="1100"/>
              <a:buFont typeface="Arial"/>
              <a:buNone/>
            </a:pPr>
            <a:r>
              <a:t/>
            </a:r>
            <a:endParaRPr sz="900">
              <a:solidFill>
                <a:schemeClr val="dk1"/>
              </a:solidFill>
              <a:latin typeface="Montserrat"/>
              <a:ea typeface="Montserrat"/>
              <a:cs typeface="Montserrat"/>
              <a:sym typeface="Montserrat"/>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7" name="Shape 447"/>
        <p:cNvGrpSpPr/>
        <p:nvPr/>
      </p:nvGrpSpPr>
      <p:grpSpPr>
        <a:xfrm>
          <a:off x="0" y="0"/>
          <a:ext cx="0" cy="0"/>
          <a:chOff x="0" y="0"/>
          <a:chExt cx="0" cy="0"/>
        </a:xfrm>
      </p:grpSpPr>
      <p:sp>
        <p:nvSpPr>
          <p:cNvPr id="448" name="Google Shape;448;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49" name="Google Shape;449;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9" name="Shape 809"/>
        <p:cNvGrpSpPr/>
        <p:nvPr/>
      </p:nvGrpSpPr>
      <p:grpSpPr>
        <a:xfrm>
          <a:off x="0" y="0"/>
          <a:ext cx="0" cy="0"/>
          <a:chOff x="0" y="0"/>
          <a:chExt cx="0" cy="0"/>
        </a:xfrm>
      </p:grpSpPr>
      <p:sp>
        <p:nvSpPr>
          <p:cNvPr id="810" name="Google Shape;810;p4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11" name="Google Shape;811;p4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58750" marR="0" rtl="0" algn="l">
              <a:lnSpc>
                <a:spcPct val="100000"/>
              </a:lnSpc>
              <a:spcBef>
                <a:spcPts val="0"/>
              </a:spcBef>
              <a:spcAft>
                <a:spcPts val="0"/>
              </a:spcAft>
              <a:buClr>
                <a:srgbClr val="000000"/>
              </a:buClr>
              <a:buSzPts val="1100"/>
              <a:buFont typeface="Arial"/>
              <a:buNone/>
            </a:pPr>
            <a:r>
              <a:rPr lang="en-US"/>
              <a:t>Answer:</a:t>
            </a:r>
            <a:endParaRPr/>
          </a:p>
          <a:p>
            <a:pPr indent="-298450" lvl="0" marL="457200" rtl="0" algn="l">
              <a:lnSpc>
                <a:spcPct val="100000"/>
              </a:lnSpc>
              <a:spcBef>
                <a:spcPts val="0"/>
              </a:spcBef>
              <a:spcAft>
                <a:spcPts val="0"/>
              </a:spcAft>
              <a:buSzPts val="1100"/>
              <a:buChar char="●"/>
            </a:pPr>
            <a:r>
              <a:rPr lang="en-US" sz="1100">
                <a:latin typeface="Montserrat"/>
                <a:ea typeface="Montserrat"/>
                <a:cs typeface="Montserrat"/>
                <a:sym typeface="Montserrat"/>
              </a:rPr>
              <a:t>Do a monthly “stock count” </a:t>
            </a:r>
            <a:endParaRPr/>
          </a:p>
          <a:p>
            <a:pPr indent="-298450" lvl="0" marL="457200" rtl="0" algn="l">
              <a:lnSpc>
                <a:spcPct val="100000"/>
              </a:lnSpc>
              <a:spcBef>
                <a:spcPts val="0"/>
              </a:spcBef>
              <a:spcAft>
                <a:spcPts val="0"/>
              </a:spcAft>
              <a:buSzPts val="1100"/>
              <a:buChar char="●"/>
            </a:pPr>
            <a:r>
              <a:rPr lang="en-US" sz="1100">
                <a:latin typeface="Montserrat"/>
                <a:ea typeface="Montserrat"/>
                <a:cs typeface="Montserrat"/>
                <a:sym typeface="Montserrat"/>
              </a:rPr>
              <a:t>Maintain inventory records</a:t>
            </a:r>
            <a:endParaRPr/>
          </a:p>
          <a:p>
            <a:pPr indent="-298450" lvl="0" marL="457200" rtl="0" algn="l">
              <a:lnSpc>
                <a:spcPct val="100000"/>
              </a:lnSpc>
              <a:spcBef>
                <a:spcPts val="0"/>
              </a:spcBef>
              <a:spcAft>
                <a:spcPts val="0"/>
              </a:spcAft>
              <a:buSzPts val="1100"/>
              <a:buChar char="●"/>
            </a:pPr>
            <a:r>
              <a:rPr lang="en-US" sz="1050">
                <a:latin typeface="Montserrat"/>
                <a:ea typeface="Montserrat"/>
                <a:cs typeface="Montserrat"/>
                <a:sym typeface="Montserrat"/>
              </a:rPr>
              <a:t>Determine how much to order</a:t>
            </a:r>
            <a:endParaRPr/>
          </a:p>
          <a:p>
            <a:pPr indent="-298450" lvl="0" marL="457200" rtl="0" algn="l">
              <a:lnSpc>
                <a:spcPct val="100000"/>
              </a:lnSpc>
              <a:spcBef>
                <a:spcPts val="0"/>
              </a:spcBef>
              <a:spcAft>
                <a:spcPts val="0"/>
              </a:spcAft>
              <a:buSzPts val="1100"/>
              <a:buChar char="●"/>
            </a:pPr>
            <a:r>
              <a:rPr lang="en-US" sz="1050">
                <a:latin typeface="Montserrat"/>
                <a:ea typeface="Montserrat"/>
                <a:cs typeface="Montserrat"/>
                <a:sym typeface="Montserrat"/>
              </a:rPr>
              <a:t>Place orders in accor-dance with local ordering practices</a:t>
            </a:r>
            <a:endParaRPr/>
          </a:p>
          <a:p>
            <a:pPr indent="-298450" lvl="0" marL="457200" rtl="0" algn="l">
              <a:lnSpc>
                <a:spcPct val="100000"/>
              </a:lnSpc>
              <a:spcBef>
                <a:spcPts val="0"/>
              </a:spcBef>
              <a:spcAft>
                <a:spcPts val="0"/>
              </a:spcAft>
              <a:buSzPts val="1100"/>
              <a:buChar char="●"/>
            </a:pPr>
            <a:r>
              <a:rPr lang="en-US" sz="1100">
                <a:latin typeface="Montserrat"/>
                <a:ea typeface="Montserrat"/>
                <a:cs typeface="Montserrat"/>
                <a:sym typeface="Montserrat"/>
              </a:rPr>
              <a:t>Inspect and verify supplies received</a:t>
            </a:r>
            <a:endParaRPr/>
          </a:p>
          <a:p>
            <a:pPr indent="-298450" lvl="0" marL="457200" rtl="0" algn="l">
              <a:lnSpc>
                <a:spcPct val="100000"/>
              </a:lnSpc>
              <a:spcBef>
                <a:spcPts val="0"/>
              </a:spcBef>
              <a:spcAft>
                <a:spcPts val="0"/>
              </a:spcAft>
              <a:buSzPts val="1100"/>
              <a:buChar char="●"/>
            </a:pPr>
            <a:r>
              <a:rPr lang="en-US" sz="1100">
                <a:latin typeface="Montserrat"/>
                <a:ea typeface="Montserrat"/>
                <a:cs typeface="Montserrat"/>
                <a:sym typeface="Montserrat"/>
              </a:rPr>
              <a:t>Ensure proper storage of stock</a:t>
            </a:r>
            <a:endParaRPr/>
          </a:p>
          <a:p>
            <a:pPr indent="-298450" lvl="0" marL="457200" rtl="0" algn="l">
              <a:lnSpc>
                <a:spcPct val="100000"/>
              </a:lnSpc>
              <a:spcBef>
                <a:spcPts val="0"/>
              </a:spcBef>
              <a:spcAft>
                <a:spcPts val="0"/>
              </a:spcAft>
              <a:buSzPts val="1100"/>
              <a:buChar char="●"/>
            </a:pPr>
            <a:r>
              <a:rPr lang="en-US" sz="1100">
                <a:latin typeface="Montserrat"/>
                <a:ea typeface="Montserrat"/>
                <a:cs typeface="Montserrat"/>
                <a:sym typeface="Montserrat"/>
              </a:rPr>
              <a:t>Keep a stock log </a:t>
            </a:r>
            <a:endParaRPr/>
          </a:p>
          <a:p>
            <a:pPr indent="-298450" lvl="0" marL="457200" rtl="0" algn="l">
              <a:lnSpc>
                <a:spcPct val="100000"/>
              </a:lnSpc>
              <a:spcBef>
                <a:spcPts val="0"/>
              </a:spcBef>
              <a:spcAft>
                <a:spcPts val="0"/>
              </a:spcAft>
              <a:buSzPts val="1100"/>
              <a:buChar char="●"/>
            </a:pPr>
            <a:r>
              <a:rPr lang="en-US" sz="1100"/>
              <a:t>Organize existing and new shipments by the expiry date</a:t>
            </a:r>
            <a:endParaRPr/>
          </a:p>
          <a:p>
            <a:pPr indent="0" lvl="0" marL="158750" marR="0" rtl="0" algn="l">
              <a:lnSpc>
                <a:spcPct val="100000"/>
              </a:lnSpc>
              <a:spcBef>
                <a:spcPts val="0"/>
              </a:spcBef>
              <a:spcAft>
                <a:spcPts val="0"/>
              </a:spcAft>
              <a:buClr>
                <a:srgbClr val="000000"/>
              </a:buClr>
              <a:buSzPts val="1100"/>
              <a:buFont typeface="Arial"/>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5" name="Shape 815"/>
        <p:cNvGrpSpPr/>
        <p:nvPr/>
      </p:nvGrpSpPr>
      <p:grpSpPr>
        <a:xfrm>
          <a:off x="0" y="0"/>
          <a:ext cx="0" cy="0"/>
          <a:chOff x="0" y="0"/>
          <a:chExt cx="0" cy="0"/>
        </a:xfrm>
      </p:grpSpPr>
      <p:sp>
        <p:nvSpPr>
          <p:cNvPr id="816" name="Google Shape;816;p4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17" name="Google Shape;817;p4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58750" rtl="0" algn="l">
              <a:lnSpc>
                <a:spcPct val="100000"/>
              </a:lnSpc>
              <a:spcBef>
                <a:spcPts val="0"/>
              </a:spcBef>
              <a:spcAft>
                <a:spcPts val="0"/>
              </a:spcAft>
              <a:buSzPts val="1100"/>
              <a:buNone/>
            </a:pPr>
            <a:r>
              <a:rPr lang="en-US"/>
              <a:t>Answer:</a:t>
            </a:r>
            <a:endParaRPr/>
          </a:p>
          <a:p>
            <a:pPr indent="-69850" lvl="0" marL="0" marR="0" rtl="0" algn="l">
              <a:lnSpc>
                <a:spcPct val="100000"/>
              </a:lnSpc>
              <a:spcBef>
                <a:spcPts val="0"/>
              </a:spcBef>
              <a:spcAft>
                <a:spcPts val="0"/>
              </a:spcAft>
              <a:buSzPts val="1100"/>
              <a:buChar char="●"/>
            </a:pPr>
            <a:r>
              <a:rPr lang="en-US" sz="1800">
                <a:latin typeface="Calibri"/>
                <a:ea typeface="Calibri"/>
                <a:cs typeface="Calibri"/>
                <a:sym typeface="Calibri"/>
              </a:rPr>
              <a:t>Standardized documents</a:t>
            </a:r>
            <a:endParaRPr/>
          </a:p>
          <a:p>
            <a:pPr indent="-69850" lvl="0" marL="0" marR="0" rtl="0" algn="l">
              <a:lnSpc>
                <a:spcPct val="100000"/>
              </a:lnSpc>
              <a:spcBef>
                <a:spcPts val="0"/>
              </a:spcBef>
              <a:spcAft>
                <a:spcPts val="0"/>
              </a:spcAft>
              <a:buSzPts val="1100"/>
              <a:buChar char="●"/>
            </a:pPr>
            <a:r>
              <a:rPr lang="en-US" sz="1800">
                <a:latin typeface="Calibri"/>
                <a:ea typeface="Calibri"/>
                <a:cs typeface="Calibri"/>
                <a:sym typeface="Calibri"/>
              </a:rPr>
              <a:t>Use of good molecular biology practices</a:t>
            </a:r>
            <a:endParaRPr/>
          </a:p>
          <a:p>
            <a:pPr indent="-69850" lvl="0" marL="0" marR="0" rtl="0" algn="l">
              <a:lnSpc>
                <a:spcPct val="100000"/>
              </a:lnSpc>
              <a:spcBef>
                <a:spcPts val="0"/>
              </a:spcBef>
              <a:spcAft>
                <a:spcPts val="0"/>
              </a:spcAft>
              <a:buSzPts val="1100"/>
              <a:buChar char="●"/>
            </a:pPr>
            <a:r>
              <a:rPr lang="en-US" sz="1800">
                <a:latin typeface="Calibri"/>
                <a:ea typeface="Calibri"/>
                <a:cs typeface="Calibri"/>
                <a:sym typeface="Calibri"/>
              </a:rPr>
              <a:t>Competency assessment internal quality controls</a:t>
            </a:r>
            <a:endParaRPr/>
          </a:p>
          <a:p>
            <a:pPr indent="-69850" lvl="0" marL="0" marR="0" rtl="0" algn="l">
              <a:lnSpc>
                <a:spcPct val="100000"/>
              </a:lnSpc>
              <a:spcBef>
                <a:spcPts val="0"/>
              </a:spcBef>
              <a:spcAft>
                <a:spcPts val="0"/>
              </a:spcAft>
              <a:buSzPts val="1100"/>
              <a:buChar char="●"/>
            </a:pPr>
            <a:r>
              <a:rPr lang="en-US" sz="1800">
                <a:latin typeface="Calibri"/>
                <a:ea typeface="Calibri"/>
                <a:cs typeface="Calibri"/>
                <a:sym typeface="Calibri"/>
              </a:rPr>
              <a:t>External quality assessment (EQA)</a:t>
            </a:r>
            <a:endParaRPr/>
          </a:p>
          <a:p>
            <a:pPr indent="-69850" lvl="0" marL="0" marR="0" rtl="0" algn="l">
              <a:lnSpc>
                <a:spcPct val="100000"/>
              </a:lnSpc>
              <a:spcBef>
                <a:spcPts val="0"/>
              </a:spcBef>
              <a:spcAft>
                <a:spcPts val="0"/>
              </a:spcAft>
              <a:buSzPts val="1100"/>
              <a:buChar char="●"/>
            </a:pPr>
            <a:r>
              <a:rPr lang="en-US" sz="1800">
                <a:latin typeface="Calibri"/>
                <a:ea typeface="Calibri"/>
                <a:cs typeface="Calibri"/>
                <a:sym typeface="Calibri"/>
              </a:rPr>
              <a:t>On-site supervision</a:t>
            </a:r>
            <a:endParaRPr/>
          </a:p>
          <a:p>
            <a:pPr indent="-69850" lvl="0" marL="0" marR="0" rtl="0" algn="l">
              <a:lnSpc>
                <a:spcPct val="100000"/>
              </a:lnSpc>
              <a:spcBef>
                <a:spcPts val="0"/>
              </a:spcBef>
              <a:spcAft>
                <a:spcPts val="0"/>
              </a:spcAft>
              <a:buSzPts val="1100"/>
              <a:buChar char="●"/>
            </a:pPr>
            <a:r>
              <a:rPr lang="en-US" sz="1800">
                <a:latin typeface="Calibri"/>
                <a:ea typeface="Calibri"/>
                <a:cs typeface="Calibri"/>
                <a:sym typeface="Calibri"/>
              </a:rPr>
              <a:t>Continuous quality improvement processes</a:t>
            </a:r>
            <a:endParaRPr/>
          </a:p>
          <a:p>
            <a:pPr indent="0" lvl="0" marL="158750" rtl="0" algn="l">
              <a:lnSpc>
                <a:spcPct val="100000"/>
              </a:lnSpc>
              <a:spcBef>
                <a:spcPts val="0"/>
              </a:spcBef>
              <a:spcAft>
                <a:spcPts val="0"/>
              </a:spcAft>
              <a:buSzPts val="1100"/>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1" name="Shape 821"/>
        <p:cNvGrpSpPr/>
        <p:nvPr/>
      </p:nvGrpSpPr>
      <p:grpSpPr>
        <a:xfrm>
          <a:off x="0" y="0"/>
          <a:ext cx="0" cy="0"/>
          <a:chOff x="0" y="0"/>
          <a:chExt cx="0" cy="0"/>
        </a:xfrm>
      </p:grpSpPr>
      <p:sp>
        <p:nvSpPr>
          <p:cNvPr id="822" name="Google Shape;822;p4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23" name="Google Shape;823;p4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3" name="Shape 453"/>
        <p:cNvGrpSpPr/>
        <p:nvPr/>
      </p:nvGrpSpPr>
      <p:grpSpPr>
        <a:xfrm>
          <a:off x="0" y="0"/>
          <a:ext cx="0" cy="0"/>
          <a:chOff x="0" y="0"/>
          <a:chExt cx="0" cy="0"/>
        </a:xfrm>
      </p:grpSpPr>
      <p:sp>
        <p:nvSpPr>
          <p:cNvPr id="454" name="Google Shape;454;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55" name="Google Shape;455;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6" name="Shape 466"/>
        <p:cNvGrpSpPr/>
        <p:nvPr/>
      </p:nvGrpSpPr>
      <p:grpSpPr>
        <a:xfrm>
          <a:off x="0" y="0"/>
          <a:ext cx="0" cy="0"/>
          <a:chOff x="0" y="0"/>
          <a:chExt cx="0" cy="0"/>
        </a:xfrm>
      </p:grpSpPr>
      <p:sp>
        <p:nvSpPr>
          <p:cNvPr id="467" name="Google Shape;467;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68" name="Google Shape;468;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1" name="Shape 471"/>
        <p:cNvGrpSpPr/>
        <p:nvPr/>
      </p:nvGrpSpPr>
      <p:grpSpPr>
        <a:xfrm>
          <a:off x="0" y="0"/>
          <a:ext cx="0" cy="0"/>
          <a:chOff x="0" y="0"/>
          <a:chExt cx="0" cy="0"/>
        </a:xfrm>
      </p:grpSpPr>
      <p:sp>
        <p:nvSpPr>
          <p:cNvPr id="472" name="Google Shape;472;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73" name="Google Shape;473;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a:p>
        </p:txBody>
      </p:sp>
      <p:sp>
        <p:nvSpPr>
          <p:cNvPr id="474" name="Google Shape;474;p7: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5" name="Shape 485"/>
        <p:cNvGrpSpPr/>
        <p:nvPr/>
      </p:nvGrpSpPr>
      <p:grpSpPr>
        <a:xfrm>
          <a:off x="0" y="0"/>
          <a:ext cx="0" cy="0"/>
          <a:chOff x="0" y="0"/>
          <a:chExt cx="0" cy="0"/>
        </a:xfrm>
      </p:grpSpPr>
      <p:sp>
        <p:nvSpPr>
          <p:cNvPr id="486" name="Google Shape;486;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87" name="Google Shape;487;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58750" rtl="0" algn="l">
              <a:lnSpc>
                <a:spcPct val="100000"/>
              </a:lnSpc>
              <a:spcBef>
                <a:spcPts val="0"/>
              </a:spcBef>
              <a:spcAft>
                <a:spcPts val="0"/>
              </a:spcAft>
              <a:buSzPts val="1100"/>
              <a:buNone/>
            </a:pPr>
            <a:r>
              <a:t/>
            </a:r>
            <a:endParaRPr b="1"/>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1" name="Shape 491"/>
        <p:cNvGrpSpPr/>
        <p:nvPr/>
      </p:nvGrpSpPr>
      <p:grpSpPr>
        <a:xfrm>
          <a:off x="0" y="0"/>
          <a:ext cx="0" cy="0"/>
          <a:chOff x="0" y="0"/>
          <a:chExt cx="0" cy="0"/>
        </a:xfrm>
      </p:grpSpPr>
      <p:sp>
        <p:nvSpPr>
          <p:cNvPr id="492" name="Google Shape;492;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93" name="Google Shape;493;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58750" rtl="0" algn="l">
              <a:lnSpc>
                <a:spcPct val="100000"/>
              </a:lnSpc>
              <a:spcBef>
                <a:spcPts val="0"/>
              </a:spcBef>
              <a:spcAft>
                <a:spcPts val="0"/>
              </a:spcAft>
              <a:buSzPts val="1100"/>
              <a:buNone/>
            </a:pPr>
            <a:r>
              <a:t/>
            </a:r>
            <a:endParaRPr/>
          </a:p>
        </p:txBody>
      </p:sp>
      <p:sp>
        <p:nvSpPr>
          <p:cNvPr id="494" name="Google Shape;494;p9: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hyperlink" Target="http://bit.ly/2Tynxth" TargetMode="External"/><Relationship Id="rId3" Type="http://schemas.openxmlformats.org/officeDocument/2006/relationships/hyperlink" Target="http://bit.ly/2TyoMsr" TargetMode="External"/><Relationship Id="rId4" Type="http://schemas.openxmlformats.org/officeDocument/2006/relationships/hyperlink" Target="http://bit.ly/2TtBDfr" TargetMode="Externa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0" name="Shape 10"/>
        <p:cNvGrpSpPr/>
        <p:nvPr/>
      </p:nvGrpSpPr>
      <p:grpSpPr>
        <a:xfrm>
          <a:off x="0" y="0"/>
          <a:ext cx="0" cy="0"/>
          <a:chOff x="0" y="0"/>
          <a:chExt cx="0" cy="0"/>
        </a:xfrm>
      </p:grpSpPr>
      <p:sp>
        <p:nvSpPr>
          <p:cNvPr id="11" name="Google Shape;11;p2"/>
          <p:cNvSpPr/>
          <p:nvPr/>
        </p:nvSpPr>
        <p:spPr>
          <a:xfrm>
            <a:off x="-14801" y="-22200"/>
            <a:ext cx="7514107" cy="4795261"/>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 name="Google Shape;12;p2"/>
          <p:cNvSpPr txBox="1"/>
          <p:nvPr>
            <p:ph type="ctrTitle"/>
          </p:nvPr>
        </p:nvSpPr>
        <p:spPr>
          <a:xfrm>
            <a:off x="888325" y="2056650"/>
            <a:ext cx="4878000" cy="1030200"/>
          </a:xfrm>
          <a:prstGeom prst="rect">
            <a:avLst/>
          </a:prstGeom>
          <a:noFill/>
          <a:ln>
            <a:noFill/>
          </a:ln>
        </p:spPr>
        <p:txBody>
          <a:bodyPr anchorCtr="0" anchor="ctr" bIns="91425" lIns="91425" spcFirstLastPara="1" rIns="91425" wrap="square" tIns="91425">
            <a:noAutofit/>
          </a:bodyPr>
          <a:lstStyle>
            <a:lvl1pPr lvl="0" algn="l">
              <a:lnSpc>
                <a:spcPct val="90000"/>
              </a:lnSpc>
              <a:spcBef>
                <a:spcPts val="0"/>
              </a:spcBef>
              <a:spcAft>
                <a:spcPts val="0"/>
              </a:spcAft>
              <a:buClr>
                <a:schemeClr val="lt1"/>
              </a:buClr>
              <a:buSzPts val="3600"/>
              <a:buNone/>
              <a:defRPr sz="3600">
                <a:solidFill>
                  <a:schemeClr val="lt1"/>
                </a:solidFill>
              </a:defRPr>
            </a:lvl1pPr>
            <a:lvl2pPr lvl="1" algn="ctr">
              <a:lnSpc>
                <a:spcPct val="90000"/>
              </a:lnSpc>
              <a:spcBef>
                <a:spcPts val="0"/>
              </a:spcBef>
              <a:spcAft>
                <a:spcPts val="0"/>
              </a:spcAft>
              <a:buClr>
                <a:schemeClr val="accent1"/>
              </a:buClr>
              <a:buSzPts val="5200"/>
              <a:buNone/>
              <a:defRPr sz="5200">
                <a:solidFill>
                  <a:schemeClr val="accent1"/>
                </a:solidFill>
              </a:defRPr>
            </a:lvl2pPr>
            <a:lvl3pPr lvl="2" algn="ctr">
              <a:lnSpc>
                <a:spcPct val="90000"/>
              </a:lnSpc>
              <a:spcBef>
                <a:spcPts val="0"/>
              </a:spcBef>
              <a:spcAft>
                <a:spcPts val="0"/>
              </a:spcAft>
              <a:buClr>
                <a:schemeClr val="accent1"/>
              </a:buClr>
              <a:buSzPts val="5200"/>
              <a:buNone/>
              <a:defRPr sz="5200">
                <a:solidFill>
                  <a:schemeClr val="accent1"/>
                </a:solidFill>
              </a:defRPr>
            </a:lvl3pPr>
            <a:lvl4pPr lvl="3" algn="ctr">
              <a:lnSpc>
                <a:spcPct val="90000"/>
              </a:lnSpc>
              <a:spcBef>
                <a:spcPts val="0"/>
              </a:spcBef>
              <a:spcAft>
                <a:spcPts val="0"/>
              </a:spcAft>
              <a:buClr>
                <a:schemeClr val="accent1"/>
              </a:buClr>
              <a:buSzPts val="5200"/>
              <a:buNone/>
              <a:defRPr sz="5200">
                <a:solidFill>
                  <a:schemeClr val="accent1"/>
                </a:solidFill>
              </a:defRPr>
            </a:lvl4pPr>
            <a:lvl5pPr lvl="4" algn="ctr">
              <a:lnSpc>
                <a:spcPct val="90000"/>
              </a:lnSpc>
              <a:spcBef>
                <a:spcPts val="0"/>
              </a:spcBef>
              <a:spcAft>
                <a:spcPts val="0"/>
              </a:spcAft>
              <a:buClr>
                <a:schemeClr val="accent1"/>
              </a:buClr>
              <a:buSzPts val="5200"/>
              <a:buNone/>
              <a:defRPr sz="5200">
                <a:solidFill>
                  <a:schemeClr val="accent1"/>
                </a:solidFill>
              </a:defRPr>
            </a:lvl5pPr>
            <a:lvl6pPr lvl="5" algn="ctr">
              <a:lnSpc>
                <a:spcPct val="90000"/>
              </a:lnSpc>
              <a:spcBef>
                <a:spcPts val="0"/>
              </a:spcBef>
              <a:spcAft>
                <a:spcPts val="0"/>
              </a:spcAft>
              <a:buClr>
                <a:schemeClr val="accent1"/>
              </a:buClr>
              <a:buSzPts val="5200"/>
              <a:buNone/>
              <a:defRPr sz="5200">
                <a:solidFill>
                  <a:schemeClr val="accent1"/>
                </a:solidFill>
              </a:defRPr>
            </a:lvl6pPr>
            <a:lvl7pPr lvl="6" algn="ctr">
              <a:lnSpc>
                <a:spcPct val="90000"/>
              </a:lnSpc>
              <a:spcBef>
                <a:spcPts val="0"/>
              </a:spcBef>
              <a:spcAft>
                <a:spcPts val="0"/>
              </a:spcAft>
              <a:buClr>
                <a:schemeClr val="accent1"/>
              </a:buClr>
              <a:buSzPts val="5200"/>
              <a:buNone/>
              <a:defRPr sz="5200">
                <a:solidFill>
                  <a:schemeClr val="accent1"/>
                </a:solidFill>
              </a:defRPr>
            </a:lvl7pPr>
            <a:lvl8pPr lvl="7" algn="ctr">
              <a:lnSpc>
                <a:spcPct val="90000"/>
              </a:lnSpc>
              <a:spcBef>
                <a:spcPts val="0"/>
              </a:spcBef>
              <a:spcAft>
                <a:spcPts val="0"/>
              </a:spcAft>
              <a:buClr>
                <a:schemeClr val="accent1"/>
              </a:buClr>
              <a:buSzPts val="5200"/>
              <a:buNone/>
              <a:defRPr sz="5200">
                <a:solidFill>
                  <a:schemeClr val="accent1"/>
                </a:solidFill>
              </a:defRPr>
            </a:lvl8pPr>
            <a:lvl9pPr lvl="8" algn="ctr">
              <a:lnSpc>
                <a:spcPct val="90000"/>
              </a:lnSpc>
              <a:spcBef>
                <a:spcPts val="0"/>
              </a:spcBef>
              <a:spcAft>
                <a:spcPts val="0"/>
              </a:spcAft>
              <a:buClr>
                <a:schemeClr val="accent1"/>
              </a:buClr>
              <a:buSzPts val="5200"/>
              <a:buNone/>
              <a:defRPr sz="5200">
                <a:solidFill>
                  <a:schemeClr val="accent1"/>
                </a:solidFill>
              </a:defRPr>
            </a:lvl9pPr>
          </a:lstStyle>
          <a:p/>
        </p:txBody>
      </p:sp>
      <p:sp>
        <p:nvSpPr>
          <p:cNvPr id="13" name="Google Shape;13;p2"/>
          <p:cNvSpPr txBox="1"/>
          <p:nvPr>
            <p:ph idx="1" type="subTitle"/>
          </p:nvPr>
        </p:nvSpPr>
        <p:spPr>
          <a:xfrm>
            <a:off x="888325" y="4399261"/>
            <a:ext cx="3430800" cy="3738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lt1"/>
              </a:buClr>
              <a:buSzPts val="1400"/>
              <a:buNone/>
              <a:defRPr sz="1400">
                <a:solidFill>
                  <a:schemeClr val="lt1"/>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Title and Content">
    <p:spTree>
      <p:nvGrpSpPr>
        <p:cNvPr id="53" name="Shape 53"/>
        <p:cNvGrpSpPr/>
        <p:nvPr/>
      </p:nvGrpSpPr>
      <p:grpSpPr>
        <a:xfrm>
          <a:off x="0" y="0"/>
          <a:ext cx="0" cy="0"/>
          <a:chOff x="0" y="0"/>
          <a:chExt cx="0" cy="0"/>
        </a:xfrm>
      </p:grpSpPr>
      <p:sp>
        <p:nvSpPr>
          <p:cNvPr id="54" name="Google Shape;54;p11"/>
          <p:cNvSpPr txBox="1"/>
          <p:nvPr>
            <p:ph idx="1" type="body"/>
          </p:nvPr>
        </p:nvSpPr>
        <p:spPr>
          <a:xfrm>
            <a:off x="0" y="71437"/>
            <a:ext cx="9015413" cy="585787"/>
          </a:xfrm>
          <a:prstGeom prst="rect">
            <a:avLst/>
          </a:prstGeom>
          <a:noFill/>
          <a:ln>
            <a:noFill/>
          </a:ln>
        </p:spPr>
        <p:txBody>
          <a:bodyPr anchorCtr="0" anchor="t" bIns="91425" lIns="91425" spcFirstLastPara="1" rIns="91425" wrap="square" tIns="91425">
            <a:noAutofit/>
          </a:bodyPr>
          <a:lstStyle>
            <a:lvl1pPr indent="-228600" lvl="0" marL="457200" algn="l">
              <a:lnSpc>
                <a:spcPct val="100000"/>
              </a:lnSpc>
              <a:spcBef>
                <a:spcPts val="0"/>
              </a:spcBef>
              <a:spcAft>
                <a:spcPts val="0"/>
              </a:spcAft>
              <a:buSzPts val="1800"/>
              <a:buNone/>
              <a:defRPr sz="3200">
                <a:solidFill>
                  <a:schemeClr val="accent1"/>
                </a:solidFill>
              </a:defRPr>
            </a:lvl1pPr>
            <a:lvl2pPr indent="-317500" lvl="1" marL="914400" algn="l">
              <a:lnSpc>
                <a:spcPct val="100000"/>
              </a:lnSpc>
              <a:spcBef>
                <a:spcPts val="1600"/>
              </a:spcBef>
              <a:spcAft>
                <a:spcPts val="0"/>
              </a:spcAft>
              <a:buSzPts val="1400"/>
              <a:buChar char="○"/>
              <a:defRPr/>
            </a:lvl2pPr>
            <a:lvl3pPr indent="-317500" lvl="2" marL="1371600" algn="l">
              <a:lnSpc>
                <a:spcPct val="100000"/>
              </a:lnSpc>
              <a:spcBef>
                <a:spcPts val="1600"/>
              </a:spcBef>
              <a:spcAft>
                <a:spcPts val="0"/>
              </a:spcAft>
              <a:buSzPts val="1400"/>
              <a:buChar char="■"/>
              <a:defRPr/>
            </a:lvl3pPr>
            <a:lvl4pPr indent="-317500" lvl="3" marL="1828800" algn="l">
              <a:lnSpc>
                <a:spcPct val="100000"/>
              </a:lnSpc>
              <a:spcBef>
                <a:spcPts val="1600"/>
              </a:spcBef>
              <a:spcAft>
                <a:spcPts val="0"/>
              </a:spcAft>
              <a:buSzPts val="1400"/>
              <a:buChar char="●"/>
              <a:defRPr/>
            </a:lvl4pPr>
            <a:lvl5pPr indent="-317500" lvl="4" marL="2286000" algn="l">
              <a:lnSpc>
                <a:spcPct val="100000"/>
              </a:lnSpc>
              <a:spcBef>
                <a:spcPts val="1600"/>
              </a:spcBef>
              <a:spcAft>
                <a:spcPts val="0"/>
              </a:spcAft>
              <a:buSzPts val="1400"/>
              <a:buChar char="○"/>
              <a:defRPr/>
            </a:lvl5pPr>
            <a:lvl6pPr indent="-317500" lvl="5" marL="2743200" algn="l">
              <a:lnSpc>
                <a:spcPct val="100000"/>
              </a:lnSpc>
              <a:spcBef>
                <a:spcPts val="1600"/>
              </a:spcBef>
              <a:spcAft>
                <a:spcPts val="0"/>
              </a:spcAft>
              <a:buSzPts val="1400"/>
              <a:buChar char="■"/>
              <a:defRPr/>
            </a:lvl6pPr>
            <a:lvl7pPr indent="-317500" lvl="6" marL="3200400" algn="l">
              <a:lnSpc>
                <a:spcPct val="100000"/>
              </a:lnSpc>
              <a:spcBef>
                <a:spcPts val="1600"/>
              </a:spcBef>
              <a:spcAft>
                <a:spcPts val="0"/>
              </a:spcAft>
              <a:buSzPts val="1400"/>
              <a:buChar char="●"/>
              <a:defRPr/>
            </a:lvl7pPr>
            <a:lvl8pPr indent="-317500" lvl="7" marL="3657600" algn="l">
              <a:lnSpc>
                <a:spcPct val="100000"/>
              </a:lnSpc>
              <a:spcBef>
                <a:spcPts val="1600"/>
              </a:spcBef>
              <a:spcAft>
                <a:spcPts val="0"/>
              </a:spcAft>
              <a:buSzPts val="1400"/>
              <a:buChar char="○"/>
              <a:defRPr/>
            </a:lvl8pPr>
            <a:lvl9pPr indent="-317500" lvl="8" marL="4114800" algn="l">
              <a:lnSpc>
                <a:spcPct val="100000"/>
              </a:lnSpc>
              <a:spcBef>
                <a:spcPts val="1600"/>
              </a:spcBef>
              <a:spcAft>
                <a:spcPts val="1600"/>
              </a:spcAft>
              <a:buSzPts val="1400"/>
              <a:buChar char="■"/>
              <a:defRPr/>
            </a:lvl9pPr>
          </a:lstStyle>
          <a:p/>
        </p:txBody>
      </p:sp>
      <p:sp>
        <p:nvSpPr>
          <p:cNvPr id="55" name="Google Shape;55;p11"/>
          <p:cNvSpPr txBox="1"/>
          <p:nvPr>
            <p:ph idx="2" type="body"/>
          </p:nvPr>
        </p:nvSpPr>
        <p:spPr>
          <a:xfrm>
            <a:off x="65088" y="714375"/>
            <a:ext cx="9015412" cy="3779838"/>
          </a:xfrm>
          <a:prstGeom prst="rect">
            <a:avLst/>
          </a:prstGeom>
          <a:noFill/>
          <a:ln>
            <a:noFill/>
          </a:ln>
        </p:spPr>
        <p:txBody>
          <a:bodyPr anchorCtr="0" anchor="t" bIns="91425" lIns="91425" spcFirstLastPara="1" rIns="91425" wrap="square" tIns="91425">
            <a:noAutofit/>
          </a:bodyPr>
          <a:lstStyle>
            <a:lvl1pPr indent="-342900" lvl="0" marL="457200" algn="l">
              <a:lnSpc>
                <a:spcPct val="100000"/>
              </a:lnSpc>
              <a:spcBef>
                <a:spcPts val="0"/>
              </a:spcBef>
              <a:spcAft>
                <a:spcPts val="0"/>
              </a:spcAft>
              <a:buSzPts val="1800"/>
              <a:buChar char="●"/>
              <a:defRPr/>
            </a:lvl1pPr>
            <a:lvl2pPr indent="-317500" lvl="1" marL="914400" algn="l">
              <a:lnSpc>
                <a:spcPct val="100000"/>
              </a:lnSpc>
              <a:spcBef>
                <a:spcPts val="1600"/>
              </a:spcBef>
              <a:spcAft>
                <a:spcPts val="0"/>
              </a:spcAft>
              <a:buSzPts val="1400"/>
              <a:buChar char="○"/>
              <a:defRPr/>
            </a:lvl2pPr>
            <a:lvl3pPr indent="-317500" lvl="2" marL="1371600" algn="l">
              <a:lnSpc>
                <a:spcPct val="100000"/>
              </a:lnSpc>
              <a:spcBef>
                <a:spcPts val="1600"/>
              </a:spcBef>
              <a:spcAft>
                <a:spcPts val="0"/>
              </a:spcAft>
              <a:buSzPts val="1400"/>
              <a:buChar char="■"/>
              <a:defRPr/>
            </a:lvl3pPr>
            <a:lvl4pPr indent="-317500" lvl="3" marL="1828800" algn="l">
              <a:lnSpc>
                <a:spcPct val="100000"/>
              </a:lnSpc>
              <a:spcBef>
                <a:spcPts val="1600"/>
              </a:spcBef>
              <a:spcAft>
                <a:spcPts val="0"/>
              </a:spcAft>
              <a:buSzPts val="1400"/>
              <a:buChar char="●"/>
              <a:defRPr/>
            </a:lvl4pPr>
            <a:lvl5pPr indent="-317500" lvl="4" marL="2286000" algn="l">
              <a:lnSpc>
                <a:spcPct val="100000"/>
              </a:lnSpc>
              <a:spcBef>
                <a:spcPts val="1600"/>
              </a:spcBef>
              <a:spcAft>
                <a:spcPts val="0"/>
              </a:spcAft>
              <a:buSzPts val="1400"/>
              <a:buChar char="○"/>
              <a:defRPr/>
            </a:lvl5pPr>
            <a:lvl6pPr indent="-317500" lvl="5" marL="2743200" algn="l">
              <a:lnSpc>
                <a:spcPct val="100000"/>
              </a:lnSpc>
              <a:spcBef>
                <a:spcPts val="1600"/>
              </a:spcBef>
              <a:spcAft>
                <a:spcPts val="0"/>
              </a:spcAft>
              <a:buSzPts val="1400"/>
              <a:buChar char="■"/>
              <a:defRPr/>
            </a:lvl6pPr>
            <a:lvl7pPr indent="-317500" lvl="6" marL="3200400" algn="l">
              <a:lnSpc>
                <a:spcPct val="100000"/>
              </a:lnSpc>
              <a:spcBef>
                <a:spcPts val="1600"/>
              </a:spcBef>
              <a:spcAft>
                <a:spcPts val="0"/>
              </a:spcAft>
              <a:buSzPts val="1400"/>
              <a:buChar char="●"/>
              <a:defRPr/>
            </a:lvl7pPr>
            <a:lvl8pPr indent="-317500" lvl="7" marL="3657600" algn="l">
              <a:lnSpc>
                <a:spcPct val="100000"/>
              </a:lnSpc>
              <a:spcBef>
                <a:spcPts val="1600"/>
              </a:spcBef>
              <a:spcAft>
                <a:spcPts val="0"/>
              </a:spcAft>
              <a:buSzPts val="1400"/>
              <a:buChar char="○"/>
              <a:defRPr/>
            </a:lvl8pPr>
            <a:lvl9pPr indent="-317500" lvl="8" marL="4114800" algn="l">
              <a:lnSpc>
                <a:spcPct val="100000"/>
              </a:lnSpc>
              <a:spcBef>
                <a:spcPts val="1600"/>
              </a:spcBef>
              <a:spcAft>
                <a:spcPts val="1600"/>
              </a:spcAft>
              <a:buSzPts val="1400"/>
              <a:buChar char="■"/>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TITLE_AND_BODY_1">
    <p:spTree>
      <p:nvGrpSpPr>
        <p:cNvPr id="56" name="Shape 56"/>
        <p:cNvGrpSpPr/>
        <p:nvPr/>
      </p:nvGrpSpPr>
      <p:grpSpPr>
        <a:xfrm>
          <a:off x="0" y="0"/>
          <a:ext cx="0" cy="0"/>
          <a:chOff x="0" y="0"/>
          <a:chExt cx="0" cy="0"/>
        </a:xfrm>
      </p:grpSpPr>
      <p:sp>
        <p:nvSpPr>
          <p:cNvPr id="57" name="Google Shape;57;p12"/>
          <p:cNvSpPr txBox="1"/>
          <p:nvPr>
            <p:ph type="title"/>
          </p:nvPr>
        </p:nvSpPr>
        <p:spPr>
          <a:xfrm>
            <a:off x="1355725" y="769934"/>
            <a:ext cx="3957900" cy="3549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1400"/>
              <a:buNone/>
              <a:defRPr sz="1400"/>
            </a:lvl1pPr>
            <a:lvl2pPr lvl="1" algn="l">
              <a:lnSpc>
                <a:spcPct val="100000"/>
              </a:lnSpc>
              <a:spcBef>
                <a:spcPts val="0"/>
              </a:spcBef>
              <a:spcAft>
                <a:spcPts val="0"/>
              </a:spcAft>
              <a:buSzPts val="1400"/>
              <a:buNone/>
              <a:defRPr sz="1400"/>
            </a:lvl2pPr>
            <a:lvl3pPr lvl="2" algn="l">
              <a:lnSpc>
                <a:spcPct val="100000"/>
              </a:lnSpc>
              <a:spcBef>
                <a:spcPts val="0"/>
              </a:spcBef>
              <a:spcAft>
                <a:spcPts val="0"/>
              </a:spcAft>
              <a:buSzPts val="1400"/>
              <a:buNone/>
              <a:defRPr sz="1400"/>
            </a:lvl3pPr>
            <a:lvl4pPr lvl="3" algn="l">
              <a:lnSpc>
                <a:spcPct val="100000"/>
              </a:lnSpc>
              <a:spcBef>
                <a:spcPts val="0"/>
              </a:spcBef>
              <a:spcAft>
                <a:spcPts val="0"/>
              </a:spcAft>
              <a:buSzPts val="1400"/>
              <a:buNone/>
              <a:defRPr sz="1400"/>
            </a:lvl4pPr>
            <a:lvl5pPr lvl="4" algn="l">
              <a:lnSpc>
                <a:spcPct val="100000"/>
              </a:lnSpc>
              <a:spcBef>
                <a:spcPts val="0"/>
              </a:spcBef>
              <a:spcAft>
                <a:spcPts val="0"/>
              </a:spcAft>
              <a:buSzPts val="1400"/>
              <a:buNone/>
              <a:defRPr sz="1400"/>
            </a:lvl5pPr>
            <a:lvl6pPr lvl="5" algn="l">
              <a:lnSpc>
                <a:spcPct val="100000"/>
              </a:lnSpc>
              <a:spcBef>
                <a:spcPts val="0"/>
              </a:spcBef>
              <a:spcAft>
                <a:spcPts val="0"/>
              </a:spcAft>
              <a:buSzPts val="1400"/>
              <a:buNone/>
              <a:defRPr sz="1400"/>
            </a:lvl6pPr>
            <a:lvl7pPr lvl="6" algn="l">
              <a:lnSpc>
                <a:spcPct val="100000"/>
              </a:lnSpc>
              <a:spcBef>
                <a:spcPts val="0"/>
              </a:spcBef>
              <a:spcAft>
                <a:spcPts val="0"/>
              </a:spcAft>
              <a:buSzPts val="1400"/>
              <a:buNone/>
              <a:defRPr sz="1400"/>
            </a:lvl7pPr>
            <a:lvl8pPr lvl="7" algn="l">
              <a:lnSpc>
                <a:spcPct val="100000"/>
              </a:lnSpc>
              <a:spcBef>
                <a:spcPts val="0"/>
              </a:spcBef>
              <a:spcAft>
                <a:spcPts val="0"/>
              </a:spcAft>
              <a:buSzPts val="1400"/>
              <a:buNone/>
              <a:defRPr sz="1400"/>
            </a:lvl8pPr>
            <a:lvl9pPr lvl="8" algn="l">
              <a:lnSpc>
                <a:spcPct val="100000"/>
              </a:lnSpc>
              <a:spcBef>
                <a:spcPts val="0"/>
              </a:spcBef>
              <a:spcAft>
                <a:spcPts val="0"/>
              </a:spcAft>
              <a:buSzPts val="1400"/>
              <a:buNone/>
              <a:defRPr sz="1400"/>
            </a:lvl9pPr>
          </a:lstStyle>
          <a:p/>
        </p:txBody>
      </p:sp>
      <p:sp>
        <p:nvSpPr>
          <p:cNvPr id="58" name="Google Shape;58;p12"/>
          <p:cNvSpPr txBox="1"/>
          <p:nvPr>
            <p:ph idx="1" type="subTitle"/>
          </p:nvPr>
        </p:nvSpPr>
        <p:spPr>
          <a:xfrm>
            <a:off x="1355725" y="991934"/>
            <a:ext cx="3957900" cy="3909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300"/>
              <a:buNone/>
              <a:defRPr sz="1300"/>
            </a:lvl1pPr>
            <a:lvl2pPr lvl="1" algn="l">
              <a:lnSpc>
                <a:spcPct val="100000"/>
              </a:lnSpc>
              <a:spcBef>
                <a:spcPts val="0"/>
              </a:spcBef>
              <a:spcAft>
                <a:spcPts val="0"/>
              </a:spcAft>
              <a:buSzPts val="2100"/>
              <a:buNone/>
              <a:defRPr sz="2100"/>
            </a:lvl2pPr>
            <a:lvl3pPr lvl="2" algn="l">
              <a:lnSpc>
                <a:spcPct val="100000"/>
              </a:lnSpc>
              <a:spcBef>
                <a:spcPts val="0"/>
              </a:spcBef>
              <a:spcAft>
                <a:spcPts val="0"/>
              </a:spcAft>
              <a:buSzPts val="2100"/>
              <a:buNone/>
              <a:defRPr sz="2100"/>
            </a:lvl3pPr>
            <a:lvl4pPr lvl="3" algn="l">
              <a:lnSpc>
                <a:spcPct val="100000"/>
              </a:lnSpc>
              <a:spcBef>
                <a:spcPts val="0"/>
              </a:spcBef>
              <a:spcAft>
                <a:spcPts val="0"/>
              </a:spcAft>
              <a:buSzPts val="2100"/>
              <a:buNone/>
              <a:defRPr sz="2100"/>
            </a:lvl4pPr>
            <a:lvl5pPr lvl="4" algn="l">
              <a:lnSpc>
                <a:spcPct val="100000"/>
              </a:lnSpc>
              <a:spcBef>
                <a:spcPts val="0"/>
              </a:spcBef>
              <a:spcAft>
                <a:spcPts val="0"/>
              </a:spcAft>
              <a:buSzPts val="2100"/>
              <a:buNone/>
              <a:defRPr sz="2100"/>
            </a:lvl5pPr>
            <a:lvl6pPr lvl="5" algn="l">
              <a:lnSpc>
                <a:spcPct val="100000"/>
              </a:lnSpc>
              <a:spcBef>
                <a:spcPts val="0"/>
              </a:spcBef>
              <a:spcAft>
                <a:spcPts val="0"/>
              </a:spcAft>
              <a:buSzPts val="2100"/>
              <a:buNone/>
              <a:defRPr sz="2100"/>
            </a:lvl6pPr>
            <a:lvl7pPr lvl="6" algn="l">
              <a:lnSpc>
                <a:spcPct val="100000"/>
              </a:lnSpc>
              <a:spcBef>
                <a:spcPts val="0"/>
              </a:spcBef>
              <a:spcAft>
                <a:spcPts val="0"/>
              </a:spcAft>
              <a:buSzPts val="2100"/>
              <a:buNone/>
              <a:defRPr sz="2100"/>
            </a:lvl7pPr>
            <a:lvl8pPr lvl="7" algn="l">
              <a:lnSpc>
                <a:spcPct val="100000"/>
              </a:lnSpc>
              <a:spcBef>
                <a:spcPts val="0"/>
              </a:spcBef>
              <a:spcAft>
                <a:spcPts val="0"/>
              </a:spcAft>
              <a:buSzPts val="2100"/>
              <a:buNone/>
              <a:defRPr sz="2100"/>
            </a:lvl8pPr>
            <a:lvl9pPr lvl="8" algn="l">
              <a:lnSpc>
                <a:spcPct val="100000"/>
              </a:lnSpc>
              <a:spcBef>
                <a:spcPts val="0"/>
              </a:spcBef>
              <a:spcAft>
                <a:spcPts val="0"/>
              </a:spcAft>
              <a:buSzPts val="2100"/>
              <a:buNone/>
              <a:defRPr sz="2100"/>
            </a:lvl9pPr>
          </a:lstStyle>
          <a:p/>
        </p:txBody>
      </p:sp>
      <p:sp>
        <p:nvSpPr>
          <p:cNvPr id="59" name="Google Shape;59;p12"/>
          <p:cNvSpPr txBox="1"/>
          <p:nvPr>
            <p:ph idx="2" type="title"/>
          </p:nvPr>
        </p:nvSpPr>
        <p:spPr>
          <a:xfrm>
            <a:off x="689200" y="619763"/>
            <a:ext cx="770100" cy="5406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Clr>
                <a:schemeClr val="accent2"/>
              </a:buClr>
              <a:buSzPts val="2400"/>
              <a:buNone/>
              <a:defRPr sz="2400">
                <a:solidFill>
                  <a:schemeClr val="accent2"/>
                </a:solidFill>
              </a:defRPr>
            </a:lvl1pPr>
            <a:lvl2pPr lvl="1" algn="r">
              <a:lnSpc>
                <a:spcPct val="100000"/>
              </a:lnSpc>
              <a:spcBef>
                <a:spcPts val="0"/>
              </a:spcBef>
              <a:spcAft>
                <a:spcPts val="0"/>
              </a:spcAft>
              <a:buClr>
                <a:schemeClr val="accent2"/>
              </a:buClr>
              <a:buSzPts val="2400"/>
              <a:buNone/>
              <a:defRPr sz="2400">
                <a:solidFill>
                  <a:schemeClr val="accent2"/>
                </a:solidFill>
              </a:defRPr>
            </a:lvl2pPr>
            <a:lvl3pPr lvl="2" algn="r">
              <a:lnSpc>
                <a:spcPct val="100000"/>
              </a:lnSpc>
              <a:spcBef>
                <a:spcPts val="0"/>
              </a:spcBef>
              <a:spcAft>
                <a:spcPts val="0"/>
              </a:spcAft>
              <a:buClr>
                <a:schemeClr val="accent2"/>
              </a:buClr>
              <a:buSzPts val="2400"/>
              <a:buNone/>
              <a:defRPr sz="2400">
                <a:solidFill>
                  <a:schemeClr val="accent2"/>
                </a:solidFill>
              </a:defRPr>
            </a:lvl3pPr>
            <a:lvl4pPr lvl="3" algn="r">
              <a:lnSpc>
                <a:spcPct val="100000"/>
              </a:lnSpc>
              <a:spcBef>
                <a:spcPts val="0"/>
              </a:spcBef>
              <a:spcAft>
                <a:spcPts val="0"/>
              </a:spcAft>
              <a:buClr>
                <a:schemeClr val="accent2"/>
              </a:buClr>
              <a:buSzPts val="2400"/>
              <a:buNone/>
              <a:defRPr sz="2400">
                <a:solidFill>
                  <a:schemeClr val="accent2"/>
                </a:solidFill>
              </a:defRPr>
            </a:lvl4pPr>
            <a:lvl5pPr lvl="4" algn="r">
              <a:lnSpc>
                <a:spcPct val="100000"/>
              </a:lnSpc>
              <a:spcBef>
                <a:spcPts val="0"/>
              </a:spcBef>
              <a:spcAft>
                <a:spcPts val="0"/>
              </a:spcAft>
              <a:buClr>
                <a:schemeClr val="accent2"/>
              </a:buClr>
              <a:buSzPts val="2400"/>
              <a:buNone/>
              <a:defRPr sz="2400">
                <a:solidFill>
                  <a:schemeClr val="accent2"/>
                </a:solidFill>
              </a:defRPr>
            </a:lvl5pPr>
            <a:lvl6pPr lvl="5" algn="r">
              <a:lnSpc>
                <a:spcPct val="100000"/>
              </a:lnSpc>
              <a:spcBef>
                <a:spcPts val="0"/>
              </a:spcBef>
              <a:spcAft>
                <a:spcPts val="0"/>
              </a:spcAft>
              <a:buClr>
                <a:schemeClr val="accent2"/>
              </a:buClr>
              <a:buSzPts val="2400"/>
              <a:buNone/>
              <a:defRPr sz="2400">
                <a:solidFill>
                  <a:schemeClr val="accent2"/>
                </a:solidFill>
              </a:defRPr>
            </a:lvl6pPr>
            <a:lvl7pPr lvl="6" algn="r">
              <a:lnSpc>
                <a:spcPct val="100000"/>
              </a:lnSpc>
              <a:spcBef>
                <a:spcPts val="0"/>
              </a:spcBef>
              <a:spcAft>
                <a:spcPts val="0"/>
              </a:spcAft>
              <a:buClr>
                <a:schemeClr val="accent2"/>
              </a:buClr>
              <a:buSzPts val="2400"/>
              <a:buNone/>
              <a:defRPr sz="2400">
                <a:solidFill>
                  <a:schemeClr val="accent2"/>
                </a:solidFill>
              </a:defRPr>
            </a:lvl7pPr>
            <a:lvl8pPr lvl="7" algn="r">
              <a:lnSpc>
                <a:spcPct val="100000"/>
              </a:lnSpc>
              <a:spcBef>
                <a:spcPts val="0"/>
              </a:spcBef>
              <a:spcAft>
                <a:spcPts val="0"/>
              </a:spcAft>
              <a:buClr>
                <a:schemeClr val="accent2"/>
              </a:buClr>
              <a:buSzPts val="2400"/>
              <a:buNone/>
              <a:defRPr sz="2400">
                <a:solidFill>
                  <a:schemeClr val="accent2"/>
                </a:solidFill>
              </a:defRPr>
            </a:lvl8pPr>
            <a:lvl9pPr lvl="8" algn="r">
              <a:lnSpc>
                <a:spcPct val="100000"/>
              </a:lnSpc>
              <a:spcBef>
                <a:spcPts val="0"/>
              </a:spcBef>
              <a:spcAft>
                <a:spcPts val="0"/>
              </a:spcAft>
              <a:buClr>
                <a:schemeClr val="accent2"/>
              </a:buClr>
              <a:buSzPts val="2400"/>
              <a:buNone/>
              <a:defRPr sz="2400">
                <a:solidFill>
                  <a:schemeClr val="accent2"/>
                </a:solidFill>
              </a:defRPr>
            </a:lvl9pPr>
          </a:lstStyle>
          <a:p/>
        </p:txBody>
      </p:sp>
      <p:sp>
        <p:nvSpPr>
          <p:cNvPr id="60" name="Google Shape;60;p12"/>
          <p:cNvSpPr txBox="1"/>
          <p:nvPr>
            <p:ph idx="3" type="title"/>
          </p:nvPr>
        </p:nvSpPr>
        <p:spPr>
          <a:xfrm>
            <a:off x="1355725" y="1555159"/>
            <a:ext cx="3957900" cy="3549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1400"/>
              <a:buNone/>
              <a:defRPr sz="1400"/>
            </a:lvl1pPr>
            <a:lvl2pPr lvl="1" algn="l">
              <a:lnSpc>
                <a:spcPct val="100000"/>
              </a:lnSpc>
              <a:spcBef>
                <a:spcPts val="0"/>
              </a:spcBef>
              <a:spcAft>
                <a:spcPts val="0"/>
              </a:spcAft>
              <a:buSzPts val="1400"/>
              <a:buNone/>
              <a:defRPr sz="1400"/>
            </a:lvl2pPr>
            <a:lvl3pPr lvl="2" algn="l">
              <a:lnSpc>
                <a:spcPct val="100000"/>
              </a:lnSpc>
              <a:spcBef>
                <a:spcPts val="0"/>
              </a:spcBef>
              <a:spcAft>
                <a:spcPts val="0"/>
              </a:spcAft>
              <a:buSzPts val="1400"/>
              <a:buNone/>
              <a:defRPr sz="1400"/>
            </a:lvl3pPr>
            <a:lvl4pPr lvl="3" algn="l">
              <a:lnSpc>
                <a:spcPct val="100000"/>
              </a:lnSpc>
              <a:spcBef>
                <a:spcPts val="0"/>
              </a:spcBef>
              <a:spcAft>
                <a:spcPts val="0"/>
              </a:spcAft>
              <a:buSzPts val="1400"/>
              <a:buNone/>
              <a:defRPr sz="1400"/>
            </a:lvl4pPr>
            <a:lvl5pPr lvl="4" algn="l">
              <a:lnSpc>
                <a:spcPct val="100000"/>
              </a:lnSpc>
              <a:spcBef>
                <a:spcPts val="0"/>
              </a:spcBef>
              <a:spcAft>
                <a:spcPts val="0"/>
              </a:spcAft>
              <a:buSzPts val="1400"/>
              <a:buNone/>
              <a:defRPr sz="1400"/>
            </a:lvl5pPr>
            <a:lvl6pPr lvl="5" algn="l">
              <a:lnSpc>
                <a:spcPct val="100000"/>
              </a:lnSpc>
              <a:spcBef>
                <a:spcPts val="0"/>
              </a:spcBef>
              <a:spcAft>
                <a:spcPts val="0"/>
              </a:spcAft>
              <a:buSzPts val="1400"/>
              <a:buNone/>
              <a:defRPr sz="1400"/>
            </a:lvl6pPr>
            <a:lvl7pPr lvl="6" algn="l">
              <a:lnSpc>
                <a:spcPct val="100000"/>
              </a:lnSpc>
              <a:spcBef>
                <a:spcPts val="0"/>
              </a:spcBef>
              <a:spcAft>
                <a:spcPts val="0"/>
              </a:spcAft>
              <a:buSzPts val="1400"/>
              <a:buNone/>
              <a:defRPr sz="1400"/>
            </a:lvl7pPr>
            <a:lvl8pPr lvl="7" algn="l">
              <a:lnSpc>
                <a:spcPct val="100000"/>
              </a:lnSpc>
              <a:spcBef>
                <a:spcPts val="0"/>
              </a:spcBef>
              <a:spcAft>
                <a:spcPts val="0"/>
              </a:spcAft>
              <a:buSzPts val="1400"/>
              <a:buNone/>
              <a:defRPr sz="1400"/>
            </a:lvl8pPr>
            <a:lvl9pPr lvl="8" algn="l">
              <a:lnSpc>
                <a:spcPct val="100000"/>
              </a:lnSpc>
              <a:spcBef>
                <a:spcPts val="0"/>
              </a:spcBef>
              <a:spcAft>
                <a:spcPts val="0"/>
              </a:spcAft>
              <a:buSzPts val="1400"/>
              <a:buNone/>
              <a:defRPr sz="1400"/>
            </a:lvl9pPr>
          </a:lstStyle>
          <a:p/>
        </p:txBody>
      </p:sp>
      <p:sp>
        <p:nvSpPr>
          <p:cNvPr id="61" name="Google Shape;61;p12"/>
          <p:cNvSpPr txBox="1"/>
          <p:nvPr>
            <p:ph idx="4" type="subTitle"/>
          </p:nvPr>
        </p:nvSpPr>
        <p:spPr>
          <a:xfrm>
            <a:off x="1355725" y="1777159"/>
            <a:ext cx="3957900" cy="3909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300"/>
              <a:buNone/>
              <a:defRPr sz="1300"/>
            </a:lvl1pPr>
            <a:lvl2pPr lvl="1" algn="l">
              <a:lnSpc>
                <a:spcPct val="100000"/>
              </a:lnSpc>
              <a:spcBef>
                <a:spcPts val="0"/>
              </a:spcBef>
              <a:spcAft>
                <a:spcPts val="0"/>
              </a:spcAft>
              <a:buSzPts val="2100"/>
              <a:buNone/>
              <a:defRPr sz="2100"/>
            </a:lvl2pPr>
            <a:lvl3pPr lvl="2" algn="l">
              <a:lnSpc>
                <a:spcPct val="100000"/>
              </a:lnSpc>
              <a:spcBef>
                <a:spcPts val="0"/>
              </a:spcBef>
              <a:spcAft>
                <a:spcPts val="0"/>
              </a:spcAft>
              <a:buSzPts val="2100"/>
              <a:buNone/>
              <a:defRPr sz="2100"/>
            </a:lvl3pPr>
            <a:lvl4pPr lvl="3" algn="l">
              <a:lnSpc>
                <a:spcPct val="100000"/>
              </a:lnSpc>
              <a:spcBef>
                <a:spcPts val="0"/>
              </a:spcBef>
              <a:spcAft>
                <a:spcPts val="0"/>
              </a:spcAft>
              <a:buSzPts val="2100"/>
              <a:buNone/>
              <a:defRPr sz="2100"/>
            </a:lvl4pPr>
            <a:lvl5pPr lvl="4" algn="l">
              <a:lnSpc>
                <a:spcPct val="100000"/>
              </a:lnSpc>
              <a:spcBef>
                <a:spcPts val="0"/>
              </a:spcBef>
              <a:spcAft>
                <a:spcPts val="0"/>
              </a:spcAft>
              <a:buSzPts val="2100"/>
              <a:buNone/>
              <a:defRPr sz="2100"/>
            </a:lvl5pPr>
            <a:lvl6pPr lvl="5" algn="l">
              <a:lnSpc>
                <a:spcPct val="100000"/>
              </a:lnSpc>
              <a:spcBef>
                <a:spcPts val="0"/>
              </a:spcBef>
              <a:spcAft>
                <a:spcPts val="0"/>
              </a:spcAft>
              <a:buSzPts val="2100"/>
              <a:buNone/>
              <a:defRPr sz="2100"/>
            </a:lvl6pPr>
            <a:lvl7pPr lvl="6" algn="l">
              <a:lnSpc>
                <a:spcPct val="100000"/>
              </a:lnSpc>
              <a:spcBef>
                <a:spcPts val="0"/>
              </a:spcBef>
              <a:spcAft>
                <a:spcPts val="0"/>
              </a:spcAft>
              <a:buSzPts val="2100"/>
              <a:buNone/>
              <a:defRPr sz="2100"/>
            </a:lvl7pPr>
            <a:lvl8pPr lvl="7" algn="l">
              <a:lnSpc>
                <a:spcPct val="100000"/>
              </a:lnSpc>
              <a:spcBef>
                <a:spcPts val="0"/>
              </a:spcBef>
              <a:spcAft>
                <a:spcPts val="0"/>
              </a:spcAft>
              <a:buSzPts val="2100"/>
              <a:buNone/>
              <a:defRPr sz="2100"/>
            </a:lvl8pPr>
            <a:lvl9pPr lvl="8" algn="l">
              <a:lnSpc>
                <a:spcPct val="100000"/>
              </a:lnSpc>
              <a:spcBef>
                <a:spcPts val="0"/>
              </a:spcBef>
              <a:spcAft>
                <a:spcPts val="0"/>
              </a:spcAft>
              <a:buSzPts val="2100"/>
              <a:buNone/>
              <a:defRPr sz="2100"/>
            </a:lvl9pPr>
          </a:lstStyle>
          <a:p/>
        </p:txBody>
      </p:sp>
      <p:sp>
        <p:nvSpPr>
          <p:cNvPr id="62" name="Google Shape;62;p12"/>
          <p:cNvSpPr txBox="1"/>
          <p:nvPr>
            <p:ph idx="5" type="title"/>
          </p:nvPr>
        </p:nvSpPr>
        <p:spPr>
          <a:xfrm>
            <a:off x="689200" y="1404988"/>
            <a:ext cx="770100" cy="5406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Clr>
                <a:schemeClr val="accent2"/>
              </a:buClr>
              <a:buSzPts val="2400"/>
              <a:buNone/>
              <a:defRPr sz="2400">
                <a:solidFill>
                  <a:schemeClr val="accent2"/>
                </a:solidFill>
              </a:defRPr>
            </a:lvl1pPr>
            <a:lvl2pPr lvl="1" algn="r">
              <a:lnSpc>
                <a:spcPct val="100000"/>
              </a:lnSpc>
              <a:spcBef>
                <a:spcPts val="0"/>
              </a:spcBef>
              <a:spcAft>
                <a:spcPts val="0"/>
              </a:spcAft>
              <a:buClr>
                <a:schemeClr val="accent2"/>
              </a:buClr>
              <a:buSzPts val="2400"/>
              <a:buNone/>
              <a:defRPr sz="2400">
                <a:solidFill>
                  <a:schemeClr val="accent2"/>
                </a:solidFill>
              </a:defRPr>
            </a:lvl2pPr>
            <a:lvl3pPr lvl="2" algn="r">
              <a:lnSpc>
                <a:spcPct val="100000"/>
              </a:lnSpc>
              <a:spcBef>
                <a:spcPts val="0"/>
              </a:spcBef>
              <a:spcAft>
                <a:spcPts val="0"/>
              </a:spcAft>
              <a:buClr>
                <a:schemeClr val="accent2"/>
              </a:buClr>
              <a:buSzPts val="2400"/>
              <a:buNone/>
              <a:defRPr sz="2400">
                <a:solidFill>
                  <a:schemeClr val="accent2"/>
                </a:solidFill>
              </a:defRPr>
            </a:lvl3pPr>
            <a:lvl4pPr lvl="3" algn="r">
              <a:lnSpc>
                <a:spcPct val="100000"/>
              </a:lnSpc>
              <a:spcBef>
                <a:spcPts val="0"/>
              </a:spcBef>
              <a:spcAft>
                <a:spcPts val="0"/>
              </a:spcAft>
              <a:buClr>
                <a:schemeClr val="accent2"/>
              </a:buClr>
              <a:buSzPts val="2400"/>
              <a:buNone/>
              <a:defRPr sz="2400">
                <a:solidFill>
                  <a:schemeClr val="accent2"/>
                </a:solidFill>
              </a:defRPr>
            </a:lvl4pPr>
            <a:lvl5pPr lvl="4" algn="r">
              <a:lnSpc>
                <a:spcPct val="100000"/>
              </a:lnSpc>
              <a:spcBef>
                <a:spcPts val="0"/>
              </a:spcBef>
              <a:spcAft>
                <a:spcPts val="0"/>
              </a:spcAft>
              <a:buClr>
                <a:schemeClr val="accent2"/>
              </a:buClr>
              <a:buSzPts val="2400"/>
              <a:buNone/>
              <a:defRPr sz="2400">
                <a:solidFill>
                  <a:schemeClr val="accent2"/>
                </a:solidFill>
              </a:defRPr>
            </a:lvl5pPr>
            <a:lvl6pPr lvl="5" algn="r">
              <a:lnSpc>
                <a:spcPct val="100000"/>
              </a:lnSpc>
              <a:spcBef>
                <a:spcPts val="0"/>
              </a:spcBef>
              <a:spcAft>
                <a:spcPts val="0"/>
              </a:spcAft>
              <a:buClr>
                <a:schemeClr val="accent2"/>
              </a:buClr>
              <a:buSzPts val="2400"/>
              <a:buNone/>
              <a:defRPr sz="2400">
                <a:solidFill>
                  <a:schemeClr val="accent2"/>
                </a:solidFill>
              </a:defRPr>
            </a:lvl6pPr>
            <a:lvl7pPr lvl="6" algn="r">
              <a:lnSpc>
                <a:spcPct val="100000"/>
              </a:lnSpc>
              <a:spcBef>
                <a:spcPts val="0"/>
              </a:spcBef>
              <a:spcAft>
                <a:spcPts val="0"/>
              </a:spcAft>
              <a:buClr>
                <a:schemeClr val="accent2"/>
              </a:buClr>
              <a:buSzPts val="2400"/>
              <a:buNone/>
              <a:defRPr sz="2400">
                <a:solidFill>
                  <a:schemeClr val="accent2"/>
                </a:solidFill>
              </a:defRPr>
            </a:lvl7pPr>
            <a:lvl8pPr lvl="7" algn="r">
              <a:lnSpc>
                <a:spcPct val="100000"/>
              </a:lnSpc>
              <a:spcBef>
                <a:spcPts val="0"/>
              </a:spcBef>
              <a:spcAft>
                <a:spcPts val="0"/>
              </a:spcAft>
              <a:buClr>
                <a:schemeClr val="accent2"/>
              </a:buClr>
              <a:buSzPts val="2400"/>
              <a:buNone/>
              <a:defRPr sz="2400">
                <a:solidFill>
                  <a:schemeClr val="accent2"/>
                </a:solidFill>
              </a:defRPr>
            </a:lvl8pPr>
            <a:lvl9pPr lvl="8" algn="r">
              <a:lnSpc>
                <a:spcPct val="100000"/>
              </a:lnSpc>
              <a:spcBef>
                <a:spcPts val="0"/>
              </a:spcBef>
              <a:spcAft>
                <a:spcPts val="0"/>
              </a:spcAft>
              <a:buClr>
                <a:schemeClr val="accent2"/>
              </a:buClr>
              <a:buSzPts val="2400"/>
              <a:buNone/>
              <a:defRPr sz="2400">
                <a:solidFill>
                  <a:schemeClr val="accent2"/>
                </a:solidFill>
              </a:defRPr>
            </a:lvl9pPr>
          </a:lstStyle>
          <a:p/>
        </p:txBody>
      </p:sp>
      <p:sp>
        <p:nvSpPr>
          <p:cNvPr id="63" name="Google Shape;63;p12"/>
          <p:cNvSpPr txBox="1"/>
          <p:nvPr>
            <p:ph idx="6" type="title"/>
          </p:nvPr>
        </p:nvSpPr>
        <p:spPr>
          <a:xfrm>
            <a:off x="1355725" y="2340384"/>
            <a:ext cx="3957900" cy="3549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1400"/>
              <a:buNone/>
              <a:defRPr sz="1400"/>
            </a:lvl1pPr>
            <a:lvl2pPr lvl="1" algn="l">
              <a:lnSpc>
                <a:spcPct val="100000"/>
              </a:lnSpc>
              <a:spcBef>
                <a:spcPts val="0"/>
              </a:spcBef>
              <a:spcAft>
                <a:spcPts val="0"/>
              </a:spcAft>
              <a:buSzPts val="1400"/>
              <a:buNone/>
              <a:defRPr sz="1400"/>
            </a:lvl2pPr>
            <a:lvl3pPr lvl="2" algn="l">
              <a:lnSpc>
                <a:spcPct val="100000"/>
              </a:lnSpc>
              <a:spcBef>
                <a:spcPts val="0"/>
              </a:spcBef>
              <a:spcAft>
                <a:spcPts val="0"/>
              </a:spcAft>
              <a:buSzPts val="1400"/>
              <a:buNone/>
              <a:defRPr sz="1400"/>
            </a:lvl3pPr>
            <a:lvl4pPr lvl="3" algn="l">
              <a:lnSpc>
                <a:spcPct val="100000"/>
              </a:lnSpc>
              <a:spcBef>
                <a:spcPts val="0"/>
              </a:spcBef>
              <a:spcAft>
                <a:spcPts val="0"/>
              </a:spcAft>
              <a:buSzPts val="1400"/>
              <a:buNone/>
              <a:defRPr sz="1400"/>
            </a:lvl4pPr>
            <a:lvl5pPr lvl="4" algn="l">
              <a:lnSpc>
                <a:spcPct val="100000"/>
              </a:lnSpc>
              <a:spcBef>
                <a:spcPts val="0"/>
              </a:spcBef>
              <a:spcAft>
                <a:spcPts val="0"/>
              </a:spcAft>
              <a:buSzPts val="1400"/>
              <a:buNone/>
              <a:defRPr sz="1400"/>
            </a:lvl5pPr>
            <a:lvl6pPr lvl="5" algn="l">
              <a:lnSpc>
                <a:spcPct val="100000"/>
              </a:lnSpc>
              <a:spcBef>
                <a:spcPts val="0"/>
              </a:spcBef>
              <a:spcAft>
                <a:spcPts val="0"/>
              </a:spcAft>
              <a:buSzPts val="1400"/>
              <a:buNone/>
              <a:defRPr sz="1400"/>
            </a:lvl6pPr>
            <a:lvl7pPr lvl="6" algn="l">
              <a:lnSpc>
                <a:spcPct val="100000"/>
              </a:lnSpc>
              <a:spcBef>
                <a:spcPts val="0"/>
              </a:spcBef>
              <a:spcAft>
                <a:spcPts val="0"/>
              </a:spcAft>
              <a:buSzPts val="1400"/>
              <a:buNone/>
              <a:defRPr sz="1400"/>
            </a:lvl7pPr>
            <a:lvl8pPr lvl="7" algn="l">
              <a:lnSpc>
                <a:spcPct val="100000"/>
              </a:lnSpc>
              <a:spcBef>
                <a:spcPts val="0"/>
              </a:spcBef>
              <a:spcAft>
                <a:spcPts val="0"/>
              </a:spcAft>
              <a:buSzPts val="1400"/>
              <a:buNone/>
              <a:defRPr sz="1400"/>
            </a:lvl8pPr>
            <a:lvl9pPr lvl="8" algn="l">
              <a:lnSpc>
                <a:spcPct val="100000"/>
              </a:lnSpc>
              <a:spcBef>
                <a:spcPts val="0"/>
              </a:spcBef>
              <a:spcAft>
                <a:spcPts val="0"/>
              </a:spcAft>
              <a:buSzPts val="1400"/>
              <a:buNone/>
              <a:defRPr sz="1400"/>
            </a:lvl9pPr>
          </a:lstStyle>
          <a:p/>
        </p:txBody>
      </p:sp>
      <p:sp>
        <p:nvSpPr>
          <p:cNvPr id="64" name="Google Shape;64;p12"/>
          <p:cNvSpPr txBox="1"/>
          <p:nvPr>
            <p:ph idx="7" type="subTitle"/>
          </p:nvPr>
        </p:nvSpPr>
        <p:spPr>
          <a:xfrm>
            <a:off x="1355725" y="2562384"/>
            <a:ext cx="3957900" cy="3909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300"/>
              <a:buNone/>
              <a:defRPr sz="1300"/>
            </a:lvl1pPr>
            <a:lvl2pPr lvl="1" algn="l">
              <a:lnSpc>
                <a:spcPct val="100000"/>
              </a:lnSpc>
              <a:spcBef>
                <a:spcPts val="0"/>
              </a:spcBef>
              <a:spcAft>
                <a:spcPts val="0"/>
              </a:spcAft>
              <a:buSzPts val="2100"/>
              <a:buNone/>
              <a:defRPr sz="2100"/>
            </a:lvl2pPr>
            <a:lvl3pPr lvl="2" algn="l">
              <a:lnSpc>
                <a:spcPct val="100000"/>
              </a:lnSpc>
              <a:spcBef>
                <a:spcPts val="0"/>
              </a:spcBef>
              <a:spcAft>
                <a:spcPts val="0"/>
              </a:spcAft>
              <a:buSzPts val="2100"/>
              <a:buNone/>
              <a:defRPr sz="2100"/>
            </a:lvl3pPr>
            <a:lvl4pPr lvl="3" algn="l">
              <a:lnSpc>
                <a:spcPct val="100000"/>
              </a:lnSpc>
              <a:spcBef>
                <a:spcPts val="0"/>
              </a:spcBef>
              <a:spcAft>
                <a:spcPts val="0"/>
              </a:spcAft>
              <a:buSzPts val="2100"/>
              <a:buNone/>
              <a:defRPr sz="2100"/>
            </a:lvl4pPr>
            <a:lvl5pPr lvl="4" algn="l">
              <a:lnSpc>
                <a:spcPct val="100000"/>
              </a:lnSpc>
              <a:spcBef>
                <a:spcPts val="0"/>
              </a:spcBef>
              <a:spcAft>
                <a:spcPts val="0"/>
              </a:spcAft>
              <a:buSzPts val="2100"/>
              <a:buNone/>
              <a:defRPr sz="2100"/>
            </a:lvl5pPr>
            <a:lvl6pPr lvl="5" algn="l">
              <a:lnSpc>
                <a:spcPct val="100000"/>
              </a:lnSpc>
              <a:spcBef>
                <a:spcPts val="0"/>
              </a:spcBef>
              <a:spcAft>
                <a:spcPts val="0"/>
              </a:spcAft>
              <a:buSzPts val="2100"/>
              <a:buNone/>
              <a:defRPr sz="2100"/>
            </a:lvl6pPr>
            <a:lvl7pPr lvl="6" algn="l">
              <a:lnSpc>
                <a:spcPct val="100000"/>
              </a:lnSpc>
              <a:spcBef>
                <a:spcPts val="0"/>
              </a:spcBef>
              <a:spcAft>
                <a:spcPts val="0"/>
              </a:spcAft>
              <a:buSzPts val="2100"/>
              <a:buNone/>
              <a:defRPr sz="2100"/>
            </a:lvl7pPr>
            <a:lvl8pPr lvl="7" algn="l">
              <a:lnSpc>
                <a:spcPct val="100000"/>
              </a:lnSpc>
              <a:spcBef>
                <a:spcPts val="0"/>
              </a:spcBef>
              <a:spcAft>
                <a:spcPts val="0"/>
              </a:spcAft>
              <a:buSzPts val="2100"/>
              <a:buNone/>
              <a:defRPr sz="2100"/>
            </a:lvl8pPr>
            <a:lvl9pPr lvl="8" algn="l">
              <a:lnSpc>
                <a:spcPct val="100000"/>
              </a:lnSpc>
              <a:spcBef>
                <a:spcPts val="0"/>
              </a:spcBef>
              <a:spcAft>
                <a:spcPts val="0"/>
              </a:spcAft>
              <a:buSzPts val="2100"/>
              <a:buNone/>
              <a:defRPr sz="2100"/>
            </a:lvl9pPr>
          </a:lstStyle>
          <a:p/>
        </p:txBody>
      </p:sp>
      <p:sp>
        <p:nvSpPr>
          <p:cNvPr id="65" name="Google Shape;65;p12"/>
          <p:cNvSpPr txBox="1"/>
          <p:nvPr>
            <p:ph idx="8" type="title"/>
          </p:nvPr>
        </p:nvSpPr>
        <p:spPr>
          <a:xfrm>
            <a:off x="689200" y="2190213"/>
            <a:ext cx="770100" cy="5406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Clr>
                <a:schemeClr val="accent2"/>
              </a:buClr>
              <a:buSzPts val="2400"/>
              <a:buNone/>
              <a:defRPr sz="2400">
                <a:solidFill>
                  <a:schemeClr val="accent2"/>
                </a:solidFill>
              </a:defRPr>
            </a:lvl1pPr>
            <a:lvl2pPr lvl="1" algn="r">
              <a:lnSpc>
                <a:spcPct val="100000"/>
              </a:lnSpc>
              <a:spcBef>
                <a:spcPts val="0"/>
              </a:spcBef>
              <a:spcAft>
                <a:spcPts val="0"/>
              </a:spcAft>
              <a:buClr>
                <a:schemeClr val="accent2"/>
              </a:buClr>
              <a:buSzPts val="2400"/>
              <a:buNone/>
              <a:defRPr sz="2400">
                <a:solidFill>
                  <a:schemeClr val="accent2"/>
                </a:solidFill>
              </a:defRPr>
            </a:lvl2pPr>
            <a:lvl3pPr lvl="2" algn="r">
              <a:lnSpc>
                <a:spcPct val="100000"/>
              </a:lnSpc>
              <a:spcBef>
                <a:spcPts val="0"/>
              </a:spcBef>
              <a:spcAft>
                <a:spcPts val="0"/>
              </a:spcAft>
              <a:buClr>
                <a:schemeClr val="accent2"/>
              </a:buClr>
              <a:buSzPts val="2400"/>
              <a:buNone/>
              <a:defRPr sz="2400">
                <a:solidFill>
                  <a:schemeClr val="accent2"/>
                </a:solidFill>
              </a:defRPr>
            </a:lvl3pPr>
            <a:lvl4pPr lvl="3" algn="r">
              <a:lnSpc>
                <a:spcPct val="100000"/>
              </a:lnSpc>
              <a:spcBef>
                <a:spcPts val="0"/>
              </a:spcBef>
              <a:spcAft>
                <a:spcPts val="0"/>
              </a:spcAft>
              <a:buClr>
                <a:schemeClr val="accent2"/>
              </a:buClr>
              <a:buSzPts val="2400"/>
              <a:buNone/>
              <a:defRPr sz="2400">
                <a:solidFill>
                  <a:schemeClr val="accent2"/>
                </a:solidFill>
              </a:defRPr>
            </a:lvl4pPr>
            <a:lvl5pPr lvl="4" algn="r">
              <a:lnSpc>
                <a:spcPct val="100000"/>
              </a:lnSpc>
              <a:spcBef>
                <a:spcPts val="0"/>
              </a:spcBef>
              <a:spcAft>
                <a:spcPts val="0"/>
              </a:spcAft>
              <a:buClr>
                <a:schemeClr val="accent2"/>
              </a:buClr>
              <a:buSzPts val="2400"/>
              <a:buNone/>
              <a:defRPr sz="2400">
                <a:solidFill>
                  <a:schemeClr val="accent2"/>
                </a:solidFill>
              </a:defRPr>
            </a:lvl5pPr>
            <a:lvl6pPr lvl="5" algn="r">
              <a:lnSpc>
                <a:spcPct val="100000"/>
              </a:lnSpc>
              <a:spcBef>
                <a:spcPts val="0"/>
              </a:spcBef>
              <a:spcAft>
                <a:spcPts val="0"/>
              </a:spcAft>
              <a:buClr>
                <a:schemeClr val="accent2"/>
              </a:buClr>
              <a:buSzPts val="2400"/>
              <a:buNone/>
              <a:defRPr sz="2400">
                <a:solidFill>
                  <a:schemeClr val="accent2"/>
                </a:solidFill>
              </a:defRPr>
            </a:lvl6pPr>
            <a:lvl7pPr lvl="6" algn="r">
              <a:lnSpc>
                <a:spcPct val="100000"/>
              </a:lnSpc>
              <a:spcBef>
                <a:spcPts val="0"/>
              </a:spcBef>
              <a:spcAft>
                <a:spcPts val="0"/>
              </a:spcAft>
              <a:buClr>
                <a:schemeClr val="accent2"/>
              </a:buClr>
              <a:buSzPts val="2400"/>
              <a:buNone/>
              <a:defRPr sz="2400">
                <a:solidFill>
                  <a:schemeClr val="accent2"/>
                </a:solidFill>
              </a:defRPr>
            </a:lvl7pPr>
            <a:lvl8pPr lvl="7" algn="r">
              <a:lnSpc>
                <a:spcPct val="100000"/>
              </a:lnSpc>
              <a:spcBef>
                <a:spcPts val="0"/>
              </a:spcBef>
              <a:spcAft>
                <a:spcPts val="0"/>
              </a:spcAft>
              <a:buClr>
                <a:schemeClr val="accent2"/>
              </a:buClr>
              <a:buSzPts val="2400"/>
              <a:buNone/>
              <a:defRPr sz="2400">
                <a:solidFill>
                  <a:schemeClr val="accent2"/>
                </a:solidFill>
              </a:defRPr>
            </a:lvl8pPr>
            <a:lvl9pPr lvl="8" algn="r">
              <a:lnSpc>
                <a:spcPct val="100000"/>
              </a:lnSpc>
              <a:spcBef>
                <a:spcPts val="0"/>
              </a:spcBef>
              <a:spcAft>
                <a:spcPts val="0"/>
              </a:spcAft>
              <a:buClr>
                <a:schemeClr val="accent2"/>
              </a:buClr>
              <a:buSzPts val="2400"/>
              <a:buNone/>
              <a:defRPr sz="2400">
                <a:solidFill>
                  <a:schemeClr val="accent2"/>
                </a:solidFill>
              </a:defRPr>
            </a:lvl9pPr>
          </a:lstStyle>
          <a:p/>
        </p:txBody>
      </p:sp>
      <p:sp>
        <p:nvSpPr>
          <p:cNvPr id="66" name="Google Shape;66;p12"/>
          <p:cNvSpPr txBox="1"/>
          <p:nvPr>
            <p:ph idx="9" type="title"/>
          </p:nvPr>
        </p:nvSpPr>
        <p:spPr>
          <a:xfrm>
            <a:off x="1355725" y="3125609"/>
            <a:ext cx="3957900" cy="3549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1400"/>
              <a:buNone/>
              <a:defRPr sz="1400"/>
            </a:lvl1pPr>
            <a:lvl2pPr lvl="1" algn="l">
              <a:lnSpc>
                <a:spcPct val="100000"/>
              </a:lnSpc>
              <a:spcBef>
                <a:spcPts val="0"/>
              </a:spcBef>
              <a:spcAft>
                <a:spcPts val="0"/>
              </a:spcAft>
              <a:buSzPts val="1400"/>
              <a:buNone/>
              <a:defRPr sz="1400"/>
            </a:lvl2pPr>
            <a:lvl3pPr lvl="2" algn="l">
              <a:lnSpc>
                <a:spcPct val="100000"/>
              </a:lnSpc>
              <a:spcBef>
                <a:spcPts val="0"/>
              </a:spcBef>
              <a:spcAft>
                <a:spcPts val="0"/>
              </a:spcAft>
              <a:buSzPts val="1400"/>
              <a:buNone/>
              <a:defRPr sz="1400"/>
            </a:lvl3pPr>
            <a:lvl4pPr lvl="3" algn="l">
              <a:lnSpc>
                <a:spcPct val="100000"/>
              </a:lnSpc>
              <a:spcBef>
                <a:spcPts val="0"/>
              </a:spcBef>
              <a:spcAft>
                <a:spcPts val="0"/>
              </a:spcAft>
              <a:buSzPts val="1400"/>
              <a:buNone/>
              <a:defRPr sz="1400"/>
            </a:lvl4pPr>
            <a:lvl5pPr lvl="4" algn="l">
              <a:lnSpc>
                <a:spcPct val="100000"/>
              </a:lnSpc>
              <a:spcBef>
                <a:spcPts val="0"/>
              </a:spcBef>
              <a:spcAft>
                <a:spcPts val="0"/>
              </a:spcAft>
              <a:buSzPts val="1400"/>
              <a:buNone/>
              <a:defRPr sz="1400"/>
            </a:lvl5pPr>
            <a:lvl6pPr lvl="5" algn="l">
              <a:lnSpc>
                <a:spcPct val="100000"/>
              </a:lnSpc>
              <a:spcBef>
                <a:spcPts val="0"/>
              </a:spcBef>
              <a:spcAft>
                <a:spcPts val="0"/>
              </a:spcAft>
              <a:buSzPts val="1400"/>
              <a:buNone/>
              <a:defRPr sz="1400"/>
            </a:lvl6pPr>
            <a:lvl7pPr lvl="6" algn="l">
              <a:lnSpc>
                <a:spcPct val="100000"/>
              </a:lnSpc>
              <a:spcBef>
                <a:spcPts val="0"/>
              </a:spcBef>
              <a:spcAft>
                <a:spcPts val="0"/>
              </a:spcAft>
              <a:buSzPts val="1400"/>
              <a:buNone/>
              <a:defRPr sz="1400"/>
            </a:lvl7pPr>
            <a:lvl8pPr lvl="7" algn="l">
              <a:lnSpc>
                <a:spcPct val="100000"/>
              </a:lnSpc>
              <a:spcBef>
                <a:spcPts val="0"/>
              </a:spcBef>
              <a:spcAft>
                <a:spcPts val="0"/>
              </a:spcAft>
              <a:buSzPts val="1400"/>
              <a:buNone/>
              <a:defRPr sz="1400"/>
            </a:lvl8pPr>
            <a:lvl9pPr lvl="8" algn="l">
              <a:lnSpc>
                <a:spcPct val="100000"/>
              </a:lnSpc>
              <a:spcBef>
                <a:spcPts val="0"/>
              </a:spcBef>
              <a:spcAft>
                <a:spcPts val="0"/>
              </a:spcAft>
              <a:buSzPts val="1400"/>
              <a:buNone/>
              <a:defRPr sz="1400"/>
            </a:lvl9pPr>
          </a:lstStyle>
          <a:p/>
        </p:txBody>
      </p:sp>
      <p:sp>
        <p:nvSpPr>
          <p:cNvPr id="67" name="Google Shape;67;p12"/>
          <p:cNvSpPr txBox="1"/>
          <p:nvPr>
            <p:ph idx="13" type="subTitle"/>
          </p:nvPr>
        </p:nvSpPr>
        <p:spPr>
          <a:xfrm>
            <a:off x="1355725" y="3347609"/>
            <a:ext cx="3957900" cy="3909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300"/>
              <a:buNone/>
              <a:defRPr sz="1300"/>
            </a:lvl1pPr>
            <a:lvl2pPr lvl="1" algn="l">
              <a:lnSpc>
                <a:spcPct val="100000"/>
              </a:lnSpc>
              <a:spcBef>
                <a:spcPts val="0"/>
              </a:spcBef>
              <a:spcAft>
                <a:spcPts val="0"/>
              </a:spcAft>
              <a:buSzPts val="2100"/>
              <a:buNone/>
              <a:defRPr sz="2100"/>
            </a:lvl2pPr>
            <a:lvl3pPr lvl="2" algn="l">
              <a:lnSpc>
                <a:spcPct val="100000"/>
              </a:lnSpc>
              <a:spcBef>
                <a:spcPts val="0"/>
              </a:spcBef>
              <a:spcAft>
                <a:spcPts val="0"/>
              </a:spcAft>
              <a:buSzPts val="2100"/>
              <a:buNone/>
              <a:defRPr sz="2100"/>
            </a:lvl3pPr>
            <a:lvl4pPr lvl="3" algn="l">
              <a:lnSpc>
                <a:spcPct val="100000"/>
              </a:lnSpc>
              <a:spcBef>
                <a:spcPts val="0"/>
              </a:spcBef>
              <a:spcAft>
                <a:spcPts val="0"/>
              </a:spcAft>
              <a:buSzPts val="2100"/>
              <a:buNone/>
              <a:defRPr sz="2100"/>
            </a:lvl4pPr>
            <a:lvl5pPr lvl="4" algn="l">
              <a:lnSpc>
                <a:spcPct val="100000"/>
              </a:lnSpc>
              <a:spcBef>
                <a:spcPts val="0"/>
              </a:spcBef>
              <a:spcAft>
                <a:spcPts val="0"/>
              </a:spcAft>
              <a:buSzPts val="2100"/>
              <a:buNone/>
              <a:defRPr sz="2100"/>
            </a:lvl5pPr>
            <a:lvl6pPr lvl="5" algn="l">
              <a:lnSpc>
                <a:spcPct val="100000"/>
              </a:lnSpc>
              <a:spcBef>
                <a:spcPts val="0"/>
              </a:spcBef>
              <a:spcAft>
                <a:spcPts val="0"/>
              </a:spcAft>
              <a:buSzPts val="2100"/>
              <a:buNone/>
              <a:defRPr sz="2100"/>
            </a:lvl6pPr>
            <a:lvl7pPr lvl="6" algn="l">
              <a:lnSpc>
                <a:spcPct val="100000"/>
              </a:lnSpc>
              <a:spcBef>
                <a:spcPts val="0"/>
              </a:spcBef>
              <a:spcAft>
                <a:spcPts val="0"/>
              </a:spcAft>
              <a:buSzPts val="2100"/>
              <a:buNone/>
              <a:defRPr sz="2100"/>
            </a:lvl7pPr>
            <a:lvl8pPr lvl="7" algn="l">
              <a:lnSpc>
                <a:spcPct val="100000"/>
              </a:lnSpc>
              <a:spcBef>
                <a:spcPts val="0"/>
              </a:spcBef>
              <a:spcAft>
                <a:spcPts val="0"/>
              </a:spcAft>
              <a:buSzPts val="2100"/>
              <a:buNone/>
              <a:defRPr sz="2100"/>
            </a:lvl8pPr>
            <a:lvl9pPr lvl="8" algn="l">
              <a:lnSpc>
                <a:spcPct val="100000"/>
              </a:lnSpc>
              <a:spcBef>
                <a:spcPts val="0"/>
              </a:spcBef>
              <a:spcAft>
                <a:spcPts val="0"/>
              </a:spcAft>
              <a:buSzPts val="2100"/>
              <a:buNone/>
              <a:defRPr sz="2100"/>
            </a:lvl9pPr>
          </a:lstStyle>
          <a:p/>
        </p:txBody>
      </p:sp>
      <p:sp>
        <p:nvSpPr>
          <p:cNvPr id="68" name="Google Shape;68;p12"/>
          <p:cNvSpPr txBox="1"/>
          <p:nvPr>
            <p:ph idx="14" type="title"/>
          </p:nvPr>
        </p:nvSpPr>
        <p:spPr>
          <a:xfrm>
            <a:off x="689200" y="2975438"/>
            <a:ext cx="770100" cy="5406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Clr>
                <a:schemeClr val="accent2"/>
              </a:buClr>
              <a:buSzPts val="2400"/>
              <a:buNone/>
              <a:defRPr sz="2400">
                <a:solidFill>
                  <a:schemeClr val="accent2"/>
                </a:solidFill>
              </a:defRPr>
            </a:lvl1pPr>
            <a:lvl2pPr lvl="1" algn="r">
              <a:lnSpc>
                <a:spcPct val="100000"/>
              </a:lnSpc>
              <a:spcBef>
                <a:spcPts val="0"/>
              </a:spcBef>
              <a:spcAft>
                <a:spcPts val="0"/>
              </a:spcAft>
              <a:buClr>
                <a:schemeClr val="accent2"/>
              </a:buClr>
              <a:buSzPts val="2400"/>
              <a:buNone/>
              <a:defRPr sz="2400">
                <a:solidFill>
                  <a:schemeClr val="accent2"/>
                </a:solidFill>
              </a:defRPr>
            </a:lvl2pPr>
            <a:lvl3pPr lvl="2" algn="r">
              <a:lnSpc>
                <a:spcPct val="100000"/>
              </a:lnSpc>
              <a:spcBef>
                <a:spcPts val="0"/>
              </a:spcBef>
              <a:spcAft>
                <a:spcPts val="0"/>
              </a:spcAft>
              <a:buClr>
                <a:schemeClr val="accent2"/>
              </a:buClr>
              <a:buSzPts val="2400"/>
              <a:buNone/>
              <a:defRPr sz="2400">
                <a:solidFill>
                  <a:schemeClr val="accent2"/>
                </a:solidFill>
              </a:defRPr>
            </a:lvl3pPr>
            <a:lvl4pPr lvl="3" algn="r">
              <a:lnSpc>
                <a:spcPct val="100000"/>
              </a:lnSpc>
              <a:spcBef>
                <a:spcPts val="0"/>
              </a:spcBef>
              <a:spcAft>
                <a:spcPts val="0"/>
              </a:spcAft>
              <a:buClr>
                <a:schemeClr val="accent2"/>
              </a:buClr>
              <a:buSzPts val="2400"/>
              <a:buNone/>
              <a:defRPr sz="2400">
                <a:solidFill>
                  <a:schemeClr val="accent2"/>
                </a:solidFill>
              </a:defRPr>
            </a:lvl4pPr>
            <a:lvl5pPr lvl="4" algn="r">
              <a:lnSpc>
                <a:spcPct val="100000"/>
              </a:lnSpc>
              <a:spcBef>
                <a:spcPts val="0"/>
              </a:spcBef>
              <a:spcAft>
                <a:spcPts val="0"/>
              </a:spcAft>
              <a:buClr>
                <a:schemeClr val="accent2"/>
              </a:buClr>
              <a:buSzPts val="2400"/>
              <a:buNone/>
              <a:defRPr sz="2400">
                <a:solidFill>
                  <a:schemeClr val="accent2"/>
                </a:solidFill>
              </a:defRPr>
            </a:lvl5pPr>
            <a:lvl6pPr lvl="5" algn="r">
              <a:lnSpc>
                <a:spcPct val="100000"/>
              </a:lnSpc>
              <a:spcBef>
                <a:spcPts val="0"/>
              </a:spcBef>
              <a:spcAft>
                <a:spcPts val="0"/>
              </a:spcAft>
              <a:buClr>
                <a:schemeClr val="accent2"/>
              </a:buClr>
              <a:buSzPts val="2400"/>
              <a:buNone/>
              <a:defRPr sz="2400">
                <a:solidFill>
                  <a:schemeClr val="accent2"/>
                </a:solidFill>
              </a:defRPr>
            </a:lvl6pPr>
            <a:lvl7pPr lvl="6" algn="r">
              <a:lnSpc>
                <a:spcPct val="100000"/>
              </a:lnSpc>
              <a:spcBef>
                <a:spcPts val="0"/>
              </a:spcBef>
              <a:spcAft>
                <a:spcPts val="0"/>
              </a:spcAft>
              <a:buClr>
                <a:schemeClr val="accent2"/>
              </a:buClr>
              <a:buSzPts val="2400"/>
              <a:buNone/>
              <a:defRPr sz="2400">
                <a:solidFill>
                  <a:schemeClr val="accent2"/>
                </a:solidFill>
              </a:defRPr>
            </a:lvl7pPr>
            <a:lvl8pPr lvl="7" algn="r">
              <a:lnSpc>
                <a:spcPct val="100000"/>
              </a:lnSpc>
              <a:spcBef>
                <a:spcPts val="0"/>
              </a:spcBef>
              <a:spcAft>
                <a:spcPts val="0"/>
              </a:spcAft>
              <a:buClr>
                <a:schemeClr val="accent2"/>
              </a:buClr>
              <a:buSzPts val="2400"/>
              <a:buNone/>
              <a:defRPr sz="2400">
                <a:solidFill>
                  <a:schemeClr val="accent2"/>
                </a:solidFill>
              </a:defRPr>
            </a:lvl8pPr>
            <a:lvl9pPr lvl="8" algn="r">
              <a:lnSpc>
                <a:spcPct val="100000"/>
              </a:lnSpc>
              <a:spcBef>
                <a:spcPts val="0"/>
              </a:spcBef>
              <a:spcAft>
                <a:spcPts val="0"/>
              </a:spcAft>
              <a:buClr>
                <a:schemeClr val="accent2"/>
              </a:buClr>
              <a:buSzPts val="2400"/>
              <a:buNone/>
              <a:defRPr sz="2400">
                <a:solidFill>
                  <a:schemeClr val="accent2"/>
                </a:solidFill>
              </a:defRPr>
            </a:lvl9pPr>
          </a:lstStyle>
          <a:p/>
        </p:txBody>
      </p:sp>
      <p:sp>
        <p:nvSpPr>
          <p:cNvPr id="69" name="Google Shape;69;p12"/>
          <p:cNvSpPr txBox="1"/>
          <p:nvPr>
            <p:ph idx="15" type="title"/>
          </p:nvPr>
        </p:nvSpPr>
        <p:spPr>
          <a:xfrm>
            <a:off x="1355725" y="3910834"/>
            <a:ext cx="3957900" cy="3549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1400"/>
              <a:buNone/>
              <a:defRPr sz="1400"/>
            </a:lvl1pPr>
            <a:lvl2pPr lvl="1" algn="l">
              <a:lnSpc>
                <a:spcPct val="100000"/>
              </a:lnSpc>
              <a:spcBef>
                <a:spcPts val="0"/>
              </a:spcBef>
              <a:spcAft>
                <a:spcPts val="0"/>
              </a:spcAft>
              <a:buSzPts val="1400"/>
              <a:buNone/>
              <a:defRPr sz="1400"/>
            </a:lvl2pPr>
            <a:lvl3pPr lvl="2" algn="l">
              <a:lnSpc>
                <a:spcPct val="100000"/>
              </a:lnSpc>
              <a:spcBef>
                <a:spcPts val="0"/>
              </a:spcBef>
              <a:spcAft>
                <a:spcPts val="0"/>
              </a:spcAft>
              <a:buSzPts val="1400"/>
              <a:buNone/>
              <a:defRPr sz="1400"/>
            </a:lvl3pPr>
            <a:lvl4pPr lvl="3" algn="l">
              <a:lnSpc>
                <a:spcPct val="100000"/>
              </a:lnSpc>
              <a:spcBef>
                <a:spcPts val="0"/>
              </a:spcBef>
              <a:spcAft>
                <a:spcPts val="0"/>
              </a:spcAft>
              <a:buSzPts val="1400"/>
              <a:buNone/>
              <a:defRPr sz="1400"/>
            </a:lvl4pPr>
            <a:lvl5pPr lvl="4" algn="l">
              <a:lnSpc>
                <a:spcPct val="100000"/>
              </a:lnSpc>
              <a:spcBef>
                <a:spcPts val="0"/>
              </a:spcBef>
              <a:spcAft>
                <a:spcPts val="0"/>
              </a:spcAft>
              <a:buSzPts val="1400"/>
              <a:buNone/>
              <a:defRPr sz="1400"/>
            </a:lvl5pPr>
            <a:lvl6pPr lvl="5" algn="l">
              <a:lnSpc>
                <a:spcPct val="100000"/>
              </a:lnSpc>
              <a:spcBef>
                <a:spcPts val="0"/>
              </a:spcBef>
              <a:spcAft>
                <a:spcPts val="0"/>
              </a:spcAft>
              <a:buSzPts val="1400"/>
              <a:buNone/>
              <a:defRPr sz="1400"/>
            </a:lvl6pPr>
            <a:lvl7pPr lvl="6" algn="l">
              <a:lnSpc>
                <a:spcPct val="100000"/>
              </a:lnSpc>
              <a:spcBef>
                <a:spcPts val="0"/>
              </a:spcBef>
              <a:spcAft>
                <a:spcPts val="0"/>
              </a:spcAft>
              <a:buSzPts val="1400"/>
              <a:buNone/>
              <a:defRPr sz="1400"/>
            </a:lvl7pPr>
            <a:lvl8pPr lvl="7" algn="l">
              <a:lnSpc>
                <a:spcPct val="100000"/>
              </a:lnSpc>
              <a:spcBef>
                <a:spcPts val="0"/>
              </a:spcBef>
              <a:spcAft>
                <a:spcPts val="0"/>
              </a:spcAft>
              <a:buSzPts val="1400"/>
              <a:buNone/>
              <a:defRPr sz="1400"/>
            </a:lvl8pPr>
            <a:lvl9pPr lvl="8" algn="l">
              <a:lnSpc>
                <a:spcPct val="100000"/>
              </a:lnSpc>
              <a:spcBef>
                <a:spcPts val="0"/>
              </a:spcBef>
              <a:spcAft>
                <a:spcPts val="0"/>
              </a:spcAft>
              <a:buSzPts val="1400"/>
              <a:buNone/>
              <a:defRPr sz="1400"/>
            </a:lvl9pPr>
          </a:lstStyle>
          <a:p/>
        </p:txBody>
      </p:sp>
      <p:sp>
        <p:nvSpPr>
          <p:cNvPr id="70" name="Google Shape;70;p12"/>
          <p:cNvSpPr txBox="1"/>
          <p:nvPr>
            <p:ph idx="16" type="subTitle"/>
          </p:nvPr>
        </p:nvSpPr>
        <p:spPr>
          <a:xfrm>
            <a:off x="1355725" y="4132834"/>
            <a:ext cx="3957900" cy="3909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300"/>
              <a:buNone/>
              <a:defRPr sz="1300"/>
            </a:lvl1pPr>
            <a:lvl2pPr lvl="1" algn="l">
              <a:lnSpc>
                <a:spcPct val="100000"/>
              </a:lnSpc>
              <a:spcBef>
                <a:spcPts val="0"/>
              </a:spcBef>
              <a:spcAft>
                <a:spcPts val="0"/>
              </a:spcAft>
              <a:buSzPts val="2100"/>
              <a:buNone/>
              <a:defRPr sz="2100"/>
            </a:lvl2pPr>
            <a:lvl3pPr lvl="2" algn="l">
              <a:lnSpc>
                <a:spcPct val="100000"/>
              </a:lnSpc>
              <a:spcBef>
                <a:spcPts val="0"/>
              </a:spcBef>
              <a:spcAft>
                <a:spcPts val="0"/>
              </a:spcAft>
              <a:buSzPts val="2100"/>
              <a:buNone/>
              <a:defRPr sz="2100"/>
            </a:lvl3pPr>
            <a:lvl4pPr lvl="3" algn="l">
              <a:lnSpc>
                <a:spcPct val="100000"/>
              </a:lnSpc>
              <a:spcBef>
                <a:spcPts val="0"/>
              </a:spcBef>
              <a:spcAft>
                <a:spcPts val="0"/>
              </a:spcAft>
              <a:buSzPts val="2100"/>
              <a:buNone/>
              <a:defRPr sz="2100"/>
            </a:lvl4pPr>
            <a:lvl5pPr lvl="4" algn="l">
              <a:lnSpc>
                <a:spcPct val="100000"/>
              </a:lnSpc>
              <a:spcBef>
                <a:spcPts val="0"/>
              </a:spcBef>
              <a:spcAft>
                <a:spcPts val="0"/>
              </a:spcAft>
              <a:buSzPts val="2100"/>
              <a:buNone/>
              <a:defRPr sz="2100"/>
            </a:lvl5pPr>
            <a:lvl6pPr lvl="5" algn="l">
              <a:lnSpc>
                <a:spcPct val="100000"/>
              </a:lnSpc>
              <a:spcBef>
                <a:spcPts val="0"/>
              </a:spcBef>
              <a:spcAft>
                <a:spcPts val="0"/>
              </a:spcAft>
              <a:buSzPts val="2100"/>
              <a:buNone/>
              <a:defRPr sz="2100"/>
            </a:lvl6pPr>
            <a:lvl7pPr lvl="6" algn="l">
              <a:lnSpc>
                <a:spcPct val="100000"/>
              </a:lnSpc>
              <a:spcBef>
                <a:spcPts val="0"/>
              </a:spcBef>
              <a:spcAft>
                <a:spcPts val="0"/>
              </a:spcAft>
              <a:buSzPts val="2100"/>
              <a:buNone/>
              <a:defRPr sz="2100"/>
            </a:lvl7pPr>
            <a:lvl8pPr lvl="7" algn="l">
              <a:lnSpc>
                <a:spcPct val="100000"/>
              </a:lnSpc>
              <a:spcBef>
                <a:spcPts val="0"/>
              </a:spcBef>
              <a:spcAft>
                <a:spcPts val="0"/>
              </a:spcAft>
              <a:buSzPts val="2100"/>
              <a:buNone/>
              <a:defRPr sz="2100"/>
            </a:lvl8pPr>
            <a:lvl9pPr lvl="8" algn="l">
              <a:lnSpc>
                <a:spcPct val="100000"/>
              </a:lnSpc>
              <a:spcBef>
                <a:spcPts val="0"/>
              </a:spcBef>
              <a:spcAft>
                <a:spcPts val="0"/>
              </a:spcAft>
              <a:buSzPts val="2100"/>
              <a:buNone/>
              <a:defRPr sz="2100"/>
            </a:lvl9pPr>
          </a:lstStyle>
          <a:p/>
        </p:txBody>
      </p:sp>
      <p:sp>
        <p:nvSpPr>
          <p:cNvPr id="71" name="Google Shape;71;p12"/>
          <p:cNvSpPr txBox="1"/>
          <p:nvPr>
            <p:ph idx="17" type="title"/>
          </p:nvPr>
        </p:nvSpPr>
        <p:spPr>
          <a:xfrm>
            <a:off x="689200" y="3760663"/>
            <a:ext cx="770100" cy="5406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Clr>
                <a:schemeClr val="accent2"/>
              </a:buClr>
              <a:buSzPts val="2400"/>
              <a:buNone/>
              <a:defRPr sz="2400">
                <a:solidFill>
                  <a:schemeClr val="accent2"/>
                </a:solidFill>
              </a:defRPr>
            </a:lvl1pPr>
            <a:lvl2pPr lvl="1" algn="r">
              <a:lnSpc>
                <a:spcPct val="100000"/>
              </a:lnSpc>
              <a:spcBef>
                <a:spcPts val="0"/>
              </a:spcBef>
              <a:spcAft>
                <a:spcPts val="0"/>
              </a:spcAft>
              <a:buClr>
                <a:schemeClr val="accent2"/>
              </a:buClr>
              <a:buSzPts val="2400"/>
              <a:buNone/>
              <a:defRPr sz="2400">
                <a:solidFill>
                  <a:schemeClr val="accent2"/>
                </a:solidFill>
              </a:defRPr>
            </a:lvl2pPr>
            <a:lvl3pPr lvl="2" algn="r">
              <a:lnSpc>
                <a:spcPct val="100000"/>
              </a:lnSpc>
              <a:spcBef>
                <a:spcPts val="0"/>
              </a:spcBef>
              <a:spcAft>
                <a:spcPts val="0"/>
              </a:spcAft>
              <a:buClr>
                <a:schemeClr val="accent2"/>
              </a:buClr>
              <a:buSzPts val="2400"/>
              <a:buNone/>
              <a:defRPr sz="2400">
                <a:solidFill>
                  <a:schemeClr val="accent2"/>
                </a:solidFill>
              </a:defRPr>
            </a:lvl3pPr>
            <a:lvl4pPr lvl="3" algn="r">
              <a:lnSpc>
                <a:spcPct val="100000"/>
              </a:lnSpc>
              <a:spcBef>
                <a:spcPts val="0"/>
              </a:spcBef>
              <a:spcAft>
                <a:spcPts val="0"/>
              </a:spcAft>
              <a:buClr>
                <a:schemeClr val="accent2"/>
              </a:buClr>
              <a:buSzPts val="2400"/>
              <a:buNone/>
              <a:defRPr sz="2400">
                <a:solidFill>
                  <a:schemeClr val="accent2"/>
                </a:solidFill>
              </a:defRPr>
            </a:lvl4pPr>
            <a:lvl5pPr lvl="4" algn="r">
              <a:lnSpc>
                <a:spcPct val="100000"/>
              </a:lnSpc>
              <a:spcBef>
                <a:spcPts val="0"/>
              </a:spcBef>
              <a:spcAft>
                <a:spcPts val="0"/>
              </a:spcAft>
              <a:buClr>
                <a:schemeClr val="accent2"/>
              </a:buClr>
              <a:buSzPts val="2400"/>
              <a:buNone/>
              <a:defRPr sz="2400">
                <a:solidFill>
                  <a:schemeClr val="accent2"/>
                </a:solidFill>
              </a:defRPr>
            </a:lvl5pPr>
            <a:lvl6pPr lvl="5" algn="r">
              <a:lnSpc>
                <a:spcPct val="100000"/>
              </a:lnSpc>
              <a:spcBef>
                <a:spcPts val="0"/>
              </a:spcBef>
              <a:spcAft>
                <a:spcPts val="0"/>
              </a:spcAft>
              <a:buClr>
                <a:schemeClr val="accent2"/>
              </a:buClr>
              <a:buSzPts val="2400"/>
              <a:buNone/>
              <a:defRPr sz="2400">
                <a:solidFill>
                  <a:schemeClr val="accent2"/>
                </a:solidFill>
              </a:defRPr>
            </a:lvl6pPr>
            <a:lvl7pPr lvl="6" algn="r">
              <a:lnSpc>
                <a:spcPct val="100000"/>
              </a:lnSpc>
              <a:spcBef>
                <a:spcPts val="0"/>
              </a:spcBef>
              <a:spcAft>
                <a:spcPts val="0"/>
              </a:spcAft>
              <a:buClr>
                <a:schemeClr val="accent2"/>
              </a:buClr>
              <a:buSzPts val="2400"/>
              <a:buNone/>
              <a:defRPr sz="2400">
                <a:solidFill>
                  <a:schemeClr val="accent2"/>
                </a:solidFill>
              </a:defRPr>
            </a:lvl7pPr>
            <a:lvl8pPr lvl="7" algn="r">
              <a:lnSpc>
                <a:spcPct val="100000"/>
              </a:lnSpc>
              <a:spcBef>
                <a:spcPts val="0"/>
              </a:spcBef>
              <a:spcAft>
                <a:spcPts val="0"/>
              </a:spcAft>
              <a:buClr>
                <a:schemeClr val="accent2"/>
              </a:buClr>
              <a:buSzPts val="2400"/>
              <a:buNone/>
              <a:defRPr sz="2400">
                <a:solidFill>
                  <a:schemeClr val="accent2"/>
                </a:solidFill>
              </a:defRPr>
            </a:lvl8pPr>
            <a:lvl9pPr lvl="8" algn="r">
              <a:lnSpc>
                <a:spcPct val="100000"/>
              </a:lnSpc>
              <a:spcBef>
                <a:spcPts val="0"/>
              </a:spcBef>
              <a:spcAft>
                <a:spcPts val="0"/>
              </a:spcAft>
              <a:buClr>
                <a:schemeClr val="accent2"/>
              </a:buClr>
              <a:buSzPts val="2400"/>
              <a:buNone/>
              <a:defRPr sz="2400">
                <a:solidFill>
                  <a:schemeClr val="accent2"/>
                </a:solidFill>
              </a:defRPr>
            </a:lvl9pPr>
          </a:lstStyle>
          <a:p/>
        </p:txBody>
      </p:sp>
      <p:sp>
        <p:nvSpPr>
          <p:cNvPr id="72" name="Google Shape;72;p12"/>
          <p:cNvSpPr/>
          <p:nvPr/>
        </p:nvSpPr>
        <p:spPr>
          <a:xfrm>
            <a:off x="6864925" y="0"/>
            <a:ext cx="2279100" cy="51642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73" name="Google Shape;73;p12"/>
          <p:cNvCxnSpPr/>
          <p:nvPr/>
        </p:nvCxnSpPr>
        <p:spPr>
          <a:xfrm rot="10800000">
            <a:off x="781100" y="4940300"/>
            <a:ext cx="8358300" cy="0"/>
          </a:xfrm>
          <a:prstGeom prst="straightConnector1">
            <a:avLst/>
          </a:prstGeom>
          <a:noFill/>
          <a:ln cap="flat" cmpd="sng" w="19050">
            <a:solidFill>
              <a:schemeClr val="accent1"/>
            </a:solidFill>
            <a:prstDash val="solid"/>
            <a:round/>
            <a:headEnd len="sm" w="sm" type="none"/>
            <a:tailEnd len="sm" w="sm" type="none"/>
          </a:ln>
        </p:spPr>
      </p:cxnSp>
      <p:cxnSp>
        <p:nvCxnSpPr>
          <p:cNvPr id="74" name="Google Shape;74;p12"/>
          <p:cNvCxnSpPr/>
          <p:nvPr/>
        </p:nvCxnSpPr>
        <p:spPr>
          <a:xfrm rot="10800000">
            <a:off x="6860625" y="4940300"/>
            <a:ext cx="1731600" cy="0"/>
          </a:xfrm>
          <a:prstGeom prst="straightConnector1">
            <a:avLst/>
          </a:prstGeom>
          <a:noFill/>
          <a:ln cap="flat" cmpd="sng" w="19050">
            <a:solidFill>
              <a:schemeClr val="lt1"/>
            </a:solidFill>
            <a:prstDash val="solid"/>
            <a:round/>
            <a:headEnd len="sm" w="sm" type="none"/>
            <a:tailEnd len="sm" w="sm" type="none"/>
          </a:ln>
        </p:spPr>
      </p:cxn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p:cSld name="ONE_COLUMN_TEXT_1">
    <p:spTree>
      <p:nvGrpSpPr>
        <p:cNvPr id="75" name="Shape 75"/>
        <p:cNvGrpSpPr/>
        <p:nvPr/>
      </p:nvGrpSpPr>
      <p:grpSpPr>
        <a:xfrm>
          <a:off x="0" y="0"/>
          <a:ext cx="0" cy="0"/>
          <a:chOff x="0" y="0"/>
          <a:chExt cx="0" cy="0"/>
        </a:xfrm>
      </p:grpSpPr>
      <p:sp>
        <p:nvSpPr>
          <p:cNvPr id="76" name="Google Shape;76;p13"/>
          <p:cNvSpPr/>
          <p:nvPr/>
        </p:nvSpPr>
        <p:spPr>
          <a:xfrm flipH="1">
            <a:off x="150" y="0"/>
            <a:ext cx="5792400" cy="51642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77" name="Google Shape;77;p13"/>
          <p:cNvSpPr txBox="1"/>
          <p:nvPr>
            <p:ph type="title"/>
          </p:nvPr>
        </p:nvSpPr>
        <p:spPr>
          <a:xfrm>
            <a:off x="705222" y="1066350"/>
            <a:ext cx="2808000" cy="755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Clr>
                <a:schemeClr val="lt1"/>
              </a:buClr>
              <a:buSzPts val="2000"/>
              <a:buNone/>
              <a:defRPr sz="2000">
                <a:solidFill>
                  <a:schemeClr val="lt1"/>
                </a:solidFill>
              </a:defRPr>
            </a:lvl1pPr>
            <a:lvl2pPr lvl="1" algn="l">
              <a:lnSpc>
                <a:spcPct val="100000"/>
              </a:lnSpc>
              <a:spcBef>
                <a:spcPts val="0"/>
              </a:spcBef>
              <a:spcAft>
                <a:spcPts val="0"/>
              </a:spcAft>
              <a:buClr>
                <a:schemeClr val="lt1"/>
              </a:buClr>
              <a:buSzPts val="2400"/>
              <a:buNone/>
              <a:defRPr sz="2400">
                <a:solidFill>
                  <a:schemeClr val="lt1"/>
                </a:solidFill>
              </a:defRPr>
            </a:lvl2pPr>
            <a:lvl3pPr lvl="2" algn="l">
              <a:lnSpc>
                <a:spcPct val="100000"/>
              </a:lnSpc>
              <a:spcBef>
                <a:spcPts val="0"/>
              </a:spcBef>
              <a:spcAft>
                <a:spcPts val="0"/>
              </a:spcAft>
              <a:buClr>
                <a:schemeClr val="lt1"/>
              </a:buClr>
              <a:buSzPts val="2400"/>
              <a:buNone/>
              <a:defRPr sz="2400">
                <a:solidFill>
                  <a:schemeClr val="lt1"/>
                </a:solidFill>
              </a:defRPr>
            </a:lvl3pPr>
            <a:lvl4pPr lvl="3" algn="l">
              <a:lnSpc>
                <a:spcPct val="100000"/>
              </a:lnSpc>
              <a:spcBef>
                <a:spcPts val="0"/>
              </a:spcBef>
              <a:spcAft>
                <a:spcPts val="0"/>
              </a:spcAft>
              <a:buClr>
                <a:schemeClr val="lt1"/>
              </a:buClr>
              <a:buSzPts val="2400"/>
              <a:buNone/>
              <a:defRPr sz="2400">
                <a:solidFill>
                  <a:schemeClr val="lt1"/>
                </a:solidFill>
              </a:defRPr>
            </a:lvl4pPr>
            <a:lvl5pPr lvl="4" algn="l">
              <a:lnSpc>
                <a:spcPct val="100000"/>
              </a:lnSpc>
              <a:spcBef>
                <a:spcPts val="0"/>
              </a:spcBef>
              <a:spcAft>
                <a:spcPts val="0"/>
              </a:spcAft>
              <a:buClr>
                <a:schemeClr val="lt1"/>
              </a:buClr>
              <a:buSzPts val="2400"/>
              <a:buNone/>
              <a:defRPr sz="2400">
                <a:solidFill>
                  <a:schemeClr val="lt1"/>
                </a:solidFill>
              </a:defRPr>
            </a:lvl5pPr>
            <a:lvl6pPr lvl="5" algn="l">
              <a:lnSpc>
                <a:spcPct val="100000"/>
              </a:lnSpc>
              <a:spcBef>
                <a:spcPts val="0"/>
              </a:spcBef>
              <a:spcAft>
                <a:spcPts val="0"/>
              </a:spcAft>
              <a:buClr>
                <a:schemeClr val="lt1"/>
              </a:buClr>
              <a:buSzPts val="2400"/>
              <a:buNone/>
              <a:defRPr sz="2400">
                <a:solidFill>
                  <a:schemeClr val="lt1"/>
                </a:solidFill>
              </a:defRPr>
            </a:lvl6pPr>
            <a:lvl7pPr lvl="6" algn="l">
              <a:lnSpc>
                <a:spcPct val="100000"/>
              </a:lnSpc>
              <a:spcBef>
                <a:spcPts val="0"/>
              </a:spcBef>
              <a:spcAft>
                <a:spcPts val="0"/>
              </a:spcAft>
              <a:buClr>
                <a:schemeClr val="lt1"/>
              </a:buClr>
              <a:buSzPts val="2400"/>
              <a:buNone/>
              <a:defRPr sz="2400">
                <a:solidFill>
                  <a:schemeClr val="lt1"/>
                </a:solidFill>
              </a:defRPr>
            </a:lvl7pPr>
            <a:lvl8pPr lvl="7" algn="l">
              <a:lnSpc>
                <a:spcPct val="100000"/>
              </a:lnSpc>
              <a:spcBef>
                <a:spcPts val="0"/>
              </a:spcBef>
              <a:spcAft>
                <a:spcPts val="0"/>
              </a:spcAft>
              <a:buClr>
                <a:schemeClr val="lt1"/>
              </a:buClr>
              <a:buSzPts val="2400"/>
              <a:buNone/>
              <a:defRPr sz="2400">
                <a:solidFill>
                  <a:schemeClr val="lt1"/>
                </a:solidFill>
              </a:defRPr>
            </a:lvl8pPr>
            <a:lvl9pPr lvl="8" algn="l">
              <a:lnSpc>
                <a:spcPct val="100000"/>
              </a:lnSpc>
              <a:spcBef>
                <a:spcPts val="0"/>
              </a:spcBef>
              <a:spcAft>
                <a:spcPts val="0"/>
              </a:spcAft>
              <a:buClr>
                <a:schemeClr val="lt1"/>
              </a:buClr>
              <a:buSzPts val="2400"/>
              <a:buNone/>
              <a:defRPr sz="2400">
                <a:solidFill>
                  <a:schemeClr val="lt1"/>
                </a:solidFill>
              </a:defRPr>
            </a:lvl9pPr>
          </a:lstStyle>
          <a:p/>
        </p:txBody>
      </p:sp>
      <p:sp>
        <p:nvSpPr>
          <p:cNvPr id="78" name="Google Shape;78;p13"/>
          <p:cNvSpPr txBox="1"/>
          <p:nvPr>
            <p:ph idx="1" type="body"/>
          </p:nvPr>
        </p:nvSpPr>
        <p:spPr>
          <a:xfrm>
            <a:off x="705222" y="1900350"/>
            <a:ext cx="2808000" cy="2024400"/>
          </a:xfrm>
          <a:prstGeom prst="rect">
            <a:avLst/>
          </a:prstGeom>
          <a:noFill/>
          <a:ln>
            <a:noFill/>
          </a:ln>
        </p:spPr>
        <p:txBody>
          <a:bodyPr anchorCtr="0" anchor="t" bIns="91425" lIns="91425" spcFirstLastPara="1" rIns="91425" wrap="square" tIns="91425">
            <a:noAutofit/>
          </a:bodyPr>
          <a:lstStyle>
            <a:lvl1pPr indent="-330200" lvl="0" marL="457200" algn="l">
              <a:lnSpc>
                <a:spcPct val="100000"/>
              </a:lnSpc>
              <a:spcBef>
                <a:spcPts val="0"/>
              </a:spcBef>
              <a:spcAft>
                <a:spcPts val="0"/>
              </a:spcAft>
              <a:buClr>
                <a:schemeClr val="lt1"/>
              </a:buClr>
              <a:buSzPts val="1600"/>
              <a:buChar char="●"/>
              <a:defRPr sz="1600">
                <a:solidFill>
                  <a:schemeClr val="lt1"/>
                </a:solidFill>
              </a:defRPr>
            </a:lvl1pPr>
            <a:lvl2pPr indent="-330200" lvl="1" marL="914400" algn="l">
              <a:lnSpc>
                <a:spcPct val="100000"/>
              </a:lnSpc>
              <a:spcBef>
                <a:spcPts val="1600"/>
              </a:spcBef>
              <a:spcAft>
                <a:spcPts val="0"/>
              </a:spcAft>
              <a:buClr>
                <a:schemeClr val="lt1"/>
              </a:buClr>
              <a:buSzPts val="1600"/>
              <a:buChar char="○"/>
              <a:defRPr sz="1600">
                <a:solidFill>
                  <a:schemeClr val="lt1"/>
                </a:solidFill>
              </a:defRPr>
            </a:lvl2pPr>
            <a:lvl3pPr indent="-330200" lvl="2" marL="1371600" algn="l">
              <a:lnSpc>
                <a:spcPct val="100000"/>
              </a:lnSpc>
              <a:spcBef>
                <a:spcPts val="1600"/>
              </a:spcBef>
              <a:spcAft>
                <a:spcPts val="0"/>
              </a:spcAft>
              <a:buClr>
                <a:schemeClr val="lt1"/>
              </a:buClr>
              <a:buSzPts val="1600"/>
              <a:buChar char="■"/>
              <a:defRPr sz="1600">
                <a:solidFill>
                  <a:schemeClr val="lt1"/>
                </a:solidFill>
              </a:defRPr>
            </a:lvl3pPr>
            <a:lvl4pPr indent="-330200" lvl="3" marL="1828800" algn="l">
              <a:lnSpc>
                <a:spcPct val="100000"/>
              </a:lnSpc>
              <a:spcBef>
                <a:spcPts val="1600"/>
              </a:spcBef>
              <a:spcAft>
                <a:spcPts val="0"/>
              </a:spcAft>
              <a:buClr>
                <a:schemeClr val="lt1"/>
              </a:buClr>
              <a:buSzPts val="1600"/>
              <a:buChar char="●"/>
              <a:defRPr sz="1600">
                <a:solidFill>
                  <a:schemeClr val="lt1"/>
                </a:solidFill>
              </a:defRPr>
            </a:lvl4pPr>
            <a:lvl5pPr indent="-330200" lvl="4" marL="2286000" algn="l">
              <a:lnSpc>
                <a:spcPct val="100000"/>
              </a:lnSpc>
              <a:spcBef>
                <a:spcPts val="1600"/>
              </a:spcBef>
              <a:spcAft>
                <a:spcPts val="0"/>
              </a:spcAft>
              <a:buClr>
                <a:schemeClr val="lt1"/>
              </a:buClr>
              <a:buSzPts val="1600"/>
              <a:buChar char="○"/>
              <a:defRPr sz="1600">
                <a:solidFill>
                  <a:schemeClr val="lt1"/>
                </a:solidFill>
              </a:defRPr>
            </a:lvl5pPr>
            <a:lvl6pPr indent="-330200" lvl="5" marL="2743200" algn="l">
              <a:lnSpc>
                <a:spcPct val="100000"/>
              </a:lnSpc>
              <a:spcBef>
                <a:spcPts val="1600"/>
              </a:spcBef>
              <a:spcAft>
                <a:spcPts val="0"/>
              </a:spcAft>
              <a:buClr>
                <a:schemeClr val="lt1"/>
              </a:buClr>
              <a:buSzPts val="1600"/>
              <a:buChar char="■"/>
              <a:defRPr sz="1600">
                <a:solidFill>
                  <a:schemeClr val="lt1"/>
                </a:solidFill>
              </a:defRPr>
            </a:lvl6pPr>
            <a:lvl7pPr indent="-330200" lvl="6" marL="3200400" algn="l">
              <a:lnSpc>
                <a:spcPct val="100000"/>
              </a:lnSpc>
              <a:spcBef>
                <a:spcPts val="1600"/>
              </a:spcBef>
              <a:spcAft>
                <a:spcPts val="0"/>
              </a:spcAft>
              <a:buClr>
                <a:schemeClr val="lt1"/>
              </a:buClr>
              <a:buSzPts val="1600"/>
              <a:buChar char="●"/>
              <a:defRPr sz="1600">
                <a:solidFill>
                  <a:schemeClr val="lt1"/>
                </a:solidFill>
              </a:defRPr>
            </a:lvl7pPr>
            <a:lvl8pPr indent="-330200" lvl="7" marL="3657600" algn="l">
              <a:lnSpc>
                <a:spcPct val="100000"/>
              </a:lnSpc>
              <a:spcBef>
                <a:spcPts val="1600"/>
              </a:spcBef>
              <a:spcAft>
                <a:spcPts val="0"/>
              </a:spcAft>
              <a:buClr>
                <a:schemeClr val="lt1"/>
              </a:buClr>
              <a:buSzPts val="1600"/>
              <a:buChar char="○"/>
              <a:defRPr sz="1600">
                <a:solidFill>
                  <a:schemeClr val="lt1"/>
                </a:solidFill>
              </a:defRPr>
            </a:lvl8pPr>
            <a:lvl9pPr indent="-330200" lvl="8" marL="4114800" algn="l">
              <a:lnSpc>
                <a:spcPct val="100000"/>
              </a:lnSpc>
              <a:spcBef>
                <a:spcPts val="1600"/>
              </a:spcBef>
              <a:spcAft>
                <a:spcPts val="1600"/>
              </a:spcAft>
              <a:buClr>
                <a:schemeClr val="lt1"/>
              </a:buClr>
              <a:buSzPts val="1600"/>
              <a:buChar char="■"/>
              <a:defRPr sz="1600">
                <a:solidFill>
                  <a:schemeClr val="lt1"/>
                </a:solidFill>
              </a:defRPr>
            </a:lvl9pPr>
          </a:lstStyle>
          <a:p/>
        </p:txBody>
      </p:sp>
      <p:cxnSp>
        <p:nvCxnSpPr>
          <p:cNvPr id="79" name="Google Shape;79;p13"/>
          <p:cNvCxnSpPr/>
          <p:nvPr/>
        </p:nvCxnSpPr>
        <p:spPr>
          <a:xfrm rot="10800000">
            <a:off x="781100" y="4940300"/>
            <a:ext cx="8358300" cy="0"/>
          </a:xfrm>
          <a:prstGeom prst="straightConnector1">
            <a:avLst/>
          </a:prstGeom>
          <a:noFill/>
          <a:ln cap="flat" cmpd="sng" w="19050">
            <a:solidFill>
              <a:schemeClr val="lt1"/>
            </a:solidFill>
            <a:prstDash val="solid"/>
            <a:round/>
            <a:headEnd len="sm" w="sm" type="none"/>
            <a:tailEnd len="sm" w="sm" type="none"/>
          </a:ln>
        </p:spPr>
      </p:cxnSp>
      <p:cxnSp>
        <p:nvCxnSpPr>
          <p:cNvPr id="80" name="Google Shape;80;p13"/>
          <p:cNvCxnSpPr/>
          <p:nvPr/>
        </p:nvCxnSpPr>
        <p:spPr>
          <a:xfrm rot="10800000">
            <a:off x="5711832" y="3253389"/>
            <a:ext cx="2785800" cy="0"/>
          </a:xfrm>
          <a:prstGeom prst="straightConnector1">
            <a:avLst/>
          </a:prstGeom>
          <a:noFill/>
          <a:ln cap="flat" cmpd="sng" w="19050">
            <a:solidFill>
              <a:schemeClr val="accent1"/>
            </a:solidFill>
            <a:prstDash val="solid"/>
            <a:round/>
            <a:headEnd len="sm" w="sm" type="none"/>
            <a:tailEnd len="sm" w="sm" type="none"/>
          </a:ln>
        </p:spPr>
      </p:cxn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am">
  <p:cSld name="Team">
    <p:bg>
      <p:bgPr>
        <a:solidFill>
          <a:schemeClr val="lt1"/>
        </a:solidFill>
      </p:bgPr>
    </p:bg>
    <p:spTree>
      <p:nvGrpSpPr>
        <p:cNvPr id="81" name="Shape 81"/>
        <p:cNvGrpSpPr/>
        <p:nvPr/>
      </p:nvGrpSpPr>
      <p:grpSpPr>
        <a:xfrm>
          <a:off x="0" y="0"/>
          <a:ext cx="0" cy="0"/>
          <a:chOff x="0" y="0"/>
          <a:chExt cx="0" cy="0"/>
        </a:xfrm>
      </p:grpSpPr>
      <p:sp>
        <p:nvSpPr>
          <p:cNvPr id="82" name="Google Shape;82;p14"/>
          <p:cNvSpPr/>
          <p:nvPr>
            <p:ph idx="2" type="pic"/>
          </p:nvPr>
        </p:nvSpPr>
        <p:spPr>
          <a:xfrm>
            <a:off x="715701" y="1929663"/>
            <a:ext cx="1588684" cy="1527913"/>
          </a:xfrm>
          <a:prstGeom prst="rect">
            <a:avLst/>
          </a:prstGeom>
          <a:noFill/>
          <a:ln>
            <a:noFill/>
          </a:ln>
        </p:spPr>
      </p:sp>
      <p:cxnSp>
        <p:nvCxnSpPr>
          <p:cNvPr id="83" name="Google Shape;83;p14"/>
          <p:cNvCxnSpPr/>
          <p:nvPr/>
        </p:nvCxnSpPr>
        <p:spPr>
          <a:xfrm>
            <a:off x="714375" y="1454331"/>
            <a:ext cx="1600200" cy="0"/>
          </a:xfrm>
          <a:prstGeom prst="straightConnector1">
            <a:avLst/>
          </a:prstGeom>
          <a:noFill/>
          <a:ln cap="flat" cmpd="sng" w="101600">
            <a:solidFill>
              <a:schemeClr val="lt1"/>
            </a:solidFill>
            <a:prstDash val="solid"/>
            <a:round/>
            <a:headEnd len="sm" w="sm" type="none"/>
            <a:tailEnd len="sm" w="sm" type="none"/>
          </a:ln>
        </p:spPr>
      </p:cxnSp>
      <p:sp>
        <p:nvSpPr>
          <p:cNvPr id="84" name="Google Shape;84;p14"/>
          <p:cNvSpPr/>
          <p:nvPr>
            <p:ph idx="3" type="pic"/>
          </p:nvPr>
        </p:nvSpPr>
        <p:spPr>
          <a:xfrm>
            <a:off x="2743710" y="1929663"/>
            <a:ext cx="1588684" cy="1527913"/>
          </a:xfrm>
          <a:prstGeom prst="rect">
            <a:avLst/>
          </a:prstGeom>
          <a:noFill/>
          <a:ln>
            <a:noFill/>
          </a:ln>
        </p:spPr>
      </p:sp>
      <p:sp>
        <p:nvSpPr>
          <p:cNvPr id="85" name="Google Shape;85;p14"/>
          <p:cNvSpPr txBox="1"/>
          <p:nvPr>
            <p:ph idx="1" type="body"/>
          </p:nvPr>
        </p:nvSpPr>
        <p:spPr>
          <a:xfrm>
            <a:off x="714375" y="4044877"/>
            <a:ext cx="1600200" cy="276999"/>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SzPts val="1800"/>
              <a:buNone/>
              <a:defRPr b="0" i="0" sz="1050">
                <a:solidFill>
                  <a:schemeClr val="dk1"/>
                </a:solidFill>
                <a:latin typeface="Arial"/>
                <a:ea typeface="Arial"/>
                <a:cs typeface="Arial"/>
                <a:sym typeface="Arial"/>
              </a:defRPr>
            </a:lvl1pPr>
            <a:lvl2pPr indent="-317500" lvl="1" marL="914400" algn="l">
              <a:lnSpc>
                <a:spcPct val="100000"/>
              </a:lnSpc>
              <a:spcBef>
                <a:spcPts val="1600"/>
              </a:spcBef>
              <a:spcAft>
                <a:spcPts val="0"/>
              </a:spcAft>
              <a:buSzPts val="1400"/>
              <a:buChar char="○"/>
              <a:defRPr sz="3000"/>
            </a:lvl2pPr>
            <a:lvl3pPr indent="-317500" lvl="2" marL="1371600" algn="l">
              <a:lnSpc>
                <a:spcPct val="100000"/>
              </a:lnSpc>
              <a:spcBef>
                <a:spcPts val="1600"/>
              </a:spcBef>
              <a:spcAft>
                <a:spcPts val="0"/>
              </a:spcAft>
              <a:buSzPts val="1400"/>
              <a:buChar char="■"/>
              <a:defRPr sz="3000"/>
            </a:lvl3pPr>
            <a:lvl4pPr indent="-317500" lvl="3" marL="1828800" algn="l">
              <a:lnSpc>
                <a:spcPct val="100000"/>
              </a:lnSpc>
              <a:spcBef>
                <a:spcPts val="1600"/>
              </a:spcBef>
              <a:spcAft>
                <a:spcPts val="0"/>
              </a:spcAft>
              <a:buSzPts val="1400"/>
              <a:buChar char="●"/>
              <a:defRPr sz="3000"/>
            </a:lvl4pPr>
            <a:lvl5pPr indent="-317500" lvl="4" marL="2286000" algn="l">
              <a:lnSpc>
                <a:spcPct val="100000"/>
              </a:lnSpc>
              <a:spcBef>
                <a:spcPts val="1600"/>
              </a:spcBef>
              <a:spcAft>
                <a:spcPts val="0"/>
              </a:spcAft>
              <a:buSzPts val="1400"/>
              <a:buChar char="○"/>
              <a:defRPr sz="3000"/>
            </a:lvl5pPr>
            <a:lvl6pPr indent="-317500" lvl="5" marL="2743200" algn="l">
              <a:lnSpc>
                <a:spcPct val="100000"/>
              </a:lnSpc>
              <a:spcBef>
                <a:spcPts val="1600"/>
              </a:spcBef>
              <a:spcAft>
                <a:spcPts val="0"/>
              </a:spcAft>
              <a:buSzPts val="1400"/>
              <a:buChar char="■"/>
              <a:defRPr/>
            </a:lvl6pPr>
            <a:lvl7pPr indent="-317500" lvl="6" marL="3200400" algn="l">
              <a:lnSpc>
                <a:spcPct val="100000"/>
              </a:lnSpc>
              <a:spcBef>
                <a:spcPts val="1600"/>
              </a:spcBef>
              <a:spcAft>
                <a:spcPts val="0"/>
              </a:spcAft>
              <a:buSzPts val="1400"/>
              <a:buChar char="●"/>
              <a:defRPr/>
            </a:lvl7pPr>
            <a:lvl8pPr indent="-317500" lvl="7" marL="3657600" algn="l">
              <a:lnSpc>
                <a:spcPct val="100000"/>
              </a:lnSpc>
              <a:spcBef>
                <a:spcPts val="1600"/>
              </a:spcBef>
              <a:spcAft>
                <a:spcPts val="0"/>
              </a:spcAft>
              <a:buSzPts val="1400"/>
              <a:buChar char="○"/>
              <a:defRPr/>
            </a:lvl8pPr>
            <a:lvl9pPr indent="-317500" lvl="8" marL="4114800" algn="l">
              <a:lnSpc>
                <a:spcPct val="100000"/>
              </a:lnSpc>
              <a:spcBef>
                <a:spcPts val="1600"/>
              </a:spcBef>
              <a:spcAft>
                <a:spcPts val="1600"/>
              </a:spcAft>
              <a:buSzPts val="1400"/>
              <a:buChar char="■"/>
              <a:defRPr/>
            </a:lvl9pPr>
          </a:lstStyle>
          <a:p/>
        </p:txBody>
      </p:sp>
      <p:sp>
        <p:nvSpPr>
          <p:cNvPr id="86" name="Google Shape;86;p14"/>
          <p:cNvSpPr txBox="1"/>
          <p:nvPr>
            <p:ph idx="4" type="body"/>
          </p:nvPr>
        </p:nvSpPr>
        <p:spPr>
          <a:xfrm>
            <a:off x="714375" y="3740059"/>
            <a:ext cx="1600200" cy="154378"/>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300"/>
              </a:spcBef>
              <a:spcAft>
                <a:spcPts val="0"/>
              </a:spcAft>
              <a:buSzPts val="1800"/>
              <a:buNone/>
              <a:defRPr b="0" i="0" sz="1350">
                <a:solidFill>
                  <a:schemeClr val="dk1"/>
                </a:solidFill>
                <a:latin typeface="Arial"/>
                <a:ea typeface="Arial"/>
                <a:cs typeface="Arial"/>
                <a:sym typeface="Arial"/>
              </a:defRPr>
            </a:lvl1pPr>
            <a:lvl2pPr indent="-317500" lvl="1" marL="914400" algn="l">
              <a:lnSpc>
                <a:spcPct val="100000"/>
              </a:lnSpc>
              <a:spcBef>
                <a:spcPts val="1600"/>
              </a:spcBef>
              <a:spcAft>
                <a:spcPts val="0"/>
              </a:spcAft>
              <a:buSzPts val="1400"/>
              <a:buChar char="○"/>
              <a:defRPr sz="3000"/>
            </a:lvl2pPr>
            <a:lvl3pPr indent="-317500" lvl="2" marL="1371600" algn="l">
              <a:lnSpc>
                <a:spcPct val="100000"/>
              </a:lnSpc>
              <a:spcBef>
                <a:spcPts val="1600"/>
              </a:spcBef>
              <a:spcAft>
                <a:spcPts val="0"/>
              </a:spcAft>
              <a:buSzPts val="1400"/>
              <a:buChar char="■"/>
              <a:defRPr sz="3000"/>
            </a:lvl3pPr>
            <a:lvl4pPr indent="-317500" lvl="3" marL="1828800" algn="l">
              <a:lnSpc>
                <a:spcPct val="100000"/>
              </a:lnSpc>
              <a:spcBef>
                <a:spcPts val="1600"/>
              </a:spcBef>
              <a:spcAft>
                <a:spcPts val="0"/>
              </a:spcAft>
              <a:buSzPts val="1400"/>
              <a:buChar char="●"/>
              <a:defRPr sz="3000"/>
            </a:lvl4pPr>
            <a:lvl5pPr indent="-317500" lvl="4" marL="2286000" algn="l">
              <a:lnSpc>
                <a:spcPct val="100000"/>
              </a:lnSpc>
              <a:spcBef>
                <a:spcPts val="1600"/>
              </a:spcBef>
              <a:spcAft>
                <a:spcPts val="0"/>
              </a:spcAft>
              <a:buSzPts val="1400"/>
              <a:buChar char="○"/>
              <a:defRPr sz="3000"/>
            </a:lvl5pPr>
            <a:lvl6pPr indent="-317500" lvl="5" marL="2743200" algn="l">
              <a:lnSpc>
                <a:spcPct val="100000"/>
              </a:lnSpc>
              <a:spcBef>
                <a:spcPts val="1600"/>
              </a:spcBef>
              <a:spcAft>
                <a:spcPts val="0"/>
              </a:spcAft>
              <a:buSzPts val="1400"/>
              <a:buChar char="■"/>
              <a:defRPr/>
            </a:lvl6pPr>
            <a:lvl7pPr indent="-317500" lvl="6" marL="3200400" algn="l">
              <a:lnSpc>
                <a:spcPct val="100000"/>
              </a:lnSpc>
              <a:spcBef>
                <a:spcPts val="1600"/>
              </a:spcBef>
              <a:spcAft>
                <a:spcPts val="0"/>
              </a:spcAft>
              <a:buSzPts val="1400"/>
              <a:buChar char="●"/>
              <a:defRPr/>
            </a:lvl7pPr>
            <a:lvl8pPr indent="-317500" lvl="7" marL="3657600" algn="l">
              <a:lnSpc>
                <a:spcPct val="100000"/>
              </a:lnSpc>
              <a:spcBef>
                <a:spcPts val="1600"/>
              </a:spcBef>
              <a:spcAft>
                <a:spcPts val="0"/>
              </a:spcAft>
              <a:buSzPts val="1400"/>
              <a:buChar char="○"/>
              <a:defRPr/>
            </a:lvl8pPr>
            <a:lvl9pPr indent="-317500" lvl="8" marL="4114800" algn="l">
              <a:lnSpc>
                <a:spcPct val="100000"/>
              </a:lnSpc>
              <a:spcBef>
                <a:spcPts val="1600"/>
              </a:spcBef>
              <a:spcAft>
                <a:spcPts val="1600"/>
              </a:spcAft>
              <a:buSzPts val="1400"/>
              <a:buChar char="■"/>
              <a:defRPr/>
            </a:lvl9pPr>
          </a:lstStyle>
          <a:p/>
        </p:txBody>
      </p:sp>
      <p:sp>
        <p:nvSpPr>
          <p:cNvPr id="87" name="Google Shape;87;p14"/>
          <p:cNvSpPr txBox="1"/>
          <p:nvPr>
            <p:ph idx="5" type="body"/>
          </p:nvPr>
        </p:nvSpPr>
        <p:spPr>
          <a:xfrm>
            <a:off x="2747282" y="4044877"/>
            <a:ext cx="1596118" cy="276999"/>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SzPts val="1800"/>
              <a:buNone/>
              <a:defRPr b="0" i="0" sz="1050">
                <a:solidFill>
                  <a:schemeClr val="dk1"/>
                </a:solidFill>
                <a:latin typeface="Arial"/>
                <a:ea typeface="Arial"/>
                <a:cs typeface="Arial"/>
                <a:sym typeface="Arial"/>
              </a:defRPr>
            </a:lvl1pPr>
            <a:lvl2pPr indent="-317500" lvl="1" marL="914400" algn="l">
              <a:lnSpc>
                <a:spcPct val="100000"/>
              </a:lnSpc>
              <a:spcBef>
                <a:spcPts val="1600"/>
              </a:spcBef>
              <a:spcAft>
                <a:spcPts val="0"/>
              </a:spcAft>
              <a:buSzPts val="1400"/>
              <a:buChar char="○"/>
              <a:defRPr sz="3000"/>
            </a:lvl2pPr>
            <a:lvl3pPr indent="-317500" lvl="2" marL="1371600" algn="l">
              <a:lnSpc>
                <a:spcPct val="100000"/>
              </a:lnSpc>
              <a:spcBef>
                <a:spcPts val="1600"/>
              </a:spcBef>
              <a:spcAft>
                <a:spcPts val="0"/>
              </a:spcAft>
              <a:buSzPts val="1400"/>
              <a:buChar char="■"/>
              <a:defRPr sz="3000"/>
            </a:lvl3pPr>
            <a:lvl4pPr indent="-317500" lvl="3" marL="1828800" algn="l">
              <a:lnSpc>
                <a:spcPct val="100000"/>
              </a:lnSpc>
              <a:spcBef>
                <a:spcPts val="1600"/>
              </a:spcBef>
              <a:spcAft>
                <a:spcPts val="0"/>
              </a:spcAft>
              <a:buSzPts val="1400"/>
              <a:buChar char="●"/>
              <a:defRPr sz="3000"/>
            </a:lvl4pPr>
            <a:lvl5pPr indent="-317500" lvl="4" marL="2286000" algn="l">
              <a:lnSpc>
                <a:spcPct val="100000"/>
              </a:lnSpc>
              <a:spcBef>
                <a:spcPts val="1600"/>
              </a:spcBef>
              <a:spcAft>
                <a:spcPts val="0"/>
              </a:spcAft>
              <a:buSzPts val="1400"/>
              <a:buChar char="○"/>
              <a:defRPr sz="3000"/>
            </a:lvl5pPr>
            <a:lvl6pPr indent="-317500" lvl="5" marL="2743200" algn="l">
              <a:lnSpc>
                <a:spcPct val="100000"/>
              </a:lnSpc>
              <a:spcBef>
                <a:spcPts val="1600"/>
              </a:spcBef>
              <a:spcAft>
                <a:spcPts val="0"/>
              </a:spcAft>
              <a:buSzPts val="1400"/>
              <a:buChar char="■"/>
              <a:defRPr/>
            </a:lvl6pPr>
            <a:lvl7pPr indent="-317500" lvl="6" marL="3200400" algn="l">
              <a:lnSpc>
                <a:spcPct val="100000"/>
              </a:lnSpc>
              <a:spcBef>
                <a:spcPts val="1600"/>
              </a:spcBef>
              <a:spcAft>
                <a:spcPts val="0"/>
              </a:spcAft>
              <a:buSzPts val="1400"/>
              <a:buChar char="●"/>
              <a:defRPr/>
            </a:lvl7pPr>
            <a:lvl8pPr indent="-317500" lvl="7" marL="3657600" algn="l">
              <a:lnSpc>
                <a:spcPct val="100000"/>
              </a:lnSpc>
              <a:spcBef>
                <a:spcPts val="1600"/>
              </a:spcBef>
              <a:spcAft>
                <a:spcPts val="0"/>
              </a:spcAft>
              <a:buSzPts val="1400"/>
              <a:buChar char="○"/>
              <a:defRPr/>
            </a:lvl8pPr>
            <a:lvl9pPr indent="-317500" lvl="8" marL="4114800" algn="l">
              <a:lnSpc>
                <a:spcPct val="100000"/>
              </a:lnSpc>
              <a:spcBef>
                <a:spcPts val="1600"/>
              </a:spcBef>
              <a:spcAft>
                <a:spcPts val="1600"/>
              </a:spcAft>
              <a:buSzPts val="1400"/>
              <a:buChar char="■"/>
              <a:defRPr/>
            </a:lvl9pPr>
          </a:lstStyle>
          <a:p/>
        </p:txBody>
      </p:sp>
      <p:sp>
        <p:nvSpPr>
          <p:cNvPr id="88" name="Google Shape;88;p14"/>
          <p:cNvSpPr txBox="1"/>
          <p:nvPr>
            <p:ph idx="6" type="body"/>
          </p:nvPr>
        </p:nvSpPr>
        <p:spPr>
          <a:xfrm>
            <a:off x="2747282" y="3740059"/>
            <a:ext cx="1596118" cy="154378"/>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300"/>
              </a:spcBef>
              <a:spcAft>
                <a:spcPts val="0"/>
              </a:spcAft>
              <a:buSzPts val="1800"/>
              <a:buNone/>
              <a:defRPr b="0" i="0" sz="1350">
                <a:solidFill>
                  <a:schemeClr val="dk1"/>
                </a:solidFill>
                <a:latin typeface="Arial"/>
                <a:ea typeface="Arial"/>
                <a:cs typeface="Arial"/>
                <a:sym typeface="Arial"/>
              </a:defRPr>
            </a:lvl1pPr>
            <a:lvl2pPr indent="-317500" lvl="1" marL="914400" algn="l">
              <a:lnSpc>
                <a:spcPct val="100000"/>
              </a:lnSpc>
              <a:spcBef>
                <a:spcPts val="1600"/>
              </a:spcBef>
              <a:spcAft>
                <a:spcPts val="0"/>
              </a:spcAft>
              <a:buSzPts val="1400"/>
              <a:buChar char="○"/>
              <a:defRPr sz="3000"/>
            </a:lvl2pPr>
            <a:lvl3pPr indent="-317500" lvl="2" marL="1371600" algn="l">
              <a:lnSpc>
                <a:spcPct val="100000"/>
              </a:lnSpc>
              <a:spcBef>
                <a:spcPts val="1600"/>
              </a:spcBef>
              <a:spcAft>
                <a:spcPts val="0"/>
              </a:spcAft>
              <a:buSzPts val="1400"/>
              <a:buChar char="■"/>
              <a:defRPr sz="3000"/>
            </a:lvl3pPr>
            <a:lvl4pPr indent="-317500" lvl="3" marL="1828800" algn="l">
              <a:lnSpc>
                <a:spcPct val="100000"/>
              </a:lnSpc>
              <a:spcBef>
                <a:spcPts val="1600"/>
              </a:spcBef>
              <a:spcAft>
                <a:spcPts val="0"/>
              </a:spcAft>
              <a:buSzPts val="1400"/>
              <a:buChar char="●"/>
              <a:defRPr sz="3000"/>
            </a:lvl4pPr>
            <a:lvl5pPr indent="-317500" lvl="4" marL="2286000" algn="l">
              <a:lnSpc>
                <a:spcPct val="100000"/>
              </a:lnSpc>
              <a:spcBef>
                <a:spcPts val="1600"/>
              </a:spcBef>
              <a:spcAft>
                <a:spcPts val="0"/>
              </a:spcAft>
              <a:buSzPts val="1400"/>
              <a:buChar char="○"/>
              <a:defRPr sz="3000"/>
            </a:lvl5pPr>
            <a:lvl6pPr indent="-317500" lvl="5" marL="2743200" algn="l">
              <a:lnSpc>
                <a:spcPct val="100000"/>
              </a:lnSpc>
              <a:spcBef>
                <a:spcPts val="1600"/>
              </a:spcBef>
              <a:spcAft>
                <a:spcPts val="0"/>
              </a:spcAft>
              <a:buSzPts val="1400"/>
              <a:buChar char="■"/>
              <a:defRPr/>
            </a:lvl6pPr>
            <a:lvl7pPr indent="-317500" lvl="6" marL="3200400" algn="l">
              <a:lnSpc>
                <a:spcPct val="100000"/>
              </a:lnSpc>
              <a:spcBef>
                <a:spcPts val="1600"/>
              </a:spcBef>
              <a:spcAft>
                <a:spcPts val="0"/>
              </a:spcAft>
              <a:buSzPts val="1400"/>
              <a:buChar char="●"/>
              <a:defRPr/>
            </a:lvl7pPr>
            <a:lvl8pPr indent="-317500" lvl="7" marL="3657600" algn="l">
              <a:lnSpc>
                <a:spcPct val="100000"/>
              </a:lnSpc>
              <a:spcBef>
                <a:spcPts val="1600"/>
              </a:spcBef>
              <a:spcAft>
                <a:spcPts val="0"/>
              </a:spcAft>
              <a:buSzPts val="1400"/>
              <a:buChar char="○"/>
              <a:defRPr/>
            </a:lvl8pPr>
            <a:lvl9pPr indent="-317500" lvl="8" marL="4114800" algn="l">
              <a:lnSpc>
                <a:spcPct val="100000"/>
              </a:lnSpc>
              <a:spcBef>
                <a:spcPts val="1600"/>
              </a:spcBef>
              <a:spcAft>
                <a:spcPts val="1600"/>
              </a:spcAft>
              <a:buSzPts val="1400"/>
              <a:buChar char="■"/>
              <a:defRPr/>
            </a:lvl9pPr>
          </a:lstStyle>
          <a:p/>
        </p:txBody>
      </p:sp>
      <p:sp>
        <p:nvSpPr>
          <p:cNvPr id="89" name="Google Shape;89;p14"/>
          <p:cNvSpPr txBox="1"/>
          <p:nvPr>
            <p:ph idx="7" type="body"/>
          </p:nvPr>
        </p:nvSpPr>
        <p:spPr>
          <a:xfrm>
            <a:off x="4775291" y="4044877"/>
            <a:ext cx="1596934" cy="276999"/>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SzPts val="1800"/>
              <a:buNone/>
              <a:defRPr b="0" i="0" sz="1050">
                <a:solidFill>
                  <a:schemeClr val="dk1"/>
                </a:solidFill>
                <a:latin typeface="Arial"/>
                <a:ea typeface="Arial"/>
                <a:cs typeface="Arial"/>
                <a:sym typeface="Arial"/>
              </a:defRPr>
            </a:lvl1pPr>
            <a:lvl2pPr indent="-317500" lvl="1" marL="914400" algn="l">
              <a:lnSpc>
                <a:spcPct val="100000"/>
              </a:lnSpc>
              <a:spcBef>
                <a:spcPts val="1600"/>
              </a:spcBef>
              <a:spcAft>
                <a:spcPts val="0"/>
              </a:spcAft>
              <a:buSzPts val="1400"/>
              <a:buChar char="○"/>
              <a:defRPr sz="3000"/>
            </a:lvl2pPr>
            <a:lvl3pPr indent="-317500" lvl="2" marL="1371600" algn="l">
              <a:lnSpc>
                <a:spcPct val="100000"/>
              </a:lnSpc>
              <a:spcBef>
                <a:spcPts val="1600"/>
              </a:spcBef>
              <a:spcAft>
                <a:spcPts val="0"/>
              </a:spcAft>
              <a:buSzPts val="1400"/>
              <a:buChar char="■"/>
              <a:defRPr sz="3000"/>
            </a:lvl3pPr>
            <a:lvl4pPr indent="-317500" lvl="3" marL="1828800" algn="l">
              <a:lnSpc>
                <a:spcPct val="100000"/>
              </a:lnSpc>
              <a:spcBef>
                <a:spcPts val="1600"/>
              </a:spcBef>
              <a:spcAft>
                <a:spcPts val="0"/>
              </a:spcAft>
              <a:buSzPts val="1400"/>
              <a:buChar char="●"/>
              <a:defRPr sz="3000"/>
            </a:lvl4pPr>
            <a:lvl5pPr indent="-317500" lvl="4" marL="2286000" algn="l">
              <a:lnSpc>
                <a:spcPct val="100000"/>
              </a:lnSpc>
              <a:spcBef>
                <a:spcPts val="1600"/>
              </a:spcBef>
              <a:spcAft>
                <a:spcPts val="0"/>
              </a:spcAft>
              <a:buSzPts val="1400"/>
              <a:buChar char="○"/>
              <a:defRPr sz="3000"/>
            </a:lvl5pPr>
            <a:lvl6pPr indent="-317500" lvl="5" marL="2743200" algn="l">
              <a:lnSpc>
                <a:spcPct val="100000"/>
              </a:lnSpc>
              <a:spcBef>
                <a:spcPts val="1600"/>
              </a:spcBef>
              <a:spcAft>
                <a:spcPts val="0"/>
              </a:spcAft>
              <a:buSzPts val="1400"/>
              <a:buChar char="■"/>
              <a:defRPr/>
            </a:lvl6pPr>
            <a:lvl7pPr indent="-317500" lvl="6" marL="3200400" algn="l">
              <a:lnSpc>
                <a:spcPct val="100000"/>
              </a:lnSpc>
              <a:spcBef>
                <a:spcPts val="1600"/>
              </a:spcBef>
              <a:spcAft>
                <a:spcPts val="0"/>
              </a:spcAft>
              <a:buSzPts val="1400"/>
              <a:buChar char="●"/>
              <a:defRPr/>
            </a:lvl7pPr>
            <a:lvl8pPr indent="-317500" lvl="7" marL="3657600" algn="l">
              <a:lnSpc>
                <a:spcPct val="100000"/>
              </a:lnSpc>
              <a:spcBef>
                <a:spcPts val="1600"/>
              </a:spcBef>
              <a:spcAft>
                <a:spcPts val="0"/>
              </a:spcAft>
              <a:buSzPts val="1400"/>
              <a:buChar char="○"/>
              <a:defRPr/>
            </a:lvl8pPr>
            <a:lvl9pPr indent="-317500" lvl="8" marL="4114800" algn="l">
              <a:lnSpc>
                <a:spcPct val="100000"/>
              </a:lnSpc>
              <a:spcBef>
                <a:spcPts val="1600"/>
              </a:spcBef>
              <a:spcAft>
                <a:spcPts val="1600"/>
              </a:spcAft>
              <a:buSzPts val="1400"/>
              <a:buChar char="■"/>
              <a:defRPr/>
            </a:lvl9pPr>
          </a:lstStyle>
          <a:p/>
        </p:txBody>
      </p:sp>
      <p:sp>
        <p:nvSpPr>
          <p:cNvPr id="90" name="Google Shape;90;p14"/>
          <p:cNvSpPr txBox="1"/>
          <p:nvPr>
            <p:ph idx="8" type="body"/>
          </p:nvPr>
        </p:nvSpPr>
        <p:spPr>
          <a:xfrm>
            <a:off x="4775291" y="3740059"/>
            <a:ext cx="1596934" cy="154378"/>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300"/>
              </a:spcBef>
              <a:spcAft>
                <a:spcPts val="0"/>
              </a:spcAft>
              <a:buSzPts val="1800"/>
              <a:buNone/>
              <a:defRPr b="0" i="0" sz="1350">
                <a:solidFill>
                  <a:schemeClr val="dk1"/>
                </a:solidFill>
                <a:latin typeface="Arial"/>
                <a:ea typeface="Arial"/>
                <a:cs typeface="Arial"/>
                <a:sym typeface="Arial"/>
              </a:defRPr>
            </a:lvl1pPr>
            <a:lvl2pPr indent="-317500" lvl="1" marL="914400" algn="l">
              <a:lnSpc>
                <a:spcPct val="100000"/>
              </a:lnSpc>
              <a:spcBef>
                <a:spcPts val="1600"/>
              </a:spcBef>
              <a:spcAft>
                <a:spcPts val="0"/>
              </a:spcAft>
              <a:buSzPts val="1400"/>
              <a:buChar char="○"/>
              <a:defRPr sz="3000"/>
            </a:lvl2pPr>
            <a:lvl3pPr indent="-317500" lvl="2" marL="1371600" algn="l">
              <a:lnSpc>
                <a:spcPct val="100000"/>
              </a:lnSpc>
              <a:spcBef>
                <a:spcPts val="1600"/>
              </a:spcBef>
              <a:spcAft>
                <a:spcPts val="0"/>
              </a:spcAft>
              <a:buSzPts val="1400"/>
              <a:buChar char="■"/>
              <a:defRPr sz="3000"/>
            </a:lvl3pPr>
            <a:lvl4pPr indent="-317500" lvl="3" marL="1828800" algn="l">
              <a:lnSpc>
                <a:spcPct val="100000"/>
              </a:lnSpc>
              <a:spcBef>
                <a:spcPts val="1600"/>
              </a:spcBef>
              <a:spcAft>
                <a:spcPts val="0"/>
              </a:spcAft>
              <a:buSzPts val="1400"/>
              <a:buChar char="●"/>
              <a:defRPr sz="3000"/>
            </a:lvl4pPr>
            <a:lvl5pPr indent="-317500" lvl="4" marL="2286000" algn="l">
              <a:lnSpc>
                <a:spcPct val="100000"/>
              </a:lnSpc>
              <a:spcBef>
                <a:spcPts val="1600"/>
              </a:spcBef>
              <a:spcAft>
                <a:spcPts val="0"/>
              </a:spcAft>
              <a:buSzPts val="1400"/>
              <a:buChar char="○"/>
              <a:defRPr sz="3000"/>
            </a:lvl5pPr>
            <a:lvl6pPr indent="-317500" lvl="5" marL="2743200" algn="l">
              <a:lnSpc>
                <a:spcPct val="100000"/>
              </a:lnSpc>
              <a:spcBef>
                <a:spcPts val="1600"/>
              </a:spcBef>
              <a:spcAft>
                <a:spcPts val="0"/>
              </a:spcAft>
              <a:buSzPts val="1400"/>
              <a:buChar char="■"/>
              <a:defRPr/>
            </a:lvl6pPr>
            <a:lvl7pPr indent="-317500" lvl="6" marL="3200400" algn="l">
              <a:lnSpc>
                <a:spcPct val="100000"/>
              </a:lnSpc>
              <a:spcBef>
                <a:spcPts val="1600"/>
              </a:spcBef>
              <a:spcAft>
                <a:spcPts val="0"/>
              </a:spcAft>
              <a:buSzPts val="1400"/>
              <a:buChar char="●"/>
              <a:defRPr/>
            </a:lvl7pPr>
            <a:lvl8pPr indent="-317500" lvl="7" marL="3657600" algn="l">
              <a:lnSpc>
                <a:spcPct val="100000"/>
              </a:lnSpc>
              <a:spcBef>
                <a:spcPts val="1600"/>
              </a:spcBef>
              <a:spcAft>
                <a:spcPts val="0"/>
              </a:spcAft>
              <a:buSzPts val="1400"/>
              <a:buChar char="○"/>
              <a:defRPr/>
            </a:lvl8pPr>
            <a:lvl9pPr indent="-317500" lvl="8" marL="4114800" algn="l">
              <a:lnSpc>
                <a:spcPct val="100000"/>
              </a:lnSpc>
              <a:spcBef>
                <a:spcPts val="1600"/>
              </a:spcBef>
              <a:spcAft>
                <a:spcPts val="1600"/>
              </a:spcAft>
              <a:buSzPts val="1400"/>
              <a:buChar char="■"/>
              <a:defRPr/>
            </a:lvl9pPr>
          </a:lstStyle>
          <a:p/>
        </p:txBody>
      </p:sp>
      <p:sp>
        <p:nvSpPr>
          <p:cNvPr id="91" name="Google Shape;91;p14"/>
          <p:cNvSpPr txBox="1"/>
          <p:nvPr>
            <p:ph idx="9" type="body"/>
          </p:nvPr>
        </p:nvSpPr>
        <p:spPr>
          <a:xfrm>
            <a:off x="6832691" y="4044877"/>
            <a:ext cx="1596934" cy="276999"/>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SzPts val="1800"/>
              <a:buNone/>
              <a:defRPr b="0" i="0" sz="1050">
                <a:solidFill>
                  <a:schemeClr val="dk1"/>
                </a:solidFill>
                <a:latin typeface="Arial"/>
                <a:ea typeface="Arial"/>
                <a:cs typeface="Arial"/>
                <a:sym typeface="Arial"/>
              </a:defRPr>
            </a:lvl1pPr>
            <a:lvl2pPr indent="-317500" lvl="1" marL="914400" algn="l">
              <a:lnSpc>
                <a:spcPct val="100000"/>
              </a:lnSpc>
              <a:spcBef>
                <a:spcPts val="1600"/>
              </a:spcBef>
              <a:spcAft>
                <a:spcPts val="0"/>
              </a:spcAft>
              <a:buSzPts val="1400"/>
              <a:buChar char="○"/>
              <a:defRPr sz="3000"/>
            </a:lvl2pPr>
            <a:lvl3pPr indent="-317500" lvl="2" marL="1371600" algn="l">
              <a:lnSpc>
                <a:spcPct val="100000"/>
              </a:lnSpc>
              <a:spcBef>
                <a:spcPts val="1600"/>
              </a:spcBef>
              <a:spcAft>
                <a:spcPts val="0"/>
              </a:spcAft>
              <a:buSzPts val="1400"/>
              <a:buChar char="■"/>
              <a:defRPr sz="3000"/>
            </a:lvl3pPr>
            <a:lvl4pPr indent="-317500" lvl="3" marL="1828800" algn="l">
              <a:lnSpc>
                <a:spcPct val="100000"/>
              </a:lnSpc>
              <a:spcBef>
                <a:spcPts val="1600"/>
              </a:spcBef>
              <a:spcAft>
                <a:spcPts val="0"/>
              </a:spcAft>
              <a:buSzPts val="1400"/>
              <a:buChar char="●"/>
              <a:defRPr sz="3000"/>
            </a:lvl4pPr>
            <a:lvl5pPr indent="-317500" lvl="4" marL="2286000" algn="l">
              <a:lnSpc>
                <a:spcPct val="100000"/>
              </a:lnSpc>
              <a:spcBef>
                <a:spcPts val="1600"/>
              </a:spcBef>
              <a:spcAft>
                <a:spcPts val="0"/>
              </a:spcAft>
              <a:buSzPts val="1400"/>
              <a:buChar char="○"/>
              <a:defRPr sz="3000"/>
            </a:lvl5pPr>
            <a:lvl6pPr indent="-317500" lvl="5" marL="2743200" algn="l">
              <a:lnSpc>
                <a:spcPct val="100000"/>
              </a:lnSpc>
              <a:spcBef>
                <a:spcPts val="1600"/>
              </a:spcBef>
              <a:spcAft>
                <a:spcPts val="0"/>
              </a:spcAft>
              <a:buSzPts val="1400"/>
              <a:buChar char="■"/>
              <a:defRPr/>
            </a:lvl6pPr>
            <a:lvl7pPr indent="-317500" lvl="6" marL="3200400" algn="l">
              <a:lnSpc>
                <a:spcPct val="100000"/>
              </a:lnSpc>
              <a:spcBef>
                <a:spcPts val="1600"/>
              </a:spcBef>
              <a:spcAft>
                <a:spcPts val="0"/>
              </a:spcAft>
              <a:buSzPts val="1400"/>
              <a:buChar char="●"/>
              <a:defRPr/>
            </a:lvl7pPr>
            <a:lvl8pPr indent="-317500" lvl="7" marL="3657600" algn="l">
              <a:lnSpc>
                <a:spcPct val="100000"/>
              </a:lnSpc>
              <a:spcBef>
                <a:spcPts val="1600"/>
              </a:spcBef>
              <a:spcAft>
                <a:spcPts val="0"/>
              </a:spcAft>
              <a:buSzPts val="1400"/>
              <a:buChar char="○"/>
              <a:defRPr/>
            </a:lvl8pPr>
            <a:lvl9pPr indent="-317500" lvl="8" marL="4114800" algn="l">
              <a:lnSpc>
                <a:spcPct val="100000"/>
              </a:lnSpc>
              <a:spcBef>
                <a:spcPts val="1600"/>
              </a:spcBef>
              <a:spcAft>
                <a:spcPts val="1600"/>
              </a:spcAft>
              <a:buSzPts val="1400"/>
              <a:buChar char="■"/>
              <a:defRPr/>
            </a:lvl9pPr>
          </a:lstStyle>
          <a:p/>
        </p:txBody>
      </p:sp>
      <p:sp>
        <p:nvSpPr>
          <p:cNvPr id="92" name="Google Shape;92;p14"/>
          <p:cNvSpPr txBox="1"/>
          <p:nvPr>
            <p:ph idx="13" type="body"/>
          </p:nvPr>
        </p:nvSpPr>
        <p:spPr>
          <a:xfrm>
            <a:off x="6832691" y="3740059"/>
            <a:ext cx="1596934" cy="154378"/>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300"/>
              </a:spcBef>
              <a:spcAft>
                <a:spcPts val="0"/>
              </a:spcAft>
              <a:buSzPts val="1800"/>
              <a:buNone/>
              <a:defRPr b="0" i="0" sz="1350">
                <a:solidFill>
                  <a:schemeClr val="dk1"/>
                </a:solidFill>
                <a:latin typeface="Arial"/>
                <a:ea typeface="Arial"/>
                <a:cs typeface="Arial"/>
                <a:sym typeface="Arial"/>
              </a:defRPr>
            </a:lvl1pPr>
            <a:lvl2pPr indent="-317500" lvl="1" marL="914400" algn="l">
              <a:lnSpc>
                <a:spcPct val="100000"/>
              </a:lnSpc>
              <a:spcBef>
                <a:spcPts val="1600"/>
              </a:spcBef>
              <a:spcAft>
                <a:spcPts val="0"/>
              </a:spcAft>
              <a:buSzPts val="1400"/>
              <a:buChar char="○"/>
              <a:defRPr sz="3000"/>
            </a:lvl2pPr>
            <a:lvl3pPr indent="-317500" lvl="2" marL="1371600" algn="l">
              <a:lnSpc>
                <a:spcPct val="100000"/>
              </a:lnSpc>
              <a:spcBef>
                <a:spcPts val="1600"/>
              </a:spcBef>
              <a:spcAft>
                <a:spcPts val="0"/>
              </a:spcAft>
              <a:buSzPts val="1400"/>
              <a:buChar char="■"/>
              <a:defRPr sz="3000"/>
            </a:lvl3pPr>
            <a:lvl4pPr indent="-317500" lvl="3" marL="1828800" algn="l">
              <a:lnSpc>
                <a:spcPct val="100000"/>
              </a:lnSpc>
              <a:spcBef>
                <a:spcPts val="1600"/>
              </a:spcBef>
              <a:spcAft>
                <a:spcPts val="0"/>
              </a:spcAft>
              <a:buSzPts val="1400"/>
              <a:buChar char="●"/>
              <a:defRPr sz="3000"/>
            </a:lvl4pPr>
            <a:lvl5pPr indent="-317500" lvl="4" marL="2286000" algn="l">
              <a:lnSpc>
                <a:spcPct val="100000"/>
              </a:lnSpc>
              <a:spcBef>
                <a:spcPts val="1600"/>
              </a:spcBef>
              <a:spcAft>
                <a:spcPts val="0"/>
              </a:spcAft>
              <a:buSzPts val="1400"/>
              <a:buChar char="○"/>
              <a:defRPr sz="3000"/>
            </a:lvl5pPr>
            <a:lvl6pPr indent="-317500" lvl="5" marL="2743200" algn="l">
              <a:lnSpc>
                <a:spcPct val="100000"/>
              </a:lnSpc>
              <a:spcBef>
                <a:spcPts val="1600"/>
              </a:spcBef>
              <a:spcAft>
                <a:spcPts val="0"/>
              </a:spcAft>
              <a:buSzPts val="1400"/>
              <a:buChar char="■"/>
              <a:defRPr/>
            </a:lvl6pPr>
            <a:lvl7pPr indent="-317500" lvl="6" marL="3200400" algn="l">
              <a:lnSpc>
                <a:spcPct val="100000"/>
              </a:lnSpc>
              <a:spcBef>
                <a:spcPts val="1600"/>
              </a:spcBef>
              <a:spcAft>
                <a:spcPts val="0"/>
              </a:spcAft>
              <a:buSzPts val="1400"/>
              <a:buChar char="●"/>
              <a:defRPr/>
            </a:lvl7pPr>
            <a:lvl8pPr indent="-317500" lvl="7" marL="3657600" algn="l">
              <a:lnSpc>
                <a:spcPct val="100000"/>
              </a:lnSpc>
              <a:spcBef>
                <a:spcPts val="1600"/>
              </a:spcBef>
              <a:spcAft>
                <a:spcPts val="0"/>
              </a:spcAft>
              <a:buSzPts val="1400"/>
              <a:buChar char="○"/>
              <a:defRPr/>
            </a:lvl8pPr>
            <a:lvl9pPr indent="-317500" lvl="8" marL="4114800" algn="l">
              <a:lnSpc>
                <a:spcPct val="100000"/>
              </a:lnSpc>
              <a:spcBef>
                <a:spcPts val="1600"/>
              </a:spcBef>
              <a:spcAft>
                <a:spcPts val="1600"/>
              </a:spcAft>
              <a:buSzPts val="1400"/>
              <a:buChar char="■"/>
              <a:defRPr/>
            </a:lvl9pPr>
          </a:lstStyle>
          <a:p/>
        </p:txBody>
      </p:sp>
      <p:sp>
        <p:nvSpPr>
          <p:cNvPr id="93" name="Google Shape;93;p14"/>
          <p:cNvSpPr/>
          <p:nvPr>
            <p:ph idx="14" type="pic"/>
          </p:nvPr>
        </p:nvSpPr>
        <p:spPr>
          <a:xfrm>
            <a:off x="4771719" y="1929663"/>
            <a:ext cx="1588684" cy="1527913"/>
          </a:xfrm>
          <a:prstGeom prst="rect">
            <a:avLst/>
          </a:prstGeom>
          <a:noFill/>
          <a:ln>
            <a:noFill/>
          </a:ln>
        </p:spPr>
      </p:sp>
      <p:sp>
        <p:nvSpPr>
          <p:cNvPr id="94" name="Google Shape;94;p14"/>
          <p:cNvSpPr/>
          <p:nvPr>
            <p:ph idx="15" type="pic"/>
          </p:nvPr>
        </p:nvSpPr>
        <p:spPr>
          <a:xfrm>
            <a:off x="6834018" y="1929663"/>
            <a:ext cx="1588684" cy="1527913"/>
          </a:xfrm>
          <a:prstGeom prst="rect">
            <a:avLst/>
          </a:prstGeom>
          <a:noFill/>
          <a:ln>
            <a:noFill/>
          </a:ln>
        </p:spPr>
      </p:sp>
      <p:sp>
        <p:nvSpPr>
          <p:cNvPr id="95" name="Google Shape;95;p1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Tree>
  </p:cSld>
  <p:clrMapOvr>
    <a:masterClrMapping/>
  </p:clrMapOvr>
  <p:extLst>
    <p:ext uri="{DCECCB84-F9BA-43D5-87BE-67443E8EF086}">
      <p15:sldGuideLst>
        <p15:guide id="1" pos="600">
          <p15:clr>
            <a:srgbClr val="FBAE40"/>
          </p15:clr>
        </p15:guide>
        <p15:guide id="2" pos="7080">
          <p15:clr>
            <a:srgbClr val="FBAE40"/>
          </p15:clr>
        </p15:guide>
        <p15:guide id="3" pos="2304">
          <p15:clr>
            <a:srgbClr val="FBAE40"/>
          </p15:clr>
        </p15:guide>
        <p15:guide id="4" pos="4008">
          <p15:clr>
            <a:srgbClr val="FBAE40"/>
          </p15:clr>
        </p15:guide>
        <p15:guide id="5" pos="1944">
          <p15:clr>
            <a:srgbClr val="FBAE40"/>
          </p15:clr>
        </p15:guide>
        <p15:guide id="6" pos="3648">
          <p15:clr>
            <a:srgbClr val="FBAE40"/>
          </p15:clr>
        </p15:guide>
        <p15:guide id="7" orient="horz" pos="1392">
          <p15:clr>
            <a:srgbClr val="FBAE40"/>
          </p15:clr>
        </p15:guide>
        <p15:guide id="8" orient="horz" pos="552">
          <p15:clr>
            <a:srgbClr val="FBAE40"/>
          </p15:clr>
        </p15:guide>
        <p15:guide id="9" orient="horz" pos="1224">
          <p15:clr>
            <a:srgbClr val="FBAE40"/>
          </p15:clr>
        </p15:guide>
        <p15:guide id="10" pos="5352">
          <p15:clr>
            <a:srgbClr val="FBAE40"/>
          </p15:clr>
        </p15:guide>
        <p15:guide id="11" pos="5736">
          <p15:clr>
            <a:srgbClr val="FBAE40"/>
          </p15:clr>
        </p15:guide>
        <p15:guide id="12" orient="horz" pos="2904">
          <p15:clr>
            <a:srgbClr val="FBAE40"/>
          </p15:clr>
        </p15:guide>
        <p15:guide id="13" orient="horz" pos="1608">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Col">
  <p:cSld name="2 Col">
    <p:bg>
      <p:bgPr>
        <a:solidFill>
          <a:schemeClr val="lt1"/>
        </a:solidFill>
      </p:bgPr>
    </p:bg>
    <p:spTree>
      <p:nvGrpSpPr>
        <p:cNvPr id="96" name="Shape 96"/>
        <p:cNvGrpSpPr/>
        <p:nvPr/>
      </p:nvGrpSpPr>
      <p:grpSpPr>
        <a:xfrm>
          <a:off x="0" y="0"/>
          <a:ext cx="0" cy="0"/>
          <a:chOff x="0" y="0"/>
          <a:chExt cx="0" cy="0"/>
        </a:xfrm>
      </p:grpSpPr>
      <p:sp>
        <p:nvSpPr>
          <p:cNvPr id="97" name="Google Shape;97;p15"/>
          <p:cNvSpPr txBox="1"/>
          <p:nvPr>
            <p:ph type="title"/>
          </p:nvPr>
        </p:nvSpPr>
        <p:spPr>
          <a:xfrm>
            <a:off x="723018" y="659298"/>
            <a:ext cx="3706108" cy="458147"/>
          </a:xfrm>
          <a:prstGeom prst="rect">
            <a:avLst/>
          </a:prstGeom>
          <a:noFill/>
          <a:ln>
            <a:noFill/>
          </a:ln>
        </p:spPr>
        <p:txBody>
          <a:bodyPr anchorCtr="0" anchor="b" bIns="0" lIns="0" spcFirstLastPara="1" rIns="0" wrap="square" tIns="0">
            <a:normAutofit/>
          </a:bodyPr>
          <a:lstStyle>
            <a:lvl1pPr lvl="0" algn="l">
              <a:lnSpc>
                <a:spcPct val="100000"/>
              </a:lnSpc>
              <a:spcBef>
                <a:spcPts val="0"/>
              </a:spcBef>
              <a:spcAft>
                <a:spcPts val="0"/>
              </a:spcAft>
              <a:buSzPts val="2800"/>
              <a:buNone/>
              <a:defRPr b="1" i="0" sz="3300">
                <a:latin typeface="Arial"/>
                <a:ea typeface="Arial"/>
                <a:cs typeface="Arial"/>
                <a:sym typeface="Aria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cxnSp>
        <p:nvCxnSpPr>
          <p:cNvPr id="98" name="Google Shape;98;p15"/>
          <p:cNvCxnSpPr/>
          <p:nvPr/>
        </p:nvCxnSpPr>
        <p:spPr>
          <a:xfrm>
            <a:off x="714375" y="1454331"/>
            <a:ext cx="1600200" cy="2994"/>
          </a:xfrm>
          <a:prstGeom prst="straightConnector1">
            <a:avLst/>
          </a:prstGeom>
          <a:noFill/>
          <a:ln cap="flat" cmpd="sng" w="101600">
            <a:solidFill>
              <a:schemeClr val="accent1"/>
            </a:solidFill>
            <a:prstDash val="solid"/>
            <a:round/>
            <a:headEnd len="sm" w="sm" type="none"/>
            <a:tailEnd len="sm" w="sm" type="none"/>
          </a:ln>
        </p:spPr>
      </p:cxnSp>
      <p:sp>
        <p:nvSpPr>
          <p:cNvPr id="99" name="Google Shape;99;p15"/>
          <p:cNvSpPr txBox="1"/>
          <p:nvPr>
            <p:ph idx="1" type="body"/>
          </p:nvPr>
        </p:nvSpPr>
        <p:spPr>
          <a:xfrm>
            <a:off x="723017" y="1725738"/>
            <a:ext cx="3620384" cy="303162"/>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800"/>
              <a:buNone/>
              <a:defRPr b="0" i="0" sz="1350">
                <a:solidFill>
                  <a:schemeClr val="lt2"/>
                </a:solidFill>
                <a:latin typeface="Arial"/>
                <a:ea typeface="Arial"/>
                <a:cs typeface="Arial"/>
                <a:sym typeface="Arial"/>
              </a:defRPr>
            </a:lvl1pPr>
            <a:lvl2pPr indent="-228600" lvl="1" marL="914400" algn="l">
              <a:lnSpc>
                <a:spcPct val="100000"/>
              </a:lnSpc>
              <a:spcBef>
                <a:spcPts val="1600"/>
              </a:spcBef>
              <a:spcAft>
                <a:spcPts val="0"/>
              </a:spcAft>
              <a:buSzPts val="1400"/>
              <a:buNone/>
              <a:defRPr b="1" sz="1500"/>
            </a:lvl2pPr>
            <a:lvl3pPr indent="-228600" lvl="2" marL="1371600" algn="l">
              <a:lnSpc>
                <a:spcPct val="100000"/>
              </a:lnSpc>
              <a:spcBef>
                <a:spcPts val="1600"/>
              </a:spcBef>
              <a:spcAft>
                <a:spcPts val="0"/>
              </a:spcAft>
              <a:buSzPts val="1400"/>
              <a:buNone/>
              <a:defRPr b="1" sz="1350"/>
            </a:lvl3pPr>
            <a:lvl4pPr indent="-228600" lvl="3" marL="1828800" algn="l">
              <a:lnSpc>
                <a:spcPct val="100000"/>
              </a:lnSpc>
              <a:spcBef>
                <a:spcPts val="1600"/>
              </a:spcBef>
              <a:spcAft>
                <a:spcPts val="0"/>
              </a:spcAft>
              <a:buSzPts val="1400"/>
              <a:buNone/>
              <a:defRPr b="1" sz="1200"/>
            </a:lvl4pPr>
            <a:lvl5pPr indent="-228600" lvl="4" marL="2286000" algn="l">
              <a:lnSpc>
                <a:spcPct val="100000"/>
              </a:lnSpc>
              <a:spcBef>
                <a:spcPts val="1600"/>
              </a:spcBef>
              <a:spcAft>
                <a:spcPts val="0"/>
              </a:spcAft>
              <a:buSzPts val="1400"/>
              <a:buNone/>
              <a:defRPr b="1" sz="1200"/>
            </a:lvl5pPr>
            <a:lvl6pPr indent="-228600" lvl="5" marL="2743200" algn="l">
              <a:lnSpc>
                <a:spcPct val="100000"/>
              </a:lnSpc>
              <a:spcBef>
                <a:spcPts val="1600"/>
              </a:spcBef>
              <a:spcAft>
                <a:spcPts val="0"/>
              </a:spcAft>
              <a:buSzPts val="1400"/>
              <a:buNone/>
              <a:defRPr b="1" sz="1200"/>
            </a:lvl6pPr>
            <a:lvl7pPr indent="-228600" lvl="6" marL="3200400" algn="l">
              <a:lnSpc>
                <a:spcPct val="100000"/>
              </a:lnSpc>
              <a:spcBef>
                <a:spcPts val="1600"/>
              </a:spcBef>
              <a:spcAft>
                <a:spcPts val="0"/>
              </a:spcAft>
              <a:buSzPts val="1400"/>
              <a:buNone/>
              <a:defRPr b="1" sz="1200"/>
            </a:lvl7pPr>
            <a:lvl8pPr indent="-228600" lvl="7" marL="3657600" algn="l">
              <a:lnSpc>
                <a:spcPct val="100000"/>
              </a:lnSpc>
              <a:spcBef>
                <a:spcPts val="1600"/>
              </a:spcBef>
              <a:spcAft>
                <a:spcPts val="0"/>
              </a:spcAft>
              <a:buSzPts val="1400"/>
              <a:buNone/>
              <a:defRPr b="1" sz="1200"/>
            </a:lvl8pPr>
            <a:lvl9pPr indent="-228600" lvl="8" marL="4114800" algn="l">
              <a:lnSpc>
                <a:spcPct val="100000"/>
              </a:lnSpc>
              <a:spcBef>
                <a:spcPts val="1600"/>
              </a:spcBef>
              <a:spcAft>
                <a:spcPts val="1600"/>
              </a:spcAft>
              <a:buSzPts val="1400"/>
              <a:buNone/>
              <a:defRPr b="1" sz="1200"/>
            </a:lvl9pPr>
          </a:lstStyle>
          <a:p/>
        </p:txBody>
      </p:sp>
      <p:sp>
        <p:nvSpPr>
          <p:cNvPr id="100" name="Google Shape;100;p15"/>
          <p:cNvSpPr txBox="1"/>
          <p:nvPr>
            <p:ph idx="2" type="body"/>
          </p:nvPr>
        </p:nvSpPr>
        <p:spPr>
          <a:xfrm>
            <a:off x="4772025" y="1725738"/>
            <a:ext cx="3573622" cy="303162"/>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800"/>
              <a:buNone/>
              <a:defRPr b="0" i="0" sz="1350">
                <a:solidFill>
                  <a:schemeClr val="lt2"/>
                </a:solidFill>
                <a:latin typeface="Arial"/>
                <a:ea typeface="Arial"/>
                <a:cs typeface="Arial"/>
                <a:sym typeface="Arial"/>
              </a:defRPr>
            </a:lvl1pPr>
            <a:lvl2pPr indent="-228600" lvl="1" marL="914400" algn="l">
              <a:lnSpc>
                <a:spcPct val="100000"/>
              </a:lnSpc>
              <a:spcBef>
                <a:spcPts val="1600"/>
              </a:spcBef>
              <a:spcAft>
                <a:spcPts val="0"/>
              </a:spcAft>
              <a:buSzPts val="1400"/>
              <a:buNone/>
              <a:defRPr b="1" sz="1500"/>
            </a:lvl2pPr>
            <a:lvl3pPr indent="-228600" lvl="2" marL="1371600" algn="l">
              <a:lnSpc>
                <a:spcPct val="100000"/>
              </a:lnSpc>
              <a:spcBef>
                <a:spcPts val="1600"/>
              </a:spcBef>
              <a:spcAft>
                <a:spcPts val="0"/>
              </a:spcAft>
              <a:buSzPts val="1400"/>
              <a:buNone/>
              <a:defRPr b="1" sz="1350"/>
            </a:lvl3pPr>
            <a:lvl4pPr indent="-228600" lvl="3" marL="1828800" algn="l">
              <a:lnSpc>
                <a:spcPct val="100000"/>
              </a:lnSpc>
              <a:spcBef>
                <a:spcPts val="1600"/>
              </a:spcBef>
              <a:spcAft>
                <a:spcPts val="0"/>
              </a:spcAft>
              <a:buSzPts val="1400"/>
              <a:buNone/>
              <a:defRPr b="1" sz="1200"/>
            </a:lvl4pPr>
            <a:lvl5pPr indent="-228600" lvl="4" marL="2286000" algn="l">
              <a:lnSpc>
                <a:spcPct val="100000"/>
              </a:lnSpc>
              <a:spcBef>
                <a:spcPts val="1600"/>
              </a:spcBef>
              <a:spcAft>
                <a:spcPts val="0"/>
              </a:spcAft>
              <a:buSzPts val="1400"/>
              <a:buNone/>
              <a:defRPr b="1" sz="1200"/>
            </a:lvl5pPr>
            <a:lvl6pPr indent="-228600" lvl="5" marL="2743200" algn="l">
              <a:lnSpc>
                <a:spcPct val="100000"/>
              </a:lnSpc>
              <a:spcBef>
                <a:spcPts val="1600"/>
              </a:spcBef>
              <a:spcAft>
                <a:spcPts val="0"/>
              </a:spcAft>
              <a:buSzPts val="1400"/>
              <a:buNone/>
              <a:defRPr b="1" sz="1200"/>
            </a:lvl6pPr>
            <a:lvl7pPr indent="-228600" lvl="6" marL="3200400" algn="l">
              <a:lnSpc>
                <a:spcPct val="100000"/>
              </a:lnSpc>
              <a:spcBef>
                <a:spcPts val="1600"/>
              </a:spcBef>
              <a:spcAft>
                <a:spcPts val="0"/>
              </a:spcAft>
              <a:buSzPts val="1400"/>
              <a:buNone/>
              <a:defRPr b="1" sz="1200"/>
            </a:lvl7pPr>
            <a:lvl8pPr indent="-228600" lvl="7" marL="3657600" algn="l">
              <a:lnSpc>
                <a:spcPct val="100000"/>
              </a:lnSpc>
              <a:spcBef>
                <a:spcPts val="1600"/>
              </a:spcBef>
              <a:spcAft>
                <a:spcPts val="0"/>
              </a:spcAft>
              <a:buSzPts val="1400"/>
              <a:buNone/>
              <a:defRPr b="1" sz="1200"/>
            </a:lvl8pPr>
            <a:lvl9pPr indent="-228600" lvl="8" marL="4114800" algn="l">
              <a:lnSpc>
                <a:spcPct val="100000"/>
              </a:lnSpc>
              <a:spcBef>
                <a:spcPts val="1600"/>
              </a:spcBef>
              <a:spcAft>
                <a:spcPts val="1600"/>
              </a:spcAft>
              <a:buSzPts val="1400"/>
              <a:buNone/>
              <a:defRPr b="1" sz="1200"/>
            </a:lvl9pPr>
          </a:lstStyle>
          <a:p/>
        </p:txBody>
      </p:sp>
      <p:sp>
        <p:nvSpPr>
          <p:cNvPr id="101" name="Google Shape;101;p15"/>
          <p:cNvSpPr txBox="1"/>
          <p:nvPr>
            <p:ph idx="3" type="body"/>
          </p:nvPr>
        </p:nvSpPr>
        <p:spPr>
          <a:xfrm>
            <a:off x="723017" y="2099359"/>
            <a:ext cx="3620384" cy="1456604"/>
          </a:xfrm>
          <a:prstGeom prst="rect">
            <a:avLst/>
          </a:prstGeom>
          <a:noFill/>
          <a:ln>
            <a:noFill/>
          </a:ln>
        </p:spPr>
        <p:txBody>
          <a:bodyPr anchorCtr="0" anchor="t" bIns="0" lIns="0" spcFirstLastPara="1" rIns="0" wrap="square" tIns="0">
            <a:normAutofit/>
          </a:bodyPr>
          <a:lstStyle>
            <a:lvl1pPr indent="-342900" lvl="0" marL="457200" algn="l">
              <a:lnSpc>
                <a:spcPct val="100000"/>
              </a:lnSpc>
              <a:spcBef>
                <a:spcPts val="0"/>
              </a:spcBef>
              <a:spcAft>
                <a:spcPts val="0"/>
              </a:spcAft>
              <a:buSzPts val="1800"/>
              <a:buFont typeface="Noto Sans Symbols"/>
              <a:buChar char="▪"/>
              <a:defRPr sz="1200">
                <a:latin typeface="Arial"/>
                <a:ea typeface="Arial"/>
                <a:cs typeface="Arial"/>
                <a:sym typeface="Arial"/>
              </a:defRPr>
            </a:lvl1pPr>
            <a:lvl2pPr indent="-317500" lvl="1" marL="914400" algn="l">
              <a:lnSpc>
                <a:spcPct val="100000"/>
              </a:lnSpc>
              <a:spcBef>
                <a:spcPts val="1600"/>
              </a:spcBef>
              <a:spcAft>
                <a:spcPts val="0"/>
              </a:spcAft>
              <a:buSzPts val="1400"/>
              <a:buChar char="○"/>
              <a:defRPr sz="1200"/>
            </a:lvl2pPr>
            <a:lvl3pPr indent="-317500" lvl="2" marL="1371600" algn="l">
              <a:lnSpc>
                <a:spcPct val="100000"/>
              </a:lnSpc>
              <a:spcBef>
                <a:spcPts val="1600"/>
              </a:spcBef>
              <a:spcAft>
                <a:spcPts val="0"/>
              </a:spcAft>
              <a:buSzPts val="1400"/>
              <a:buChar char="■"/>
              <a:defRPr sz="1200"/>
            </a:lvl3pPr>
            <a:lvl4pPr indent="-317500" lvl="3" marL="1828800" algn="l">
              <a:lnSpc>
                <a:spcPct val="100000"/>
              </a:lnSpc>
              <a:spcBef>
                <a:spcPts val="1600"/>
              </a:spcBef>
              <a:spcAft>
                <a:spcPts val="0"/>
              </a:spcAft>
              <a:buSzPts val="1400"/>
              <a:buChar char="●"/>
              <a:defRPr sz="1200"/>
            </a:lvl4pPr>
            <a:lvl5pPr indent="-317500" lvl="4" marL="2286000" algn="l">
              <a:lnSpc>
                <a:spcPct val="100000"/>
              </a:lnSpc>
              <a:spcBef>
                <a:spcPts val="1600"/>
              </a:spcBef>
              <a:spcAft>
                <a:spcPts val="0"/>
              </a:spcAft>
              <a:buSzPts val="1400"/>
              <a:buChar char="○"/>
              <a:defRPr sz="1200"/>
            </a:lvl5pPr>
            <a:lvl6pPr indent="-317500" lvl="5" marL="2743200" algn="l">
              <a:lnSpc>
                <a:spcPct val="100000"/>
              </a:lnSpc>
              <a:spcBef>
                <a:spcPts val="1600"/>
              </a:spcBef>
              <a:spcAft>
                <a:spcPts val="0"/>
              </a:spcAft>
              <a:buSzPts val="1400"/>
              <a:buChar char="■"/>
              <a:defRPr/>
            </a:lvl6pPr>
            <a:lvl7pPr indent="-317500" lvl="6" marL="3200400" algn="l">
              <a:lnSpc>
                <a:spcPct val="100000"/>
              </a:lnSpc>
              <a:spcBef>
                <a:spcPts val="1600"/>
              </a:spcBef>
              <a:spcAft>
                <a:spcPts val="0"/>
              </a:spcAft>
              <a:buSzPts val="1400"/>
              <a:buChar char="●"/>
              <a:defRPr/>
            </a:lvl7pPr>
            <a:lvl8pPr indent="-317500" lvl="7" marL="3657600" algn="l">
              <a:lnSpc>
                <a:spcPct val="100000"/>
              </a:lnSpc>
              <a:spcBef>
                <a:spcPts val="1600"/>
              </a:spcBef>
              <a:spcAft>
                <a:spcPts val="0"/>
              </a:spcAft>
              <a:buSzPts val="1400"/>
              <a:buChar char="○"/>
              <a:defRPr/>
            </a:lvl8pPr>
            <a:lvl9pPr indent="-317500" lvl="8" marL="4114800" algn="l">
              <a:lnSpc>
                <a:spcPct val="100000"/>
              </a:lnSpc>
              <a:spcBef>
                <a:spcPts val="1600"/>
              </a:spcBef>
              <a:spcAft>
                <a:spcPts val="1600"/>
              </a:spcAft>
              <a:buSzPts val="1400"/>
              <a:buChar char="■"/>
              <a:defRPr/>
            </a:lvl9pPr>
          </a:lstStyle>
          <a:p/>
        </p:txBody>
      </p:sp>
      <p:sp>
        <p:nvSpPr>
          <p:cNvPr id="102" name="Google Shape;102;p15"/>
          <p:cNvSpPr txBox="1"/>
          <p:nvPr>
            <p:ph idx="4" type="body"/>
          </p:nvPr>
        </p:nvSpPr>
        <p:spPr>
          <a:xfrm>
            <a:off x="4772025" y="2099359"/>
            <a:ext cx="3567181" cy="1456604"/>
          </a:xfrm>
          <a:prstGeom prst="rect">
            <a:avLst/>
          </a:prstGeom>
          <a:noFill/>
          <a:ln>
            <a:noFill/>
          </a:ln>
        </p:spPr>
        <p:txBody>
          <a:bodyPr anchorCtr="0" anchor="t" bIns="0" lIns="0" spcFirstLastPara="1" rIns="0" wrap="square" tIns="0">
            <a:normAutofit/>
          </a:bodyPr>
          <a:lstStyle>
            <a:lvl1pPr indent="-342900" lvl="0" marL="457200" algn="l">
              <a:lnSpc>
                <a:spcPct val="100000"/>
              </a:lnSpc>
              <a:spcBef>
                <a:spcPts val="0"/>
              </a:spcBef>
              <a:spcAft>
                <a:spcPts val="0"/>
              </a:spcAft>
              <a:buSzPts val="1800"/>
              <a:buFont typeface="Noto Sans Symbols"/>
              <a:buChar char="▪"/>
              <a:defRPr sz="1200">
                <a:latin typeface="Arial"/>
                <a:ea typeface="Arial"/>
                <a:cs typeface="Arial"/>
                <a:sym typeface="Arial"/>
              </a:defRPr>
            </a:lvl1pPr>
            <a:lvl2pPr indent="-317500" lvl="1" marL="914400" algn="l">
              <a:lnSpc>
                <a:spcPct val="100000"/>
              </a:lnSpc>
              <a:spcBef>
                <a:spcPts val="1600"/>
              </a:spcBef>
              <a:spcAft>
                <a:spcPts val="0"/>
              </a:spcAft>
              <a:buSzPts val="1400"/>
              <a:buChar char="○"/>
              <a:defRPr sz="1200"/>
            </a:lvl2pPr>
            <a:lvl3pPr indent="-317500" lvl="2" marL="1371600" algn="l">
              <a:lnSpc>
                <a:spcPct val="100000"/>
              </a:lnSpc>
              <a:spcBef>
                <a:spcPts val="1600"/>
              </a:spcBef>
              <a:spcAft>
                <a:spcPts val="0"/>
              </a:spcAft>
              <a:buSzPts val="1400"/>
              <a:buChar char="■"/>
              <a:defRPr sz="1200"/>
            </a:lvl3pPr>
            <a:lvl4pPr indent="-317500" lvl="3" marL="1828800" algn="l">
              <a:lnSpc>
                <a:spcPct val="100000"/>
              </a:lnSpc>
              <a:spcBef>
                <a:spcPts val="1600"/>
              </a:spcBef>
              <a:spcAft>
                <a:spcPts val="0"/>
              </a:spcAft>
              <a:buSzPts val="1400"/>
              <a:buChar char="●"/>
              <a:defRPr sz="1200"/>
            </a:lvl4pPr>
            <a:lvl5pPr indent="-317500" lvl="4" marL="2286000" algn="l">
              <a:lnSpc>
                <a:spcPct val="100000"/>
              </a:lnSpc>
              <a:spcBef>
                <a:spcPts val="1600"/>
              </a:spcBef>
              <a:spcAft>
                <a:spcPts val="0"/>
              </a:spcAft>
              <a:buSzPts val="1400"/>
              <a:buChar char="○"/>
              <a:defRPr sz="1200"/>
            </a:lvl5pPr>
            <a:lvl6pPr indent="-317500" lvl="5" marL="2743200" algn="l">
              <a:lnSpc>
                <a:spcPct val="100000"/>
              </a:lnSpc>
              <a:spcBef>
                <a:spcPts val="1600"/>
              </a:spcBef>
              <a:spcAft>
                <a:spcPts val="0"/>
              </a:spcAft>
              <a:buSzPts val="1400"/>
              <a:buChar char="■"/>
              <a:defRPr/>
            </a:lvl6pPr>
            <a:lvl7pPr indent="-317500" lvl="6" marL="3200400" algn="l">
              <a:lnSpc>
                <a:spcPct val="100000"/>
              </a:lnSpc>
              <a:spcBef>
                <a:spcPts val="1600"/>
              </a:spcBef>
              <a:spcAft>
                <a:spcPts val="0"/>
              </a:spcAft>
              <a:buSzPts val="1400"/>
              <a:buChar char="●"/>
              <a:defRPr/>
            </a:lvl7pPr>
            <a:lvl8pPr indent="-317500" lvl="7" marL="3657600" algn="l">
              <a:lnSpc>
                <a:spcPct val="100000"/>
              </a:lnSpc>
              <a:spcBef>
                <a:spcPts val="1600"/>
              </a:spcBef>
              <a:spcAft>
                <a:spcPts val="0"/>
              </a:spcAft>
              <a:buSzPts val="1400"/>
              <a:buChar char="○"/>
              <a:defRPr/>
            </a:lvl8pPr>
            <a:lvl9pPr indent="-317500" lvl="8" marL="4114800" algn="l">
              <a:lnSpc>
                <a:spcPct val="100000"/>
              </a:lnSpc>
              <a:spcBef>
                <a:spcPts val="1600"/>
              </a:spcBef>
              <a:spcAft>
                <a:spcPts val="1600"/>
              </a:spcAft>
              <a:buSzPts val="1400"/>
              <a:buChar char="■"/>
              <a:defRPr/>
            </a:lvl9pPr>
          </a:lstStyle>
          <a:p/>
        </p:txBody>
      </p:sp>
      <p:cxnSp>
        <p:nvCxnSpPr>
          <p:cNvPr id="103" name="Google Shape;103;p15"/>
          <p:cNvCxnSpPr/>
          <p:nvPr/>
        </p:nvCxnSpPr>
        <p:spPr>
          <a:xfrm>
            <a:off x="4772025" y="1454331"/>
            <a:ext cx="1600200" cy="2994"/>
          </a:xfrm>
          <a:prstGeom prst="straightConnector1">
            <a:avLst/>
          </a:prstGeom>
          <a:noFill/>
          <a:ln cap="flat" cmpd="sng" w="101600">
            <a:solidFill>
              <a:schemeClr val="accent1"/>
            </a:solidFill>
            <a:prstDash val="solid"/>
            <a:round/>
            <a:headEnd len="sm" w="sm" type="none"/>
            <a:tailEnd len="sm" w="sm" type="none"/>
          </a:ln>
        </p:spPr>
      </p:cxnSp>
    </p:spTree>
  </p:cSld>
  <p:clrMapOvr>
    <a:masterClrMapping/>
  </p:clrMapOvr>
  <p:extLst>
    <p:ext uri="{DCECCB84-F9BA-43D5-87BE-67443E8EF086}">
      <p15:sldGuideLst>
        <p15:guide id="1" pos="600">
          <p15:clr>
            <a:srgbClr val="FBAE40"/>
          </p15:clr>
        </p15:guide>
        <p15:guide id="2" pos="7080">
          <p15:clr>
            <a:srgbClr val="FBAE40"/>
          </p15:clr>
        </p15:guide>
        <p15:guide id="3" pos="2304">
          <p15:clr>
            <a:srgbClr val="FBAE40"/>
          </p15:clr>
        </p15:guide>
        <p15:guide id="4" pos="5736">
          <p15:clr>
            <a:srgbClr val="FBAE40"/>
          </p15:clr>
        </p15:guide>
        <p15:guide id="5" pos="1944">
          <p15:clr>
            <a:srgbClr val="FBAE40"/>
          </p15:clr>
        </p15:guide>
        <p15:guide id="6" pos="4008">
          <p15:clr>
            <a:srgbClr val="FBAE40"/>
          </p15:clr>
        </p15:guide>
        <p15:guide id="7" orient="horz" pos="1224">
          <p15:clr>
            <a:srgbClr val="FBAE40"/>
          </p15:clr>
        </p15:guide>
        <p15:guide id="8" orient="horz" pos="1440">
          <p15:clr>
            <a:srgbClr val="FBAE40"/>
          </p15:clr>
        </p15:guide>
        <p15:guide id="9" orient="horz" pos="552">
          <p15:clr>
            <a:srgbClr val="FBAE40"/>
          </p15:clr>
        </p15:guide>
        <p15:guide id="10" pos="5352">
          <p15:clr>
            <a:srgbClr val="FBAE40"/>
          </p15:clr>
        </p15:guide>
        <p15:guide id="11" pos="3648">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column">
  <p:cSld name="3_column">
    <p:bg>
      <p:bgPr>
        <a:solidFill>
          <a:schemeClr val="lt1"/>
        </a:solidFill>
      </p:bgPr>
    </p:bg>
    <p:spTree>
      <p:nvGrpSpPr>
        <p:cNvPr id="104" name="Shape 104"/>
        <p:cNvGrpSpPr/>
        <p:nvPr/>
      </p:nvGrpSpPr>
      <p:grpSpPr>
        <a:xfrm>
          <a:off x="0" y="0"/>
          <a:ext cx="0" cy="0"/>
          <a:chOff x="0" y="0"/>
          <a:chExt cx="0" cy="0"/>
        </a:xfrm>
      </p:grpSpPr>
      <p:sp>
        <p:nvSpPr>
          <p:cNvPr id="105" name="Google Shape;105;p16"/>
          <p:cNvSpPr txBox="1"/>
          <p:nvPr>
            <p:ph type="title"/>
          </p:nvPr>
        </p:nvSpPr>
        <p:spPr>
          <a:xfrm>
            <a:off x="235301" y="280679"/>
            <a:ext cx="8322911" cy="837573"/>
          </a:xfrm>
          <a:prstGeom prst="rect">
            <a:avLst/>
          </a:prstGeom>
          <a:noFill/>
          <a:ln>
            <a:noFill/>
          </a:ln>
        </p:spPr>
        <p:txBody>
          <a:bodyPr anchorCtr="0" anchor="b" bIns="0" lIns="0" spcFirstLastPara="1" rIns="0" wrap="square" tIns="0">
            <a:normAutofit/>
          </a:bodyPr>
          <a:lstStyle>
            <a:lvl1pPr lvl="0" algn="l">
              <a:lnSpc>
                <a:spcPct val="100000"/>
              </a:lnSpc>
              <a:spcBef>
                <a:spcPts val="0"/>
              </a:spcBef>
              <a:spcAft>
                <a:spcPts val="0"/>
              </a:spcAft>
              <a:buSzPts val="2800"/>
              <a:buNone/>
              <a:defRPr b="1" i="0" sz="2800">
                <a:latin typeface="Montserrat ExtraBold"/>
                <a:ea typeface="Montserrat ExtraBold"/>
                <a:cs typeface="Montserrat ExtraBold"/>
                <a:sym typeface="Montserrat ExtraBol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cxnSp>
        <p:nvCxnSpPr>
          <p:cNvPr id="106" name="Google Shape;106;p16"/>
          <p:cNvCxnSpPr/>
          <p:nvPr/>
        </p:nvCxnSpPr>
        <p:spPr>
          <a:xfrm>
            <a:off x="171450" y="1332887"/>
            <a:ext cx="1600200" cy="2994"/>
          </a:xfrm>
          <a:prstGeom prst="straightConnector1">
            <a:avLst/>
          </a:prstGeom>
          <a:noFill/>
          <a:ln cap="flat" cmpd="sng" w="101600">
            <a:solidFill>
              <a:schemeClr val="accent1"/>
            </a:solidFill>
            <a:prstDash val="solid"/>
            <a:round/>
            <a:headEnd len="sm" w="sm" type="none"/>
            <a:tailEnd len="sm" w="sm" type="none"/>
          </a:ln>
        </p:spPr>
      </p:cxnSp>
      <p:sp>
        <p:nvSpPr>
          <p:cNvPr id="107" name="Google Shape;107;p16"/>
          <p:cNvSpPr txBox="1"/>
          <p:nvPr>
            <p:ph idx="1" type="body"/>
          </p:nvPr>
        </p:nvSpPr>
        <p:spPr>
          <a:xfrm>
            <a:off x="171449" y="1725738"/>
            <a:ext cx="2682109" cy="338154"/>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SzPts val="1800"/>
              <a:buNone/>
              <a:defRPr b="0" i="0" sz="1800">
                <a:solidFill>
                  <a:schemeClr val="accent1"/>
                </a:solidFill>
                <a:latin typeface="Montserrat"/>
                <a:ea typeface="Montserrat"/>
                <a:cs typeface="Montserrat"/>
                <a:sym typeface="Montserrat"/>
              </a:defRPr>
            </a:lvl1pPr>
            <a:lvl2pPr indent="-228600" lvl="1" marL="914400" algn="l">
              <a:lnSpc>
                <a:spcPct val="100000"/>
              </a:lnSpc>
              <a:spcBef>
                <a:spcPts val="1600"/>
              </a:spcBef>
              <a:spcAft>
                <a:spcPts val="0"/>
              </a:spcAft>
              <a:buSzPts val="1400"/>
              <a:buNone/>
              <a:defRPr b="1" sz="1500"/>
            </a:lvl2pPr>
            <a:lvl3pPr indent="-228600" lvl="2" marL="1371600" algn="l">
              <a:lnSpc>
                <a:spcPct val="100000"/>
              </a:lnSpc>
              <a:spcBef>
                <a:spcPts val="1600"/>
              </a:spcBef>
              <a:spcAft>
                <a:spcPts val="0"/>
              </a:spcAft>
              <a:buSzPts val="1400"/>
              <a:buNone/>
              <a:defRPr b="1" sz="1350"/>
            </a:lvl3pPr>
            <a:lvl4pPr indent="-228600" lvl="3" marL="1828800" algn="l">
              <a:lnSpc>
                <a:spcPct val="100000"/>
              </a:lnSpc>
              <a:spcBef>
                <a:spcPts val="1600"/>
              </a:spcBef>
              <a:spcAft>
                <a:spcPts val="0"/>
              </a:spcAft>
              <a:buSzPts val="1400"/>
              <a:buNone/>
              <a:defRPr b="1" sz="1200"/>
            </a:lvl4pPr>
            <a:lvl5pPr indent="-228600" lvl="4" marL="2286000" algn="l">
              <a:lnSpc>
                <a:spcPct val="100000"/>
              </a:lnSpc>
              <a:spcBef>
                <a:spcPts val="1600"/>
              </a:spcBef>
              <a:spcAft>
                <a:spcPts val="0"/>
              </a:spcAft>
              <a:buSzPts val="1400"/>
              <a:buNone/>
              <a:defRPr b="1" sz="1200"/>
            </a:lvl5pPr>
            <a:lvl6pPr indent="-228600" lvl="5" marL="2743200" algn="l">
              <a:lnSpc>
                <a:spcPct val="100000"/>
              </a:lnSpc>
              <a:spcBef>
                <a:spcPts val="1600"/>
              </a:spcBef>
              <a:spcAft>
                <a:spcPts val="0"/>
              </a:spcAft>
              <a:buSzPts val="1400"/>
              <a:buNone/>
              <a:defRPr b="1" sz="1200"/>
            </a:lvl6pPr>
            <a:lvl7pPr indent="-228600" lvl="6" marL="3200400" algn="l">
              <a:lnSpc>
                <a:spcPct val="100000"/>
              </a:lnSpc>
              <a:spcBef>
                <a:spcPts val="1600"/>
              </a:spcBef>
              <a:spcAft>
                <a:spcPts val="0"/>
              </a:spcAft>
              <a:buSzPts val="1400"/>
              <a:buNone/>
              <a:defRPr b="1" sz="1200"/>
            </a:lvl7pPr>
            <a:lvl8pPr indent="-228600" lvl="7" marL="3657600" algn="l">
              <a:lnSpc>
                <a:spcPct val="100000"/>
              </a:lnSpc>
              <a:spcBef>
                <a:spcPts val="1600"/>
              </a:spcBef>
              <a:spcAft>
                <a:spcPts val="0"/>
              </a:spcAft>
              <a:buSzPts val="1400"/>
              <a:buNone/>
              <a:defRPr b="1" sz="1200"/>
            </a:lvl8pPr>
            <a:lvl9pPr indent="-228600" lvl="8" marL="4114800" algn="l">
              <a:lnSpc>
                <a:spcPct val="100000"/>
              </a:lnSpc>
              <a:spcBef>
                <a:spcPts val="1600"/>
              </a:spcBef>
              <a:spcAft>
                <a:spcPts val="1600"/>
              </a:spcAft>
              <a:buSzPts val="1400"/>
              <a:buNone/>
              <a:defRPr b="1" sz="1200"/>
            </a:lvl9pPr>
          </a:lstStyle>
          <a:p/>
        </p:txBody>
      </p:sp>
      <p:sp>
        <p:nvSpPr>
          <p:cNvPr id="108" name="Google Shape;108;p16"/>
          <p:cNvSpPr txBox="1"/>
          <p:nvPr>
            <p:ph idx="2" type="body"/>
          </p:nvPr>
        </p:nvSpPr>
        <p:spPr>
          <a:xfrm>
            <a:off x="171450" y="2287510"/>
            <a:ext cx="2436018" cy="1456604"/>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800"/>
              <a:buFont typeface="Noto Sans Symbols"/>
              <a:buNone/>
              <a:defRPr sz="1200">
                <a:latin typeface="Montserrat"/>
                <a:ea typeface="Montserrat"/>
                <a:cs typeface="Montserrat"/>
                <a:sym typeface="Montserrat"/>
              </a:defRPr>
            </a:lvl1pPr>
            <a:lvl2pPr indent="-317500" lvl="1" marL="914400" algn="l">
              <a:lnSpc>
                <a:spcPct val="100000"/>
              </a:lnSpc>
              <a:spcBef>
                <a:spcPts val="1600"/>
              </a:spcBef>
              <a:spcAft>
                <a:spcPts val="0"/>
              </a:spcAft>
              <a:buSzPts val="1400"/>
              <a:buChar char="○"/>
              <a:defRPr sz="1200"/>
            </a:lvl2pPr>
            <a:lvl3pPr indent="-317500" lvl="2" marL="1371600" algn="l">
              <a:lnSpc>
                <a:spcPct val="100000"/>
              </a:lnSpc>
              <a:spcBef>
                <a:spcPts val="1600"/>
              </a:spcBef>
              <a:spcAft>
                <a:spcPts val="0"/>
              </a:spcAft>
              <a:buSzPts val="1400"/>
              <a:buChar char="■"/>
              <a:defRPr sz="1200"/>
            </a:lvl3pPr>
            <a:lvl4pPr indent="-317500" lvl="3" marL="1828800" algn="l">
              <a:lnSpc>
                <a:spcPct val="100000"/>
              </a:lnSpc>
              <a:spcBef>
                <a:spcPts val="1600"/>
              </a:spcBef>
              <a:spcAft>
                <a:spcPts val="0"/>
              </a:spcAft>
              <a:buSzPts val="1400"/>
              <a:buChar char="●"/>
              <a:defRPr sz="1200"/>
            </a:lvl4pPr>
            <a:lvl5pPr indent="-317500" lvl="4" marL="2286000" algn="l">
              <a:lnSpc>
                <a:spcPct val="100000"/>
              </a:lnSpc>
              <a:spcBef>
                <a:spcPts val="1600"/>
              </a:spcBef>
              <a:spcAft>
                <a:spcPts val="0"/>
              </a:spcAft>
              <a:buSzPts val="1400"/>
              <a:buChar char="○"/>
              <a:defRPr sz="1200"/>
            </a:lvl5pPr>
            <a:lvl6pPr indent="-317500" lvl="5" marL="2743200" algn="l">
              <a:lnSpc>
                <a:spcPct val="100000"/>
              </a:lnSpc>
              <a:spcBef>
                <a:spcPts val="1600"/>
              </a:spcBef>
              <a:spcAft>
                <a:spcPts val="0"/>
              </a:spcAft>
              <a:buSzPts val="1400"/>
              <a:buChar char="■"/>
              <a:defRPr/>
            </a:lvl6pPr>
            <a:lvl7pPr indent="-317500" lvl="6" marL="3200400" algn="l">
              <a:lnSpc>
                <a:spcPct val="100000"/>
              </a:lnSpc>
              <a:spcBef>
                <a:spcPts val="1600"/>
              </a:spcBef>
              <a:spcAft>
                <a:spcPts val="0"/>
              </a:spcAft>
              <a:buSzPts val="1400"/>
              <a:buChar char="●"/>
              <a:defRPr/>
            </a:lvl7pPr>
            <a:lvl8pPr indent="-317500" lvl="7" marL="3657600" algn="l">
              <a:lnSpc>
                <a:spcPct val="100000"/>
              </a:lnSpc>
              <a:spcBef>
                <a:spcPts val="1600"/>
              </a:spcBef>
              <a:spcAft>
                <a:spcPts val="0"/>
              </a:spcAft>
              <a:buSzPts val="1400"/>
              <a:buChar char="○"/>
              <a:defRPr/>
            </a:lvl8pPr>
            <a:lvl9pPr indent="-317500" lvl="8" marL="4114800" algn="l">
              <a:lnSpc>
                <a:spcPct val="100000"/>
              </a:lnSpc>
              <a:spcBef>
                <a:spcPts val="1600"/>
              </a:spcBef>
              <a:spcAft>
                <a:spcPts val="1600"/>
              </a:spcAft>
              <a:buSzPts val="1400"/>
              <a:buChar char="■"/>
              <a:defRPr/>
            </a:lvl9pPr>
          </a:lstStyle>
          <a:p/>
        </p:txBody>
      </p:sp>
      <p:cxnSp>
        <p:nvCxnSpPr>
          <p:cNvPr id="109" name="Google Shape;109;p16"/>
          <p:cNvCxnSpPr/>
          <p:nvPr/>
        </p:nvCxnSpPr>
        <p:spPr>
          <a:xfrm>
            <a:off x="3205496" y="1332887"/>
            <a:ext cx="1600200" cy="2994"/>
          </a:xfrm>
          <a:prstGeom prst="straightConnector1">
            <a:avLst/>
          </a:prstGeom>
          <a:noFill/>
          <a:ln cap="flat" cmpd="sng" w="101600">
            <a:solidFill>
              <a:schemeClr val="accent1"/>
            </a:solidFill>
            <a:prstDash val="solid"/>
            <a:round/>
            <a:headEnd len="sm" w="sm" type="none"/>
            <a:tailEnd len="sm" w="sm" type="none"/>
          </a:ln>
        </p:spPr>
      </p:cxnSp>
      <p:cxnSp>
        <p:nvCxnSpPr>
          <p:cNvPr id="110" name="Google Shape;110;p16"/>
          <p:cNvCxnSpPr/>
          <p:nvPr/>
        </p:nvCxnSpPr>
        <p:spPr>
          <a:xfrm>
            <a:off x="6254642" y="1329893"/>
            <a:ext cx="1600200" cy="2994"/>
          </a:xfrm>
          <a:prstGeom prst="straightConnector1">
            <a:avLst/>
          </a:prstGeom>
          <a:noFill/>
          <a:ln cap="flat" cmpd="sng" w="101600">
            <a:solidFill>
              <a:schemeClr val="accent1"/>
            </a:solidFill>
            <a:prstDash val="solid"/>
            <a:round/>
            <a:headEnd len="sm" w="sm" type="none"/>
            <a:tailEnd len="sm" w="sm" type="none"/>
          </a:ln>
        </p:spPr>
      </p:cxnSp>
      <p:sp>
        <p:nvSpPr>
          <p:cNvPr id="111" name="Google Shape;111;p16"/>
          <p:cNvSpPr txBox="1"/>
          <p:nvPr>
            <p:ph idx="3" type="body"/>
          </p:nvPr>
        </p:nvSpPr>
        <p:spPr>
          <a:xfrm>
            <a:off x="3205496" y="1725738"/>
            <a:ext cx="2619868" cy="341148"/>
          </a:xfrm>
          <a:prstGeom prst="rect">
            <a:avLst/>
          </a:prstGeom>
          <a:noFill/>
          <a:ln>
            <a:noFill/>
          </a:ln>
        </p:spPr>
        <p:txBody>
          <a:bodyPr anchorCtr="0" anchor="t" bIns="0" lIns="0" spcFirstLastPara="1" rIns="0" wrap="square" tIns="0">
            <a:noAutofit/>
          </a:bodyPr>
          <a:lstStyle>
            <a:lvl1pPr indent="-342900" lvl="0" marL="457200" algn="l">
              <a:lnSpc>
                <a:spcPct val="100000"/>
              </a:lnSpc>
              <a:spcBef>
                <a:spcPts val="0"/>
              </a:spcBef>
              <a:spcAft>
                <a:spcPts val="0"/>
              </a:spcAft>
              <a:buSzPts val="1800"/>
              <a:buChar char="●"/>
              <a:defRPr>
                <a:solidFill>
                  <a:schemeClr val="accent1"/>
                </a:solidFill>
                <a:latin typeface="Montserrat"/>
                <a:ea typeface="Montserrat"/>
                <a:cs typeface="Montserrat"/>
                <a:sym typeface="Montserrat"/>
              </a:defRPr>
            </a:lvl1pPr>
            <a:lvl2pPr indent="-317500" lvl="1" marL="914400" algn="l">
              <a:lnSpc>
                <a:spcPct val="100000"/>
              </a:lnSpc>
              <a:spcBef>
                <a:spcPts val="1600"/>
              </a:spcBef>
              <a:spcAft>
                <a:spcPts val="0"/>
              </a:spcAft>
              <a:buSzPts val="1400"/>
              <a:buChar char="○"/>
              <a:defRPr/>
            </a:lvl2pPr>
            <a:lvl3pPr indent="-317500" lvl="2" marL="1371600" algn="l">
              <a:lnSpc>
                <a:spcPct val="100000"/>
              </a:lnSpc>
              <a:spcBef>
                <a:spcPts val="1600"/>
              </a:spcBef>
              <a:spcAft>
                <a:spcPts val="0"/>
              </a:spcAft>
              <a:buSzPts val="1400"/>
              <a:buChar char="■"/>
              <a:defRPr/>
            </a:lvl3pPr>
            <a:lvl4pPr indent="-317500" lvl="3" marL="1828800" algn="l">
              <a:lnSpc>
                <a:spcPct val="100000"/>
              </a:lnSpc>
              <a:spcBef>
                <a:spcPts val="1600"/>
              </a:spcBef>
              <a:spcAft>
                <a:spcPts val="0"/>
              </a:spcAft>
              <a:buSzPts val="1400"/>
              <a:buChar char="●"/>
              <a:defRPr/>
            </a:lvl4pPr>
            <a:lvl5pPr indent="-317500" lvl="4" marL="2286000" algn="l">
              <a:lnSpc>
                <a:spcPct val="100000"/>
              </a:lnSpc>
              <a:spcBef>
                <a:spcPts val="1600"/>
              </a:spcBef>
              <a:spcAft>
                <a:spcPts val="0"/>
              </a:spcAft>
              <a:buSzPts val="1400"/>
              <a:buChar char="○"/>
              <a:defRPr/>
            </a:lvl5pPr>
            <a:lvl6pPr indent="-317500" lvl="5" marL="2743200" algn="l">
              <a:lnSpc>
                <a:spcPct val="100000"/>
              </a:lnSpc>
              <a:spcBef>
                <a:spcPts val="1600"/>
              </a:spcBef>
              <a:spcAft>
                <a:spcPts val="0"/>
              </a:spcAft>
              <a:buSzPts val="1400"/>
              <a:buChar char="■"/>
              <a:defRPr/>
            </a:lvl6pPr>
            <a:lvl7pPr indent="-317500" lvl="6" marL="3200400" algn="l">
              <a:lnSpc>
                <a:spcPct val="100000"/>
              </a:lnSpc>
              <a:spcBef>
                <a:spcPts val="1600"/>
              </a:spcBef>
              <a:spcAft>
                <a:spcPts val="0"/>
              </a:spcAft>
              <a:buSzPts val="1400"/>
              <a:buChar char="●"/>
              <a:defRPr/>
            </a:lvl7pPr>
            <a:lvl8pPr indent="-317500" lvl="7" marL="3657600" algn="l">
              <a:lnSpc>
                <a:spcPct val="100000"/>
              </a:lnSpc>
              <a:spcBef>
                <a:spcPts val="1600"/>
              </a:spcBef>
              <a:spcAft>
                <a:spcPts val="0"/>
              </a:spcAft>
              <a:buSzPts val="1400"/>
              <a:buChar char="○"/>
              <a:defRPr/>
            </a:lvl8pPr>
            <a:lvl9pPr indent="-317500" lvl="8" marL="4114800" algn="l">
              <a:lnSpc>
                <a:spcPct val="100000"/>
              </a:lnSpc>
              <a:spcBef>
                <a:spcPts val="1600"/>
              </a:spcBef>
              <a:spcAft>
                <a:spcPts val="1600"/>
              </a:spcAft>
              <a:buSzPts val="1400"/>
              <a:buChar char="■"/>
              <a:defRPr/>
            </a:lvl9pPr>
          </a:lstStyle>
          <a:p/>
        </p:txBody>
      </p:sp>
      <p:sp>
        <p:nvSpPr>
          <p:cNvPr id="112" name="Google Shape;112;p16"/>
          <p:cNvSpPr txBox="1"/>
          <p:nvPr>
            <p:ph idx="4" type="body"/>
          </p:nvPr>
        </p:nvSpPr>
        <p:spPr>
          <a:xfrm>
            <a:off x="3205496" y="2287510"/>
            <a:ext cx="2436018" cy="1456604"/>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800"/>
              <a:buFont typeface="Noto Sans Symbols"/>
              <a:buNone/>
              <a:defRPr sz="1200">
                <a:latin typeface="Montserrat"/>
                <a:ea typeface="Montserrat"/>
                <a:cs typeface="Montserrat"/>
                <a:sym typeface="Montserrat"/>
              </a:defRPr>
            </a:lvl1pPr>
            <a:lvl2pPr indent="-317500" lvl="1" marL="914400" algn="l">
              <a:lnSpc>
                <a:spcPct val="100000"/>
              </a:lnSpc>
              <a:spcBef>
                <a:spcPts val="1600"/>
              </a:spcBef>
              <a:spcAft>
                <a:spcPts val="0"/>
              </a:spcAft>
              <a:buSzPts val="1400"/>
              <a:buChar char="○"/>
              <a:defRPr sz="1200"/>
            </a:lvl2pPr>
            <a:lvl3pPr indent="-317500" lvl="2" marL="1371600" algn="l">
              <a:lnSpc>
                <a:spcPct val="100000"/>
              </a:lnSpc>
              <a:spcBef>
                <a:spcPts val="1600"/>
              </a:spcBef>
              <a:spcAft>
                <a:spcPts val="0"/>
              </a:spcAft>
              <a:buSzPts val="1400"/>
              <a:buChar char="■"/>
              <a:defRPr sz="1200"/>
            </a:lvl3pPr>
            <a:lvl4pPr indent="-317500" lvl="3" marL="1828800" algn="l">
              <a:lnSpc>
                <a:spcPct val="100000"/>
              </a:lnSpc>
              <a:spcBef>
                <a:spcPts val="1600"/>
              </a:spcBef>
              <a:spcAft>
                <a:spcPts val="0"/>
              </a:spcAft>
              <a:buSzPts val="1400"/>
              <a:buChar char="●"/>
              <a:defRPr sz="1200"/>
            </a:lvl4pPr>
            <a:lvl5pPr indent="-317500" lvl="4" marL="2286000" algn="l">
              <a:lnSpc>
                <a:spcPct val="100000"/>
              </a:lnSpc>
              <a:spcBef>
                <a:spcPts val="1600"/>
              </a:spcBef>
              <a:spcAft>
                <a:spcPts val="0"/>
              </a:spcAft>
              <a:buSzPts val="1400"/>
              <a:buChar char="○"/>
              <a:defRPr sz="1200"/>
            </a:lvl5pPr>
            <a:lvl6pPr indent="-317500" lvl="5" marL="2743200" algn="l">
              <a:lnSpc>
                <a:spcPct val="100000"/>
              </a:lnSpc>
              <a:spcBef>
                <a:spcPts val="1600"/>
              </a:spcBef>
              <a:spcAft>
                <a:spcPts val="0"/>
              </a:spcAft>
              <a:buSzPts val="1400"/>
              <a:buChar char="■"/>
              <a:defRPr/>
            </a:lvl6pPr>
            <a:lvl7pPr indent="-317500" lvl="6" marL="3200400" algn="l">
              <a:lnSpc>
                <a:spcPct val="100000"/>
              </a:lnSpc>
              <a:spcBef>
                <a:spcPts val="1600"/>
              </a:spcBef>
              <a:spcAft>
                <a:spcPts val="0"/>
              </a:spcAft>
              <a:buSzPts val="1400"/>
              <a:buChar char="●"/>
              <a:defRPr/>
            </a:lvl7pPr>
            <a:lvl8pPr indent="-317500" lvl="7" marL="3657600" algn="l">
              <a:lnSpc>
                <a:spcPct val="100000"/>
              </a:lnSpc>
              <a:spcBef>
                <a:spcPts val="1600"/>
              </a:spcBef>
              <a:spcAft>
                <a:spcPts val="0"/>
              </a:spcAft>
              <a:buSzPts val="1400"/>
              <a:buChar char="○"/>
              <a:defRPr/>
            </a:lvl8pPr>
            <a:lvl9pPr indent="-317500" lvl="8" marL="4114800" algn="l">
              <a:lnSpc>
                <a:spcPct val="100000"/>
              </a:lnSpc>
              <a:spcBef>
                <a:spcPts val="1600"/>
              </a:spcBef>
              <a:spcAft>
                <a:spcPts val="1600"/>
              </a:spcAft>
              <a:buSzPts val="1400"/>
              <a:buChar char="■"/>
              <a:defRPr/>
            </a:lvl9pPr>
          </a:lstStyle>
          <a:p/>
        </p:txBody>
      </p:sp>
      <p:sp>
        <p:nvSpPr>
          <p:cNvPr id="113" name="Google Shape;113;p16"/>
          <p:cNvSpPr txBox="1"/>
          <p:nvPr>
            <p:ph idx="5" type="body"/>
          </p:nvPr>
        </p:nvSpPr>
        <p:spPr>
          <a:xfrm>
            <a:off x="6254641" y="1725738"/>
            <a:ext cx="2771119" cy="320190"/>
          </a:xfrm>
          <a:prstGeom prst="rect">
            <a:avLst/>
          </a:prstGeom>
          <a:noFill/>
          <a:ln>
            <a:noFill/>
          </a:ln>
        </p:spPr>
        <p:txBody>
          <a:bodyPr anchorCtr="0" anchor="t" bIns="0" lIns="0" spcFirstLastPara="1" rIns="0" wrap="square" tIns="0">
            <a:noAutofit/>
          </a:bodyPr>
          <a:lstStyle>
            <a:lvl1pPr indent="-342900" lvl="0" marL="457200" algn="l">
              <a:lnSpc>
                <a:spcPct val="100000"/>
              </a:lnSpc>
              <a:spcBef>
                <a:spcPts val="0"/>
              </a:spcBef>
              <a:spcAft>
                <a:spcPts val="0"/>
              </a:spcAft>
              <a:buSzPts val="1800"/>
              <a:buChar char="●"/>
              <a:defRPr>
                <a:solidFill>
                  <a:schemeClr val="accent1"/>
                </a:solidFill>
                <a:latin typeface="Montserrat"/>
                <a:ea typeface="Montserrat"/>
                <a:cs typeface="Montserrat"/>
                <a:sym typeface="Montserrat"/>
              </a:defRPr>
            </a:lvl1pPr>
            <a:lvl2pPr indent="-317500" lvl="1" marL="914400" algn="l">
              <a:lnSpc>
                <a:spcPct val="100000"/>
              </a:lnSpc>
              <a:spcBef>
                <a:spcPts val="1600"/>
              </a:spcBef>
              <a:spcAft>
                <a:spcPts val="0"/>
              </a:spcAft>
              <a:buSzPts val="1400"/>
              <a:buChar char="○"/>
              <a:defRPr/>
            </a:lvl2pPr>
            <a:lvl3pPr indent="-317500" lvl="2" marL="1371600" algn="l">
              <a:lnSpc>
                <a:spcPct val="100000"/>
              </a:lnSpc>
              <a:spcBef>
                <a:spcPts val="1600"/>
              </a:spcBef>
              <a:spcAft>
                <a:spcPts val="0"/>
              </a:spcAft>
              <a:buSzPts val="1400"/>
              <a:buChar char="■"/>
              <a:defRPr/>
            </a:lvl3pPr>
            <a:lvl4pPr indent="-317500" lvl="3" marL="1828800" algn="l">
              <a:lnSpc>
                <a:spcPct val="100000"/>
              </a:lnSpc>
              <a:spcBef>
                <a:spcPts val="1600"/>
              </a:spcBef>
              <a:spcAft>
                <a:spcPts val="0"/>
              </a:spcAft>
              <a:buSzPts val="1400"/>
              <a:buChar char="●"/>
              <a:defRPr/>
            </a:lvl4pPr>
            <a:lvl5pPr indent="-317500" lvl="4" marL="2286000" algn="l">
              <a:lnSpc>
                <a:spcPct val="100000"/>
              </a:lnSpc>
              <a:spcBef>
                <a:spcPts val="1600"/>
              </a:spcBef>
              <a:spcAft>
                <a:spcPts val="0"/>
              </a:spcAft>
              <a:buSzPts val="1400"/>
              <a:buChar char="○"/>
              <a:defRPr/>
            </a:lvl5pPr>
            <a:lvl6pPr indent="-317500" lvl="5" marL="2743200" algn="l">
              <a:lnSpc>
                <a:spcPct val="100000"/>
              </a:lnSpc>
              <a:spcBef>
                <a:spcPts val="1600"/>
              </a:spcBef>
              <a:spcAft>
                <a:spcPts val="0"/>
              </a:spcAft>
              <a:buSzPts val="1400"/>
              <a:buChar char="■"/>
              <a:defRPr/>
            </a:lvl6pPr>
            <a:lvl7pPr indent="-317500" lvl="6" marL="3200400" algn="l">
              <a:lnSpc>
                <a:spcPct val="100000"/>
              </a:lnSpc>
              <a:spcBef>
                <a:spcPts val="1600"/>
              </a:spcBef>
              <a:spcAft>
                <a:spcPts val="0"/>
              </a:spcAft>
              <a:buSzPts val="1400"/>
              <a:buChar char="●"/>
              <a:defRPr/>
            </a:lvl7pPr>
            <a:lvl8pPr indent="-317500" lvl="7" marL="3657600" algn="l">
              <a:lnSpc>
                <a:spcPct val="100000"/>
              </a:lnSpc>
              <a:spcBef>
                <a:spcPts val="1600"/>
              </a:spcBef>
              <a:spcAft>
                <a:spcPts val="0"/>
              </a:spcAft>
              <a:buSzPts val="1400"/>
              <a:buChar char="○"/>
              <a:defRPr/>
            </a:lvl8pPr>
            <a:lvl9pPr indent="-317500" lvl="8" marL="4114800" algn="l">
              <a:lnSpc>
                <a:spcPct val="100000"/>
              </a:lnSpc>
              <a:spcBef>
                <a:spcPts val="1600"/>
              </a:spcBef>
              <a:spcAft>
                <a:spcPts val="1600"/>
              </a:spcAft>
              <a:buSzPts val="1400"/>
              <a:buChar char="■"/>
              <a:defRPr/>
            </a:lvl9pPr>
          </a:lstStyle>
          <a:p/>
        </p:txBody>
      </p:sp>
      <p:sp>
        <p:nvSpPr>
          <p:cNvPr id="114" name="Google Shape;114;p16"/>
          <p:cNvSpPr txBox="1"/>
          <p:nvPr>
            <p:ph idx="6" type="body"/>
          </p:nvPr>
        </p:nvSpPr>
        <p:spPr>
          <a:xfrm>
            <a:off x="6254642" y="2287510"/>
            <a:ext cx="2436018" cy="1456604"/>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800"/>
              <a:buFont typeface="Noto Sans Symbols"/>
              <a:buNone/>
              <a:defRPr sz="1200">
                <a:latin typeface="Montserrat"/>
                <a:ea typeface="Montserrat"/>
                <a:cs typeface="Montserrat"/>
                <a:sym typeface="Montserrat"/>
              </a:defRPr>
            </a:lvl1pPr>
            <a:lvl2pPr indent="-317500" lvl="1" marL="914400" algn="l">
              <a:lnSpc>
                <a:spcPct val="100000"/>
              </a:lnSpc>
              <a:spcBef>
                <a:spcPts val="1600"/>
              </a:spcBef>
              <a:spcAft>
                <a:spcPts val="0"/>
              </a:spcAft>
              <a:buSzPts val="1400"/>
              <a:buChar char="○"/>
              <a:defRPr sz="1200"/>
            </a:lvl2pPr>
            <a:lvl3pPr indent="-317500" lvl="2" marL="1371600" algn="l">
              <a:lnSpc>
                <a:spcPct val="100000"/>
              </a:lnSpc>
              <a:spcBef>
                <a:spcPts val="1600"/>
              </a:spcBef>
              <a:spcAft>
                <a:spcPts val="0"/>
              </a:spcAft>
              <a:buSzPts val="1400"/>
              <a:buChar char="■"/>
              <a:defRPr sz="1200"/>
            </a:lvl3pPr>
            <a:lvl4pPr indent="-317500" lvl="3" marL="1828800" algn="l">
              <a:lnSpc>
                <a:spcPct val="100000"/>
              </a:lnSpc>
              <a:spcBef>
                <a:spcPts val="1600"/>
              </a:spcBef>
              <a:spcAft>
                <a:spcPts val="0"/>
              </a:spcAft>
              <a:buSzPts val="1400"/>
              <a:buChar char="●"/>
              <a:defRPr sz="1200"/>
            </a:lvl4pPr>
            <a:lvl5pPr indent="-317500" lvl="4" marL="2286000" algn="l">
              <a:lnSpc>
                <a:spcPct val="100000"/>
              </a:lnSpc>
              <a:spcBef>
                <a:spcPts val="1600"/>
              </a:spcBef>
              <a:spcAft>
                <a:spcPts val="0"/>
              </a:spcAft>
              <a:buSzPts val="1400"/>
              <a:buChar char="○"/>
              <a:defRPr sz="1200"/>
            </a:lvl5pPr>
            <a:lvl6pPr indent="-317500" lvl="5" marL="2743200" algn="l">
              <a:lnSpc>
                <a:spcPct val="100000"/>
              </a:lnSpc>
              <a:spcBef>
                <a:spcPts val="1600"/>
              </a:spcBef>
              <a:spcAft>
                <a:spcPts val="0"/>
              </a:spcAft>
              <a:buSzPts val="1400"/>
              <a:buChar char="■"/>
              <a:defRPr/>
            </a:lvl6pPr>
            <a:lvl7pPr indent="-317500" lvl="6" marL="3200400" algn="l">
              <a:lnSpc>
                <a:spcPct val="100000"/>
              </a:lnSpc>
              <a:spcBef>
                <a:spcPts val="1600"/>
              </a:spcBef>
              <a:spcAft>
                <a:spcPts val="0"/>
              </a:spcAft>
              <a:buSzPts val="1400"/>
              <a:buChar char="●"/>
              <a:defRPr/>
            </a:lvl7pPr>
            <a:lvl8pPr indent="-317500" lvl="7" marL="3657600" algn="l">
              <a:lnSpc>
                <a:spcPct val="100000"/>
              </a:lnSpc>
              <a:spcBef>
                <a:spcPts val="1600"/>
              </a:spcBef>
              <a:spcAft>
                <a:spcPts val="0"/>
              </a:spcAft>
              <a:buSzPts val="1400"/>
              <a:buChar char="○"/>
              <a:defRPr/>
            </a:lvl8pPr>
            <a:lvl9pPr indent="-317500" lvl="8" marL="4114800" algn="l">
              <a:lnSpc>
                <a:spcPct val="100000"/>
              </a:lnSpc>
              <a:spcBef>
                <a:spcPts val="1600"/>
              </a:spcBef>
              <a:spcAft>
                <a:spcPts val="1600"/>
              </a:spcAft>
              <a:buSzPts val="1400"/>
              <a:buChar char="■"/>
              <a:defRPr/>
            </a:lvl9pPr>
          </a:lstStyle>
          <a:p/>
        </p:txBody>
      </p:sp>
    </p:spTree>
  </p:cSld>
  <p:clrMapOvr>
    <a:masterClrMapping/>
  </p:clrMapOvr>
  <p:extLst>
    <p:ext uri="{DCECCB84-F9BA-43D5-87BE-67443E8EF086}">
      <p15:sldGuideLst>
        <p15:guide id="1" pos="600">
          <p15:clr>
            <a:srgbClr val="FBAE40"/>
          </p15:clr>
        </p15:guide>
        <p15:guide id="2" pos="7080">
          <p15:clr>
            <a:srgbClr val="FBAE40"/>
          </p15:clr>
        </p15:guide>
        <p15:guide id="3" pos="2304">
          <p15:clr>
            <a:srgbClr val="FBAE40"/>
          </p15:clr>
        </p15:guide>
        <p15:guide id="4" pos="5736">
          <p15:clr>
            <a:srgbClr val="FBAE40"/>
          </p15:clr>
        </p15:guide>
        <p15:guide id="5" pos="1944">
          <p15:clr>
            <a:srgbClr val="FBAE40"/>
          </p15:clr>
        </p15:guide>
        <p15:guide id="6" pos="4008">
          <p15:clr>
            <a:srgbClr val="FBAE40"/>
          </p15:clr>
        </p15:guide>
        <p15:guide id="7" orient="horz" pos="1224">
          <p15:clr>
            <a:srgbClr val="FBAE40"/>
          </p15:clr>
        </p15:guide>
        <p15:guide id="8" orient="horz" pos="1440">
          <p15:clr>
            <a:srgbClr val="FBAE40"/>
          </p15:clr>
        </p15:guide>
        <p15:guide id="9" orient="horz" pos="552">
          <p15:clr>
            <a:srgbClr val="FBAE40"/>
          </p15:clr>
        </p15:guide>
        <p15:guide id="10" pos="5352">
          <p15:clr>
            <a:srgbClr val="FBAE40"/>
          </p15:clr>
        </p15:guide>
        <p15:guide id="11" pos="3648">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s and text boxes">
  <p:cSld name="Images and text boxes">
    <p:bg>
      <p:bgPr>
        <a:solidFill>
          <a:schemeClr val="lt1"/>
        </a:solidFill>
      </p:bgPr>
    </p:bg>
    <p:spTree>
      <p:nvGrpSpPr>
        <p:cNvPr id="115" name="Shape 115"/>
        <p:cNvGrpSpPr/>
        <p:nvPr/>
      </p:nvGrpSpPr>
      <p:grpSpPr>
        <a:xfrm>
          <a:off x="0" y="0"/>
          <a:ext cx="0" cy="0"/>
          <a:chOff x="0" y="0"/>
          <a:chExt cx="0" cy="0"/>
        </a:xfrm>
      </p:grpSpPr>
      <p:sp>
        <p:nvSpPr>
          <p:cNvPr id="116" name="Google Shape;116;p17"/>
          <p:cNvSpPr/>
          <p:nvPr>
            <p:ph idx="2" type="pic"/>
          </p:nvPr>
        </p:nvSpPr>
        <p:spPr>
          <a:xfrm>
            <a:off x="715701" y="1929663"/>
            <a:ext cx="1588684" cy="1527913"/>
          </a:xfrm>
          <a:prstGeom prst="rect">
            <a:avLst/>
          </a:prstGeom>
          <a:noFill/>
          <a:ln>
            <a:noFill/>
          </a:ln>
        </p:spPr>
      </p:sp>
      <p:sp>
        <p:nvSpPr>
          <p:cNvPr id="117" name="Google Shape;117;p17"/>
          <p:cNvSpPr txBox="1"/>
          <p:nvPr>
            <p:ph type="title"/>
          </p:nvPr>
        </p:nvSpPr>
        <p:spPr>
          <a:xfrm>
            <a:off x="90205" y="613350"/>
            <a:ext cx="5649208" cy="458147"/>
          </a:xfrm>
          <a:prstGeom prst="rect">
            <a:avLst/>
          </a:prstGeom>
          <a:noFill/>
          <a:ln>
            <a:noFill/>
          </a:ln>
        </p:spPr>
        <p:txBody>
          <a:bodyPr anchorCtr="0" anchor="b" bIns="0" lIns="0" spcFirstLastPara="1" rIns="0" wrap="square" tIns="0">
            <a:normAutofit/>
          </a:bodyPr>
          <a:lstStyle>
            <a:lvl1pPr lvl="0" algn="l">
              <a:lnSpc>
                <a:spcPct val="100000"/>
              </a:lnSpc>
              <a:spcBef>
                <a:spcPts val="0"/>
              </a:spcBef>
              <a:spcAft>
                <a:spcPts val="0"/>
              </a:spcAft>
              <a:buSzPts val="2800"/>
              <a:buNone/>
              <a:defRPr b="1" i="0" sz="3300">
                <a:solidFill>
                  <a:schemeClr val="dk1"/>
                </a:solidFill>
                <a:latin typeface="Montserrat"/>
                <a:ea typeface="Montserrat"/>
                <a:cs typeface="Montserrat"/>
                <a:sym typeface="Montserrat"/>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cxnSp>
        <p:nvCxnSpPr>
          <p:cNvPr id="118" name="Google Shape;118;p17"/>
          <p:cNvCxnSpPr/>
          <p:nvPr/>
        </p:nvCxnSpPr>
        <p:spPr>
          <a:xfrm>
            <a:off x="714375" y="1454331"/>
            <a:ext cx="1600200" cy="0"/>
          </a:xfrm>
          <a:prstGeom prst="straightConnector1">
            <a:avLst/>
          </a:prstGeom>
          <a:noFill/>
          <a:ln cap="flat" cmpd="sng" w="101600">
            <a:solidFill>
              <a:schemeClr val="lt1"/>
            </a:solidFill>
            <a:prstDash val="solid"/>
            <a:round/>
            <a:headEnd len="sm" w="sm" type="none"/>
            <a:tailEnd len="sm" w="sm" type="none"/>
          </a:ln>
        </p:spPr>
      </p:cxnSp>
      <p:sp>
        <p:nvSpPr>
          <p:cNvPr id="119" name="Google Shape;119;p17"/>
          <p:cNvSpPr/>
          <p:nvPr>
            <p:ph idx="3" type="pic"/>
          </p:nvPr>
        </p:nvSpPr>
        <p:spPr>
          <a:xfrm>
            <a:off x="2743710" y="1929663"/>
            <a:ext cx="1588684" cy="1527913"/>
          </a:xfrm>
          <a:prstGeom prst="rect">
            <a:avLst/>
          </a:prstGeom>
          <a:noFill/>
          <a:ln>
            <a:noFill/>
          </a:ln>
        </p:spPr>
      </p:sp>
      <p:sp>
        <p:nvSpPr>
          <p:cNvPr id="120" name="Google Shape;120;p17"/>
          <p:cNvSpPr txBox="1"/>
          <p:nvPr>
            <p:ph idx="1" type="body"/>
          </p:nvPr>
        </p:nvSpPr>
        <p:spPr>
          <a:xfrm>
            <a:off x="714375" y="4044877"/>
            <a:ext cx="1600200" cy="276999"/>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SzPts val="1800"/>
              <a:buNone/>
              <a:defRPr b="0" i="0" sz="1050">
                <a:solidFill>
                  <a:schemeClr val="dk1"/>
                </a:solidFill>
                <a:latin typeface="Montserrat"/>
                <a:ea typeface="Montserrat"/>
                <a:cs typeface="Montserrat"/>
                <a:sym typeface="Montserrat"/>
              </a:defRPr>
            </a:lvl1pPr>
            <a:lvl2pPr indent="-317500" lvl="1" marL="914400" algn="l">
              <a:lnSpc>
                <a:spcPct val="100000"/>
              </a:lnSpc>
              <a:spcBef>
                <a:spcPts val="1600"/>
              </a:spcBef>
              <a:spcAft>
                <a:spcPts val="0"/>
              </a:spcAft>
              <a:buSzPts val="1400"/>
              <a:buChar char="○"/>
              <a:defRPr sz="3000"/>
            </a:lvl2pPr>
            <a:lvl3pPr indent="-317500" lvl="2" marL="1371600" algn="l">
              <a:lnSpc>
                <a:spcPct val="100000"/>
              </a:lnSpc>
              <a:spcBef>
                <a:spcPts val="1600"/>
              </a:spcBef>
              <a:spcAft>
                <a:spcPts val="0"/>
              </a:spcAft>
              <a:buSzPts val="1400"/>
              <a:buChar char="■"/>
              <a:defRPr sz="3000"/>
            </a:lvl3pPr>
            <a:lvl4pPr indent="-317500" lvl="3" marL="1828800" algn="l">
              <a:lnSpc>
                <a:spcPct val="100000"/>
              </a:lnSpc>
              <a:spcBef>
                <a:spcPts val="1600"/>
              </a:spcBef>
              <a:spcAft>
                <a:spcPts val="0"/>
              </a:spcAft>
              <a:buSzPts val="1400"/>
              <a:buChar char="●"/>
              <a:defRPr sz="3000"/>
            </a:lvl4pPr>
            <a:lvl5pPr indent="-317500" lvl="4" marL="2286000" algn="l">
              <a:lnSpc>
                <a:spcPct val="100000"/>
              </a:lnSpc>
              <a:spcBef>
                <a:spcPts val="1600"/>
              </a:spcBef>
              <a:spcAft>
                <a:spcPts val="0"/>
              </a:spcAft>
              <a:buSzPts val="1400"/>
              <a:buChar char="○"/>
              <a:defRPr sz="3000"/>
            </a:lvl5pPr>
            <a:lvl6pPr indent="-317500" lvl="5" marL="2743200" algn="l">
              <a:lnSpc>
                <a:spcPct val="100000"/>
              </a:lnSpc>
              <a:spcBef>
                <a:spcPts val="1600"/>
              </a:spcBef>
              <a:spcAft>
                <a:spcPts val="0"/>
              </a:spcAft>
              <a:buSzPts val="1400"/>
              <a:buChar char="■"/>
              <a:defRPr/>
            </a:lvl6pPr>
            <a:lvl7pPr indent="-317500" lvl="6" marL="3200400" algn="l">
              <a:lnSpc>
                <a:spcPct val="100000"/>
              </a:lnSpc>
              <a:spcBef>
                <a:spcPts val="1600"/>
              </a:spcBef>
              <a:spcAft>
                <a:spcPts val="0"/>
              </a:spcAft>
              <a:buSzPts val="1400"/>
              <a:buChar char="●"/>
              <a:defRPr/>
            </a:lvl7pPr>
            <a:lvl8pPr indent="-317500" lvl="7" marL="3657600" algn="l">
              <a:lnSpc>
                <a:spcPct val="100000"/>
              </a:lnSpc>
              <a:spcBef>
                <a:spcPts val="1600"/>
              </a:spcBef>
              <a:spcAft>
                <a:spcPts val="0"/>
              </a:spcAft>
              <a:buSzPts val="1400"/>
              <a:buChar char="○"/>
              <a:defRPr/>
            </a:lvl8pPr>
            <a:lvl9pPr indent="-317500" lvl="8" marL="4114800" algn="l">
              <a:lnSpc>
                <a:spcPct val="100000"/>
              </a:lnSpc>
              <a:spcBef>
                <a:spcPts val="1600"/>
              </a:spcBef>
              <a:spcAft>
                <a:spcPts val="1600"/>
              </a:spcAft>
              <a:buSzPts val="1400"/>
              <a:buChar char="■"/>
              <a:defRPr/>
            </a:lvl9pPr>
          </a:lstStyle>
          <a:p/>
        </p:txBody>
      </p:sp>
      <p:sp>
        <p:nvSpPr>
          <p:cNvPr id="121" name="Google Shape;121;p17"/>
          <p:cNvSpPr txBox="1"/>
          <p:nvPr>
            <p:ph idx="4" type="body"/>
          </p:nvPr>
        </p:nvSpPr>
        <p:spPr>
          <a:xfrm>
            <a:off x="714375" y="3740059"/>
            <a:ext cx="1600200" cy="154378"/>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300"/>
              </a:spcBef>
              <a:spcAft>
                <a:spcPts val="0"/>
              </a:spcAft>
              <a:buSzPts val="1800"/>
              <a:buNone/>
              <a:defRPr b="0" i="0" sz="1350">
                <a:solidFill>
                  <a:schemeClr val="dk1"/>
                </a:solidFill>
                <a:latin typeface="Montserrat"/>
                <a:ea typeface="Montserrat"/>
                <a:cs typeface="Montserrat"/>
                <a:sym typeface="Montserrat"/>
              </a:defRPr>
            </a:lvl1pPr>
            <a:lvl2pPr indent="-317500" lvl="1" marL="914400" algn="l">
              <a:lnSpc>
                <a:spcPct val="100000"/>
              </a:lnSpc>
              <a:spcBef>
                <a:spcPts val="1600"/>
              </a:spcBef>
              <a:spcAft>
                <a:spcPts val="0"/>
              </a:spcAft>
              <a:buSzPts val="1400"/>
              <a:buChar char="○"/>
              <a:defRPr sz="3000"/>
            </a:lvl2pPr>
            <a:lvl3pPr indent="-317500" lvl="2" marL="1371600" algn="l">
              <a:lnSpc>
                <a:spcPct val="100000"/>
              </a:lnSpc>
              <a:spcBef>
                <a:spcPts val="1600"/>
              </a:spcBef>
              <a:spcAft>
                <a:spcPts val="0"/>
              </a:spcAft>
              <a:buSzPts val="1400"/>
              <a:buChar char="■"/>
              <a:defRPr sz="3000"/>
            </a:lvl3pPr>
            <a:lvl4pPr indent="-317500" lvl="3" marL="1828800" algn="l">
              <a:lnSpc>
                <a:spcPct val="100000"/>
              </a:lnSpc>
              <a:spcBef>
                <a:spcPts val="1600"/>
              </a:spcBef>
              <a:spcAft>
                <a:spcPts val="0"/>
              </a:spcAft>
              <a:buSzPts val="1400"/>
              <a:buChar char="●"/>
              <a:defRPr sz="3000"/>
            </a:lvl4pPr>
            <a:lvl5pPr indent="-317500" lvl="4" marL="2286000" algn="l">
              <a:lnSpc>
                <a:spcPct val="100000"/>
              </a:lnSpc>
              <a:spcBef>
                <a:spcPts val="1600"/>
              </a:spcBef>
              <a:spcAft>
                <a:spcPts val="0"/>
              </a:spcAft>
              <a:buSzPts val="1400"/>
              <a:buChar char="○"/>
              <a:defRPr sz="3000"/>
            </a:lvl5pPr>
            <a:lvl6pPr indent="-317500" lvl="5" marL="2743200" algn="l">
              <a:lnSpc>
                <a:spcPct val="100000"/>
              </a:lnSpc>
              <a:spcBef>
                <a:spcPts val="1600"/>
              </a:spcBef>
              <a:spcAft>
                <a:spcPts val="0"/>
              </a:spcAft>
              <a:buSzPts val="1400"/>
              <a:buChar char="■"/>
              <a:defRPr/>
            </a:lvl6pPr>
            <a:lvl7pPr indent="-317500" lvl="6" marL="3200400" algn="l">
              <a:lnSpc>
                <a:spcPct val="100000"/>
              </a:lnSpc>
              <a:spcBef>
                <a:spcPts val="1600"/>
              </a:spcBef>
              <a:spcAft>
                <a:spcPts val="0"/>
              </a:spcAft>
              <a:buSzPts val="1400"/>
              <a:buChar char="●"/>
              <a:defRPr/>
            </a:lvl7pPr>
            <a:lvl8pPr indent="-317500" lvl="7" marL="3657600" algn="l">
              <a:lnSpc>
                <a:spcPct val="100000"/>
              </a:lnSpc>
              <a:spcBef>
                <a:spcPts val="1600"/>
              </a:spcBef>
              <a:spcAft>
                <a:spcPts val="0"/>
              </a:spcAft>
              <a:buSzPts val="1400"/>
              <a:buChar char="○"/>
              <a:defRPr/>
            </a:lvl8pPr>
            <a:lvl9pPr indent="-317500" lvl="8" marL="4114800" algn="l">
              <a:lnSpc>
                <a:spcPct val="100000"/>
              </a:lnSpc>
              <a:spcBef>
                <a:spcPts val="1600"/>
              </a:spcBef>
              <a:spcAft>
                <a:spcPts val="1600"/>
              </a:spcAft>
              <a:buSzPts val="1400"/>
              <a:buChar char="■"/>
              <a:defRPr/>
            </a:lvl9pPr>
          </a:lstStyle>
          <a:p/>
        </p:txBody>
      </p:sp>
      <p:sp>
        <p:nvSpPr>
          <p:cNvPr id="122" name="Google Shape;122;p17"/>
          <p:cNvSpPr txBox="1"/>
          <p:nvPr>
            <p:ph idx="5" type="body"/>
          </p:nvPr>
        </p:nvSpPr>
        <p:spPr>
          <a:xfrm>
            <a:off x="2747282" y="4044877"/>
            <a:ext cx="1596118" cy="276999"/>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SzPts val="1800"/>
              <a:buNone/>
              <a:defRPr b="0" i="0" sz="1050">
                <a:solidFill>
                  <a:schemeClr val="dk1"/>
                </a:solidFill>
                <a:latin typeface="Montserrat"/>
                <a:ea typeface="Montserrat"/>
                <a:cs typeface="Montserrat"/>
                <a:sym typeface="Montserrat"/>
              </a:defRPr>
            </a:lvl1pPr>
            <a:lvl2pPr indent="-317500" lvl="1" marL="914400" algn="l">
              <a:lnSpc>
                <a:spcPct val="100000"/>
              </a:lnSpc>
              <a:spcBef>
                <a:spcPts val="1600"/>
              </a:spcBef>
              <a:spcAft>
                <a:spcPts val="0"/>
              </a:spcAft>
              <a:buSzPts val="1400"/>
              <a:buChar char="○"/>
              <a:defRPr sz="3000"/>
            </a:lvl2pPr>
            <a:lvl3pPr indent="-317500" lvl="2" marL="1371600" algn="l">
              <a:lnSpc>
                <a:spcPct val="100000"/>
              </a:lnSpc>
              <a:spcBef>
                <a:spcPts val="1600"/>
              </a:spcBef>
              <a:spcAft>
                <a:spcPts val="0"/>
              </a:spcAft>
              <a:buSzPts val="1400"/>
              <a:buChar char="■"/>
              <a:defRPr sz="3000"/>
            </a:lvl3pPr>
            <a:lvl4pPr indent="-317500" lvl="3" marL="1828800" algn="l">
              <a:lnSpc>
                <a:spcPct val="100000"/>
              </a:lnSpc>
              <a:spcBef>
                <a:spcPts val="1600"/>
              </a:spcBef>
              <a:spcAft>
                <a:spcPts val="0"/>
              </a:spcAft>
              <a:buSzPts val="1400"/>
              <a:buChar char="●"/>
              <a:defRPr sz="3000"/>
            </a:lvl4pPr>
            <a:lvl5pPr indent="-317500" lvl="4" marL="2286000" algn="l">
              <a:lnSpc>
                <a:spcPct val="100000"/>
              </a:lnSpc>
              <a:spcBef>
                <a:spcPts val="1600"/>
              </a:spcBef>
              <a:spcAft>
                <a:spcPts val="0"/>
              </a:spcAft>
              <a:buSzPts val="1400"/>
              <a:buChar char="○"/>
              <a:defRPr sz="3000"/>
            </a:lvl5pPr>
            <a:lvl6pPr indent="-317500" lvl="5" marL="2743200" algn="l">
              <a:lnSpc>
                <a:spcPct val="100000"/>
              </a:lnSpc>
              <a:spcBef>
                <a:spcPts val="1600"/>
              </a:spcBef>
              <a:spcAft>
                <a:spcPts val="0"/>
              </a:spcAft>
              <a:buSzPts val="1400"/>
              <a:buChar char="■"/>
              <a:defRPr/>
            </a:lvl6pPr>
            <a:lvl7pPr indent="-317500" lvl="6" marL="3200400" algn="l">
              <a:lnSpc>
                <a:spcPct val="100000"/>
              </a:lnSpc>
              <a:spcBef>
                <a:spcPts val="1600"/>
              </a:spcBef>
              <a:spcAft>
                <a:spcPts val="0"/>
              </a:spcAft>
              <a:buSzPts val="1400"/>
              <a:buChar char="●"/>
              <a:defRPr/>
            </a:lvl7pPr>
            <a:lvl8pPr indent="-317500" lvl="7" marL="3657600" algn="l">
              <a:lnSpc>
                <a:spcPct val="100000"/>
              </a:lnSpc>
              <a:spcBef>
                <a:spcPts val="1600"/>
              </a:spcBef>
              <a:spcAft>
                <a:spcPts val="0"/>
              </a:spcAft>
              <a:buSzPts val="1400"/>
              <a:buChar char="○"/>
              <a:defRPr/>
            </a:lvl8pPr>
            <a:lvl9pPr indent="-317500" lvl="8" marL="4114800" algn="l">
              <a:lnSpc>
                <a:spcPct val="100000"/>
              </a:lnSpc>
              <a:spcBef>
                <a:spcPts val="1600"/>
              </a:spcBef>
              <a:spcAft>
                <a:spcPts val="1600"/>
              </a:spcAft>
              <a:buSzPts val="1400"/>
              <a:buChar char="■"/>
              <a:defRPr/>
            </a:lvl9pPr>
          </a:lstStyle>
          <a:p/>
        </p:txBody>
      </p:sp>
      <p:sp>
        <p:nvSpPr>
          <p:cNvPr id="123" name="Google Shape;123;p17"/>
          <p:cNvSpPr txBox="1"/>
          <p:nvPr>
            <p:ph idx="6" type="body"/>
          </p:nvPr>
        </p:nvSpPr>
        <p:spPr>
          <a:xfrm>
            <a:off x="2747282" y="3740059"/>
            <a:ext cx="1596118" cy="154378"/>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300"/>
              </a:spcBef>
              <a:spcAft>
                <a:spcPts val="0"/>
              </a:spcAft>
              <a:buSzPts val="1800"/>
              <a:buNone/>
              <a:defRPr b="0" i="0" sz="1350">
                <a:solidFill>
                  <a:schemeClr val="dk1"/>
                </a:solidFill>
                <a:latin typeface="Montserrat"/>
                <a:ea typeface="Montserrat"/>
                <a:cs typeface="Montserrat"/>
                <a:sym typeface="Montserrat"/>
              </a:defRPr>
            </a:lvl1pPr>
            <a:lvl2pPr indent="-317500" lvl="1" marL="914400" algn="l">
              <a:lnSpc>
                <a:spcPct val="100000"/>
              </a:lnSpc>
              <a:spcBef>
                <a:spcPts val="1600"/>
              </a:spcBef>
              <a:spcAft>
                <a:spcPts val="0"/>
              </a:spcAft>
              <a:buSzPts val="1400"/>
              <a:buChar char="○"/>
              <a:defRPr sz="3000"/>
            </a:lvl2pPr>
            <a:lvl3pPr indent="-317500" lvl="2" marL="1371600" algn="l">
              <a:lnSpc>
                <a:spcPct val="100000"/>
              </a:lnSpc>
              <a:spcBef>
                <a:spcPts val="1600"/>
              </a:spcBef>
              <a:spcAft>
                <a:spcPts val="0"/>
              </a:spcAft>
              <a:buSzPts val="1400"/>
              <a:buChar char="■"/>
              <a:defRPr sz="3000"/>
            </a:lvl3pPr>
            <a:lvl4pPr indent="-317500" lvl="3" marL="1828800" algn="l">
              <a:lnSpc>
                <a:spcPct val="100000"/>
              </a:lnSpc>
              <a:spcBef>
                <a:spcPts val="1600"/>
              </a:spcBef>
              <a:spcAft>
                <a:spcPts val="0"/>
              </a:spcAft>
              <a:buSzPts val="1400"/>
              <a:buChar char="●"/>
              <a:defRPr sz="3000"/>
            </a:lvl4pPr>
            <a:lvl5pPr indent="-317500" lvl="4" marL="2286000" algn="l">
              <a:lnSpc>
                <a:spcPct val="100000"/>
              </a:lnSpc>
              <a:spcBef>
                <a:spcPts val="1600"/>
              </a:spcBef>
              <a:spcAft>
                <a:spcPts val="0"/>
              </a:spcAft>
              <a:buSzPts val="1400"/>
              <a:buChar char="○"/>
              <a:defRPr sz="3000"/>
            </a:lvl5pPr>
            <a:lvl6pPr indent="-317500" lvl="5" marL="2743200" algn="l">
              <a:lnSpc>
                <a:spcPct val="100000"/>
              </a:lnSpc>
              <a:spcBef>
                <a:spcPts val="1600"/>
              </a:spcBef>
              <a:spcAft>
                <a:spcPts val="0"/>
              </a:spcAft>
              <a:buSzPts val="1400"/>
              <a:buChar char="■"/>
              <a:defRPr/>
            </a:lvl6pPr>
            <a:lvl7pPr indent="-317500" lvl="6" marL="3200400" algn="l">
              <a:lnSpc>
                <a:spcPct val="100000"/>
              </a:lnSpc>
              <a:spcBef>
                <a:spcPts val="1600"/>
              </a:spcBef>
              <a:spcAft>
                <a:spcPts val="0"/>
              </a:spcAft>
              <a:buSzPts val="1400"/>
              <a:buChar char="●"/>
              <a:defRPr/>
            </a:lvl7pPr>
            <a:lvl8pPr indent="-317500" lvl="7" marL="3657600" algn="l">
              <a:lnSpc>
                <a:spcPct val="100000"/>
              </a:lnSpc>
              <a:spcBef>
                <a:spcPts val="1600"/>
              </a:spcBef>
              <a:spcAft>
                <a:spcPts val="0"/>
              </a:spcAft>
              <a:buSzPts val="1400"/>
              <a:buChar char="○"/>
              <a:defRPr/>
            </a:lvl8pPr>
            <a:lvl9pPr indent="-317500" lvl="8" marL="4114800" algn="l">
              <a:lnSpc>
                <a:spcPct val="100000"/>
              </a:lnSpc>
              <a:spcBef>
                <a:spcPts val="1600"/>
              </a:spcBef>
              <a:spcAft>
                <a:spcPts val="1600"/>
              </a:spcAft>
              <a:buSzPts val="1400"/>
              <a:buChar char="■"/>
              <a:defRPr/>
            </a:lvl9pPr>
          </a:lstStyle>
          <a:p/>
        </p:txBody>
      </p:sp>
      <p:sp>
        <p:nvSpPr>
          <p:cNvPr id="124" name="Google Shape;124;p17"/>
          <p:cNvSpPr txBox="1"/>
          <p:nvPr>
            <p:ph idx="7" type="body"/>
          </p:nvPr>
        </p:nvSpPr>
        <p:spPr>
          <a:xfrm>
            <a:off x="4775291" y="4044877"/>
            <a:ext cx="1596934" cy="276999"/>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SzPts val="1800"/>
              <a:buNone/>
              <a:defRPr b="0" i="0" sz="1050">
                <a:solidFill>
                  <a:schemeClr val="dk1"/>
                </a:solidFill>
                <a:latin typeface="Montserrat"/>
                <a:ea typeface="Montserrat"/>
                <a:cs typeface="Montserrat"/>
                <a:sym typeface="Montserrat"/>
              </a:defRPr>
            </a:lvl1pPr>
            <a:lvl2pPr indent="-317500" lvl="1" marL="914400" algn="l">
              <a:lnSpc>
                <a:spcPct val="100000"/>
              </a:lnSpc>
              <a:spcBef>
                <a:spcPts val="1600"/>
              </a:spcBef>
              <a:spcAft>
                <a:spcPts val="0"/>
              </a:spcAft>
              <a:buSzPts val="1400"/>
              <a:buChar char="○"/>
              <a:defRPr sz="3000"/>
            </a:lvl2pPr>
            <a:lvl3pPr indent="-317500" lvl="2" marL="1371600" algn="l">
              <a:lnSpc>
                <a:spcPct val="100000"/>
              </a:lnSpc>
              <a:spcBef>
                <a:spcPts val="1600"/>
              </a:spcBef>
              <a:spcAft>
                <a:spcPts val="0"/>
              </a:spcAft>
              <a:buSzPts val="1400"/>
              <a:buChar char="■"/>
              <a:defRPr sz="3000"/>
            </a:lvl3pPr>
            <a:lvl4pPr indent="-317500" lvl="3" marL="1828800" algn="l">
              <a:lnSpc>
                <a:spcPct val="100000"/>
              </a:lnSpc>
              <a:spcBef>
                <a:spcPts val="1600"/>
              </a:spcBef>
              <a:spcAft>
                <a:spcPts val="0"/>
              </a:spcAft>
              <a:buSzPts val="1400"/>
              <a:buChar char="●"/>
              <a:defRPr sz="3000"/>
            </a:lvl4pPr>
            <a:lvl5pPr indent="-317500" lvl="4" marL="2286000" algn="l">
              <a:lnSpc>
                <a:spcPct val="100000"/>
              </a:lnSpc>
              <a:spcBef>
                <a:spcPts val="1600"/>
              </a:spcBef>
              <a:spcAft>
                <a:spcPts val="0"/>
              </a:spcAft>
              <a:buSzPts val="1400"/>
              <a:buChar char="○"/>
              <a:defRPr sz="3000"/>
            </a:lvl5pPr>
            <a:lvl6pPr indent="-317500" lvl="5" marL="2743200" algn="l">
              <a:lnSpc>
                <a:spcPct val="100000"/>
              </a:lnSpc>
              <a:spcBef>
                <a:spcPts val="1600"/>
              </a:spcBef>
              <a:spcAft>
                <a:spcPts val="0"/>
              </a:spcAft>
              <a:buSzPts val="1400"/>
              <a:buChar char="■"/>
              <a:defRPr/>
            </a:lvl6pPr>
            <a:lvl7pPr indent="-317500" lvl="6" marL="3200400" algn="l">
              <a:lnSpc>
                <a:spcPct val="100000"/>
              </a:lnSpc>
              <a:spcBef>
                <a:spcPts val="1600"/>
              </a:spcBef>
              <a:spcAft>
                <a:spcPts val="0"/>
              </a:spcAft>
              <a:buSzPts val="1400"/>
              <a:buChar char="●"/>
              <a:defRPr/>
            </a:lvl7pPr>
            <a:lvl8pPr indent="-317500" lvl="7" marL="3657600" algn="l">
              <a:lnSpc>
                <a:spcPct val="100000"/>
              </a:lnSpc>
              <a:spcBef>
                <a:spcPts val="1600"/>
              </a:spcBef>
              <a:spcAft>
                <a:spcPts val="0"/>
              </a:spcAft>
              <a:buSzPts val="1400"/>
              <a:buChar char="○"/>
              <a:defRPr/>
            </a:lvl8pPr>
            <a:lvl9pPr indent="-317500" lvl="8" marL="4114800" algn="l">
              <a:lnSpc>
                <a:spcPct val="100000"/>
              </a:lnSpc>
              <a:spcBef>
                <a:spcPts val="1600"/>
              </a:spcBef>
              <a:spcAft>
                <a:spcPts val="1600"/>
              </a:spcAft>
              <a:buSzPts val="1400"/>
              <a:buChar char="■"/>
              <a:defRPr/>
            </a:lvl9pPr>
          </a:lstStyle>
          <a:p/>
        </p:txBody>
      </p:sp>
      <p:sp>
        <p:nvSpPr>
          <p:cNvPr id="125" name="Google Shape;125;p17"/>
          <p:cNvSpPr txBox="1"/>
          <p:nvPr>
            <p:ph idx="8" type="body"/>
          </p:nvPr>
        </p:nvSpPr>
        <p:spPr>
          <a:xfrm>
            <a:off x="4775291" y="3740059"/>
            <a:ext cx="1596934" cy="154378"/>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300"/>
              </a:spcBef>
              <a:spcAft>
                <a:spcPts val="0"/>
              </a:spcAft>
              <a:buSzPts val="1800"/>
              <a:buNone/>
              <a:defRPr b="0" i="0" sz="1350">
                <a:solidFill>
                  <a:schemeClr val="dk1"/>
                </a:solidFill>
                <a:latin typeface="Montserrat"/>
                <a:ea typeface="Montserrat"/>
                <a:cs typeface="Montserrat"/>
                <a:sym typeface="Montserrat"/>
              </a:defRPr>
            </a:lvl1pPr>
            <a:lvl2pPr indent="-317500" lvl="1" marL="914400" algn="l">
              <a:lnSpc>
                <a:spcPct val="100000"/>
              </a:lnSpc>
              <a:spcBef>
                <a:spcPts val="1600"/>
              </a:spcBef>
              <a:spcAft>
                <a:spcPts val="0"/>
              </a:spcAft>
              <a:buSzPts val="1400"/>
              <a:buChar char="○"/>
              <a:defRPr sz="3000"/>
            </a:lvl2pPr>
            <a:lvl3pPr indent="-317500" lvl="2" marL="1371600" algn="l">
              <a:lnSpc>
                <a:spcPct val="100000"/>
              </a:lnSpc>
              <a:spcBef>
                <a:spcPts val="1600"/>
              </a:spcBef>
              <a:spcAft>
                <a:spcPts val="0"/>
              </a:spcAft>
              <a:buSzPts val="1400"/>
              <a:buChar char="■"/>
              <a:defRPr sz="3000"/>
            </a:lvl3pPr>
            <a:lvl4pPr indent="-317500" lvl="3" marL="1828800" algn="l">
              <a:lnSpc>
                <a:spcPct val="100000"/>
              </a:lnSpc>
              <a:spcBef>
                <a:spcPts val="1600"/>
              </a:spcBef>
              <a:spcAft>
                <a:spcPts val="0"/>
              </a:spcAft>
              <a:buSzPts val="1400"/>
              <a:buChar char="●"/>
              <a:defRPr sz="3000"/>
            </a:lvl4pPr>
            <a:lvl5pPr indent="-317500" lvl="4" marL="2286000" algn="l">
              <a:lnSpc>
                <a:spcPct val="100000"/>
              </a:lnSpc>
              <a:spcBef>
                <a:spcPts val="1600"/>
              </a:spcBef>
              <a:spcAft>
                <a:spcPts val="0"/>
              </a:spcAft>
              <a:buSzPts val="1400"/>
              <a:buChar char="○"/>
              <a:defRPr sz="3000"/>
            </a:lvl5pPr>
            <a:lvl6pPr indent="-317500" lvl="5" marL="2743200" algn="l">
              <a:lnSpc>
                <a:spcPct val="100000"/>
              </a:lnSpc>
              <a:spcBef>
                <a:spcPts val="1600"/>
              </a:spcBef>
              <a:spcAft>
                <a:spcPts val="0"/>
              </a:spcAft>
              <a:buSzPts val="1400"/>
              <a:buChar char="■"/>
              <a:defRPr/>
            </a:lvl6pPr>
            <a:lvl7pPr indent="-317500" lvl="6" marL="3200400" algn="l">
              <a:lnSpc>
                <a:spcPct val="100000"/>
              </a:lnSpc>
              <a:spcBef>
                <a:spcPts val="1600"/>
              </a:spcBef>
              <a:spcAft>
                <a:spcPts val="0"/>
              </a:spcAft>
              <a:buSzPts val="1400"/>
              <a:buChar char="●"/>
              <a:defRPr/>
            </a:lvl7pPr>
            <a:lvl8pPr indent="-317500" lvl="7" marL="3657600" algn="l">
              <a:lnSpc>
                <a:spcPct val="100000"/>
              </a:lnSpc>
              <a:spcBef>
                <a:spcPts val="1600"/>
              </a:spcBef>
              <a:spcAft>
                <a:spcPts val="0"/>
              </a:spcAft>
              <a:buSzPts val="1400"/>
              <a:buChar char="○"/>
              <a:defRPr/>
            </a:lvl8pPr>
            <a:lvl9pPr indent="-317500" lvl="8" marL="4114800" algn="l">
              <a:lnSpc>
                <a:spcPct val="100000"/>
              </a:lnSpc>
              <a:spcBef>
                <a:spcPts val="1600"/>
              </a:spcBef>
              <a:spcAft>
                <a:spcPts val="1600"/>
              </a:spcAft>
              <a:buSzPts val="1400"/>
              <a:buChar char="■"/>
              <a:defRPr/>
            </a:lvl9pPr>
          </a:lstStyle>
          <a:p/>
        </p:txBody>
      </p:sp>
      <p:sp>
        <p:nvSpPr>
          <p:cNvPr id="126" name="Google Shape;126;p17"/>
          <p:cNvSpPr txBox="1"/>
          <p:nvPr>
            <p:ph idx="9" type="body"/>
          </p:nvPr>
        </p:nvSpPr>
        <p:spPr>
          <a:xfrm>
            <a:off x="6832691" y="4044877"/>
            <a:ext cx="1596934" cy="276999"/>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SzPts val="1800"/>
              <a:buNone/>
              <a:defRPr b="0" i="0" sz="1050">
                <a:solidFill>
                  <a:schemeClr val="dk1"/>
                </a:solidFill>
                <a:latin typeface="Montserrat"/>
                <a:ea typeface="Montserrat"/>
                <a:cs typeface="Montserrat"/>
                <a:sym typeface="Montserrat"/>
              </a:defRPr>
            </a:lvl1pPr>
            <a:lvl2pPr indent="-317500" lvl="1" marL="914400" algn="l">
              <a:lnSpc>
                <a:spcPct val="100000"/>
              </a:lnSpc>
              <a:spcBef>
                <a:spcPts val="1600"/>
              </a:spcBef>
              <a:spcAft>
                <a:spcPts val="0"/>
              </a:spcAft>
              <a:buSzPts val="1400"/>
              <a:buChar char="○"/>
              <a:defRPr sz="3000"/>
            </a:lvl2pPr>
            <a:lvl3pPr indent="-317500" lvl="2" marL="1371600" algn="l">
              <a:lnSpc>
                <a:spcPct val="100000"/>
              </a:lnSpc>
              <a:spcBef>
                <a:spcPts val="1600"/>
              </a:spcBef>
              <a:spcAft>
                <a:spcPts val="0"/>
              </a:spcAft>
              <a:buSzPts val="1400"/>
              <a:buChar char="■"/>
              <a:defRPr sz="3000"/>
            </a:lvl3pPr>
            <a:lvl4pPr indent="-317500" lvl="3" marL="1828800" algn="l">
              <a:lnSpc>
                <a:spcPct val="100000"/>
              </a:lnSpc>
              <a:spcBef>
                <a:spcPts val="1600"/>
              </a:spcBef>
              <a:spcAft>
                <a:spcPts val="0"/>
              </a:spcAft>
              <a:buSzPts val="1400"/>
              <a:buChar char="●"/>
              <a:defRPr sz="3000"/>
            </a:lvl4pPr>
            <a:lvl5pPr indent="-317500" lvl="4" marL="2286000" algn="l">
              <a:lnSpc>
                <a:spcPct val="100000"/>
              </a:lnSpc>
              <a:spcBef>
                <a:spcPts val="1600"/>
              </a:spcBef>
              <a:spcAft>
                <a:spcPts val="0"/>
              </a:spcAft>
              <a:buSzPts val="1400"/>
              <a:buChar char="○"/>
              <a:defRPr sz="3000"/>
            </a:lvl5pPr>
            <a:lvl6pPr indent="-317500" lvl="5" marL="2743200" algn="l">
              <a:lnSpc>
                <a:spcPct val="100000"/>
              </a:lnSpc>
              <a:spcBef>
                <a:spcPts val="1600"/>
              </a:spcBef>
              <a:spcAft>
                <a:spcPts val="0"/>
              </a:spcAft>
              <a:buSzPts val="1400"/>
              <a:buChar char="■"/>
              <a:defRPr/>
            </a:lvl6pPr>
            <a:lvl7pPr indent="-317500" lvl="6" marL="3200400" algn="l">
              <a:lnSpc>
                <a:spcPct val="100000"/>
              </a:lnSpc>
              <a:spcBef>
                <a:spcPts val="1600"/>
              </a:spcBef>
              <a:spcAft>
                <a:spcPts val="0"/>
              </a:spcAft>
              <a:buSzPts val="1400"/>
              <a:buChar char="●"/>
              <a:defRPr/>
            </a:lvl7pPr>
            <a:lvl8pPr indent="-317500" lvl="7" marL="3657600" algn="l">
              <a:lnSpc>
                <a:spcPct val="100000"/>
              </a:lnSpc>
              <a:spcBef>
                <a:spcPts val="1600"/>
              </a:spcBef>
              <a:spcAft>
                <a:spcPts val="0"/>
              </a:spcAft>
              <a:buSzPts val="1400"/>
              <a:buChar char="○"/>
              <a:defRPr/>
            </a:lvl8pPr>
            <a:lvl9pPr indent="-317500" lvl="8" marL="4114800" algn="l">
              <a:lnSpc>
                <a:spcPct val="100000"/>
              </a:lnSpc>
              <a:spcBef>
                <a:spcPts val="1600"/>
              </a:spcBef>
              <a:spcAft>
                <a:spcPts val="1600"/>
              </a:spcAft>
              <a:buSzPts val="1400"/>
              <a:buChar char="■"/>
              <a:defRPr/>
            </a:lvl9pPr>
          </a:lstStyle>
          <a:p/>
        </p:txBody>
      </p:sp>
      <p:sp>
        <p:nvSpPr>
          <p:cNvPr id="127" name="Google Shape;127;p17"/>
          <p:cNvSpPr txBox="1"/>
          <p:nvPr>
            <p:ph idx="13" type="body"/>
          </p:nvPr>
        </p:nvSpPr>
        <p:spPr>
          <a:xfrm>
            <a:off x="6832691" y="3740059"/>
            <a:ext cx="1596934" cy="154378"/>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300"/>
              </a:spcBef>
              <a:spcAft>
                <a:spcPts val="0"/>
              </a:spcAft>
              <a:buSzPts val="1800"/>
              <a:buNone/>
              <a:defRPr b="0" i="0" sz="1350">
                <a:solidFill>
                  <a:schemeClr val="dk1"/>
                </a:solidFill>
                <a:latin typeface="Montserrat"/>
                <a:ea typeface="Montserrat"/>
                <a:cs typeface="Montserrat"/>
                <a:sym typeface="Montserrat"/>
              </a:defRPr>
            </a:lvl1pPr>
            <a:lvl2pPr indent="-317500" lvl="1" marL="914400" algn="l">
              <a:lnSpc>
                <a:spcPct val="100000"/>
              </a:lnSpc>
              <a:spcBef>
                <a:spcPts val="1600"/>
              </a:spcBef>
              <a:spcAft>
                <a:spcPts val="0"/>
              </a:spcAft>
              <a:buSzPts val="1400"/>
              <a:buChar char="○"/>
              <a:defRPr sz="3000"/>
            </a:lvl2pPr>
            <a:lvl3pPr indent="-317500" lvl="2" marL="1371600" algn="l">
              <a:lnSpc>
                <a:spcPct val="100000"/>
              </a:lnSpc>
              <a:spcBef>
                <a:spcPts val="1600"/>
              </a:spcBef>
              <a:spcAft>
                <a:spcPts val="0"/>
              </a:spcAft>
              <a:buSzPts val="1400"/>
              <a:buChar char="■"/>
              <a:defRPr sz="3000"/>
            </a:lvl3pPr>
            <a:lvl4pPr indent="-317500" lvl="3" marL="1828800" algn="l">
              <a:lnSpc>
                <a:spcPct val="100000"/>
              </a:lnSpc>
              <a:spcBef>
                <a:spcPts val="1600"/>
              </a:spcBef>
              <a:spcAft>
                <a:spcPts val="0"/>
              </a:spcAft>
              <a:buSzPts val="1400"/>
              <a:buChar char="●"/>
              <a:defRPr sz="3000"/>
            </a:lvl4pPr>
            <a:lvl5pPr indent="-317500" lvl="4" marL="2286000" algn="l">
              <a:lnSpc>
                <a:spcPct val="100000"/>
              </a:lnSpc>
              <a:spcBef>
                <a:spcPts val="1600"/>
              </a:spcBef>
              <a:spcAft>
                <a:spcPts val="0"/>
              </a:spcAft>
              <a:buSzPts val="1400"/>
              <a:buChar char="○"/>
              <a:defRPr sz="3000"/>
            </a:lvl5pPr>
            <a:lvl6pPr indent="-317500" lvl="5" marL="2743200" algn="l">
              <a:lnSpc>
                <a:spcPct val="100000"/>
              </a:lnSpc>
              <a:spcBef>
                <a:spcPts val="1600"/>
              </a:spcBef>
              <a:spcAft>
                <a:spcPts val="0"/>
              </a:spcAft>
              <a:buSzPts val="1400"/>
              <a:buChar char="■"/>
              <a:defRPr/>
            </a:lvl6pPr>
            <a:lvl7pPr indent="-317500" lvl="6" marL="3200400" algn="l">
              <a:lnSpc>
                <a:spcPct val="100000"/>
              </a:lnSpc>
              <a:spcBef>
                <a:spcPts val="1600"/>
              </a:spcBef>
              <a:spcAft>
                <a:spcPts val="0"/>
              </a:spcAft>
              <a:buSzPts val="1400"/>
              <a:buChar char="●"/>
              <a:defRPr/>
            </a:lvl7pPr>
            <a:lvl8pPr indent="-317500" lvl="7" marL="3657600" algn="l">
              <a:lnSpc>
                <a:spcPct val="100000"/>
              </a:lnSpc>
              <a:spcBef>
                <a:spcPts val="1600"/>
              </a:spcBef>
              <a:spcAft>
                <a:spcPts val="0"/>
              </a:spcAft>
              <a:buSzPts val="1400"/>
              <a:buChar char="○"/>
              <a:defRPr/>
            </a:lvl8pPr>
            <a:lvl9pPr indent="-317500" lvl="8" marL="4114800" algn="l">
              <a:lnSpc>
                <a:spcPct val="100000"/>
              </a:lnSpc>
              <a:spcBef>
                <a:spcPts val="1600"/>
              </a:spcBef>
              <a:spcAft>
                <a:spcPts val="1600"/>
              </a:spcAft>
              <a:buSzPts val="1400"/>
              <a:buChar char="■"/>
              <a:defRPr/>
            </a:lvl9pPr>
          </a:lstStyle>
          <a:p/>
        </p:txBody>
      </p:sp>
      <p:sp>
        <p:nvSpPr>
          <p:cNvPr id="128" name="Google Shape;128;p17"/>
          <p:cNvSpPr/>
          <p:nvPr>
            <p:ph idx="14" type="pic"/>
          </p:nvPr>
        </p:nvSpPr>
        <p:spPr>
          <a:xfrm>
            <a:off x="4771719" y="1929663"/>
            <a:ext cx="1588684" cy="1527913"/>
          </a:xfrm>
          <a:prstGeom prst="rect">
            <a:avLst/>
          </a:prstGeom>
          <a:noFill/>
          <a:ln>
            <a:noFill/>
          </a:ln>
        </p:spPr>
      </p:sp>
      <p:sp>
        <p:nvSpPr>
          <p:cNvPr id="129" name="Google Shape;129;p17"/>
          <p:cNvSpPr/>
          <p:nvPr>
            <p:ph idx="15" type="pic"/>
          </p:nvPr>
        </p:nvSpPr>
        <p:spPr>
          <a:xfrm>
            <a:off x="6834018" y="1929663"/>
            <a:ext cx="1588684" cy="1527913"/>
          </a:xfrm>
          <a:prstGeom prst="rect">
            <a:avLst/>
          </a:prstGeom>
          <a:noFill/>
          <a:ln>
            <a:noFill/>
          </a:ln>
        </p:spPr>
      </p:sp>
      <p:sp>
        <p:nvSpPr>
          <p:cNvPr id="130" name="Google Shape;130;p17"/>
          <p:cNvSpPr txBox="1"/>
          <p:nvPr>
            <p:ph idx="16" type="body"/>
          </p:nvPr>
        </p:nvSpPr>
        <p:spPr>
          <a:xfrm>
            <a:off x="673679" y="1288576"/>
            <a:ext cx="4944217" cy="458147"/>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300"/>
              </a:spcBef>
              <a:spcAft>
                <a:spcPts val="0"/>
              </a:spcAft>
              <a:buSzPts val="1800"/>
              <a:buNone/>
              <a:defRPr b="0" i="0" sz="1350">
                <a:solidFill>
                  <a:schemeClr val="dk1"/>
                </a:solidFill>
                <a:latin typeface="Montserrat"/>
                <a:ea typeface="Montserrat"/>
                <a:cs typeface="Montserrat"/>
                <a:sym typeface="Montserrat"/>
              </a:defRPr>
            </a:lvl1pPr>
            <a:lvl2pPr indent="-317500" lvl="1" marL="914400" algn="l">
              <a:lnSpc>
                <a:spcPct val="100000"/>
              </a:lnSpc>
              <a:spcBef>
                <a:spcPts val="1600"/>
              </a:spcBef>
              <a:spcAft>
                <a:spcPts val="0"/>
              </a:spcAft>
              <a:buSzPts val="1400"/>
              <a:buChar char="○"/>
              <a:defRPr sz="3000"/>
            </a:lvl2pPr>
            <a:lvl3pPr indent="-317500" lvl="2" marL="1371600" algn="l">
              <a:lnSpc>
                <a:spcPct val="100000"/>
              </a:lnSpc>
              <a:spcBef>
                <a:spcPts val="1600"/>
              </a:spcBef>
              <a:spcAft>
                <a:spcPts val="0"/>
              </a:spcAft>
              <a:buSzPts val="1400"/>
              <a:buChar char="■"/>
              <a:defRPr sz="3000"/>
            </a:lvl3pPr>
            <a:lvl4pPr indent="-317500" lvl="3" marL="1828800" algn="l">
              <a:lnSpc>
                <a:spcPct val="100000"/>
              </a:lnSpc>
              <a:spcBef>
                <a:spcPts val="1600"/>
              </a:spcBef>
              <a:spcAft>
                <a:spcPts val="0"/>
              </a:spcAft>
              <a:buSzPts val="1400"/>
              <a:buChar char="●"/>
              <a:defRPr sz="3000"/>
            </a:lvl4pPr>
            <a:lvl5pPr indent="-317500" lvl="4" marL="2286000" algn="l">
              <a:lnSpc>
                <a:spcPct val="100000"/>
              </a:lnSpc>
              <a:spcBef>
                <a:spcPts val="1600"/>
              </a:spcBef>
              <a:spcAft>
                <a:spcPts val="0"/>
              </a:spcAft>
              <a:buSzPts val="1400"/>
              <a:buChar char="○"/>
              <a:defRPr sz="3000"/>
            </a:lvl5pPr>
            <a:lvl6pPr indent="-317500" lvl="5" marL="2743200" algn="l">
              <a:lnSpc>
                <a:spcPct val="100000"/>
              </a:lnSpc>
              <a:spcBef>
                <a:spcPts val="1600"/>
              </a:spcBef>
              <a:spcAft>
                <a:spcPts val="0"/>
              </a:spcAft>
              <a:buSzPts val="1400"/>
              <a:buChar char="■"/>
              <a:defRPr/>
            </a:lvl6pPr>
            <a:lvl7pPr indent="-317500" lvl="6" marL="3200400" algn="l">
              <a:lnSpc>
                <a:spcPct val="100000"/>
              </a:lnSpc>
              <a:spcBef>
                <a:spcPts val="1600"/>
              </a:spcBef>
              <a:spcAft>
                <a:spcPts val="0"/>
              </a:spcAft>
              <a:buSzPts val="1400"/>
              <a:buChar char="●"/>
              <a:defRPr/>
            </a:lvl7pPr>
            <a:lvl8pPr indent="-317500" lvl="7" marL="3657600" algn="l">
              <a:lnSpc>
                <a:spcPct val="100000"/>
              </a:lnSpc>
              <a:spcBef>
                <a:spcPts val="1600"/>
              </a:spcBef>
              <a:spcAft>
                <a:spcPts val="0"/>
              </a:spcAft>
              <a:buSzPts val="1400"/>
              <a:buChar char="○"/>
              <a:defRPr/>
            </a:lvl8pPr>
            <a:lvl9pPr indent="-317500" lvl="8" marL="4114800" algn="l">
              <a:lnSpc>
                <a:spcPct val="100000"/>
              </a:lnSpc>
              <a:spcBef>
                <a:spcPts val="1600"/>
              </a:spcBef>
              <a:spcAft>
                <a:spcPts val="1600"/>
              </a:spcAft>
              <a:buSzPts val="1400"/>
              <a:buChar char="■"/>
              <a:defRPr/>
            </a:lvl9pPr>
          </a:lstStyle>
          <a:p/>
        </p:txBody>
      </p:sp>
    </p:spTree>
  </p:cSld>
  <p:clrMapOvr>
    <a:masterClrMapping/>
  </p:clrMapOvr>
  <p:extLst>
    <p:ext uri="{DCECCB84-F9BA-43D5-87BE-67443E8EF086}">
      <p15:sldGuideLst>
        <p15:guide id="1" pos="600">
          <p15:clr>
            <a:srgbClr val="FBAE40"/>
          </p15:clr>
        </p15:guide>
        <p15:guide id="2" pos="7080">
          <p15:clr>
            <a:srgbClr val="FBAE40"/>
          </p15:clr>
        </p15:guide>
        <p15:guide id="3" pos="2304">
          <p15:clr>
            <a:srgbClr val="FBAE40"/>
          </p15:clr>
        </p15:guide>
        <p15:guide id="4" pos="4008">
          <p15:clr>
            <a:srgbClr val="FBAE40"/>
          </p15:clr>
        </p15:guide>
        <p15:guide id="5" pos="1944">
          <p15:clr>
            <a:srgbClr val="FBAE40"/>
          </p15:clr>
        </p15:guide>
        <p15:guide id="6" pos="3648">
          <p15:clr>
            <a:srgbClr val="FBAE40"/>
          </p15:clr>
        </p15:guide>
        <p15:guide id="7" orient="horz" pos="1392">
          <p15:clr>
            <a:srgbClr val="FBAE40"/>
          </p15:clr>
        </p15:guide>
        <p15:guide id="8" orient="horz" pos="552">
          <p15:clr>
            <a:srgbClr val="FBAE40"/>
          </p15:clr>
        </p15:guide>
        <p15:guide id="9" orient="horz" pos="1224">
          <p15:clr>
            <a:srgbClr val="FBAE40"/>
          </p15:clr>
        </p15:guide>
        <p15:guide id="10" pos="5352">
          <p15:clr>
            <a:srgbClr val="FBAE40"/>
          </p15:clr>
        </p15:guide>
        <p15:guide id="11" pos="5736">
          <p15:clr>
            <a:srgbClr val="FBAE40"/>
          </p15:clr>
        </p15:guide>
        <p15:guide id="12" orient="horz" pos="2904">
          <p15:clr>
            <a:srgbClr val="FBAE40"/>
          </p15:clr>
        </p15:guide>
        <p15:guide id="13" orient="horz" pos="1608">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35" name="Shape 135"/>
        <p:cNvGrpSpPr/>
        <p:nvPr/>
      </p:nvGrpSpPr>
      <p:grpSpPr>
        <a:xfrm>
          <a:off x="0" y="0"/>
          <a:ext cx="0" cy="0"/>
          <a:chOff x="0" y="0"/>
          <a:chExt cx="0" cy="0"/>
        </a:xfrm>
      </p:grpSpPr>
      <p:sp>
        <p:nvSpPr>
          <p:cNvPr id="136" name="Google Shape;136;p19"/>
          <p:cNvSpPr txBox="1"/>
          <p:nvPr>
            <p:ph idx="1" type="body"/>
          </p:nvPr>
        </p:nvSpPr>
        <p:spPr>
          <a:xfrm>
            <a:off x="705225" y="1166075"/>
            <a:ext cx="7138500" cy="3078900"/>
          </a:xfrm>
          <a:prstGeom prst="rect">
            <a:avLst/>
          </a:prstGeom>
          <a:noFill/>
          <a:ln>
            <a:noFill/>
          </a:ln>
        </p:spPr>
        <p:txBody>
          <a:bodyPr anchorCtr="0" anchor="t" bIns="91425" lIns="91425" spcFirstLastPara="1" rIns="91425" wrap="square" tIns="91425">
            <a:noAutofit/>
          </a:bodyPr>
          <a:lstStyle>
            <a:lvl1pPr indent="-304800" lvl="0" marL="457200" algn="l">
              <a:lnSpc>
                <a:spcPct val="100000"/>
              </a:lnSpc>
              <a:spcBef>
                <a:spcPts val="0"/>
              </a:spcBef>
              <a:spcAft>
                <a:spcPts val="0"/>
              </a:spcAft>
              <a:buSzPts val="1200"/>
              <a:buChar char="●"/>
              <a:defRPr sz="1200"/>
            </a:lvl1pPr>
            <a:lvl2pPr indent="-304800" lvl="1" marL="914400" algn="l">
              <a:lnSpc>
                <a:spcPct val="100000"/>
              </a:lnSpc>
              <a:spcBef>
                <a:spcPts val="1600"/>
              </a:spcBef>
              <a:spcAft>
                <a:spcPts val="0"/>
              </a:spcAft>
              <a:buSzPts val="1200"/>
              <a:buChar char="○"/>
              <a:defRPr sz="1200"/>
            </a:lvl2pPr>
            <a:lvl3pPr indent="-304800" lvl="2" marL="1371600" algn="l">
              <a:lnSpc>
                <a:spcPct val="100000"/>
              </a:lnSpc>
              <a:spcBef>
                <a:spcPts val="1600"/>
              </a:spcBef>
              <a:spcAft>
                <a:spcPts val="0"/>
              </a:spcAft>
              <a:buSzPts val="1200"/>
              <a:buChar char="■"/>
              <a:defRPr sz="1200"/>
            </a:lvl3pPr>
            <a:lvl4pPr indent="-304800" lvl="3" marL="1828800" algn="l">
              <a:lnSpc>
                <a:spcPct val="100000"/>
              </a:lnSpc>
              <a:spcBef>
                <a:spcPts val="1600"/>
              </a:spcBef>
              <a:spcAft>
                <a:spcPts val="0"/>
              </a:spcAft>
              <a:buSzPts val="1200"/>
              <a:buChar char="●"/>
              <a:defRPr sz="1200"/>
            </a:lvl4pPr>
            <a:lvl5pPr indent="-304800" lvl="4" marL="2286000" algn="l">
              <a:lnSpc>
                <a:spcPct val="100000"/>
              </a:lnSpc>
              <a:spcBef>
                <a:spcPts val="1600"/>
              </a:spcBef>
              <a:spcAft>
                <a:spcPts val="0"/>
              </a:spcAft>
              <a:buSzPts val="1200"/>
              <a:buChar char="○"/>
              <a:defRPr sz="1200"/>
            </a:lvl5pPr>
            <a:lvl6pPr indent="-304800" lvl="5" marL="2743200" algn="l">
              <a:lnSpc>
                <a:spcPct val="100000"/>
              </a:lnSpc>
              <a:spcBef>
                <a:spcPts val="1600"/>
              </a:spcBef>
              <a:spcAft>
                <a:spcPts val="0"/>
              </a:spcAft>
              <a:buSzPts val="1200"/>
              <a:buChar char="■"/>
              <a:defRPr sz="1200"/>
            </a:lvl6pPr>
            <a:lvl7pPr indent="-304800" lvl="6" marL="3200400" algn="l">
              <a:lnSpc>
                <a:spcPct val="100000"/>
              </a:lnSpc>
              <a:spcBef>
                <a:spcPts val="1600"/>
              </a:spcBef>
              <a:spcAft>
                <a:spcPts val="0"/>
              </a:spcAft>
              <a:buSzPts val="1200"/>
              <a:buChar char="●"/>
              <a:defRPr sz="1200"/>
            </a:lvl7pPr>
            <a:lvl8pPr indent="-304800" lvl="7" marL="3657600" algn="l">
              <a:lnSpc>
                <a:spcPct val="100000"/>
              </a:lnSpc>
              <a:spcBef>
                <a:spcPts val="1600"/>
              </a:spcBef>
              <a:spcAft>
                <a:spcPts val="0"/>
              </a:spcAft>
              <a:buSzPts val="1200"/>
              <a:buChar char="○"/>
              <a:defRPr sz="1200"/>
            </a:lvl8pPr>
            <a:lvl9pPr indent="-304800" lvl="8" marL="4114800" algn="l">
              <a:lnSpc>
                <a:spcPct val="100000"/>
              </a:lnSpc>
              <a:spcBef>
                <a:spcPts val="1600"/>
              </a:spcBef>
              <a:spcAft>
                <a:spcPts val="1600"/>
              </a:spcAft>
              <a:buSzPts val="1200"/>
              <a:buChar char="■"/>
              <a:defRPr sz="1200"/>
            </a:lvl9pPr>
          </a:lstStyle>
          <a:p/>
        </p:txBody>
      </p:sp>
      <p:sp>
        <p:nvSpPr>
          <p:cNvPr id="137" name="Google Shape;137;p19"/>
          <p:cNvSpPr txBox="1"/>
          <p:nvPr>
            <p:ph type="title"/>
          </p:nvPr>
        </p:nvSpPr>
        <p:spPr>
          <a:xfrm>
            <a:off x="705222" y="445025"/>
            <a:ext cx="81111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000"/>
              <a:buNone/>
              <a:defRPr sz="20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38" name="Shape 138"/>
        <p:cNvGrpSpPr/>
        <p:nvPr/>
      </p:nvGrpSpPr>
      <p:grpSpPr>
        <a:xfrm>
          <a:off x="0" y="0"/>
          <a:ext cx="0" cy="0"/>
          <a:chOff x="0" y="0"/>
          <a:chExt cx="0" cy="0"/>
        </a:xfrm>
      </p:grpSpPr>
      <p:sp>
        <p:nvSpPr>
          <p:cNvPr id="139" name="Google Shape;139;p20"/>
          <p:cNvSpPr/>
          <p:nvPr/>
        </p:nvSpPr>
        <p:spPr>
          <a:xfrm>
            <a:off x="-14800" y="-22200"/>
            <a:ext cx="7341600" cy="52026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 name="Google Shape;140;p20"/>
          <p:cNvSpPr txBox="1"/>
          <p:nvPr>
            <p:ph type="ctrTitle"/>
          </p:nvPr>
        </p:nvSpPr>
        <p:spPr>
          <a:xfrm>
            <a:off x="888325" y="2056650"/>
            <a:ext cx="4878000" cy="1030200"/>
          </a:xfrm>
          <a:prstGeom prst="rect">
            <a:avLst/>
          </a:prstGeom>
          <a:noFill/>
          <a:ln>
            <a:noFill/>
          </a:ln>
        </p:spPr>
        <p:txBody>
          <a:bodyPr anchorCtr="0" anchor="ctr" bIns="91425" lIns="91425" spcFirstLastPara="1" rIns="91425" wrap="square" tIns="91425">
            <a:noAutofit/>
          </a:bodyPr>
          <a:lstStyle>
            <a:lvl1pPr lvl="0" algn="l">
              <a:lnSpc>
                <a:spcPct val="90000"/>
              </a:lnSpc>
              <a:spcBef>
                <a:spcPts val="0"/>
              </a:spcBef>
              <a:spcAft>
                <a:spcPts val="0"/>
              </a:spcAft>
              <a:buClr>
                <a:schemeClr val="lt1"/>
              </a:buClr>
              <a:buSzPts val="3600"/>
              <a:buNone/>
              <a:defRPr sz="3600">
                <a:solidFill>
                  <a:schemeClr val="lt1"/>
                </a:solidFill>
              </a:defRPr>
            </a:lvl1pPr>
            <a:lvl2pPr lvl="1" algn="ctr">
              <a:lnSpc>
                <a:spcPct val="90000"/>
              </a:lnSpc>
              <a:spcBef>
                <a:spcPts val="0"/>
              </a:spcBef>
              <a:spcAft>
                <a:spcPts val="0"/>
              </a:spcAft>
              <a:buClr>
                <a:schemeClr val="accent1"/>
              </a:buClr>
              <a:buSzPts val="5200"/>
              <a:buNone/>
              <a:defRPr sz="5200">
                <a:solidFill>
                  <a:schemeClr val="accent1"/>
                </a:solidFill>
              </a:defRPr>
            </a:lvl2pPr>
            <a:lvl3pPr lvl="2" algn="ctr">
              <a:lnSpc>
                <a:spcPct val="90000"/>
              </a:lnSpc>
              <a:spcBef>
                <a:spcPts val="0"/>
              </a:spcBef>
              <a:spcAft>
                <a:spcPts val="0"/>
              </a:spcAft>
              <a:buClr>
                <a:schemeClr val="accent1"/>
              </a:buClr>
              <a:buSzPts val="5200"/>
              <a:buNone/>
              <a:defRPr sz="5200">
                <a:solidFill>
                  <a:schemeClr val="accent1"/>
                </a:solidFill>
              </a:defRPr>
            </a:lvl3pPr>
            <a:lvl4pPr lvl="3" algn="ctr">
              <a:lnSpc>
                <a:spcPct val="90000"/>
              </a:lnSpc>
              <a:spcBef>
                <a:spcPts val="0"/>
              </a:spcBef>
              <a:spcAft>
                <a:spcPts val="0"/>
              </a:spcAft>
              <a:buClr>
                <a:schemeClr val="accent1"/>
              </a:buClr>
              <a:buSzPts val="5200"/>
              <a:buNone/>
              <a:defRPr sz="5200">
                <a:solidFill>
                  <a:schemeClr val="accent1"/>
                </a:solidFill>
              </a:defRPr>
            </a:lvl4pPr>
            <a:lvl5pPr lvl="4" algn="ctr">
              <a:lnSpc>
                <a:spcPct val="90000"/>
              </a:lnSpc>
              <a:spcBef>
                <a:spcPts val="0"/>
              </a:spcBef>
              <a:spcAft>
                <a:spcPts val="0"/>
              </a:spcAft>
              <a:buClr>
                <a:schemeClr val="accent1"/>
              </a:buClr>
              <a:buSzPts val="5200"/>
              <a:buNone/>
              <a:defRPr sz="5200">
                <a:solidFill>
                  <a:schemeClr val="accent1"/>
                </a:solidFill>
              </a:defRPr>
            </a:lvl5pPr>
            <a:lvl6pPr lvl="5" algn="ctr">
              <a:lnSpc>
                <a:spcPct val="90000"/>
              </a:lnSpc>
              <a:spcBef>
                <a:spcPts val="0"/>
              </a:spcBef>
              <a:spcAft>
                <a:spcPts val="0"/>
              </a:spcAft>
              <a:buClr>
                <a:schemeClr val="accent1"/>
              </a:buClr>
              <a:buSzPts val="5200"/>
              <a:buNone/>
              <a:defRPr sz="5200">
                <a:solidFill>
                  <a:schemeClr val="accent1"/>
                </a:solidFill>
              </a:defRPr>
            </a:lvl6pPr>
            <a:lvl7pPr lvl="6" algn="ctr">
              <a:lnSpc>
                <a:spcPct val="90000"/>
              </a:lnSpc>
              <a:spcBef>
                <a:spcPts val="0"/>
              </a:spcBef>
              <a:spcAft>
                <a:spcPts val="0"/>
              </a:spcAft>
              <a:buClr>
                <a:schemeClr val="accent1"/>
              </a:buClr>
              <a:buSzPts val="5200"/>
              <a:buNone/>
              <a:defRPr sz="5200">
                <a:solidFill>
                  <a:schemeClr val="accent1"/>
                </a:solidFill>
              </a:defRPr>
            </a:lvl7pPr>
            <a:lvl8pPr lvl="7" algn="ctr">
              <a:lnSpc>
                <a:spcPct val="90000"/>
              </a:lnSpc>
              <a:spcBef>
                <a:spcPts val="0"/>
              </a:spcBef>
              <a:spcAft>
                <a:spcPts val="0"/>
              </a:spcAft>
              <a:buClr>
                <a:schemeClr val="accent1"/>
              </a:buClr>
              <a:buSzPts val="5200"/>
              <a:buNone/>
              <a:defRPr sz="5200">
                <a:solidFill>
                  <a:schemeClr val="accent1"/>
                </a:solidFill>
              </a:defRPr>
            </a:lvl8pPr>
            <a:lvl9pPr lvl="8" algn="ctr">
              <a:lnSpc>
                <a:spcPct val="90000"/>
              </a:lnSpc>
              <a:spcBef>
                <a:spcPts val="0"/>
              </a:spcBef>
              <a:spcAft>
                <a:spcPts val="0"/>
              </a:spcAft>
              <a:buClr>
                <a:schemeClr val="accent1"/>
              </a:buClr>
              <a:buSzPts val="5200"/>
              <a:buNone/>
              <a:defRPr sz="5200">
                <a:solidFill>
                  <a:schemeClr val="accent1"/>
                </a:solidFill>
              </a:defRPr>
            </a:lvl9pPr>
          </a:lstStyle>
          <a:p/>
        </p:txBody>
      </p:sp>
      <p:sp>
        <p:nvSpPr>
          <p:cNvPr id="141" name="Google Shape;141;p20"/>
          <p:cNvSpPr txBox="1"/>
          <p:nvPr>
            <p:ph idx="1" type="subTitle"/>
          </p:nvPr>
        </p:nvSpPr>
        <p:spPr>
          <a:xfrm>
            <a:off x="888325" y="4399261"/>
            <a:ext cx="3430800" cy="3738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lt1"/>
              </a:buClr>
              <a:buSzPts val="1400"/>
              <a:buNone/>
              <a:defRPr sz="1400">
                <a:solidFill>
                  <a:schemeClr val="lt1"/>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 point">
    <p:bg>
      <p:bgPr>
        <a:solidFill>
          <a:schemeClr val="accent1"/>
        </a:solidFill>
      </p:bgPr>
    </p:bg>
    <p:spTree>
      <p:nvGrpSpPr>
        <p:cNvPr id="142" name="Shape 142"/>
        <p:cNvGrpSpPr/>
        <p:nvPr/>
      </p:nvGrpSpPr>
      <p:grpSpPr>
        <a:xfrm>
          <a:off x="0" y="0"/>
          <a:ext cx="0" cy="0"/>
          <a:chOff x="0" y="0"/>
          <a:chExt cx="0" cy="0"/>
        </a:xfrm>
      </p:grpSpPr>
      <p:grpSp>
        <p:nvGrpSpPr>
          <p:cNvPr id="143" name="Google Shape;143;p21"/>
          <p:cNvGrpSpPr/>
          <p:nvPr/>
        </p:nvGrpSpPr>
        <p:grpSpPr>
          <a:xfrm>
            <a:off x="0" y="1"/>
            <a:ext cx="9144000" cy="5143475"/>
            <a:chOff x="0" y="0"/>
            <a:chExt cx="9144000" cy="5143475"/>
          </a:xfrm>
        </p:grpSpPr>
        <p:grpSp>
          <p:nvGrpSpPr>
            <p:cNvPr id="144" name="Google Shape;144;p21"/>
            <p:cNvGrpSpPr/>
            <p:nvPr/>
          </p:nvGrpSpPr>
          <p:grpSpPr>
            <a:xfrm>
              <a:off x="0" y="0"/>
              <a:ext cx="9144000" cy="5143475"/>
              <a:chOff x="0" y="0"/>
              <a:chExt cx="9144000" cy="5143475"/>
            </a:xfrm>
          </p:grpSpPr>
          <p:sp>
            <p:nvSpPr>
              <p:cNvPr id="145" name="Google Shape;145;p21"/>
              <p:cNvSpPr/>
              <p:nvPr/>
            </p:nvSpPr>
            <p:spPr>
              <a:xfrm>
                <a:off x="0" y="4748000"/>
                <a:ext cx="9144000" cy="3954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 name="Google Shape;146;p21"/>
              <p:cNvSpPr/>
              <p:nvPr/>
            </p:nvSpPr>
            <p:spPr>
              <a:xfrm>
                <a:off x="0" y="0"/>
                <a:ext cx="9144000" cy="3954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 name="Google Shape;147;p21"/>
              <p:cNvSpPr/>
              <p:nvPr/>
            </p:nvSpPr>
            <p:spPr>
              <a:xfrm rot="5400000">
                <a:off x="-2215050" y="2533025"/>
                <a:ext cx="4825500" cy="3954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 name="Google Shape;148;p21"/>
              <p:cNvSpPr/>
              <p:nvPr/>
            </p:nvSpPr>
            <p:spPr>
              <a:xfrm rot="5400000">
                <a:off x="6533550" y="2533025"/>
                <a:ext cx="4825500" cy="3954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49" name="Google Shape;149;p21"/>
            <p:cNvSpPr/>
            <p:nvPr/>
          </p:nvSpPr>
          <p:spPr>
            <a:xfrm>
              <a:off x="1490850" y="3577150"/>
              <a:ext cx="6162300" cy="12840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50" name="Google Shape;150;p21"/>
          <p:cNvSpPr txBox="1"/>
          <p:nvPr>
            <p:ph type="title"/>
          </p:nvPr>
        </p:nvSpPr>
        <p:spPr>
          <a:xfrm>
            <a:off x="1651650" y="3722750"/>
            <a:ext cx="5840700" cy="10812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800"/>
              <a:buNone/>
              <a:defRPr sz="1800"/>
            </a:lvl1pPr>
            <a:lvl2pPr lvl="1" algn="l">
              <a:lnSpc>
                <a:spcPct val="100000"/>
              </a:lnSpc>
              <a:spcBef>
                <a:spcPts val="0"/>
              </a:spcBef>
              <a:spcAft>
                <a:spcPts val="0"/>
              </a:spcAft>
              <a:buSzPts val="1800"/>
              <a:buNone/>
              <a:defRPr sz="1800"/>
            </a:lvl2pPr>
            <a:lvl3pPr lvl="2" algn="l">
              <a:lnSpc>
                <a:spcPct val="100000"/>
              </a:lnSpc>
              <a:spcBef>
                <a:spcPts val="0"/>
              </a:spcBef>
              <a:spcAft>
                <a:spcPts val="0"/>
              </a:spcAft>
              <a:buSzPts val="1800"/>
              <a:buNone/>
              <a:defRPr sz="1800"/>
            </a:lvl3pPr>
            <a:lvl4pPr lvl="3" algn="l">
              <a:lnSpc>
                <a:spcPct val="100000"/>
              </a:lnSpc>
              <a:spcBef>
                <a:spcPts val="0"/>
              </a:spcBef>
              <a:spcAft>
                <a:spcPts val="0"/>
              </a:spcAft>
              <a:buSzPts val="1800"/>
              <a:buNone/>
              <a:defRPr sz="1800"/>
            </a:lvl4pPr>
            <a:lvl5pPr lvl="4" algn="l">
              <a:lnSpc>
                <a:spcPct val="100000"/>
              </a:lnSpc>
              <a:spcBef>
                <a:spcPts val="0"/>
              </a:spcBef>
              <a:spcAft>
                <a:spcPts val="0"/>
              </a:spcAft>
              <a:buSzPts val="1800"/>
              <a:buNone/>
              <a:defRPr sz="1800"/>
            </a:lvl5pPr>
            <a:lvl6pPr lvl="5" algn="l">
              <a:lnSpc>
                <a:spcPct val="100000"/>
              </a:lnSpc>
              <a:spcBef>
                <a:spcPts val="0"/>
              </a:spcBef>
              <a:spcAft>
                <a:spcPts val="0"/>
              </a:spcAft>
              <a:buSzPts val="1800"/>
              <a:buNone/>
              <a:defRPr sz="1800"/>
            </a:lvl6pPr>
            <a:lvl7pPr lvl="6" algn="l">
              <a:lnSpc>
                <a:spcPct val="100000"/>
              </a:lnSpc>
              <a:spcBef>
                <a:spcPts val="0"/>
              </a:spcBef>
              <a:spcAft>
                <a:spcPts val="0"/>
              </a:spcAft>
              <a:buSzPts val="1800"/>
              <a:buNone/>
              <a:defRPr sz="1800"/>
            </a:lvl7pPr>
            <a:lvl8pPr lvl="7" algn="l">
              <a:lnSpc>
                <a:spcPct val="100000"/>
              </a:lnSpc>
              <a:spcBef>
                <a:spcPts val="0"/>
              </a:spcBef>
              <a:spcAft>
                <a:spcPts val="0"/>
              </a:spcAft>
              <a:buSzPts val="1800"/>
              <a:buNone/>
              <a:defRPr sz="1800"/>
            </a:lvl8pPr>
            <a:lvl9pPr lvl="8" algn="l">
              <a:lnSpc>
                <a:spcPct val="100000"/>
              </a:lnSpc>
              <a:spcBef>
                <a:spcPts val="0"/>
              </a:spcBef>
              <a:spcAft>
                <a:spcPts val="0"/>
              </a:spcAft>
              <a:buSzPts val="1800"/>
              <a:buNone/>
              <a:defRPr sz="1800"/>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and Content">
  <p:cSld name="1_Text and Content">
    <p:bg>
      <p:bgPr>
        <a:solidFill>
          <a:schemeClr val="lt1"/>
        </a:solidFill>
      </p:bgPr>
    </p:bg>
    <p:spTree>
      <p:nvGrpSpPr>
        <p:cNvPr id="14" name="Shape 14"/>
        <p:cNvGrpSpPr/>
        <p:nvPr/>
      </p:nvGrpSpPr>
      <p:grpSpPr>
        <a:xfrm>
          <a:off x="0" y="0"/>
          <a:ext cx="0" cy="0"/>
          <a:chOff x="0" y="0"/>
          <a:chExt cx="0" cy="0"/>
        </a:xfrm>
      </p:grpSpPr>
      <p:sp>
        <p:nvSpPr>
          <p:cNvPr id="15" name="Google Shape;15;p3"/>
          <p:cNvSpPr txBox="1"/>
          <p:nvPr>
            <p:ph type="title"/>
          </p:nvPr>
        </p:nvSpPr>
        <p:spPr>
          <a:xfrm>
            <a:off x="723018" y="449318"/>
            <a:ext cx="7692320" cy="668128"/>
          </a:xfrm>
          <a:prstGeom prst="rect">
            <a:avLst/>
          </a:prstGeom>
          <a:noFill/>
          <a:ln>
            <a:noFill/>
          </a:ln>
        </p:spPr>
        <p:txBody>
          <a:bodyPr anchorCtr="0" anchor="b" bIns="0" lIns="0" spcFirstLastPara="1" rIns="0" wrap="square" tIns="0">
            <a:normAutofit/>
          </a:bodyPr>
          <a:lstStyle>
            <a:lvl1pPr lvl="0" algn="l">
              <a:lnSpc>
                <a:spcPct val="90000"/>
              </a:lnSpc>
              <a:spcBef>
                <a:spcPts val="0"/>
              </a:spcBef>
              <a:spcAft>
                <a:spcPts val="0"/>
              </a:spcAft>
              <a:buClr>
                <a:schemeClr val="dk1"/>
              </a:buClr>
              <a:buSzPts val="4400"/>
              <a:buFont typeface="Franklin Gothic"/>
              <a:buNone/>
              <a:defRPr b="1" i="0" sz="2800">
                <a:solidFill>
                  <a:schemeClr val="accent1"/>
                </a:solidFill>
                <a:latin typeface="Montserrat ExtraBold"/>
                <a:ea typeface="Montserrat ExtraBold"/>
                <a:cs typeface="Montserrat ExtraBold"/>
                <a:sym typeface="Montserrat ExtraBold"/>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 name="Google Shape;16;p3"/>
          <p:cNvSpPr txBox="1"/>
          <p:nvPr>
            <p:ph idx="1" type="body"/>
          </p:nvPr>
        </p:nvSpPr>
        <p:spPr>
          <a:xfrm>
            <a:off x="723018" y="1271587"/>
            <a:ext cx="7692320" cy="3212615"/>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lt1"/>
              </a:buClr>
              <a:buSzPts val="1800"/>
              <a:buChar char="•"/>
              <a:defRPr/>
            </a:lvl6pPr>
            <a:lvl7pPr indent="-342900" lvl="6" marL="3200400" algn="l">
              <a:lnSpc>
                <a:spcPct val="90000"/>
              </a:lnSpc>
              <a:spcBef>
                <a:spcPts val="375"/>
              </a:spcBef>
              <a:spcAft>
                <a:spcPts val="0"/>
              </a:spcAft>
              <a:buClr>
                <a:schemeClr val="lt1"/>
              </a:buClr>
              <a:buSzPts val="1800"/>
              <a:buChar char="•"/>
              <a:defRPr/>
            </a:lvl7pPr>
            <a:lvl8pPr indent="-342900" lvl="7" marL="3657600" algn="l">
              <a:lnSpc>
                <a:spcPct val="90000"/>
              </a:lnSpc>
              <a:spcBef>
                <a:spcPts val="375"/>
              </a:spcBef>
              <a:spcAft>
                <a:spcPts val="0"/>
              </a:spcAft>
              <a:buClr>
                <a:schemeClr val="lt1"/>
              </a:buClr>
              <a:buSzPts val="1800"/>
              <a:buChar char="•"/>
              <a:defRPr/>
            </a:lvl8pPr>
            <a:lvl9pPr indent="-342900" lvl="8" marL="4114800" algn="l">
              <a:lnSpc>
                <a:spcPct val="90000"/>
              </a:lnSpc>
              <a:spcBef>
                <a:spcPts val="375"/>
              </a:spcBef>
              <a:spcAft>
                <a:spcPts val="0"/>
              </a:spcAft>
              <a:buClr>
                <a:schemeClr val="lt1"/>
              </a:buClr>
              <a:buSzPts val="1800"/>
              <a:buChar char="•"/>
              <a:defRPr/>
            </a:lvl9pPr>
          </a:lstStyle>
          <a:p/>
        </p:txBody>
      </p:sp>
    </p:spTree>
  </p:cSld>
  <p:clrMapOvr>
    <a:masterClrMapping/>
  </p:clrMapOvr>
  <p:extLst>
    <p:ext uri="{DCECCB84-F9BA-43D5-87BE-67443E8EF086}">
      <p15:sldGuideLst>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9" orient="horz" pos="552">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Two Lists">
  <p:cSld name="Title + Two Lists">
    <p:spTree>
      <p:nvGrpSpPr>
        <p:cNvPr id="151" name="Shape 151"/>
        <p:cNvGrpSpPr/>
        <p:nvPr/>
      </p:nvGrpSpPr>
      <p:grpSpPr>
        <a:xfrm>
          <a:off x="0" y="0"/>
          <a:ext cx="0" cy="0"/>
          <a:chOff x="0" y="0"/>
          <a:chExt cx="0" cy="0"/>
        </a:xfrm>
      </p:grpSpPr>
      <p:sp>
        <p:nvSpPr>
          <p:cNvPr id="152" name="Google Shape;152;p22"/>
          <p:cNvSpPr txBox="1"/>
          <p:nvPr>
            <p:ph idx="1" type="body"/>
          </p:nvPr>
        </p:nvSpPr>
        <p:spPr>
          <a:xfrm>
            <a:off x="966675" y="1468475"/>
            <a:ext cx="3276600" cy="2981400"/>
          </a:xfrm>
          <a:prstGeom prst="rect">
            <a:avLst/>
          </a:prstGeom>
          <a:noFill/>
          <a:ln>
            <a:noFill/>
          </a:ln>
        </p:spPr>
        <p:txBody>
          <a:bodyPr anchorCtr="0" anchor="t" bIns="91425" lIns="91425" spcFirstLastPara="1" rIns="91425" wrap="square" tIns="91425">
            <a:noAutofit/>
          </a:bodyPr>
          <a:lstStyle>
            <a:lvl1pPr indent="-311150" lvl="0" marL="457200" algn="l">
              <a:lnSpc>
                <a:spcPct val="100000"/>
              </a:lnSpc>
              <a:spcBef>
                <a:spcPts val="0"/>
              </a:spcBef>
              <a:spcAft>
                <a:spcPts val="0"/>
              </a:spcAft>
              <a:buSzPts val="1300"/>
              <a:buChar char="●"/>
              <a:defRPr sz="1300"/>
            </a:lvl1pPr>
            <a:lvl2pPr indent="-311150" lvl="1" marL="914400" algn="l">
              <a:lnSpc>
                <a:spcPct val="100000"/>
              </a:lnSpc>
              <a:spcBef>
                <a:spcPts val="1600"/>
              </a:spcBef>
              <a:spcAft>
                <a:spcPts val="0"/>
              </a:spcAft>
              <a:buSzPts val="1300"/>
              <a:buChar char="○"/>
              <a:defRPr sz="1300"/>
            </a:lvl2pPr>
            <a:lvl3pPr indent="-311150" lvl="2" marL="1371600" algn="l">
              <a:lnSpc>
                <a:spcPct val="100000"/>
              </a:lnSpc>
              <a:spcBef>
                <a:spcPts val="1600"/>
              </a:spcBef>
              <a:spcAft>
                <a:spcPts val="0"/>
              </a:spcAft>
              <a:buSzPts val="1300"/>
              <a:buChar char="■"/>
              <a:defRPr sz="1300"/>
            </a:lvl3pPr>
            <a:lvl4pPr indent="-311150" lvl="3" marL="1828800" algn="l">
              <a:lnSpc>
                <a:spcPct val="100000"/>
              </a:lnSpc>
              <a:spcBef>
                <a:spcPts val="1600"/>
              </a:spcBef>
              <a:spcAft>
                <a:spcPts val="0"/>
              </a:spcAft>
              <a:buSzPts val="1300"/>
              <a:buChar char="●"/>
              <a:defRPr sz="1300"/>
            </a:lvl4pPr>
            <a:lvl5pPr indent="-311150" lvl="4" marL="2286000" algn="l">
              <a:lnSpc>
                <a:spcPct val="100000"/>
              </a:lnSpc>
              <a:spcBef>
                <a:spcPts val="1600"/>
              </a:spcBef>
              <a:spcAft>
                <a:spcPts val="0"/>
              </a:spcAft>
              <a:buSzPts val="1300"/>
              <a:buChar char="○"/>
              <a:defRPr sz="1300"/>
            </a:lvl5pPr>
            <a:lvl6pPr indent="-311150" lvl="5" marL="2743200" algn="l">
              <a:lnSpc>
                <a:spcPct val="100000"/>
              </a:lnSpc>
              <a:spcBef>
                <a:spcPts val="1600"/>
              </a:spcBef>
              <a:spcAft>
                <a:spcPts val="0"/>
              </a:spcAft>
              <a:buSzPts val="1300"/>
              <a:buChar char="■"/>
              <a:defRPr sz="1300"/>
            </a:lvl6pPr>
            <a:lvl7pPr indent="-311150" lvl="6" marL="3200400" algn="l">
              <a:lnSpc>
                <a:spcPct val="100000"/>
              </a:lnSpc>
              <a:spcBef>
                <a:spcPts val="1600"/>
              </a:spcBef>
              <a:spcAft>
                <a:spcPts val="0"/>
              </a:spcAft>
              <a:buSzPts val="1300"/>
              <a:buChar char="●"/>
              <a:defRPr sz="1300"/>
            </a:lvl7pPr>
            <a:lvl8pPr indent="-311150" lvl="7" marL="3657600" algn="l">
              <a:lnSpc>
                <a:spcPct val="100000"/>
              </a:lnSpc>
              <a:spcBef>
                <a:spcPts val="1600"/>
              </a:spcBef>
              <a:spcAft>
                <a:spcPts val="0"/>
              </a:spcAft>
              <a:buSzPts val="1300"/>
              <a:buChar char="○"/>
              <a:defRPr sz="1300"/>
            </a:lvl8pPr>
            <a:lvl9pPr indent="-311150" lvl="8" marL="4114800" algn="l">
              <a:lnSpc>
                <a:spcPct val="100000"/>
              </a:lnSpc>
              <a:spcBef>
                <a:spcPts val="1600"/>
              </a:spcBef>
              <a:spcAft>
                <a:spcPts val="1600"/>
              </a:spcAft>
              <a:buSzPts val="1300"/>
              <a:buChar char="■"/>
              <a:defRPr sz="1300"/>
            </a:lvl9pPr>
          </a:lstStyle>
          <a:p/>
        </p:txBody>
      </p:sp>
      <p:sp>
        <p:nvSpPr>
          <p:cNvPr id="153" name="Google Shape;153;p22"/>
          <p:cNvSpPr txBox="1"/>
          <p:nvPr>
            <p:ph idx="2" type="body"/>
          </p:nvPr>
        </p:nvSpPr>
        <p:spPr>
          <a:xfrm>
            <a:off x="4900625" y="1468475"/>
            <a:ext cx="3276600" cy="2981400"/>
          </a:xfrm>
          <a:prstGeom prst="rect">
            <a:avLst/>
          </a:prstGeom>
          <a:noFill/>
          <a:ln>
            <a:noFill/>
          </a:ln>
        </p:spPr>
        <p:txBody>
          <a:bodyPr anchorCtr="0" anchor="t" bIns="91425" lIns="91425" spcFirstLastPara="1" rIns="91425" wrap="square" tIns="91425">
            <a:noAutofit/>
          </a:bodyPr>
          <a:lstStyle>
            <a:lvl1pPr indent="-311150" lvl="0" marL="457200" algn="l">
              <a:lnSpc>
                <a:spcPct val="100000"/>
              </a:lnSpc>
              <a:spcBef>
                <a:spcPts val="0"/>
              </a:spcBef>
              <a:spcAft>
                <a:spcPts val="0"/>
              </a:spcAft>
              <a:buSzPts val="1300"/>
              <a:buChar char="●"/>
              <a:defRPr sz="1300"/>
            </a:lvl1pPr>
            <a:lvl2pPr indent="-311150" lvl="1" marL="914400" algn="l">
              <a:lnSpc>
                <a:spcPct val="100000"/>
              </a:lnSpc>
              <a:spcBef>
                <a:spcPts val="1600"/>
              </a:spcBef>
              <a:spcAft>
                <a:spcPts val="0"/>
              </a:spcAft>
              <a:buSzPts val="1300"/>
              <a:buChar char="○"/>
              <a:defRPr sz="1300"/>
            </a:lvl2pPr>
            <a:lvl3pPr indent="-311150" lvl="2" marL="1371600" algn="l">
              <a:lnSpc>
                <a:spcPct val="100000"/>
              </a:lnSpc>
              <a:spcBef>
                <a:spcPts val="1600"/>
              </a:spcBef>
              <a:spcAft>
                <a:spcPts val="0"/>
              </a:spcAft>
              <a:buSzPts val="1300"/>
              <a:buChar char="■"/>
              <a:defRPr sz="1300"/>
            </a:lvl3pPr>
            <a:lvl4pPr indent="-311150" lvl="3" marL="1828800" algn="l">
              <a:lnSpc>
                <a:spcPct val="100000"/>
              </a:lnSpc>
              <a:spcBef>
                <a:spcPts val="1600"/>
              </a:spcBef>
              <a:spcAft>
                <a:spcPts val="0"/>
              </a:spcAft>
              <a:buSzPts val="1300"/>
              <a:buChar char="●"/>
              <a:defRPr sz="1300"/>
            </a:lvl4pPr>
            <a:lvl5pPr indent="-311150" lvl="4" marL="2286000" algn="l">
              <a:lnSpc>
                <a:spcPct val="100000"/>
              </a:lnSpc>
              <a:spcBef>
                <a:spcPts val="1600"/>
              </a:spcBef>
              <a:spcAft>
                <a:spcPts val="0"/>
              </a:spcAft>
              <a:buSzPts val="1300"/>
              <a:buChar char="○"/>
              <a:defRPr sz="1300"/>
            </a:lvl5pPr>
            <a:lvl6pPr indent="-311150" lvl="5" marL="2743200" algn="l">
              <a:lnSpc>
                <a:spcPct val="100000"/>
              </a:lnSpc>
              <a:spcBef>
                <a:spcPts val="1600"/>
              </a:spcBef>
              <a:spcAft>
                <a:spcPts val="0"/>
              </a:spcAft>
              <a:buSzPts val="1300"/>
              <a:buChar char="■"/>
              <a:defRPr sz="1300"/>
            </a:lvl6pPr>
            <a:lvl7pPr indent="-311150" lvl="6" marL="3200400" algn="l">
              <a:lnSpc>
                <a:spcPct val="100000"/>
              </a:lnSpc>
              <a:spcBef>
                <a:spcPts val="1600"/>
              </a:spcBef>
              <a:spcAft>
                <a:spcPts val="0"/>
              </a:spcAft>
              <a:buSzPts val="1300"/>
              <a:buChar char="●"/>
              <a:defRPr sz="1300"/>
            </a:lvl7pPr>
            <a:lvl8pPr indent="-311150" lvl="7" marL="3657600" algn="l">
              <a:lnSpc>
                <a:spcPct val="100000"/>
              </a:lnSpc>
              <a:spcBef>
                <a:spcPts val="1600"/>
              </a:spcBef>
              <a:spcAft>
                <a:spcPts val="0"/>
              </a:spcAft>
              <a:buSzPts val="1300"/>
              <a:buChar char="○"/>
              <a:defRPr sz="1300"/>
            </a:lvl8pPr>
            <a:lvl9pPr indent="-311150" lvl="8" marL="4114800" algn="l">
              <a:lnSpc>
                <a:spcPct val="100000"/>
              </a:lnSpc>
              <a:spcBef>
                <a:spcPts val="1600"/>
              </a:spcBef>
              <a:spcAft>
                <a:spcPts val="1600"/>
              </a:spcAft>
              <a:buSzPts val="1300"/>
              <a:buChar char="■"/>
              <a:defRPr sz="1300"/>
            </a:lvl9pPr>
          </a:lstStyle>
          <a:p/>
        </p:txBody>
      </p:sp>
      <p:sp>
        <p:nvSpPr>
          <p:cNvPr id="154" name="Google Shape;154;p22"/>
          <p:cNvSpPr txBox="1"/>
          <p:nvPr>
            <p:ph type="title"/>
          </p:nvPr>
        </p:nvSpPr>
        <p:spPr>
          <a:xfrm>
            <a:off x="705222" y="445025"/>
            <a:ext cx="81111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000"/>
              <a:buNone/>
              <a:defRPr sz="20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55" name="Shape 155"/>
        <p:cNvGrpSpPr/>
        <p:nvPr/>
      </p:nvGrpSpPr>
      <p:grpSpPr>
        <a:xfrm>
          <a:off x="0" y="0"/>
          <a:ext cx="0" cy="0"/>
          <a:chOff x="0" y="0"/>
          <a:chExt cx="0" cy="0"/>
        </a:xfrm>
      </p:grpSpPr>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56" name="Shape 156"/>
        <p:cNvGrpSpPr/>
        <p:nvPr/>
      </p:nvGrpSpPr>
      <p:grpSpPr>
        <a:xfrm>
          <a:off x="0" y="0"/>
          <a:ext cx="0" cy="0"/>
          <a:chOff x="0" y="0"/>
          <a:chExt cx="0" cy="0"/>
        </a:xfrm>
      </p:grpSpPr>
      <p:sp>
        <p:nvSpPr>
          <p:cNvPr id="157" name="Google Shape;157;p24"/>
          <p:cNvSpPr/>
          <p:nvPr/>
        </p:nvSpPr>
        <p:spPr>
          <a:xfrm>
            <a:off x="4961200" y="-75"/>
            <a:ext cx="4182900" cy="51435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8" name="Google Shape;158;p24"/>
          <p:cNvSpPr/>
          <p:nvPr/>
        </p:nvSpPr>
        <p:spPr>
          <a:xfrm>
            <a:off x="0" y="-75"/>
            <a:ext cx="453600" cy="51435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9" name="Google Shape;159;p24"/>
          <p:cNvSpPr txBox="1"/>
          <p:nvPr>
            <p:ph type="title"/>
          </p:nvPr>
        </p:nvSpPr>
        <p:spPr>
          <a:xfrm>
            <a:off x="311700" y="2303250"/>
            <a:ext cx="8520600" cy="841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160" name="Google Shape;160;p24"/>
          <p:cNvSpPr txBox="1"/>
          <p:nvPr>
            <p:ph idx="2" type="title"/>
          </p:nvPr>
        </p:nvSpPr>
        <p:spPr>
          <a:xfrm>
            <a:off x="1921688" y="1703819"/>
            <a:ext cx="3546000" cy="8418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7200"/>
              <a:buNone/>
              <a:defRPr sz="7200"/>
            </a:lvl1pPr>
            <a:lvl2pPr lvl="1" algn="l">
              <a:lnSpc>
                <a:spcPct val="100000"/>
              </a:lnSpc>
              <a:spcBef>
                <a:spcPts val="0"/>
              </a:spcBef>
              <a:spcAft>
                <a:spcPts val="0"/>
              </a:spcAft>
              <a:buSzPts val="7200"/>
              <a:buNone/>
              <a:defRPr sz="7200"/>
            </a:lvl2pPr>
            <a:lvl3pPr lvl="2" algn="l">
              <a:lnSpc>
                <a:spcPct val="100000"/>
              </a:lnSpc>
              <a:spcBef>
                <a:spcPts val="0"/>
              </a:spcBef>
              <a:spcAft>
                <a:spcPts val="0"/>
              </a:spcAft>
              <a:buSzPts val="7200"/>
              <a:buNone/>
              <a:defRPr sz="7200"/>
            </a:lvl3pPr>
            <a:lvl4pPr lvl="3" algn="l">
              <a:lnSpc>
                <a:spcPct val="100000"/>
              </a:lnSpc>
              <a:spcBef>
                <a:spcPts val="0"/>
              </a:spcBef>
              <a:spcAft>
                <a:spcPts val="0"/>
              </a:spcAft>
              <a:buSzPts val="7200"/>
              <a:buNone/>
              <a:defRPr sz="7200"/>
            </a:lvl4pPr>
            <a:lvl5pPr lvl="4" algn="l">
              <a:lnSpc>
                <a:spcPct val="100000"/>
              </a:lnSpc>
              <a:spcBef>
                <a:spcPts val="0"/>
              </a:spcBef>
              <a:spcAft>
                <a:spcPts val="0"/>
              </a:spcAft>
              <a:buSzPts val="7200"/>
              <a:buNone/>
              <a:defRPr sz="7200"/>
            </a:lvl5pPr>
            <a:lvl6pPr lvl="5" algn="l">
              <a:lnSpc>
                <a:spcPct val="100000"/>
              </a:lnSpc>
              <a:spcBef>
                <a:spcPts val="0"/>
              </a:spcBef>
              <a:spcAft>
                <a:spcPts val="0"/>
              </a:spcAft>
              <a:buSzPts val="7200"/>
              <a:buNone/>
              <a:defRPr sz="7200"/>
            </a:lvl6pPr>
            <a:lvl7pPr lvl="6" algn="l">
              <a:lnSpc>
                <a:spcPct val="100000"/>
              </a:lnSpc>
              <a:spcBef>
                <a:spcPts val="0"/>
              </a:spcBef>
              <a:spcAft>
                <a:spcPts val="0"/>
              </a:spcAft>
              <a:buSzPts val="7200"/>
              <a:buNone/>
              <a:defRPr sz="7200"/>
            </a:lvl7pPr>
            <a:lvl8pPr lvl="7" algn="l">
              <a:lnSpc>
                <a:spcPct val="100000"/>
              </a:lnSpc>
              <a:spcBef>
                <a:spcPts val="0"/>
              </a:spcBef>
              <a:spcAft>
                <a:spcPts val="0"/>
              </a:spcAft>
              <a:buSzPts val="7200"/>
              <a:buNone/>
              <a:defRPr sz="7200"/>
            </a:lvl8pPr>
            <a:lvl9pPr lvl="8" algn="l">
              <a:lnSpc>
                <a:spcPct val="100000"/>
              </a:lnSpc>
              <a:spcBef>
                <a:spcPts val="0"/>
              </a:spcBef>
              <a:spcAft>
                <a:spcPts val="0"/>
              </a:spcAft>
              <a:buSzPts val="7200"/>
              <a:buNone/>
              <a:defRPr sz="7200"/>
            </a:lvl9pPr>
          </a:lstStyle>
          <a:p/>
        </p:txBody>
      </p:sp>
      <p:sp>
        <p:nvSpPr>
          <p:cNvPr id="161" name="Google Shape;161;p24"/>
          <p:cNvSpPr txBox="1"/>
          <p:nvPr>
            <p:ph idx="1" type="subTitle"/>
          </p:nvPr>
        </p:nvSpPr>
        <p:spPr>
          <a:xfrm>
            <a:off x="4947031" y="3080756"/>
            <a:ext cx="2405100" cy="3738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lt1"/>
              </a:buClr>
              <a:buSzPts val="1400"/>
              <a:buNone/>
              <a:defRPr sz="1400">
                <a:solidFill>
                  <a:schemeClr val="lt1"/>
                </a:solidFill>
              </a:defRPr>
            </a:lvl1pPr>
            <a:lvl2pPr lvl="1" algn="ctr">
              <a:lnSpc>
                <a:spcPct val="100000"/>
              </a:lnSpc>
              <a:spcBef>
                <a:spcPts val="0"/>
              </a:spcBef>
              <a:spcAft>
                <a:spcPts val="0"/>
              </a:spcAft>
              <a:buClr>
                <a:schemeClr val="lt1"/>
              </a:buClr>
              <a:buSzPts val="2800"/>
              <a:buNone/>
              <a:defRPr sz="2800">
                <a:solidFill>
                  <a:schemeClr val="lt1"/>
                </a:solidFill>
              </a:defRPr>
            </a:lvl2pPr>
            <a:lvl3pPr lvl="2" algn="ctr">
              <a:lnSpc>
                <a:spcPct val="100000"/>
              </a:lnSpc>
              <a:spcBef>
                <a:spcPts val="0"/>
              </a:spcBef>
              <a:spcAft>
                <a:spcPts val="0"/>
              </a:spcAft>
              <a:buClr>
                <a:schemeClr val="lt1"/>
              </a:buClr>
              <a:buSzPts val="2800"/>
              <a:buNone/>
              <a:defRPr sz="2800">
                <a:solidFill>
                  <a:schemeClr val="lt1"/>
                </a:solidFill>
              </a:defRPr>
            </a:lvl3pPr>
            <a:lvl4pPr lvl="3" algn="ctr">
              <a:lnSpc>
                <a:spcPct val="100000"/>
              </a:lnSpc>
              <a:spcBef>
                <a:spcPts val="0"/>
              </a:spcBef>
              <a:spcAft>
                <a:spcPts val="0"/>
              </a:spcAft>
              <a:buClr>
                <a:schemeClr val="lt1"/>
              </a:buClr>
              <a:buSzPts val="2800"/>
              <a:buNone/>
              <a:defRPr sz="2800">
                <a:solidFill>
                  <a:schemeClr val="lt1"/>
                </a:solidFill>
              </a:defRPr>
            </a:lvl4pPr>
            <a:lvl5pPr lvl="4" algn="ctr">
              <a:lnSpc>
                <a:spcPct val="100000"/>
              </a:lnSpc>
              <a:spcBef>
                <a:spcPts val="0"/>
              </a:spcBef>
              <a:spcAft>
                <a:spcPts val="0"/>
              </a:spcAft>
              <a:buClr>
                <a:schemeClr val="lt1"/>
              </a:buClr>
              <a:buSzPts val="2800"/>
              <a:buNone/>
              <a:defRPr sz="2800">
                <a:solidFill>
                  <a:schemeClr val="lt1"/>
                </a:solidFill>
              </a:defRPr>
            </a:lvl5pPr>
            <a:lvl6pPr lvl="5" algn="ctr">
              <a:lnSpc>
                <a:spcPct val="100000"/>
              </a:lnSpc>
              <a:spcBef>
                <a:spcPts val="0"/>
              </a:spcBef>
              <a:spcAft>
                <a:spcPts val="0"/>
              </a:spcAft>
              <a:buClr>
                <a:schemeClr val="lt1"/>
              </a:buClr>
              <a:buSzPts val="2800"/>
              <a:buNone/>
              <a:defRPr sz="2800">
                <a:solidFill>
                  <a:schemeClr val="lt1"/>
                </a:solidFill>
              </a:defRPr>
            </a:lvl6pPr>
            <a:lvl7pPr lvl="6" algn="ctr">
              <a:lnSpc>
                <a:spcPct val="100000"/>
              </a:lnSpc>
              <a:spcBef>
                <a:spcPts val="0"/>
              </a:spcBef>
              <a:spcAft>
                <a:spcPts val="0"/>
              </a:spcAft>
              <a:buClr>
                <a:schemeClr val="lt1"/>
              </a:buClr>
              <a:buSzPts val="2800"/>
              <a:buNone/>
              <a:defRPr sz="2800">
                <a:solidFill>
                  <a:schemeClr val="lt1"/>
                </a:solidFill>
              </a:defRPr>
            </a:lvl7pPr>
            <a:lvl8pPr lvl="7" algn="ctr">
              <a:lnSpc>
                <a:spcPct val="100000"/>
              </a:lnSpc>
              <a:spcBef>
                <a:spcPts val="0"/>
              </a:spcBef>
              <a:spcAft>
                <a:spcPts val="0"/>
              </a:spcAft>
              <a:buClr>
                <a:schemeClr val="lt1"/>
              </a:buClr>
              <a:buSzPts val="2800"/>
              <a:buNone/>
              <a:defRPr sz="2800">
                <a:solidFill>
                  <a:schemeClr val="lt1"/>
                </a:solidFill>
              </a:defRPr>
            </a:lvl8pPr>
            <a:lvl9pPr lvl="8" algn="ctr">
              <a:lnSpc>
                <a:spcPct val="100000"/>
              </a:lnSpc>
              <a:spcBef>
                <a:spcPts val="0"/>
              </a:spcBef>
              <a:spcAft>
                <a:spcPts val="0"/>
              </a:spcAft>
              <a:buClr>
                <a:schemeClr val="lt1"/>
              </a:buClr>
              <a:buSzPts val="2800"/>
              <a:buNone/>
              <a:defRPr sz="2800">
                <a:solidFill>
                  <a:schemeClr val="lt1"/>
                </a:solidFill>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62" name="Shape 162"/>
        <p:cNvGrpSpPr/>
        <p:nvPr/>
      </p:nvGrpSpPr>
      <p:grpSpPr>
        <a:xfrm>
          <a:off x="0" y="0"/>
          <a:ext cx="0" cy="0"/>
          <a:chOff x="0" y="0"/>
          <a:chExt cx="0" cy="0"/>
        </a:xfrm>
      </p:grpSpPr>
      <p:sp>
        <p:nvSpPr>
          <p:cNvPr id="163" name="Google Shape;163;p25"/>
          <p:cNvSpPr txBox="1"/>
          <p:nvPr>
            <p:ph idx="1" type="body"/>
          </p:nvPr>
        </p:nvSpPr>
        <p:spPr>
          <a:xfrm>
            <a:off x="1228050" y="1958550"/>
            <a:ext cx="2817600" cy="2491200"/>
          </a:xfrm>
          <a:prstGeom prst="rect">
            <a:avLst/>
          </a:prstGeom>
          <a:noFill/>
          <a:ln>
            <a:noFill/>
          </a:ln>
        </p:spPr>
        <p:txBody>
          <a:bodyPr anchorCtr="0" anchor="t" bIns="91425" lIns="91425" spcFirstLastPara="1" rIns="91425" wrap="square" tIns="91425">
            <a:noAutofit/>
          </a:bodyPr>
          <a:lstStyle>
            <a:lvl1pPr indent="-317500" lvl="0" marL="457200" algn="l">
              <a:lnSpc>
                <a:spcPct val="100000"/>
              </a:lnSpc>
              <a:spcBef>
                <a:spcPts val="0"/>
              </a:spcBef>
              <a:spcAft>
                <a:spcPts val="0"/>
              </a:spcAft>
              <a:buSzPts val="1400"/>
              <a:buChar char="●"/>
              <a:defRPr sz="1400"/>
            </a:lvl1pPr>
            <a:lvl2pPr indent="-317500" lvl="1" marL="914400" algn="l">
              <a:lnSpc>
                <a:spcPct val="100000"/>
              </a:lnSpc>
              <a:spcBef>
                <a:spcPts val="1600"/>
              </a:spcBef>
              <a:spcAft>
                <a:spcPts val="0"/>
              </a:spcAft>
              <a:buSzPts val="1400"/>
              <a:buChar char="○"/>
              <a:defRPr/>
            </a:lvl2pPr>
            <a:lvl3pPr indent="-317500" lvl="2" marL="1371600" algn="l">
              <a:lnSpc>
                <a:spcPct val="100000"/>
              </a:lnSpc>
              <a:spcBef>
                <a:spcPts val="1600"/>
              </a:spcBef>
              <a:spcAft>
                <a:spcPts val="0"/>
              </a:spcAft>
              <a:buSzPts val="1400"/>
              <a:buChar char="■"/>
              <a:defRPr/>
            </a:lvl3pPr>
            <a:lvl4pPr indent="-317500" lvl="3" marL="1828800" algn="l">
              <a:lnSpc>
                <a:spcPct val="100000"/>
              </a:lnSpc>
              <a:spcBef>
                <a:spcPts val="1600"/>
              </a:spcBef>
              <a:spcAft>
                <a:spcPts val="0"/>
              </a:spcAft>
              <a:buSzPts val="1400"/>
              <a:buChar char="●"/>
              <a:defRPr/>
            </a:lvl4pPr>
            <a:lvl5pPr indent="-317500" lvl="4" marL="2286000" algn="l">
              <a:lnSpc>
                <a:spcPct val="100000"/>
              </a:lnSpc>
              <a:spcBef>
                <a:spcPts val="1600"/>
              </a:spcBef>
              <a:spcAft>
                <a:spcPts val="0"/>
              </a:spcAft>
              <a:buSzPts val="1400"/>
              <a:buChar char="○"/>
              <a:defRPr/>
            </a:lvl5pPr>
            <a:lvl6pPr indent="-317500" lvl="5" marL="2743200" algn="l">
              <a:lnSpc>
                <a:spcPct val="100000"/>
              </a:lnSpc>
              <a:spcBef>
                <a:spcPts val="1600"/>
              </a:spcBef>
              <a:spcAft>
                <a:spcPts val="0"/>
              </a:spcAft>
              <a:buSzPts val="1400"/>
              <a:buChar char="■"/>
              <a:defRPr/>
            </a:lvl6pPr>
            <a:lvl7pPr indent="-317500" lvl="6" marL="3200400" algn="l">
              <a:lnSpc>
                <a:spcPct val="100000"/>
              </a:lnSpc>
              <a:spcBef>
                <a:spcPts val="1600"/>
              </a:spcBef>
              <a:spcAft>
                <a:spcPts val="0"/>
              </a:spcAft>
              <a:buSzPts val="1400"/>
              <a:buChar char="●"/>
              <a:defRPr/>
            </a:lvl7pPr>
            <a:lvl8pPr indent="-317500" lvl="7" marL="3657600" algn="l">
              <a:lnSpc>
                <a:spcPct val="100000"/>
              </a:lnSpc>
              <a:spcBef>
                <a:spcPts val="1600"/>
              </a:spcBef>
              <a:spcAft>
                <a:spcPts val="0"/>
              </a:spcAft>
              <a:buSzPts val="1400"/>
              <a:buChar char="○"/>
              <a:defRPr/>
            </a:lvl8pPr>
            <a:lvl9pPr indent="-317500" lvl="8" marL="4114800" algn="l">
              <a:lnSpc>
                <a:spcPct val="100000"/>
              </a:lnSpc>
              <a:spcBef>
                <a:spcPts val="1600"/>
              </a:spcBef>
              <a:spcAft>
                <a:spcPts val="1600"/>
              </a:spcAft>
              <a:buSzPts val="1400"/>
              <a:buChar char="■"/>
              <a:defRPr/>
            </a:lvl9pPr>
          </a:lstStyle>
          <a:p/>
        </p:txBody>
      </p:sp>
      <p:sp>
        <p:nvSpPr>
          <p:cNvPr id="164" name="Google Shape;164;p25"/>
          <p:cNvSpPr txBox="1"/>
          <p:nvPr>
            <p:ph idx="2" type="body"/>
          </p:nvPr>
        </p:nvSpPr>
        <p:spPr>
          <a:xfrm>
            <a:off x="5098350" y="1958550"/>
            <a:ext cx="2817600" cy="2491200"/>
          </a:xfrm>
          <a:prstGeom prst="rect">
            <a:avLst/>
          </a:prstGeom>
          <a:noFill/>
          <a:ln>
            <a:noFill/>
          </a:ln>
        </p:spPr>
        <p:txBody>
          <a:bodyPr anchorCtr="0" anchor="t" bIns="91425" lIns="91425" spcFirstLastPara="1" rIns="91425" wrap="square" tIns="91425">
            <a:noAutofit/>
          </a:bodyPr>
          <a:lstStyle>
            <a:lvl1pPr indent="-317500" lvl="0" marL="457200" algn="l">
              <a:lnSpc>
                <a:spcPct val="100000"/>
              </a:lnSpc>
              <a:spcBef>
                <a:spcPts val="0"/>
              </a:spcBef>
              <a:spcAft>
                <a:spcPts val="0"/>
              </a:spcAft>
              <a:buSzPts val="1400"/>
              <a:buChar char="●"/>
              <a:defRPr sz="1400"/>
            </a:lvl1pPr>
            <a:lvl2pPr indent="-317500" lvl="1" marL="914400" algn="l">
              <a:lnSpc>
                <a:spcPct val="100000"/>
              </a:lnSpc>
              <a:spcBef>
                <a:spcPts val="1600"/>
              </a:spcBef>
              <a:spcAft>
                <a:spcPts val="0"/>
              </a:spcAft>
              <a:buSzPts val="1400"/>
              <a:buChar char="○"/>
              <a:defRPr/>
            </a:lvl2pPr>
            <a:lvl3pPr indent="-317500" lvl="2" marL="1371600" algn="l">
              <a:lnSpc>
                <a:spcPct val="100000"/>
              </a:lnSpc>
              <a:spcBef>
                <a:spcPts val="1600"/>
              </a:spcBef>
              <a:spcAft>
                <a:spcPts val="0"/>
              </a:spcAft>
              <a:buSzPts val="1400"/>
              <a:buChar char="■"/>
              <a:defRPr/>
            </a:lvl3pPr>
            <a:lvl4pPr indent="-317500" lvl="3" marL="1828800" algn="l">
              <a:lnSpc>
                <a:spcPct val="100000"/>
              </a:lnSpc>
              <a:spcBef>
                <a:spcPts val="1600"/>
              </a:spcBef>
              <a:spcAft>
                <a:spcPts val="0"/>
              </a:spcAft>
              <a:buSzPts val="1400"/>
              <a:buChar char="●"/>
              <a:defRPr/>
            </a:lvl4pPr>
            <a:lvl5pPr indent="-317500" lvl="4" marL="2286000" algn="l">
              <a:lnSpc>
                <a:spcPct val="100000"/>
              </a:lnSpc>
              <a:spcBef>
                <a:spcPts val="1600"/>
              </a:spcBef>
              <a:spcAft>
                <a:spcPts val="0"/>
              </a:spcAft>
              <a:buSzPts val="1400"/>
              <a:buChar char="○"/>
              <a:defRPr/>
            </a:lvl5pPr>
            <a:lvl6pPr indent="-317500" lvl="5" marL="2743200" algn="l">
              <a:lnSpc>
                <a:spcPct val="100000"/>
              </a:lnSpc>
              <a:spcBef>
                <a:spcPts val="1600"/>
              </a:spcBef>
              <a:spcAft>
                <a:spcPts val="0"/>
              </a:spcAft>
              <a:buSzPts val="1400"/>
              <a:buChar char="■"/>
              <a:defRPr/>
            </a:lvl6pPr>
            <a:lvl7pPr indent="-317500" lvl="6" marL="3200400" algn="l">
              <a:lnSpc>
                <a:spcPct val="100000"/>
              </a:lnSpc>
              <a:spcBef>
                <a:spcPts val="1600"/>
              </a:spcBef>
              <a:spcAft>
                <a:spcPts val="0"/>
              </a:spcAft>
              <a:buSzPts val="1400"/>
              <a:buChar char="●"/>
              <a:defRPr/>
            </a:lvl7pPr>
            <a:lvl8pPr indent="-317500" lvl="7" marL="3657600" algn="l">
              <a:lnSpc>
                <a:spcPct val="100000"/>
              </a:lnSpc>
              <a:spcBef>
                <a:spcPts val="1600"/>
              </a:spcBef>
              <a:spcAft>
                <a:spcPts val="0"/>
              </a:spcAft>
              <a:buSzPts val="1400"/>
              <a:buChar char="○"/>
              <a:defRPr/>
            </a:lvl8pPr>
            <a:lvl9pPr indent="-317500" lvl="8" marL="4114800" algn="l">
              <a:lnSpc>
                <a:spcPct val="100000"/>
              </a:lnSpc>
              <a:spcBef>
                <a:spcPts val="1600"/>
              </a:spcBef>
              <a:spcAft>
                <a:spcPts val="1600"/>
              </a:spcAft>
              <a:buSzPts val="1400"/>
              <a:buChar char="■"/>
              <a:defRPr/>
            </a:lvl9pPr>
          </a:lstStyle>
          <a:p/>
        </p:txBody>
      </p:sp>
      <p:sp>
        <p:nvSpPr>
          <p:cNvPr id="165" name="Google Shape;165;p25"/>
          <p:cNvSpPr txBox="1"/>
          <p:nvPr>
            <p:ph type="title"/>
          </p:nvPr>
        </p:nvSpPr>
        <p:spPr>
          <a:xfrm>
            <a:off x="705222" y="445025"/>
            <a:ext cx="81111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000"/>
              <a:buNone/>
              <a:defRPr sz="20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66" name="Google Shape;166;p25"/>
          <p:cNvSpPr/>
          <p:nvPr/>
        </p:nvSpPr>
        <p:spPr>
          <a:xfrm>
            <a:off x="0" y="4748000"/>
            <a:ext cx="7500600" cy="3954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7" name="Google Shape;167;p25"/>
          <p:cNvSpPr txBox="1"/>
          <p:nvPr/>
        </p:nvSpPr>
        <p:spPr>
          <a:xfrm>
            <a:off x="5247350" y="4637895"/>
            <a:ext cx="3430800" cy="3192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000000"/>
              </a:buClr>
              <a:buSzPts val="900"/>
              <a:buFont typeface="Arial"/>
              <a:buNone/>
            </a:pPr>
            <a:r>
              <a:rPr b="0" i="0" lang="en-US" sz="900" u="none" cap="none" strike="noStrike">
                <a:solidFill>
                  <a:schemeClr val="accent1"/>
                </a:solidFill>
                <a:latin typeface="Arial"/>
                <a:ea typeface="Arial"/>
                <a:cs typeface="Arial"/>
                <a:sym typeface="Arial"/>
              </a:rPr>
              <a:t>COVID-19</a:t>
            </a:r>
            <a:endParaRPr b="0" i="0" sz="900" u="none" cap="none" strike="noStrike">
              <a:solidFill>
                <a:schemeClr val="accent1"/>
              </a:solidFill>
              <a:latin typeface="Arial"/>
              <a:ea typeface="Arial"/>
              <a:cs typeface="Arial"/>
              <a:sym typeface="Arial"/>
            </a:endParaRPr>
          </a:p>
        </p:txBody>
      </p:sp>
      <p:cxnSp>
        <p:nvCxnSpPr>
          <p:cNvPr id="168" name="Google Shape;168;p25"/>
          <p:cNvCxnSpPr/>
          <p:nvPr/>
        </p:nvCxnSpPr>
        <p:spPr>
          <a:xfrm rot="10800000">
            <a:off x="781225" y="4940300"/>
            <a:ext cx="6774900" cy="0"/>
          </a:xfrm>
          <a:prstGeom prst="straightConnector1">
            <a:avLst/>
          </a:prstGeom>
          <a:noFill/>
          <a:ln cap="flat" cmpd="sng" w="19050">
            <a:solidFill>
              <a:schemeClr val="lt1"/>
            </a:solidFill>
            <a:prstDash val="solid"/>
            <a:round/>
            <a:headEnd len="sm" w="sm" type="none"/>
            <a:tailEnd len="sm" w="sm" type="none"/>
          </a:ln>
        </p:spPr>
      </p:cxnSp>
      <p:cxnSp>
        <p:nvCxnSpPr>
          <p:cNvPr id="169" name="Google Shape;169;p25"/>
          <p:cNvCxnSpPr/>
          <p:nvPr/>
        </p:nvCxnSpPr>
        <p:spPr>
          <a:xfrm rot="10800000">
            <a:off x="7496925" y="4940300"/>
            <a:ext cx="1095300" cy="0"/>
          </a:xfrm>
          <a:prstGeom prst="straightConnector1">
            <a:avLst/>
          </a:prstGeom>
          <a:noFill/>
          <a:ln cap="flat" cmpd="sng" w="19050">
            <a:solidFill>
              <a:schemeClr val="accent1"/>
            </a:solidFill>
            <a:prstDash val="solid"/>
            <a:round/>
            <a:headEnd len="sm" w="sm" type="none"/>
            <a:tailEnd len="sm" w="sm" type="none"/>
          </a:ln>
        </p:spPr>
      </p:cxnSp>
      <p:sp>
        <p:nvSpPr>
          <p:cNvPr id="170" name="Google Shape;170;p25"/>
          <p:cNvSpPr txBox="1"/>
          <p:nvPr>
            <p:ph idx="3" type="title"/>
          </p:nvPr>
        </p:nvSpPr>
        <p:spPr>
          <a:xfrm>
            <a:off x="1228048" y="1163688"/>
            <a:ext cx="2506500" cy="572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1400"/>
              <a:buNone/>
              <a:defRPr sz="1400"/>
            </a:lvl1pPr>
            <a:lvl2pPr lvl="1" algn="l">
              <a:lnSpc>
                <a:spcPct val="100000"/>
              </a:lnSpc>
              <a:spcBef>
                <a:spcPts val="0"/>
              </a:spcBef>
              <a:spcAft>
                <a:spcPts val="0"/>
              </a:spcAft>
              <a:buSzPts val="1400"/>
              <a:buNone/>
              <a:defRPr sz="1400"/>
            </a:lvl2pPr>
            <a:lvl3pPr lvl="2" algn="l">
              <a:lnSpc>
                <a:spcPct val="100000"/>
              </a:lnSpc>
              <a:spcBef>
                <a:spcPts val="0"/>
              </a:spcBef>
              <a:spcAft>
                <a:spcPts val="0"/>
              </a:spcAft>
              <a:buSzPts val="1400"/>
              <a:buNone/>
              <a:defRPr sz="1400"/>
            </a:lvl3pPr>
            <a:lvl4pPr lvl="3" algn="l">
              <a:lnSpc>
                <a:spcPct val="100000"/>
              </a:lnSpc>
              <a:spcBef>
                <a:spcPts val="0"/>
              </a:spcBef>
              <a:spcAft>
                <a:spcPts val="0"/>
              </a:spcAft>
              <a:buSzPts val="1400"/>
              <a:buNone/>
              <a:defRPr sz="1400"/>
            </a:lvl4pPr>
            <a:lvl5pPr lvl="4" algn="l">
              <a:lnSpc>
                <a:spcPct val="100000"/>
              </a:lnSpc>
              <a:spcBef>
                <a:spcPts val="0"/>
              </a:spcBef>
              <a:spcAft>
                <a:spcPts val="0"/>
              </a:spcAft>
              <a:buSzPts val="1400"/>
              <a:buNone/>
              <a:defRPr sz="1400"/>
            </a:lvl5pPr>
            <a:lvl6pPr lvl="5" algn="l">
              <a:lnSpc>
                <a:spcPct val="100000"/>
              </a:lnSpc>
              <a:spcBef>
                <a:spcPts val="0"/>
              </a:spcBef>
              <a:spcAft>
                <a:spcPts val="0"/>
              </a:spcAft>
              <a:buSzPts val="1400"/>
              <a:buNone/>
              <a:defRPr sz="1400"/>
            </a:lvl6pPr>
            <a:lvl7pPr lvl="6" algn="l">
              <a:lnSpc>
                <a:spcPct val="100000"/>
              </a:lnSpc>
              <a:spcBef>
                <a:spcPts val="0"/>
              </a:spcBef>
              <a:spcAft>
                <a:spcPts val="0"/>
              </a:spcAft>
              <a:buSzPts val="1400"/>
              <a:buNone/>
              <a:defRPr sz="1400"/>
            </a:lvl7pPr>
            <a:lvl8pPr lvl="7" algn="l">
              <a:lnSpc>
                <a:spcPct val="100000"/>
              </a:lnSpc>
              <a:spcBef>
                <a:spcPts val="0"/>
              </a:spcBef>
              <a:spcAft>
                <a:spcPts val="0"/>
              </a:spcAft>
              <a:buSzPts val="1400"/>
              <a:buNone/>
              <a:defRPr sz="1400"/>
            </a:lvl8pPr>
            <a:lvl9pPr lvl="8" algn="l">
              <a:lnSpc>
                <a:spcPct val="100000"/>
              </a:lnSpc>
              <a:spcBef>
                <a:spcPts val="0"/>
              </a:spcBef>
              <a:spcAft>
                <a:spcPts val="0"/>
              </a:spcAft>
              <a:buSzPts val="1400"/>
              <a:buNone/>
              <a:defRPr sz="1400"/>
            </a:lvl9pPr>
          </a:lstStyle>
          <a:p/>
        </p:txBody>
      </p:sp>
      <p:sp>
        <p:nvSpPr>
          <p:cNvPr id="171" name="Google Shape;171;p25"/>
          <p:cNvSpPr txBox="1"/>
          <p:nvPr>
            <p:ph idx="4" type="title"/>
          </p:nvPr>
        </p:nvSpPr>
        <p:spPr>
          <a:xfrm>
            <a:off x="5098348" y="1163675"/>
            <a:ext cx="2506500" cy="572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1400"/>
              <a:buNone/>
              <a:defRPr sz="1400"/>
            </a:lvl1pPr>
            <a:lvl2pPr lvl="1" algn="l">
              <a:lnSpc>
                <a:spcPct val="100000"/>
              </a:lnSpc>
              <a:spcBef>
                <a:spcPts val="0"/>
              </a:spcBef>
              <a:spcAft>
                <a:spcPts val="0"/>
              </a:spcAft>
              <a:buSzPts val="1400"/>
              <a:buNone/>
              <a:defRPr sz="1400"/>
            </a:lvl2pPr>
            <a:lvl3pPr lvl="2" algn="l">
              <a:lnSpc>
                <a:spcPct val="100000"/>
              </a:lnSpc>
              <a:spcBef>
                <a:spcPts val="0"/>
              </a:spcBef>
              <a:spcAft>
                <a:spcPts val="0"/>
              </a:spcAft>
              <a:buSzPts val="1400"/>
              <a:buNone/>
              <a:defRPr sz="1400"/>
            </a:lvl3pPr>
            <a:lvl4pPr lvl="3" algn="l">
              <a:lnSpc>
                <a:spcPct val="100000"/>
              </a:lnSpc>
              <a:spcBef>
                <a:spcPts val="0"/>
              </a:spcBef>
              <a:spcAft>
                <a:spcPts val="0"/>
              </a:spcAft>
              <a:buSzPts val="1400"/>
              <a:buNone/>
              <a:defRPr sz="1400"/>
            </a:lvl4pPr>
            <a:lvl5pPr lvl="4" algn="l">
              <a:lnSpc>
                <a:spcPct val="100000"/>
              </a:lnSpc>
              <a:spcBef>
                <a:spcPts val="0"/>
              </a:spcBef>
              <a:spcAft>
                <a:spcPts val="0"/>
              </a:spcAft>
              <a:buSzPts val="1400"/>
              <a:buNone/>
              <a:defRPr sz="1400"/>
            </a:lvl5pPr>
            <a:lvl6pPr lvl="5" algn="l">
              <a:lnSpc>
                <a:spcPct val="100000"/>
              </a:lnSpc>
              <a:spcBef>
                <a:spcPts val="0"/>
              </a:spcBef>
              <a:spcAft>
                <a:spcPts val="0"/>
              </a:spcAft>
              <a:buSzPts val="1400"/>
              <a:buNone/>
              <a:defRPr sz="1400"/>
            </a:lvl6pPr>
            <a:lvl7pPr lvl="6" algn="l">
              <a:lnSpc>
                <a:spcPct val="100000"/>
              </a:lnSpc>
              <a:spcBef>
                <a:spcPts val="0"/>
              </a:spcBef>
              <a:spcAft>
                <a:spcPts val="0"/>
              </a:spcAft>
              <a:buSzPts val="1400"/>
              <a:buNone/>
              <a:defRPr sz="1400"/>
            </a:lvl7pPr>
            <a:lvl8pPr lvl="7" algn="l">
              <a:lnSpc>
                <a:spcPct val="100000"/>
              </a:lnSpc>
              <a:spcBef>
                <a:spcPts val="0"/>
              </a:spcBef>
              <a:spcAft>
                <a:spcPts val="0"/>
              </a:spcAft>
              <a:buSzPts val="1400"/>
              <a:buNone/>
              <a:defRPr sz="1400"/>
            </a:lvl8pPr>
            <a:lvl9pPr lvl="8" algn="l">
              <a:lnSpc>
                <a:spcPct val="100000"/>
              </a:lnSpc>
              <a:spcBef>
                <a:spcPts val="0"/>
              </a:spcBef>
              <a:spcAft>
                <a:spcPts val="0"/>
              </a:spcAft>
              <a:buSzPts val="1400"/>
              <a:buNone/>
              <a:defRPr sz="1400"/>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72" name="Shape 172"/>
        <p:cNvGrpSpPr/>
        <p:nvPr/>
      </p:nvGrpSpPr>
      <p:grpSpPr>
        <a:xfrm>
          <a:off x="0" y="0"/>
          <a:ext cx="0" cy="0"/>
          <a:chOff x="0" y="0"/>
          <a:chExt cx="0" cy="0"/>
        </a:xfrm>
      </p:grpSpPr>
      <p:sp>
        <p:nvSpPr>
          <p:cNvPr id="173" name="Google Shape;173;p26"/>
          <p:cNvSpPr txBox="1"/>
          <p:nvPr>
            <p:ph type="title"/>
          </p:nvPr>
        </p:nvSpPr>
        <p:spPr>
          <a:xfrm>
            <a:off x="705222" y="445025"/>
            <a:ext cx="81111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000"/>
              <a:buNone/>
              <a:defRPr sz="20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74" name="Google Shape;174;p26"/>
          <p:cNvSpPr/>
          <p:nvPr/>
        </p:nvSpPr>
        <p:spPr>
          <a:xfrm>
            <a:off x="0" y="4748000"/>
            <a:ext cx="7500600" cy="3954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175" name="Google Shape;175;p26"/>
          <p:cNvCxnSpPr/>
          <p:nvPr/>
        </p:nvCxnSpPr>
        <p:spPr>
          <a:xfrm rot="10800000">
            <a:off x="781225" y="4940300"/>
            <a:ext cx="6774900" cy="0"/>
          </a:xfrm>
          <a:prstGeom prst="straightConnector1">
            <a:avLst/>
          </a:prstGeom>
          <a:noFill/>
          <a:ln cap="flat" cmpd="sng" w="19050">
            <a:solidFill>
              <a:schemeClr val="lt1"/>
            </a:solidFill>
            <a:prstDash val="solid"/>
            <a:round/>
            <a:headEnd len="sm" w="sm" type="none"/>
            <a:tailEnd len="sm" w="sm" type="none"/>
          </a:ln>
        </p:spPr>
      </p:cxnSp>
      <p:sp>
        <p:nvSpPr>
          <p:cNvPr id="176" name="Google Shape;176;p26"/>
          <p:cNvSpPr txBox="1"/>
          <p:nvPr/>
        </p:nvSpPr>
        <p:spPr>
          <a:xfrm>
            <a:off x="5247350" y="4637895"/>
            <a:ext cx="3430800" cy="3192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000000"/>
              </a:buClr>
              <a:buSzPts val="900"/>
              <a:buFont typeface="Arial"/>
              <a:buNone/>
            </a:pPr>
            <a:r>
              <a:rPr b="0" i="0" lang="en-US" sz="900" u="none" cap="none" strike="noStrike">
                <a:solidFill>
                  <a:schemeClr val="accent1"/>
                </a:solidFill>
                <a:latin typeface="Arial"/>
                <a:ea typeface="Arial"/>
                <a:cs typeface="Arial"/>
                <a:sym typeface="Arial"/>
              </a:rPr>
              <a:t>COVID-19</a:t>
            </a:r>
            <a:endParaRPr b="0" i="0" sz="900" u="none" cap="none" strike="noStrike">
              <a:solidFill>
                <a:schemeClr val="accent1"/>
              </a:solidFill>
              <a:latin typeface="Arial"/>
              <a:ea typeface="Arial"/>
              <a:cs typeface="Arial"/>
              <a:sym typeface="Arial"/>
            </a:endParaRPr>
          </a:p>
        </p:txBody>
      </p:sp>
      <p:cxnSp>
        <p:nvCxnSpPr>
          <p:cNvPr id="177" name="Google Shape;177;p26"/>
          <p:cNvCxnSpPr/>
          <p:nvPr/>
        </p:nvCxnSpPr>
        <p:spPr>
          <a:xfrm rot="10800000">
            <a:off x="7496925" y="4940300"/>
            <a:ext cx="1095300" cy="0"/>
          </a:xfrm>
          <a:prstGeom prst="straightConnector1">
            <a:avLst/>
          </a:prstGeom>
          <a:noFill/>
          <a:ln cap="flat" cmpd="sng" w="19050">
            <a:solidFill>
              <a:schemeClr val="accent1"/>
            </a:solidFill>
            <a:prstDash val="solid"/>
            <a:round/>
            <a:headEnd len="sm" w="sm" type="none"/>
            <a:tailEnd len="sm" w="sm" type="none"/>
          </a:ln>
        </p:spPr>
      </p:cxn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 column text">
    <p:spTree>
      <p:nvGrpSpPr>
        <p:cNvPr id="178" name="Shape 178"/>
        <p:cNvGrpSpPr/>
        <p:nvPr/>
      </p:nvGrpSpPr>
      <p:grpSpPr>
        <a:xfrm>
          <a:off x="0" y="0"/>
          <a:ext cx="0" cy="0"/>
          <a:chOff x="0" y="0"/>
          <a:chExt cx="0" cy="0"/>
        </a:xfrm>
      </p:grpSpPr>
      <p:sp>
        <p:nvSpPr>
          <p:cNvPr id="179" name="Google Shape;179;p27"/>
          <p:cNvSpPr txBox="1"/>
          <p:nvPr>
            <p:ph type="title"/>
          </p:nvPr>
        </p:nvSpPr>
        <p:spPr>
          <a:xfrm>
            <a:off x="5284325" y="990150"/>
            <a:ext cx="2808000" cy="755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000"/>
              <a:buNone/>
              <a:defRPr sz="20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180" name="Google Shape;180;p27"/>
          <p:cNvSpPr txBox="1"/>
          <p:nvPr>
            <p:ph idx="1" type="body"/>
          </p:nvPr>
        </p:nvSpPr>
        <p:spPr>
          <a:xfrm>
            <a:off x="5284325" y="1824150"/>
            <a:ext cx="2808000" cy="2024400"/>
          </a:xfrm>
          <a:prstGeom prst="rect">
            <a:avLst/>
          </a:prstGeom>
          <a:noFill/>
          <a:ln>
            <a:noFill/>
          </a:ln>
        </p:spPr>
        <p:txBody>
          <a:bodyPr anchorCtr="0" anchor="t" bIns="91425" lIns="91425" spcFirstLastPara="1" rIns="91425" wrap="square" tIns="91425">
            <a:noAutofit/>
          </a:bodyPr>
          <a:lstStyle>
            <a:lvl1pPr indent="-317500" lvl="0" marL="457200" algn="l">
              <a:lnSpc>
                <a:spcPct val="100000"/>
              </a:lnSpc>
              <a:spcBef>
                <a:spcPts val="0"/>
              </a:spcBef>
              <a:spcAft>
                <a:spcPts val="0"/>
              </a:spcAft>
              <a:buSzPts val="1400"/>
              <a:buChar char="●"/>
              <a:defRPr sz="1400"/>
            </a:lvl1pPr>
            <a:lvl2pPr indent="-317500" lvl="1" marL="914400" algn="l">
              <a:lnSpc>
                <a:spcPct val="100000"/>
              </a:lnSpc>
              <a:spcBef>
                <a:spcPts val="1600"/>
              </a:spcBef>
              <a:spcAft>
                <a:spcPts val="0"/>
              </a:spcAft>
              <a:buSzPts val="1400"/>
              <a:buChar char="○"/>
              <a:defRPr/>
            </a:lvl2pPr>
            <a:lvl3pPr indent="-317500" lvl="2" marL="1371600" algn="l">
              <a:lnSpc>
                <a:spcPct val="100000"/>
              </a:lnSpc>
              <a:spcBef>
                <a:spcPts val="1600"/>
              </a:spcBef>
              <a:spcAft>
                <a:spcPts val="0"/>
              </a:spcAft>
              <a:buSzPts val="1400"/>
              <a:buChar char="■"/>
              <a:defRPr/>
            </a:lvl3pPr>
            <a:lvl4pPr indent="-317500" lvl="3" marL="1828800" algn="l">
              <a:lnSpc>
                <a:spcPct val="100000"/>
              </a:lnSpc>
              <a:spcBef>
                <a:spcPts val="1600"/>
              </a:spcBef>
              <a:spcAft>
                <a:spcPts val="0"/>
              </a:spcAft>
              <a:buSzPts val="1400"/>
              <a:buChar char="●"/>
              <a:defRPr/>
            </a:lvl4pPr>
            <a:lvl5pPr indent="-317500" lvl="4" marL="2286000" algn="l">
              <a:lnSpc>
                <a:spcPct val="100000"/>
              </a:lnSpc>
              <a:spcBef>
                <a:spcPts val="1600"/>
              </a:spcBef>
              <a:spcAft>
                <a:spcPts val="0"/>
              </a:spcAft>
              <a:buSzPts val="1400"/>
              <a:buChar char="○"/>
              <a:defRPr/>
            </a:lvl5pPr>
            <a:lvl6pPr indent="-317500" lvl="5" marL="2743200" algn="l">
              <a:lnSpc>
                <a:spcPct val="100000"/>
              </a:lnSpc>
              <a:spcBef>
                <a:spcPts val="1600"/>
              </a:spcBef>
              <a:spcAft>
                <a:spcPts val="0"/>
              </a:spcAft>
              <a:buSzPts val="1400"/>
              <a:buChar char="■"/>
              <a:defRPr/>
            </a:lvl6pPr>
            <a:lvl7pPr indent="-317500" lvl="6" marL="3200400" algn="l">
              <a:lnSpc>
                <a:spcPct val="100000"/>
              </a:lnSpc>
              <a:spcBef>
                <a:spcPts val="1600"/>
              </a:spcBef>
              <a:spcAft>
                <a:spcPts val="0"/>
              </a:spcAft>
              <a:buSzPts val="1400"/>
              <a:buChar char="●"/>
              <a:defRPr/>
            </a:lvl7pPr>
            <a:lvl8pPr indent="-317500" lvl="7" marL="3657600" algn="l">
              <a:lnSpc>
                <a:spcPct val="100000"/>
              </a:lnSpc>
              <a:spcBef>
                <a:spcPts val="1600"/>
              </a:spcBef>
              <a:spcAft>
                <a:spcPts val="0"/>
              </a:spcAft>
              <a:buSzPts val="1400"/>
              <a:buChar char="○"/>
              <a:defRPr/>
            </a:lvl8pPr>
            <a:lvl9pPr indent="-317500" lvl="8" marL="4114800" algn="l">
              <a:lnSpc>
                <a:spcPct val="100000"/>
              </a:lnSpc>
              <a:spcBef>
                <a:spcPts val="1600"/>
              </a:spcBef>
              <a:spcAft>
                <a:spcPts val="1600"/>
              </a:spcAft>
              <a:buSzPts val="1400"/>
              <a:buChar char="■"/>
              <a:defRPr/>
            </a:lvl9pPr>
          </a:lstStyle>
          <a:p/>
        </p:txBody>
      </p:sp>
      <p:sp>
        <p:nvSpPr>
          <p:cNvPr id="181" name="Google Shape;181;p27"/>
          <p:cNvSpPr/>
          <p:nvPr/>
        </p:nvSpPr>
        <p:spPr>
          <a:xfrm>
            <a:off x="-13825" y="-13825"/>
            <a:ext cx="4535700" cy="38625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182" name="Google Shape;182;p27"/>
          <p:cNvCxnSpPr/>
          <p:nvPr/>
        </p:nvCxnSpPr>
        <p:spPr>
          <a:xfrm rot="10800000">
            <a:off x="781100" y="4940300"/>
            <a:ext cx="8358300" cy="0"/>
          </a:xfrm>
          <a:prstGeom prst="straightConnector1">
            <a:avLst/>
          </a:prstGeom>
          <a:noFill/>
          <a:ln cap="flat" cmpd="sng" w="19050">
            <a:solidFill>
              <a:schemeClr val="accent1"/>
            </a:solidFill>
            <a:prstDash val="solid"/>
            <a:round/>
            <a:headEnd len="sm" w="sm" type="none"/>
            <a:tailEnd len="sm" w="sm" type="none"/>
          </a:ln>
        </p:spPr>
      </p:cxnSp>
      <p:sp>
        <p:nvSpPr>
          <p:cNvPr id="183" name="Google Shape;183;p27"/>
          <p:cNvSpPr txBox="1"/>
          <p:nvPr/>
        </p:nvSpPr>
        <p:spPr>
          <a:xfrm>
            <a:off x="5247350" y="4637895"/>
            <a:ext cx="3430800" cy="3192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000000"/>
              </a:buClr>
              <a:buSzPts val="900"/>
              <a:buFont typeface="Arial"/>
              <a:buNone/>
            </a:pPr>
            <a:r>
              <a:rPr b="0" i="0" lang="en-US" sz="900" u="none" cap="none" strike="noStrike">
                <a:solidFill>
                  <a:schemeClr val="accent1"/>
                </a:solidFill>
                <a:latin typeface="Arial"/>
                <a:ea typeface="Arial"/>
                <a:cs typeface="Arial"/>
                <a:sym typeface="Arial"/>
              </a:rPr>
              <a:t>COVID-19</a:t>
            </a:r>
            <a:endParaRPr b="0" i="0" sz="900" u="none" cap="none" strike="noStrike">
              <a:solidFill>
                <a:schemeClr val="accent1"/>
              </a:solidFill>
              <a:latin typeface="Arial"/>
              <a:ea typeface="Arial"/>
              <a:cs typeface="Arial"/>
              <a:sym typeface="Aria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 title and description">
    <p:spTree>
      <p:nvGrpSpPr>
        <p:cNvPr id="184" name="Shape 184"/>
        <p:cNvGrpSpPr/>
        <p:nvPr/>
      </p:nvGrpSpPr>
      <p:grpSpPr>
        <a:xfrm>
          <a:off x="0" y="0"/>
          <a:ext cx="0" cy="0"/>
          <a:chOff x="0" y="0"/>
          <a:chExt cx="0" cy="0"/>
        </a:xfrm>
      </p:grpSpPr>
      <p:sp>
        <p:nvSpPr>
          <p:cNvPr id="185" name="Google Shape;185;p28"/>
          <p:cNvSpPr txBox="1"/>
          <p:nvPr>
            <p:ph idx="1" type="subTitle"/>
          </p:nvPr>
        </p:nvSpPr>
        <p:spPr>
          <a:xfrm>
            <a:off x="705225" y="1135125"/>
            <a:ext cx="2588100" cy="27693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None/>
              <a:defRPr sz="1400"/>
            </a:lvl1pPr>
            <a:lvl2pPr lvl="1" algn="l">
              <a:lnSpc>
                <a:spcPct val="100000"/>
              </a:lnSpc>
              <a:spcBef>
                <a:spcPts val="0"/>
              </a:spcBef>
              <a:spcAft>
                <a:spcPts val="0"/>
              </a:spcAft>
              <a:buSzPts val="2100"/>
              <a:buNone/>
              <a:defRPr sz="2100"/>
            </a:lvl2pPr>
            <a:lvl3pPr lvl="2" algn="l">
              <a:lnSpc>
                <a:spcPct val="100000"/>
              </a:lnSpc>
              <a:spcBef>
                <a:spcPts val="0"/>
              </a:spcBef>
              <a:spcAft>
                <a:spcPts val="0"/>
              </a:spcAft>
              <a:buSzPts val="2100"/>
              <a:buNone/>
              <a:defRPr sz="2100"/>
            </a:lvl3pPr>
            <a:lvl4pPr lvl="3" algn="l">
              <a:lnSpc>
                <a:spcPct val="100000"/>
              </a:lnSpc>
              <a:spcBef>
                <a:spcPts val="0"/>
              </a:spcBef>
              <a:spcAft>
                <a:spcPts val="0"/>
              </a:spcAft>
              <a:buSzPts val="2100"/>
              <a:buNone/>
              <a:defRPr sz="2100"/>
            </a:lvl4pPr>
            <a:lvl5pPr lvl="4" algn="l">
              <a:lnSpc>
                <a:spcPct val="100000"/>
              </a:lnSpc>
              <a:spcBef>
                <a:spcPts val="0"/>
              </a:spcBef>
              <a:spcAft>
                <a:spcPts val="0"/>
              </a:spcAft>
              <a:buSzPts val="2100"/>
              <a:buNone/>
              <a:defRPr sz="2100"/>
            </a:lvl5pPr>
            <a:lvl6pPr lvl="5" algn="l">
              <a:lnSpc>
                <a:spcPct val="100000"/>
              </a:lnSpc>
              <a:spcBef>
                <a:spcPts val="0"/>
              </a:spcBef>
              <a:spcAft>
                <a:spcPts val="0"/>
              </a:spcAft>
              <a:buSzPts val="2100"/>
              <a:buNone/>
              <a:defRPr sz="2100"/>
            </a:lvl6pPr>
            <a:lvl7pPr lvl="6" algn="l">
              <a:lnSpc>
                <a:spcPct val="100000"/>
              </a:lnSpc>
              <a:spcBef>
                <a:spcPts val="0"/>
              </a:spcBef>
              <a:spcAft>
                <a:spcPts val="0"/>
              </a:spcAft>
              <a:buSzPts val="2100"/>
              <a:buNone/>
              <a:defRPr sz="2100"/>
            </a:lvl7pPr>
            <a:lvl8pPr lvl="7" algn="l">
              <a:lnSpc>
                <a:spcPct val="100000"/>
              </a:lnSpc>
              <a:spcBef>
                <a:spcPts val="0"/>
              </a:spcBef>
              <a:spcAft>
                <a:spcPts val="0"/>
              </a:spcAft>
              <a:buSzPts val="2100"/>
              <a:buNone/>
              <a:defRPr sz="2100"/>
            </a:lvl8pPr>
            <a:lvl9pPr lvl="8" algn="l">
              <a:lnSpc>
                <a:spcPct val="100000"/>
              </a:lnSpc>
              <a:spcBef>
                <a:spcPts val="0"/>
              </a:spcBef>
              <a:spcAft>
                <a:spcPts val="0"/>
              </a:spcAft>
              <a:buSzPts val="2100"/>
              <a:buNone/>
              <a:defRPr sz="2100"/>
            </a:lvl9pPr>
          </a:lstStyle>
          <a:p/>
        </p:txBody>
      </p:sp>
      <p:sp>
        <p:nvSpPr>
          <p:cNvPr id="186" name="Google Shape;186;p28"/>
          <p:cNvSpPr txBox="1"/>
          <p:nvPr>
            <p:ph type="title"/>
          </p:nvPr>
        </p:nvSpPr>
        <p:spPr>
          <a:xfrm>
            <a:off x="705222" y="445025"/>
            <a:ext cx="81111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000"/>
              <a:buNone/>
              <a:defRPr sz="20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87" name="Google Shape;187;p28"/>
          <p:cNvSpPr/>
          <p:nvPr/>
        </p:nvSpPr>
        <p:spPr>
          <a:xfrm>
            <a:off x="4243400" y="625525"/>
            <a:ext cx="4900500" cy="45084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8" name="Google Shape;188;p28"/>
          <p:cNvSpPr txBox="1"/>
          <p:nvPr>
            <p:ph idx="2" type="body"/>
          </p:nvPr>
        </p:nvSpPr>
        <p:spPr>
          <a:xfrm>
            <a:off x="4698575" y="3174475"/>
            <a:ext cx="3559500" cy="1414500"/>
          </a:xfrm>
          <a:prstGeom prst="rect">
            <a:avLst/>
          </a:prstGeom>
          <a:noFill/>
          <a:ln>
            <a:noFill/>
          </a:ln>
        </p:spPr>
        <p:txBody>
          <a:bodyPr anchorCtr="0" anchor="t" bIns="91425" lIns="91425" spcFirstLastPara="1" rIns="91425" wrap="square" tIns="91425">
            <a:noAutofit/>
          </a:bodyPr>
          <a:lstStyle>
            <a:lvl1pPr indent="-317500" lvl="0" marL="457200" algn="l">
              <a:lnSpc>
                <a:spcPct val="100000"/>
              </a:lnSpc>
              <a:spcBef>
                <a:spcPts val="0"/>
              </a:spcBef>
              <a:spcAft>
                <a:spcPts val="0"/>
              </a:spcAft>
              <a:buClr>
                <a:srgbClr val="FFFFFF"/>
              </a:buClr>
              <a:buSzPts val="1400"/>
              <a:buChar char="●"/>
              <a:defRPr sz="1400">
                <a:solidFill>
                  <a:srgbClr val="FFFFFF"/>
                </a:solidFill>
              </a:defRPr>
            </a:lvl1pPr>
            <a:lvl2pPr indent="-317500" lvl="1" marL="914400" algn="l">
              <a:lnSpc>
                <a:spcPct val="100000"/>
              </a:lnSpc>
              <a:spcBef>
                <a:spcPts val="1600"/>
              </a:spcBef>
              <a:spcAft>
                <a:spcPts val="0"/>
              </a:spcAft>
              <a:buClr>
                <a:srgbClr val="FFFFFF"/>
              </a:buClr>
              <a:buSzPts val="1400"/>
              <a:buChar char="○"/>
              <a:defRPr>
                <a:solidFill>
                  <a:srgbClr val="FFFFFF"/>
                </a:solidFill>
              </a:defRPr>
            </a:lvl2pPr>
            <a:lvl3pPr indent="-317500" lvl="2" marL="1371600" algn="l">
              <a:lnSpc>
                <a:spcPct val="100000"/>
              </a:lnSpc>
              <a:spcBef>
                <a:spcPts val="1600"/>
              </a:spcBef>
              <a:spcAft>
                <a:spcPts val="0"/>
              </a:spcAft>
              <a:buClr>
                <a:srgbClr val="FFFFFF"/>
              </a:buClr>
              <a:buSzPts val="1400"/>
              <a:buChar char="■"/>
              <a:defRPr>
                <a:solidFill>
                  <a:srgbClr val="FFFFFF"/>
                </a:solidFill>
              </a:defRPr>
            </a:lvl3pPr>
            <a:lvl4pPr indent="-317500" lvl="3" marL="1828800" algn="l">
              <a:lnSpc>
                <a:spcPct val="100000"/>
              </a:lnSpc>
              <a:spcBef>
                <a:spcPts val="1600"/>
              </a:spcBef>
              <a:spcAft>
                <a:spcPts val="0"/>
              </a:spcAft>
              <a:buClr>
                <a:srgbClr val="FFFFFF"/>
              </a:buClr>
              <a:buSzPts val="1400"/>
              <a:buChar char="●"/>
              <a:defRPr>
                <a:solidFill>
                  <a:srgbClr val="FFFFFF"/>
                </a:solidFill>
              </a:defRPr>
            </a:lvl4pPr>
            <a:lvl5pPr indent="-317500" lvl="4" marL="2286000" algn="l">
              <a:lnSpc>
                <a:spcPct val="100000"/>
              </a:lnSpc>
              <a:spcBef>
                <a:spcPts val="1600"/>
              </a:spcBef>
              <a:spcAft>
                <a:spcPts val="0"/>
              </a:spcAft>
              <a:buClr>
                <a:srgbClr val="FFFFFF"/>
              </a:buClr>
              <a:buSzPts val="1400"/>
              <a:buChar char="○"/>
              <a:defRPr>
                <a:solidFill>
                  <a:srgbClr val="FFFFFF"/>
                </a:solidFill>
              </a:defRPr>
            </a:lvl5pPr>
            <a:lvl6pPr indent="-317500" lvl="5" marL="2743200" algn="l">
              <a:lnSpc>
                <a:spcPct val="100000"/>
              </a:lnSpc>
              <a:spcBef>
                <a:spcPts val="1600"/>
              </a:spcBef>
              <a:spcAft>
                <a:spcPts val="0"/>
              </a:spcAft>
              <a:buClr>
                <a:srgbClr val="FFFFFF"/>
              </a:buClr>
              <a:buSzPts val="1400"/>
              <a:buChar char="■"/>
              <a:defRPr>
                <a:solidFill>
                  <a:srgbClr val="FFFFFF"/>
                </a:solidFill>
              </a:defRPr>
            </a:lvl6pPr>
            <a:lvl7pPr indent="-317500" lvl="6" marL="3200400" algn="l">
              <a:lnSpc>
                <a:spcPct val="100000"/>
              </a:lnSpc>
              <a:spcBef>
                <a:spcPts val="1600"/>
              </a:spcBef>
              <a:spcAft>
                <a:spcPts val="0"/>
              </a:spcAft>
              <a:buClr>
                <a:srgbClr val="FFFFFF"/>
              </a:buClr>
              <a:buSzPts val="1400"/>
              <a:buChar char="●"/>
              <a:defRPr>
                <a:solidFill>
                  <a:srgbClr val="FFFFFF"/>
                </a:solidFill>
              </a:defRPr>
            </a:lvl7pPr>
            <a:lvl8pPr indent="-317500" lvl="7" marL="3657600" algn="l">
              <a:lnSpc>
                <a:spcPct val="100000"/>
              </a:lnSpc>
              <a:spcBef>
                <a:spcPts val="1600"/>
              </a:spcBef>
              <a:spcAft>
                <a:spcPts val="0"/>
              </a:spcAft>
              <a:buClr>
                <a:srgbClr val="FFFFFF"/>
              </a:buClr>
              <a:buSzPts val="1400"/>
              <a:buChar char="○"/>
              <a:defRPr>
                <a:solidFill>
                  <a:srgbClr val="FFFFFF"/>
                </a:solidFill>
              </a:defRPr>
            </a:lvl8pPr>
            <a:lvl9pPr indent="-317500" lvl="8" marL="4114800" algn="l">
              <a:lnSpc>
                <a:spcPct val="100000"/>
              </a:lnSpc>
              <a:spcBef>
                <a:spcPts val="1600"/>
              </a:spcBef>
              <a:spcAft>
                <a:spcPts val="1600"/>
              </a:spcAft>
              <a:buClr>
                <a:srgbClr val="FFFFFF"/>
              </a:buClr>
              <a:buSzPts val="1400"/>
              <a:buChar char="■"/>
              <a:defRPr>
                <a:solidFill>
                  <a:srgbClr val="FFFFFF"/>
                </a:solidFill>
              </a:defRPr>
            </a:lvl9pPr>
          </a:lstStyle>
          <a:p/>
        </p:txBody>
      </p:sp>
      <p:cxnSp>
        <p:nvCxnSpPr>
          <p:cNvPr id="189" name="Google Shape;189;p28"/>
          <p:cNvCxnSpPr/>
          <p:nvPr/>
        </p:nvCxnSpPr>
        <p:spPr>
          <a:xfrm rot="10800000">
            <a:off x="781100" y="4940300"/>
            <a:ext cx="8358300" cy="0"/>
          </a:xfrm>
          <a:prstGeom prst="straightConnector1">
            <a:avLst/>
          </a:prstGeom>
          <a:noFill/>
          <a:ln cap="flat" cmpd="sng" w="19050">
            <a:solidFill>
              <a:schemeClr val="accent1"/>
            </a:solidFill>
            <a:prstDash val="solid"/>
            <a:round/>
            <a:headEnd len="sm" w="sm" type="none"/>
            <a:tailEnd len="sm" w="sm" type="none"/>
          </a:ln>
        </p:spPr>
      </p:cxnSp>
      <p:sp>
        <p:nvSpPr>
          <p:cNvPr id="190" name="Google Shape;190;p28"/>
          <p:cNvSpPr txBox="1"/>
          <p:nvPr/>
        </p:nvSpPr>
        <p:spPr>
          <a:xfrm>
            <a:off x="5247350" y="4637895"/>
            <a:ext cx="3430800" cy="3192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000000"/>
              </a:buClr>
              <a:buSzPts val="900"/>
              <a:buFont typeface="Arial"/>
              <a:buNone/>
            </a:pPr>
            <a:r>
              <a:rPr b="0" i="0" lang="en-US" sz="900" u="none" cap="none" strike="noStrike">
                <a:solidFill>
                  <a:schemeClr val="lt1"/>
                </a:solidFill>
                <a:latin typeface="Arial"/>
                <a:ea typeface="Arial"/>
                <a:cs typeface="Arial"/>
                <a:sym typeface="Arial"/>
              </a:rPr>
              <a:t>COVID-19</a:t>
            </a:r>
            <a:endParaRPr b="0" i="0" sz="900" u="none" cap="none" strike="noStrike">
              <a:solidFill>
                <a:schemeClr val="lt1"/>
              </a:solidFill>
              <a:latin typeface="Arial"/>
              <a:ea typeface="Arial"/>
              <a:cs typeface="Arial"/>
              <a:sym typeface="Arial"/>
            </a:endParaRPr>
          </a:p>
        </p:txBody>
      </p:sp>
      <p:cxnSp>
        <p:nvCxnSpPr>
          <p:cNvPr id="191" name="Google Shape;191;p28"/>
          <p:cNvCxnSpPr/>
          <p:nvPr/>
        </p:nvCxnSpPr>
        <p:spPr>
          <a:xfrm rot="10800000">
            <a:off x="4248225" y="4940300"/>
            <a:ext cx="4344000" cy="0"/>
          </a:xfrm>
          <a:prstGeom prst="straightConnector1">
            <a:avLst/>
          </a:prstGeom>
          <a:noFill/>
          <a:ln cap="flat" cmpd="sng" w="19050">
            <a:solidFill>
              <a:schemeClr val="lt1"/>
            </a:solidFill>
            <a:prstDash val="solid"/>
            <a:round/>
            <a:headEnd len="sm" w="sm" type="none"/>
            <a:tailEnd len="sm" w="sm" type="none"/>
          </a:ln>
        </p:spPr>
      </p:cxn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
    <p:spTree>
      <p:nvGrpSpPr>
        <p:cNvPr id="192" name="Shape 192"/>
        <p:cNvGrpSpPr/>
        <p:nvPr/>
      </p:nvGrpSpPr>
      <p:grpSpPr>
        <a:xfrm>
          <a:off x="0" y="0"/>
          <a:ext cx="0" cy="0"/>
          <a:chOff x="0" y="0"/>
          <a:chExt cx="0" cy="0"/>
        </a:xfrm>
      </p:grpSpPr>
      <p:sp>
        <p:nvSpPr>
          <p:cNvPr id="193" name="Google Shape;193;p29"/>
          <p:cNvSpPr txBox="1"/>
          <p:nvPr>
            <p:ph type="title"/>
          </p:nvPr>
        </p:nvSpPr>
        <p:spPr>
          <a:xfrm>
            <a:off x="705222" y="445025"/>
            <a:ext cx="81111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000"/>
              <a:buNone/>
              <a:defRPr sz="20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cxnSp>
        <p:nvCxnSpPr>
          <p:cNvPr id="194" name="Google Shape;194;p29"/>
          <p:cNvCxnSpPr/>
          <p:nvPr/>
        </p:nvCxnSpPr>
        <p:spPr>
          <a:xfrm rot="10800000">
            <a:off x="781100" y="4940300"/>
            <a:ext cx="8358300" cy="0"/>
          </a:xfrm>
          <a:prstGeom prst="straightConnector1">
            <a:avLst/>
          </a:prstGeom>
          <a:noFill/>
          <a:ln cap="flat" cmpd="sng" w="19050">
            <a:solidFill>
              <a:schemeClr val="accent1"/>
            </a:solidFill>
            <a:prstDash val="solid"/>
            <a:round/>
            <a:headEnd len="sm" w="sm" type="none"/>
            <a:tailEnd len="sm" w="sm" type="none"/>
          </a:ln>
        </p:spPr>
      </p:cxnSp>
      <p:sp>
        <p:nvSpPr>
          <p:cNvPr id="195" name="Google Shape;195;p29"/>
          <p:cNvSpPr txBox="1"/>
          <p:nvPr/>
        </p:nvSpPr>
        <p:spPr>
          <a:xfrm>
            <a:off x="5247350" y="4637895"/>
            <a:ext cx="3430800" cy="3192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000000"/>
              </a:buClr>
              <a:buSzPts val="900"/>
              <a:buFont typeface="Arial"/>
              <a:buNone/>
            </a:pPr>
            <a:r>
              <a:rPr b="0" i="0" lang="en-US" sz="900" u="none" cap="none" strike="noStrike">
                <a:solidFill>
                  <a:schemeClr val="accent1"/>
                </a:solidFill>
                <a:latin typeface="Arial"/>
                <a:ea typeface="Arial"/>
                <a:cs typeface="Arial"/>
                <a:sym typeface="Arial"/>
              </a:rPr>
              <a:t>COVID-19</a:t>
            </a:r>
            <a:endParaRPr b="0" i="0" sz="900" u="none" cap="none" strike="noStrike">
              <a:solidFill>
                <a:schemeClr val="accent1"/>
              </a:solidFill>
              <a:latin typeface="Arial"/>
              <a:ea typeface="Arial"/>
              <a:cs typeface="Arial"/>
              <a:sym typeface="Aria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 number">
    <p:spTree>
      <p:nvGrpSpPr>
        <p:cNvPr id="196" name="Shape 196"/>
        <p:cNvGrpSpPr/>
        <p:nvPr/>
      </p:nvGrpSpPr>
      <p:grpSpPr>
        <a:xfrm>
          <a:off x="0" y="0"/>
          <a:ext cx="0" cy="0"/>
          <a:chOff x="0" y="0"/>
          <a:chExt cx="0" cy="0"/>
        </a:xfrm>
      </p:grpSpPr>
      <p:sp>
        <p:nvSpPr>
          <p:cNvPr id="197" name="Google Shape;197;p30"/>
          <p:cNvSpPr txBox="1"/>
          <p:nvPr>
            <p:ph type="title"/>
          </p:nvPr>
        </p:nvSpPr>
        <p:spPr>
          <a:xfrm>
            <a:off x="311700" y="1182325"/>
            <a:ext cx="8520600" cy="19635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7200"/>
              <a:buNone/>
              <a:defRPr sz="72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p:txBody>
      </p:sp>
      <p:sp>
        <p:nvSpPr>
          <p:cNvPr id="198" name="Google Shape;198;p30"/>
          <p:cNvSpPr txBox="1"/>
          <p:nvPr>
            <p:ph idx="1" type="body"/>
          </p:nvPr>
        </p:nvSpPr>
        <p:spPr>
          <a:xfrm>
            <a:off x="311700" y="3076025"/>
            <a:ext cx="8520600" cy="483300"/>
          </a:xfrm>
          <a:prstGeom prst="rect">
            <a:avLst/>
          </a:prstGeom>
          <a:noFill/>
          <a:ln>
            <a:noFill/>
          </a:ln>
        </p:spPr>
        <p:txBody>
          <a:bodyPr anchorCtr="0" anchor="t" bIns="91425" lIns="91425" spcFirstLastPara="1" rIns="91425" wrap="square" tIns="91425">
            <a:noAutofit/>
          </a:bodyPr>
          <a:lstStyle>
            <a:lvl1pPr indent="-342900" lvl="0" marL="457200" algn="ctr">
              <a:lnSpc>
                <a:spcPct val="100000"/>
              </a:lnSpc>
              <a:spcBef>
                <a:spcPts val="0"/>
              </a:spcBef>
              <a:spcAft>
                <a:spcPts val="0"/>
              </a:spcAft>
              <a:buSzPts val="1800"/>
              <a:buChar char="●"/>
              <a:defRPr/>
            </a:lvl1pPr>
            <a:lvl2pPr indent="-317500" lvl="1" marL="914400" algn="ctr">
              <a:lnSpc>
                <a:spcPct val="100000"/>
              </a:lnSpc>
              <a:spcBef>
                <a:spcPts val="1600"/>
              </a:spcBef>
              <a:spcAft>
                <a:spcPts val="0"/>
              </a:spcAft>
              <a:buSzPts val="1400"/>
              <a:buChar char="○"/>
              <a:defRPr/>
            </a:lvl2pPr>
            <a:lvl3pPr indent="-317500" lvl="2" marL="1371600" algn="ctr">
              <a:lnSpc>
                <a:spcPct val="100000"/>
              </a:lnSpc>
              <a:spcBef>
                <a:spcPts val="1600"/>
              </a:spcBef>
              <a:spcAft>
                <a:spcPts val="0"/>
              </a:spcAft>
              <a:buSzPts val="1400"/>
              <a:buChar char="■"/>
              <a:defRPr/>
            </a:lvl3pPr>
            <a:lvl4pPr indent="-317500" lvl="3" marL="1828800" algn="ctr">
              <a:lnSpc>
                <a:spcPct val="100000"/>
              </a:lnSpc>
              <a:spcBef>
                <a:spcPts val="1600"/>
              </a:spcBef>
              <a:spcAft>
                <a:spcPts val="0"/>
              </a:spcAft>
              <a:buSzPts val="1400"/>
              <a:buChar char="●"/>
              <a:defRPr/>
            </a:lvl4pPr>
            <a:lvl5pPr indent="-317500" lvl="4" marL="2286000" algn="ctr">
              <a:lnSpc>
                <a:spcPct val="100000"/>
              </a:lnSpc>
              <a:spcBef>
                <a:spcPts val="1600"/>
              </a:spcBef>
              <a:spcAft>
                <a:spcPts val="0"/>
              </a:spcAft>
              <a:buSzPts val="1400"/>
              <a:buChar char="○"/>
              <a:defRPr/>
            </a:lvl5pPr>
            <a:lvl6pPr indent="-317500" lvl="5" marL="2743200" algn="ctr">
              <a:lnSpc>
                <a:spcPct val="100000"/>
              </a:lnSpc>
              <a:spcBef>
                <a:spcPts val="1600"/>
              </a:spcBef>
              <a:spcAft>
                <a:spcPts val="0"/>
              </a:spcAft>
              <a:buSzPts val="1400"/>
              <a:buChar char="■"/>
              <a:defRPr/>
            </a:lvl6pPr>
            <a:lvl7pPr indent="-317500" lvl="6" marL="3200400" algn="ctr">
              <a:lnSpc>
                <a:spcPct val="100000"/>
              </a:lnSpc>
              <a:spcBef>
                <a:spcPts val="1600"/>
              </a:spcBef>
              <a:spcAft>
                <a:spcPts val="0"/>
              </a:spcAft>
              <a:buSzPts val="1400"/>
              <a:buChar char="●"/>
              <a:defRPr/>
            </a:lvl7pPr>
            <a:lvl8pPr indent="-317500" lvl="7" marL="3657600" algn="ctr">
              <a:lnSpc>
                <a:spcPct val="100000"/>
              </a:lnSpc>
              <a:spcBef>
                <a:spcPts val="1600"/>
              </a:spcBef>
              <a:spcAft>
                <a:spcPts val="0"/>
              </a:spcAft>
              <a:buSzPts val="1400"/>
              <a:buChar char="○"/>
              <a:defRPr/>
            </a:lvl8pPr>
            <a:lvl9pPr indent="-317500" lvl="8" marL="4114800" algn="ctr">
              <a:lnSpc>
                <a:spcPct val="100000"/>
              </a:lnSpc>
              <a:spcBef>
                <a:spcPts val="1600"/>
              </a:spcBef>
              <a:spcAft>
                <a:spcPts val="1600"/>
              </a:spcAft>
              <a:buSzPts val="1400"/>
              <a:buChar char="■"/>
              <a:defRPr/>
            </a:lvl9pPr>
          </a:lstStyle>
          <a:p/>
        </p:txBody>
      </p:sp>
      <p:sp>
        <p:nvSpPr>
          <p:cNvPr id="199" name="Google Shape;199;p30"/>
          <p:cNvSpPr/>
          <p:nvPr/>
        </p:nvSpPr>
        <p:spPr>
          <a:xfrm>
            <a:off x="0" y="-9525"/>
            <a:ext cx="1428900" cy="33867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0" name="Google Shape;200;p30"/>
          <p:cNvSpPr/>
          <p:nvPr/>
        </p:nvSpPr>
        <p:spPr>
          <a:xfrm>
            <a:off x="7715100" y="1756800"/>
            <a:ext cx="1428900" cy="33867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Table of contents">
    <p:spTree>
      <p:nvGrpSpPr>
        <p:cNvPr id="201" name="Shape 201"/>
        <p:cNvGrpSpPr/>
        <p:nvPr/>
      </p:nvGrpSpPr>
      <p:grpSpPr>
        <a:xfrm>
          <a:off x="0" y="0"/>
          <a:ext cx="0" cy="0"/>
          <a:chOff x="0" y="0"/>
          <a:chExt cx="0" cy="0"/>
        </a:xfrm>
      </p:grpSpPr>
      <p:sp>
        <p:nvSpPr>
          <p:cNvPr id="202" name="Google Shape;202;p31"/>
          <p:cNvSpPr txBox="1"/>
          <p:nvPr>
            <p:ph type="title"/>
          </p:nvPr>
        </p:nvSpPr>
        <p:spPr>
          <a:xfrm>
            <a:off x="1355725" y="769934"/>
            <a:ext cx="3957900" cy="3549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1400"/>
              <a:buNone/>
              <a:defRPr sz="1400"/>
            </a:lvl1pPr>
            <a:lvl2pPr lvl="1" algn="l">
              <a:lnSpc>
                <a:spcPct val="100000"/>
              </a:lnSpc>
              <a:spcBef>
                <a:spcPts val="0"/>
              </a:spcBef>
              <a:spcAft>
                <a:spcPts val="0"/>
              </a:spcAft>
              <a:buSzPts val="1400"/>
              <a:buNone/>
              <a:defRPr sz="1400"/>
            </a:lvl2pPr>
            <a:lvl3pPr lvl="2" algn="l">
              <a:lnSpc>
                <a:spcPct val="100000"/>
              </a:lnSpc>
              <a:spcBef>
                <a:spcPts val="0"/>
              </a:spcBef>
              <a:spcAft>
                <a:spcPts val="0"/>
              </a:spcAft>
              <a:buSzPts val="1400"/>
              <a:buNone/>
              <a:defRPr sz="1400"/>
            </a:lvl3pPr>
            <a:lvl4pPr lvl="3" algn="l">
              <a:lnSpc>
                <a:spcPct val="100000"/>
              </a:lnSpc>
              <a:spcBef>
                <a:spcPts val="0"/>
              </a:spcBef>
              <a:spcAft>
                <a:spcPts val="0"/>
              </a:spcAft>
              <a:buSzPts val="1400"/>
              <a:buNone/>
              <a:defRPr sz="1400"/>
            </a:lvl4pPr>
            <a:lvl5pPr lvl="4" algn="l">
              <a:lnSpc>
                <a:spcPct val="100000"/>
              </a:lnSpc>
              <a:spcBef>
                <a:spcPts val="0"/>
              </a:spcBef>
              <a:spcAft>
                <a:spcPts val="0"/>
              </a:spcAft>
              <a:buSzPts val="1400"/>
              <a:buNone/>
              <a:defRPr sz="1400"/>
            </a:lvl5pPr>
            <a:lvl6pPr lvl="5" algn="l">
              <a:lnSpc>
                <a:spcPct val="100000"/>
              </a:lnSpc>
              <a:spcBef>
                <a:spcPts val="0"/>
              </a:spcBef>
              <a:spcAft>
                <a:spcPts val="0"/>
              </a:spcAft>
              <a:buSzPts val="1400"/>
              <a:buNone/>
              <a:defRPr sz="1400"/>
            </a:lvl6pPr>
            <a:lvl7pPr lvl="6" algn="l">
              <a:lnSpc>
                <a:spcPct val="100000"/>
              </a:lnSpc>
              <a:spcBef>
                <a:spcPts val="0"/>
              </a:spcBef>
              <a:spcAft>
                <a:spcPts val="0"/>
              </a:spcAft>
              <a:buSzPts val="1400"/>
              <a:buNone/>
              <a:defRPr sz="1400"/>
            </a:lvl7pPr>
            <a:lvl8pPr lvl="7" algn="l">
              <a:lnSpc>
                <a:spcPct val="100000"/>
              </a:lnSpc>
              <a:spcBef>
                <a:spcPts val="0"/>
              </a:spcBef>
              <a:spcAft>
                <a:spcPts val="0"/>
              </a:spcAft>
              <a:buSzPts val="1400"/>
              <a:buNone/>
              <a:defRPr sz="1400"/>
            </a:lvl8pPr>
            <a:lvl9pPr lvl="8" algn="l">
              <a:lnSpc>
                <a:spcPct val="100000"/>
              </a:lnSpc>
              <a:spcBef>
                <a:spcPts val="0"/>
              </a:spcBef>
              <a:spcAft>
                <a:spcPts val="0"/>
              </a:spcAft>
              <a:buSzPts val="1400"/>
              <a:buNone/>
              <a:defRPr sz="1400"/>
            </a:lvl9pPr>
          </a:lstStyle>
          <a:p/>
        </p:txBody>
      </p:sp>
      <p:sp>
        <p:nvSpPr>
          <p:cNvPr id="203" name="Google Shape;203;p31"/>
          <p:cNvSpPr txBox="1"/>
          <p:nvPr>
            <p:ph idx="1" type="subTitle"/>
          </p:nvPr>
        </p:nvSpPr>
        <p:spPr>
          <a:xfrm>
            <a:off x="1355725" y="991934"/>
            <a:ext cx="3957900" cy="3909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300"/>
              <a:buNone/>
              <a:defRPr sz="1300"/>
            </a:lvl1pPr>
            <a:lvl2pPr lvl="1" algn="l">
              <a:lnSpc>
                <a:spcPct val="100000"/>
              </a:lnSpc>
              <a:spcBef>
                <a:spcPts val="0"/>
              </a:spcBef>
              <a:spcAft>
                <a:spcPts val="0"/>
              </a:spcAft>
              <a:buSzPts val="2100"/>
              <a:buNone/>
              <a:defRPr sz="2100"/>
            </a:lvl2pPr>
            <a:lvl3pPr lvl="2" algn="l">
              <a:lnSpc>
                <a:spcPct val="100000"/>
              </a:lnSpc>
              <a:spcBef>
                <a:spcPts val="0"/>
              </a:spcBef>
              <a:spcAft>
                <a:spcPts val="0"/>
              </a:spcAft>
              <a:buSzPts val="2100"/>
              <a:buNone/>
              <a:defRPr sz="2100"/>
            </a:lvl3pPr>
            <a:lvl4pPr lvl="3" algn="l">
              <a:lnSpc>
                <a:spcPct val="100000"/>
              </a:lnSpc>
              <a:spcBef>
                <a:spcPts val="0"/>
              </a:spcBef>
              <a:spcAft>
                <a:spcPts val="0"/>
              </a:spcAft>
              <a:buSzPts val="2100"/>
              <a:buNone/>
              <a:defRPr sz="2100"/>
            </a:lvl4pPr>
            <a:lvl5pPr lvl="4" algn="l">
              <a:lnSpc>
                <a:spcPct val="100000"/>
              </a:lnSpc>
              <a:spcBef>
                <a:spcPts val="0"/>
              </a:spcBef>
              <a:spcAft>
                <a:spcPts val="0"/>
              </a:spcAft>
              <a:buSzPts val="2100"/>
              <a:buNone/>
              <a:defRPr sz="2100"/>
            </a:lvl5pPr>
            <a:lvl6pPr lvl="5" algn="l">
              <a:lnSpc>
                <a:spcPct val="100000"/>
              </a:lnSpc>
              <a:spcBef>
                <a:spcPts val="0"/>
              </a:spcBef>
              <a:spcAft>
                <a:spcPts val="0"/>
              </a:spcAft>
              <a:buSzPts val="2100"/>
              <a:buNone/>
              <a:defRPr sz="2100"/>
            </a:lvl6pPr>
            <a:lvl7pPr lvl="6" algn="l">
              <a:lnSpc>
                <a:spcPct val="100000"/>
              </a:lnSpc>
              <a:spcBef>
                <a:spcPts val="0"/>
              </a:spcBef>
              <a:spcAft>
                <a:spcPts val="0"/>
              </a:spcAft>
              <a:buSzPts val="2100"/>
              <a:buNone/>
              <a:defRPr sz="2100"/>
            </a:lvl7pPr>
            <a:lvl8pPr lvl="7" algn="l">
              <a:lnSpc>
                <a:spcPct val="100000"/>
              </a:lnSpc>
              <a:spcBef>
                <a:spcPts val="0"/>
              </a:spcBef>
              <a:spcAft>
                <a:spcPts val="0"/>
              </a:spcAft>
              <a:buSzPts val="2100"/>
              <a:buNone/>
              <a:defRPr sz="2100"/>
            </a:lvl8pPr>
            <a:lvl9pPr lvl="8" algn="l">
              <a:lnSpc>
                <a:spcPct val="100000"/>
              </a:lnSpc>
              <a:spcBef>
                <a:spcPts val="0"/>
              </a:spcBef>
              <a:spcAft>
                <a:spcPts val="0"/>
              </a:spcAft>
              <a:buSzPts val="2100"/>
              <a:buNone/>
              <a:defRPr sz="2100"/>
            </a:lvl9pPr>
          </a:lstStyle>
          <a:p/>
        </p:txBody>
      </p:sp>
      <p:sp>
        <p:nvSpPr>
          <p:cNvPr id="204" name="Google Shape;204;p31"/>
          <p:cNvSpPr txBox="1"/>
          <p:nvPr>
            <p:ph idx="2" type="title"/>
          </p:nvPr>
        </p:nvSpPr>
        <p:spPr>
          <a:xfrm>
            <a:off x="689200" y="619763"/>
            <a:ext cx="770100" cy="5406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Clr>
                <a:schemeClr val="accent2"/>
              </a:buClr>
              <a:buSzPts val="2400"/>
              <a:buNone/>
              <a:defRPr sz="2400">
                <a:solidFill>
                  <a:schemeClr val="accent2"/>
                </a:solidFill>
              </a:defRPr>
            </a:lvl1pPr>
            <a:lvl2pPr lvl="1" algn="r">
              <a:lnSpc>
                <a:spcPct val="100000"/>
              </a:lnSpc>
              <a:spcBef>
                <a:spcPts val="0"/>
              </a:spcBef>
              <a:spcAft>
                <a:spcPts val="0"/>
              </a:spcAft>
              <a:buClr>
                <a:schemeClr val="accent2"/>
              </a:buClr>
              <a:buSzPts val="2400"/>
              <a:buNone/>
              <a:defRPr sz="2400">
                <a:solidFill>
                  <a:schemeClr val="accent2"/>
                </a:solidFill>
              </a:defRPr>
            </a:lvl2pPr>
            <a:lvl3pPr lvl="2" algn="r">
              <a:lnSpc>
                <a:spcPct val="100000"/>
              </a:lnSpc>
              <a:spcBef>
                <a:spcPts val="0"/>
              </a:spcBef>
              <a:spcAft>
                <a:spcPts val="0"/>
              </a:spcAft>
              <a:buClr>
                <a:schemeClr val="accent2"/>
              </a:buClr>
              <a:buSzPts val="2400"/>
              <a:buNone/>
              <a:defRPr sz="2400">
                <a:solidFill>
                  <a:schemeClr val="accent2"/>
                </a:solidFill>
              </a:defRPr>
            </a:lvl3pPr>
            <a:lvl4pPr lvl="3" algn="r">
              <a:lnSpc>
                <a:spcPct val="100000"/>
              </a:lnSpc>
              <a:spcBef>
                <a:spcPts val="0"/>
              </a:spcBef>
              <a:spcAft>
                <a:spcPts val="0"/>
              </a:spcAft>
              <a:buClr>
                <a:schemeClr val="accent2"/>
              </a:buClr>
              <a:buSzPts val="2400"/>
              <a:buNone/>
              <a:defRPr sz="2400">
                <a:solidFill>
                  <a:schemeClr val="accent2"/>
                </a:solidFill>
              </a:defRPr>
            </a:lvl4pPr>
            <a:lvl5pPr lvl="4" algn="r">
              <a:lnSpc>
                <a:spcPct val="100000"/>
              </a:lnSpc>
              <a:spcBef>
                <a:spcPts val="0"/>
              </a:spcBef>
              <a:spcAft>
                <a:spcPts val="0"/>
              </a:spcAft>
              <a:buClr>
                <a:schemeClr val="accent2"/>
              </a:buClr>
              <a:buSzPts val="2400"/>
              <a:buNone/>
              <a:defRPr sz="2400">
                <a:solidFill>
                  <a:schemeClr val="accent2"/>
                </a:solidFill>
              </a:defRPr>
            </a:lvl5pPr>
            <a:lvl6pPr lvl="5" algn="r">
              <a:lnSpc>
                <a:spcPct val="100000"/>
              </a:lnSpc>
              <a:spcBef>
                <a:spcPts val="0"/>
              </a:spcBef>
              <a:spcAft>
                <a:spcPts val="0"/>
              </a:spcAft>
              <a:buClr>
                <a:schemeClr val="accent2"/>
              </a:buClr>
              <a:buSzPts val="2400"/>
              <a:buNone/>
              <a:defRPr sz="2400">
                <a:solidFill>
                  <a:schemeClr val="accent2"/>
                </a:solidFill>
              </a:defRPr>
            </a:lvl6pPr>
            <a:lvl7pPr lvl="6" algn="r">
              <a:lnSpc>
                <a:spcPct val="100000"/>
              </a:lnSpc>
              <a:spcBef>
                <a:spcPts val="0"/>
              </a:spcBef>
              <a:spcAft>
                <a:spcPts val="0"/>
              </a:spcAft>
              <a:buClr>
                <a:schemeClr val="accent2"/>
              </a:buClr>
              <a:buSzPts val="2400"/>
              <a:buNone/>
              <a:defRPr sz="2400">
                <a:solidFill>
                  <a:schemeClr val="accent2"/>
                </a:solidFill>
              </a:defRPr>
            </a:lvl7pPr>
            <a:lvl8pPr lvl="7" algn="r">
              <a:lnSpc>
                <a:spcPct val="100000"/>
              </a:lnSpc>
              <a:spcBef>
                <a:spcPts val="0"/>
              </a:spcBef>
              <a:spcAft>
                <a:spcPts val="0"/>
              </a:spcAft>
              <a:buClr>
                <a:schemeClr val="accent2"/>
              </a:buClr>
              <a:buSzPts val="2400"/>
              <a:buNone/>
              <a:defRPr sz="2400">
                <a:solidFill>
                  <a:schemeClr val="accent2"/>
                </a:solidFill>
              </a:defRPr>
            </a:lvl8pPr>
            <a:lvl9pPr lvl="8" algn="r">
              <a:lnSpc>
                <a:spcPct val="100000"/>
              </a:lnSpc>
              <a:spcBef>
                <a:spcPts val="0"/>
              </a:spcBef>
              <a:spcAft>
                <a:spcPts val="0"/>
              </a:spcAft>
              <a:buClr>
                <a:schemeClr val="accent2"/>
              </a:buClr>
              <a:buSzPts val="2400"/>
              <a:buNone/>
              <a:defRPr sz="2400">
                <a:solidFill>
                  <a:schemeClr val="accent2"/>
                </a:solidFill>
              </a:defRPr>
            </a:lvl9pPr>
          </a:lstStyle>
          <a:p/>
        </p:txBody>
      </p:sp>
      <p:sp>
        <p:nvSpPr>
          <p:cNvPr id="205" name="Google Shape;205;p31"/>
          <p:cNvSpPr txBox="1"/>
          <p:nvPr>
            <p:ph idx="3" type="title"/>
          </p:nvPr>
        </p:nvSpPr>
        <p:spPr>
          <a:xfrm>
            <a:off x="1355725" y="1555159"/>
            <a:ext cx="3957900" cy="3549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1400"/>
              <a:buNone/>
              <a:defRPr sz="1400"/>
            </a:lvl1pPr>
            <a:lvl2pPr lvl="1" algn="l">
              <a:lnSpc>
                <a:spcPct val="100000"/>
              </a:lnSpc>
              <a:spcBef>
                <a:spcPts val="0"/>
              </a:spcBef>
              <a:spcAft>
                <a:spcPts val="0"/>
              </a:spcAft>
              <a:buSzPts val="1400"/>
              <a:buNone/>
              <a:defRPr sz="1400"/>
            </a:lvl2pPr>
            <a:lvl3pPr lvl="2" algn="l">
              <a:lnSpc>
                <a:spcPct val="100000"/>
              </a:lnSpc>
              <a:spcBef>
                <a:spcPts val="0"/>
              </a:spcBef>
              <a:spcAft>
                <a:spcPts val="0"/>
              </a:spcAft>
              <a:buSzPts val="1400"/>
              <a:buNone/>
              <a:defRPr sz="1400"/>
            </a:lvl3pPr>
            <a:lvl4pPr lvl="3" algn="l">
              <a:lnSpc>
                <a:spcPct val="100000"/>
              </a:lnSpc>
              <a:spcBef>
                <a:spcPts val="0"/>
              </a:spcBef>
              <a:spcAft>
                <a:spcPts val="0"/>
              </a:spcAft>
              <a:buSzPts val="1400"/>
              <a:buNone/>
              <a:defRPr sz="1400"/>
            </a:lvl4pPr>
            <a:lvl5pPr lvl="4" algn="l">
              <a:lnSpc>
                <a:spcPct val="100000"/>
              </a:lnSpc>
              <a:spcBef>
                <a:spcPts val="0"/>
              </a:spcBef>
              <a:spcAft>
                <a:spcPts val="0"/>
              </a:spcAft>
              <a:buSzPts val="1400"/>
              <a:buNone/>
              <a:defRPr sz="1400"/>
            </a:lvl5pPr>
            <a:lvl6pPr lvl="5" algn="l">
              <a:lnSpc>
                <a:spcPct val="100000"/>
              </a:lnSpc>
              <a:spcBef>
                <a:spcPts val="0"/>
              </a:spcBef>
              <a:spcAft>
                <a:spcPts val="0"/>
              </a:spcAft>
              <a:buSzPts val="1400"/>
              <a:buNone/>
              <a:defRPr sz="1400"/>
            </a:lvl6pPr>
            <a:lvl7pPr lvl="6" algn="l">
              <a:lnSpc>
                <a:spcPct val="100000"/>
              </a:lnSpc>
              <a:spcBef>
                <a:spcPts val="0"/>
              </a:spcBef>
              <a:spcAft>
                <a:spcPts val="0"/>
              </a:spcAft>
              <a:buSzPts val="1400"/>
              <a:buNone/>
              <a:defRPr sz="1400"/>
            </a:lvl7pPr>
            <a:lvl8pPr lvl="7" algn="l">
              <a:lnSpc>
                <a:spcPct val="100000"/>
              </a:lnSpc>
              <a:spcBef>
                <a:spcPts val="0"/>
              </a:spcBef>
              <a:spcAft>
                <a:spcPts val="0"/>
              </a:spcAft>
              <a:buSzPts val="1400"/>
              <a:buNone/>
              <a:defRPr sz="1400"/>
            </a:lvl8pPr>
            <a:lvl9pPr lvl="8" algn="l">
              <a:lnSpc>
                <a:spcPct val="100000"/>
              </a:lnSpc>
              <a:spcBef>
                <a:spcPts val="0"/>
              </a:spcBef>
              <a:spcAft>
                <a:spcPts val="0"/>
              </a:spcAft>
              <a:buSzPts val="1400"/>
              <a:buNone/>
              <a:defRPr sz="1400"/>
            </a:lvl9pPr>
          </a:lstStyle>
          <a:p/>
        </p:txBody>
      </p:sp>
      <p:sp>
        <p:nvSpPr>
          <p:cNvPr id="206" name="Google Shape;206;p31"/>
          <p:cNvSpPr txBox="1"/>
          <p:nvPr>
            <p:ph idx="4" type="subTitle"/>
          </p:nvPr>
        </p:nvSpPr>
        <p:spPr>
          <a:xfrm>
            <a:off x="1355725" y="1777159"/>
            <a:ext cx="3957900" cy="3909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300"/>
              <a:buNone/>
              <a:defRPr sz="1300"/>
            </a:lvl1pPr>
            <a:lvl2pPr lvl="1" algn="l">
              <a:lnSpc>
                <a:spcPct val="100000"/>
              </a:lnSpc>
              <a:spcBef>
                <a:spcPts val="0"/>
              </a:spcBef>
              <a:spcAft>
                <a:spcPts val="0"/>
              </a:spcAft>
              <a:buSzPts val="2100"/>
              <a:buNone/>
              <a:defRPr sz="2100"/>
            </a:lvl2pPr>
            <a:lvl3pPr lvl="2" algn="l">
              <a:lnSpc>
                <a:spcPct val="100000"/>
              </a:lnSpc>
              <a:spcBef>
                <a:spcPts val="0"/>
              </a:spcBef>
              <a:spcAft>
                <a:spcPts val="0"/>
              </a:spcAft>
              <a:buSzPts val="2100"/>
              <a:buNone/>
              <a:defRPr sz="2100"/>
            </a:lvl3pPr>
            <a:lvl4pPr lvl="3" algn="l">
              <a:lnSpc>
                <a:spcPct val="100000"/>
              </a:lnSpc>
              <a:spcBef>
                <a:spcPts val="0"/>
              </a:spcBef>
              <a:spcAft>
                <a:spcPts val="0"/>
              </a:spcAft>
              <a:buSzPts val="2100"/>
              <a:buNone/>
              <a:defRPr sz="2100"/>
            </a:lvl4pPr>
            <a:lvl5pPr lvl="4" algn="l">
              <a:lnSpc>
                <a:spcPct val="100000"/>
              </a:lnSpc>
              <a:spcBef>
                <a:spcPts val="0"/>
              </a:spcBef>
              <a:spcAft>
                <a:spcPts val="0"/>
              </a:spcAft>
              <a:buSzPts val="2100"/>
              <a:buNone/>
              <a:defRPr sz="2100"/>
            </a:lvl5pPr>
            <a:lvl6pPr lvl="5" algn="l">
              <a:lnSpc>
                <a:spcPct val="100000"/>
              </a:lnSpc>
              <a:spcBef>
                <a:spcPts val="0"/>
              </a:spcBef>
              <a:spcAft>
                <a:spcPts val="0"/>
              </a:spcAft>
              <a:buSzPts val="2100"/>
              <a:buNone/>
              <a:defRPr sz="2100"/>
            </a:lvl6pPr>
            <a:lvl7pPr lvl="6" algn="l">
              <a:lnSpc>
                <a:spcPct val="100000"/>
              </a:lnSpc>
              <a:spcBef>
                <a:spcPts val="0"/>
              </a:spcBef>
              <a:spcAft>
                <a:spcPts val="0"/>
              </a:spcAft>
              <a:buSzPts val="2100"/>
              <a:buNone/>
              <a:defRPr sz="2100"/>
            </a:lvl7pPr>
            <a:lvl8pPr lvl="7" algn="l">
              <a:lnSpc>
                <a:spcPct val="100000"/>
              </a:lnSpc>
              <a:spcBef>
                <a:spcPts val="0"/>
              </a:spcBef>
              <a:spcAft>
                <a:spcPts val="0"/>
              </a:spcAft>
              <a:buSzPts val="2100"/>
              <a:buNone/>
              <a:defRPr sz="2100"/>
            </a:lvl8pPr>
            <a:lvl9pPr lvl="8" algn="l">
              <a:lnSpc>
                <a:spcPct val="100000"/>
              </a:lnSpc>
              <a:spcBef>
                <a:spcPts val="0"/>
              </a:spcBef>
              <a:spcAft>
                <a:spcPts val="0"/>
              </a:spcAft>
              <a:buSzPts val="2100"/>
              <a:buNone/>
              <a:defRPr sz="2100"/>
            </a:lvl9pPr>
          </a:lstStyle>
          <a:p/>
        </p:txBody>
      </p:sp>
      <p:sp>
        <p:nvSpPr>
          <p:cNvPr id="207" name="Google Shape;207;p31"/>
          <p:cNvSpPr txBox="1"/>
          <p:nvPr>
            <p:ph idx="5" type="title"/>
          </p:nvPr>
        </p:nvSpPr>
        <p:spPr>
          <a:xfrm>
            <a:off x="689200" y="1404988"/>
            <a:ext cx="770100" cy="5406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Clr>
                <a:schemeClr val="accent2"/>
              </a:buClr>
              <a:buSzPts val="2400"/>
              <a:buNone/>
              <a:defRPr sz="2400">
                <a:solidFill>
                  <a:schemeClr val="accent2"/>
                </a:solidFill>
              </a:defRPr>
            </a:lvl1pPr>
            <a:lvl2pPr lvl="1" algn="r">
              <a:lnSpc>
                <a:spcPct val="100000"/>
              </a:lnSpc>
              <a:spcBef>
                <a:spcPts val="0"/>
              </a:spcBef>
              <a:spcAft>
                <a:spcPts val="0"/>
              </a:spcAft>
              <a:buClr>
                <a:schemeClr val="accent2"/>
              </a:buClr>
              <a:buSzPts val="2400"/>
              <a:buNone/>
              <a:defRPr sz="2400">
                <a:solidFill>
                  <a:schemeClr val="accent2"/>
                </a:solidFill>
              </a:defRPr>
            </a:lvl2pPr>
            <a:lvl3pPr lvl="2" algn="r">
              <a:lnSpc>
                <a:spcPct val="100000"/>
              </a:lnSpc>
              <a:spcBef>
                <a:spcPts val="0"/>
              </a:spcBef>
              <a:spcAft>
                <a:spcPts val="0"/>
              </a:spcAft>
              <a:buClr>
                <a:schemeClr val="accent2"/>
              </a:buClr>
              <a:buSzPts val="2400"/>
              <a:buNone/>
              <a:defRPr sz="2400">
                <a:solidFill>
                  <a:schemeClr val="accent2"/>
                </a:solidFill>
              </a:defRPr>
            </a:lvl3pPr>
            <a:lvl4pPr lvl="3" algn="r">
              <a:lnSpc>
                <a:spcPct val="100000"/>
              </a:lnSpc>
              <a:spcBef>
                <a:spcPts val="0"/>
              </a:spcBef>
              <a:spcAft>
                <a:spcPts val="0"/>
              </a:spcAft>
              <a:buClr>
                <a:schemeClr val="accent2"/>
              </a:buClr>
              <a:buSzPts val="2400"/>
              <a:buNone/>
              <a:defRPr sz="2400">
                <a:solidFill>
                  <a:schemeClr val="accent2"/>
                </a:solidFill>
              </a:defRPr>
            </a:lvl4pPr>
            <a:lvl5pPr lvl="4" algn="r">
              <a:lnSpc>
                <a:spcPct val="100000"/>
              </a:lnSpc>
              <a:spcBef>
                <a:spcPts val="0"/>
              </a:spcBef>
              <a:spcAft>
                <a:spcPts val="0"/>
              </a:spcAft>
              <a:buClr>
                <a:schemeClr val="accent2"/>
              </a:buClr>
              <a:buSzPts val="2400"/>
              <a:buNone/>
              <a:defRPr sz="2400">
                <a:solidFill>
                  <a:schemeClr val="accent2"/>
                </a:solidFill>
              </a:defRPr>
            </a:lvl5pPr>
            <a:lvl6pPr lvl="5" algn="r">
              <a:lnSpc>
                <a:spcPct val="100000"/>
              </a:lnSpc>
              <a:spcBef>
                <a:spcPts val="0"/>
              </a:spcBef>
              <a:spcAft>
                <a:spcPts val="0"/>
              </a:spcAft>
              <a:buClr>
                <a:schemeClr val="accent2"/>
              </a:buClr>
              <a:buSzPts val="2400"/>
              <a:buNone/>
              <a:defRPr sz="2400">
                <a:solidFill>
                  <a:schemeClr val="accent2"/>
                </a:solidFill>
              </a:defRPr>
            </a:lvl6pPr>
            <a:lvl7pPr lvl="6" algn="r">
              <a:lnSpc>
                <a:spcPct val="100000"/>
              </a:lnSpc>
              <a:spcBef>
                <a:spcPts val="0"/>
              </a:spcBef>
              <a:spcAft>
                <a:spcPts val="0"/>
              </a:spcAft>
              <a:buClr>
                <a:schemeClr val="accent2"/>
              </a:buClr>
              <a:buSzPts val="2400"/>
              <a:buNone/>
              <a:defRPr sz="2400">
                <a:solidFill>
                  <a:schemeClr val="accent2"/>
                </a:solidFill>
              </a:defRPr>
            </a:lvl7pPr>
            <a:lvl8pPr lvl="7" algn="r">
              <a:lnSpc>
                <a:spcPct val="100000"/>
              </a:lnSpc>
              <a:spcBef>
                <a:spcPts val="0"/>
              </a:spcBef>
              <a:spcAft>
                <a:spcPts val="0"/>
              </a:spcAft>
              <a:buClr>
                <a:schemeClr val="accent2"/>
              </a:buClr>
              <a:buSzPts val="2400"/>
              <a:buNone/>
              <a:defRPr sz="2400">
                <a:solidFill>
                  <a:schemeClr val="accent2"/>
                </a:solidFill>
              </a:defRPr>
            </a:lvl8pPr>
            <a:lvl9pPr lvl="8" algn="r">
              <a:lnSpc>
                <a:spcPct val="100000"/>
              </a:lnSpc>
              <a:spcBef>
                <a:spcPts val="0"/>
              </a:spcBef>
              <a:spcAft>
                <a:spcPts val="0"/>
              </a:spcAft>
              <a:buClr>
                <a:schemeClr val="accent2"/>
              </a:buClr>
              <a:buSzPts val="2400"/>
              <a:buNone/>
              <a:defRPr sz="2400">
                <a:solidFill>
                  <a:schemeClr val="accent2"/>
                </a:solidFill>
              </a:defRPr>
            </a:lvl9pPr>
          </a:lstStyle>
          <a:p/>
        </p:txBody>
      </p:sp>
      <p:sp>
        <p:nvSpPr>
          <p:cNvPr id="208" name="Google Shape;208;p31"/>
          <p:cNvSpPr txBox="1"/>
          <p:nvPr>
            <p:ph idx="6" type="title"/>
          </p:nvPr>
        </p:nvSpPr>
        <p:spPr>
          <a:xfrm>
            <a:off x="1355725" y="2340384"/>
            <a:ext cx="3957900" cy="3549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1400"/>
              <a:buNone/>
              <a:defRPr sz="1400"/>
            </a:lvl1pPr>
            <a:lvl2pPr lvl="1" algn="l">
              <a:lnSpc>
                <a:spcPct val="100000"/>
              </a:lnSpc>
              <a:spcBef>
                <a:spcPts val="0"/>
              </a:spcBef>
              <a:spcAft>
                <a:spcPts val="0"/>
              </a:spcAft>
              <a:buSzPts val="1400"/>
              <a:buNone/>
              <a:defRPr sz="1400"/>
            </a:lvl2pPr>
            <a:lvl3pPr lvl="2" algn="l">
              <a:lnSpc>
                <a:spcPct val="100000"/>
              </a:lnSpc>
              <a:spcBef>
                <a:spcPts val="0"/>
              </a:spcBef>
              <a:spcAft>
                <a:spcPts val="0"/>
              </a:spcAft>
              <a:buSzPts val="1400"/>
              <a:buNone/>
              <a:defRPr sz="1400"/>
            </a:lvl3pPr>
            <a:lvl4pPr lvl="3" algn="l">
              <a:lnSpc>
                <a:spcPct val="100000"/>
              </a:lnSpc>
              <a:spcBef>
                <a:spcPts val="0"/>
              </a:spcBef>
              <a:spcAft>
                <a:spcPts val="0"/>
              </a:spcAft>
              <a:buSzPts val="1400"/>
              <a:buNone/>
              <a:defRPr sz="1400"/>
            </a:lvl4pPr>
            <a:lvl5pPr lvl="4" algn="l">
              <a:lnSpc>
                <a:spcPct val="100000"/>
              </a:lnSpc>
              <a:spcBef>
                <a:spcPts val="0"/>
              </a:spcBef>
              <a:spcAft>
                <a:spcPts val="0"/>
              </a:spcAft>
              <a:buSzPts val="1400"/>
              <a:buNone/>
              <a:defRPr sz="1400"/>
            </a:lvl5pPr>
            <a:lvl6pPr lvl="5" algn="l">
              <a:lnSpc>
                <a:spcPct val="100000"/>
              </a:lnSpc>
              <a:spcBef>
                <a:spcPts val="0"/>
              </a:spcBef>
              <a:spcAft>
                <a:spcPts val="0"/>
              </a:spcAft>
              <a:buSzPts val="1400"/>
              <a:buNone/>
              <a:defRPr sz="1400"/>
            </a:lvl6pPr>
            <a:lvl7pPr lvl="6" algn="l">
              <a:lnSpc>
                <a:spcPct val="100000"/>
              </a:lnSpc>
              <a:spcBef>
                <a:spcPts val="0"/>
              </a:spcBef>
              <a:spcAft>
                <a:spcPts val="0"/>
              </a:spcAft>
              <a:buSzPts val="1400"/>
              <a:buNone/>
              <a:defRPr sz="1400"/>
            </a:lvl7pPr>
            <a:lvl8pPr lvl="7" algn="l">
              <a:lnSpc>
                <a:spcPct val="100000"/>
              </a:lnSpc>
              <a:spcBef>
                <a:spcPts val="0"/>
              </a:spcBef>
              <a:spcAft>
                <a:spcPts val="0"/>
              </a:spcAft>
              <a:buSzPts val="1400"/>
              <a:buNone/>
              <a:defRPr sz="1400"/>
            </a:lvl8pPr>
            <a:lvl9pPr lvl="8" algn="l">
              <a:lnSpc>
                <a:spcPct val="100000"/>
              </a:lnSpc>
              <a:spcBef>
                <a:spcPts val="0"/>
              </a:spcBef>
              <a:spcAft>
                <a:spcPts val="0"/>
              </a:spcAft>
              <a:buSzPts val="1400"/>
              <a:buNone/>
              <a:defRPr sz="1400"/>
            </a:lvl9pPr>
          </a:lstStyle>
          <a:p/>
        </p:txBody>
      </p:sp>
      <p:sp>
        <p:nvSpPr>
          <p:cNvPr id="209" name="Google Shape;209;p31"/>
          <p:cNvSpPr txBox="1"/>
          <p:nvPr>
            <p:ph idx="7" type="subTitle"/>
          </p:nvPr>
        </p:nvSpPr>
        <p:spPr>
          <a:xfrm>
            <a:off x="1355725" y="2562384"/>
            <a:ext cx="3957900" cy="3909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300"/>
              <a:buNone/>
              <a:defRPr sz="1300"/>
            </a:lvl1pPr>
            <a:lvl2pPr lvl="1" algn="l">
              <a:lnSpc>
                <a:spcPct val="100000"/>
              </a:lnSpc>
              <a:spcBef>
                <a:spcPts val="0"/>
              </a:spcBef>
              <a:spcAft>
                <a:spcPts val="0"/>
              </a:spcAft>
              <a:buSzPts val="2100"/>
              <a:buNone/>
              <a:defRPr sz="2100"/>
            </a:lvl2pPr>
            <a:lvl3pPr lvl="2" algn="l">
              <a:lnSpc>
                <a:spcPct val="100000"/>
              </a:lnSpc>
              <a:spcBef>
                <a:spcPts val="0"/>
              </a:spcBef>
              <a:spcAft>
                <a:spcPts val="0"/>
              </a:spcAft>
              <a:buSzPts val="2100"/>
              <a:buNone/>
              <a:defRPr sz="2100"/>
            </a:lvl3pPr>
            <a:lvl4pPr lvl="3" algn="l">
              <a:lnSpc>
                <a:spcPct val="100000"/>
              </a:lnSpc>
              <a:spcBef>
                <a:spcPts val="0"/>
              </a:spcBef>
              <a:spcAft>
                <a:spcPts val="0"/>
              </a:spcAft>
              <a:buSzPts val="2100"/>
              <a:buNone/>
              <a:defRPr sz="2100"/>
            </a:lvl4pPr>
            <a:lvl5pPr lvl="4" algn="l">
              <a:lnSpc>
                <a:spcPct val="100000"/>
              </a:lnSpc>
              <a:spcBef>
                <a:spcPts val="0"/>
              </a:spcBef>
              <a:spcAft>
                <a:spcPts val="0"/>
              </a:spcAft>
              <a:buSzPts val="2100"/>
              <a:buNone/>
              <a:defRPr sz="2100"/>
            </a:lvl5pPr>
            <a:lvl6pPr lvl="5" algn="l">
              <a:lnSpc>
                <a:spcPct val="100000"/>
              </a:lnSpc>
              <a:spcBef>
                <a:spcPts val="0"/>
              </a:spcBef>
              <a:spcAft>
                <a:spcPts val="0"/>
              </a:spcAft>
              <a:buSzPts val="2100"/>
              <a:buNone/>
              <a:defRPr sz="2100"/>
            </a:lvl6pPr>
            <a:lvl7pPr lvl="6" algn="l">
              <a:lnSpc>
                <a:spcPct val="100000"/>
              </a:lnSpc>
              <a:spcBef>
                <a:spcPts val="0"/>
              </a:spcBef>
              <a:spcAft>
                <a:spcPts val="0"/>
              </a:spcAft>
              <a:buSzPts val="2100"/>
              <a:buNone/>
              <a:defRPr sz="2100"/>
            </a:lvl7pPr>
            <a:lvl8pPr lvl="7" algn="l">
              <a:lnSpc>
                <a:spcPct val="100000"/>
              </a:lnSpc>
              <a:spcBef>
                <a:spcPts val="0"/>
              </a:spcBef>
              <a:spcAft>
                <a:spcPts val="0"/>
              </a:spcAft>
              <a:buSzPts val="2100"/>
              <a:buNone/>
              <a:defRPr sz="2100"/>
            </a:lvl8pPr>
            <a:lvl9pPr lvl="8" algn="l">
              <a:lnSpc>
                <a:spcPct val="100000"/>
              </a:lnSpc>
              <a:spcBef>
                <a:spcPts val="0"/>
              </a:spcBef>
              <a:spcAft>
                <a:spcPts val="0"/>
              </a:spcAft>
              <a:buSzPts val="2100"/>
              <a:buNone/>
              <a:defRPr sz="2100"/>
            </a:lvl9pPr>
          </a:lstStyle>
          <a:p/>
        </p:txBody>
      </p:sp>
      <p:sp>
        <p:nvSpPr>
          <p:cNvPr id="210" name="Google Shape;210;p31"/>
          <p:cNvSpPr txBox="1"/>
          <p:nvPr>
            <p:ph idx="8" type="title"/>
          </p:nvPr>
        </p:nvSpPr>
        <p:spPr>
          <a:xfrm>
            <a:off x="689200" y="2190213"/>
            <a:ext cx="770100" cy="5406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Clr>
                <a:schemeClr val="accent2"/>
              </a:buClr>
              <a:buSzPts val="2400"/>
              <a:buNone/>
              <a:defRPr sz="2400">
                <a:solidFill>
                  <a:schemeClr val="accent2"/>
                </a:solidFill>
              </a:defRPr>
            </a:lvl1pPr>
            <a:lvl2pPr lvl="1" algn="r">
              <a:lnSpc>
                <a:spcPct val="100000"/>
              </a:lnSpc>
              <a:spcBef>
                <a:spcPts val="0"/>
              </a:spcBef>
              <a:spcAft>
                <a:spcPts val="0"/>
              </a:spcAft>
              <a:buClr>
                <a:schemeClr val="accent2"/>
              </a:buClr>
              <a:buSzPts val="2400"/>
              <a:buNone/>
              <a:defRPr sz="2400">
                <a:solidFill>
                  <a:schemeClr val="accent2"/>
                </a:solidFill>
              </a:defRPr>
            </a:lvl2pPr>
            <a:lvl3pPr lvl="2" algn="r">
              <a:lnSpc>
                <a:spcPct val="100000"/>
              </a:lnSpc>
              <a:spcBef>
                <a:spcPts val="0"/>
              </a:spcBef>
              <a:spcAft>
                <a:spcPts val="0"/>
              </a:spcAft>
              <a:buClr>
                <a:schemeClr val="accent2"/>
              </a:buClr>
              <a:buSzPts val="2400"/>
              <a:buNone/>
              <a:defRPr sz="2400">
                <a:solidFill>
                  <a:schemeClr val="accent2"/>
                </a:solidFill>
              </a:defRPr>
            </a:lvl3pPr>
            <a:lvl4pPr lvl="3" algn="r">
              <a:lnSpc>
                <a:spcPct val="100000"/>
              </a:lnSpc>
              <a:spcBef>
                <a:spcPts val="0"/>
              </a:spcBef>
              <a:spcAft>
                <a:spcPts val="0"/>
              </a:spcAft>
              <a:buClr>
                <a:schemeClr val="accent2"/>
              </a:buClr>
              <a:buSzPts val="2400"/>
              <a:buNone/>
              <a:defRPr sz="2400">
                <a:solidFill>
                  <a:schemeClr val="accent2"/>
                </a:solidFill>
              </a:defRPr>
            </a:lvl4pPr>
            <a:lvl5pPr lvl="4" algn="r">
              <a:lnSpc>
                <a:spcPct val="100000"/>
              </a:lnSpc>
              <a:spcBef>
                <a:spcPts val="0"/>
              </a:spcBef>
              <a:spcAft>
                <a:spcPts val="0"/>
              </a:spcAft>
              <a:buClr>
                <a:schemeClr val="accent2"/>
              </a:buClr>
              <a:buSzPts val="2400"/>
              <a:buNone/>
              <a:defRPr sz="2400">
                <a:solidFill>
                  <a:schemeClr val="accent2"/>
                </a:solidFill>
              </a:defRPr>
            </a:lvl5pPr>
            <a:lvl6pPr lvl="5" algn="r">
              <a:lnSpc>
                <a:spcPct val="100000"/>
              </a:lnSpc>
              <a:spcBef>
                <a:spcPts val="0"/>
              </a:spcBef>
              <a:spcAft>
                <a:spcPts val="0"/>
              </a:spcAft>
              <a:buClr>
                <a:schemeClr val="accent2"/>
              </a:buClr>
              <a:buSzPts val="2400"/>
              <a:buNone/>
              <a:defRPr sz="2400">
                <a:solidFill>
                  <a:schemeClr val="accent2"/>
                </a:solidFill>
              </a:defRPr>
            </a:lvl6pPr>
            <a:lvl7pPr lvl="6" algn="r">
              <a:lnSpc>
                <a:spcPct val="100000"/>
              </a:lnSpc>
              <a:spcBef>
                <a:spcPts val="0"/>
              </a:spcBef>
              <a:spcAft>
                <a:spcPts val="0"/>
              </a:spcAft>
              <a:buClr>
                <a:schemeClr val="accent2"/>
              </a:buClr>
              <a:buSzPts val="2400"/>
              <a:buNone/>
              <a:defRPr sz="2400">
                <a:solidFill>
                  <a:schemeClr val="accent2"/>
                </a:solidFill>
              </a:defRPr>
            </a:lvl7pPr>
            <a:lvl8pPr lvl="7" algn="r">
              <a:lnSpc>
                <a:spcPct val="100000"/>
              </a:lnSpc>
              <a:spcBef>
                <a:spcPts val="0"/>
              </a:spcBef>
              <a:spcAft>
                <a:spcPts val="0"/>
              </a:spcAft>
              <a:buClr>
                <a:schemeClr val="accent2"/>
              </a:buClr>
              <a:buSzPts val="2400"/>
              <a:buNone/>
              <a:defRPr sz="2400">
                <a:solidFill>
                  <a:schemeClr val="accent2"/>
                </a:solidFill>
              </a:defRPr>
            </a:lvl8pPr>
            <a:lvl9pPr lvl="8" algn="r">
              <a:lnSpc>
                <a:spcPct val="100000"/>
              </a:lnSpc>
              <a:spcBef>
                <a:spcPts val="0"/>
              </a:spcBef>
              <a:spcAft>
                <a:spcPts val="0"/>
              </a:spcAft>
              <a:buClr>
                <a:schemeClr val="accent2"/>
              </a:buClr>
              <a:buSzPts val="2400"/>
              <a:buNone/>
              <a:defRPr sz="2400">
                <a:solidFill>
                  <a:schemeClr val="accent2"/>
                </a:solidFill>
              </a:defRPr>
            </a:lvl9pPr>
          </a:lstStyle>
          <a:p/>
        </p:txBody>
      </p:sp>
      <p:sp>
        <p:nvSpPr>
          <p:cNvPr id="211" name="Google Shape;211;p31"/>
          <p:cNvSpPr txBox="1"/>
          <p:nvPr>
            <p:ph idx="9" type="title"/>
          </p:nvPr>
        </p:nvSpPr>
        <p:spPr>
          <a:xfrm>
            <a:off x="1355725" y="3125609"/>
            <a:ext cx="3957900" cy="3549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1400"/>
              <a:buNone/>
              <a:defRPr sz="1400"/>
            </a:lvl1pPr>
            <a:lvl2pPr lvl="1" algn="l">
              <a:lnSpc>
                <a:spcPct val="100000"/>
              </a:lnSpc>
              <a:spcBef>
                <a:spcPts val="0"/>
              </a:spcBef>
              <a:spcAft>
                <a:spcPts val="0"/>
              </a:spcAft>
              <a:buSzPts val="1400"/>
              <a:buNone/>
              <a:defRPr sz="1400"/>
            </a:lvl2pPr>
            <a:lvl3pPr lvl="2" algn="l">
              <a:lnSpc>
                <a:spcPct val="100000"/>
              </a:lnSpc>
              <a:spcBef>
                <a:spcPts val="0"/>
              </a:spcBef>
              <a:spcAft>
                <a:spcPts val="0"/>
              </a:spcAft>
              <a:buSzPts val="1400"/>
              <a:buNone/>
              <a:defRPr sz="1400"/>
            </a:lvl3pPr>
            <a:lvl4pPr lvl="3" algn="l">
              <a:lnSpc>
                <a:spcPct val="100000"/>
              </a:lnSpc>
              <a:spcBef>
                <a:spcPts val="0"/>
              </a:spcBef>
              <a:spcAft>
                <a:spcPts val="0"/>
              </a:spcAft>
              <a:buSzPts val="1400"/>
              <a:buNone/>
              <a:defRPr sz="1400"/>
            </a:lvl4pPr>
            <a:lvl5pPr lvl="4" algn="l">
              <a:lnSpc>
                <a:spcPct val="100000"/>
              </a:lnSpc>
              <a:spcBef>
                <a:spcPts val="0"/>
              </a:spcBef>
              <a:spcAft>
                <a:spcPts val="0"/>
              </a:spcAft>
              <a:buSzPts val="1400"/>
              <a:buNone/>
              <a:defRPr sz="1400"/>
            </a:lvl5pPr>
            <a:lvl6pPr lvl="5" algn="l">
              <a:lnSpc>
                <a:spcPct val="100000"/>
              </a:lnSpc>
              <a:spcBef>
                <a:spcPts val="0"/>
              </a:spcBef>
              <a:spcAft>
                <a:spcPts val="0"/>
              </a:spcAft>
              <a:buSzPts val="1400"/>
              <a:buNone/>
              <a:defRPr sz="1400"/>
            </a:lvl6pPr>
            <a:lvl7pPr lvl="6" algn="l">
              <a:lnSpc>
                <a:spcPct val="100000"/>
              </a:lnSpc>
              <a:spcBef>
                <a:spcPts val="0"/>
              </a:spcBef>
              <a:spcAft>
                <a:spcPts val="0"/>
              </a:spcAft>
              <a:buSzPts val="1400"/>
              <a:buNone/>
              <a:defRPr sz="1400"/>
            </a:lvl7pPr>
            <a:lvl8pPr lvl="7" algn="l">
              <a:lnSpc>
                <a:spcPct val="100000"/>
              </a:lnSpc>
              <a:spcBef>
                <a:spcPts val="0"/>
              </a:spcBef>
              <a:spcAft>
                <a:spcPts val="0"/>
              </a:spcAft>
              <a:buSzPts val="1400"/>
              <a:buNone/>
              <a:defRPr sz="1400"/>
            </a:lvl8pPr>
            <a:lvl9pPr lvl="8" algn="l">
              <a:lnSpc>
                <a:spcPct val="100000"/>
              </a:lnSpc>
              <a:spcBef>
                <a:spcPts val="0"/>
              </a:spcBef>
              <a:spcAft>
                <a:spcPts val="0"/>
              </a:spcAft>
              <a:buSzPts val="1400"/>
              <a:buNone/>
              <a:defRPr sz="1400"/>
            </a:lvl9pPr>
          </a:lstStyle>
          <a:p/>
        </p:txBody>
      </p:sp>
      <p:sp>
        <p:nvSpPr>
          <p:cNvPr id="212" name="Google Shape;212;p31"/>
          <p:cNvSpPr txBox="1"/>
          <p:nvPr>
            <p:ph idx="13" type="subTitle"/>
          </p:nvPr>
        </p:nvSpPr>
        <p:spPr>
          <a:xfrm>
            <a:off x="1355725" y="3347609"/>
            <a:ext cx="3957900" cy="3909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300"/>
              <a:buNone/>
              <a:defRPr sz="1300"/>
            </a:lvl1pPr>
            <a:lvl2pPr lvl="1" algn="l">
              <a:lnSpc>
                <a:spcPct val="100000"/>
              </a:lnSpc>
              <a:spcBef>
                <a:spcPts val="0"/>
              </a:spcBef>
              <a:spcAft>
                <a:spcPts val="0"/>
              </a:spcAft>
              <a:buSzPts val="2100"/>
              <a:buNone/>
              <a:defRPr sz="2100"/>
            </a:lvl2pPr>
            <a:lvl3pPr lvl="2" algn="l">
              <a:lnSpc>
                <a:spcPct val="100000"/>
              </a:lnSpc>
              <a:spcBef>
                <a:spcPts val="0"/>
              </a:spcBef>
              <a:spcAft>
                <a:spcPts val="0"/>
              </a:spcAft>
              <a:buSzPts val="2100"/>
              <a:buNone/>
              <a:defRPr sz="2100"/>
            </a:lvl3pPr>
            <a:lvl4pPr lvl="3" algn="l">
              <a:lnSpc>
                <a:spcPct val="100000"/>
              </a:lnSpc>
              <a:spcBef>
                <a:spcPts val="0"/>
              </a:spcBef>
              <a:spcAft>
                <a:spcPts val="0"/>
              </a:spcAft>
              <a:buSzPts val="2100"/>
              <a:buNone/>
              <a:defRPr sz="2100"/>
            </a:lvl4pPr>
            <a:lvl5pPr lvl="4" algn="l">
              <a:lnSpc>
                <a:spcPct val="100000"/>
              </a:lnSpc>
              <a:spcBef>
                <a:spcPts val="0"/>
              </a:spcBef>
              <a:spcAft>
                <a:spcPts val="0"/>
              </a:spcAft>
              <a:buSzPts val="2100"/>
              <a:buNone/>
              <a:defRPr sz="2100"/>
            </a:lvl5pPr>
            <a:lvl6pPr lvl="5" algn="l">
              <a:lnSpc>
                <a:spcPct val="100000"/>
              </a:lnSpc>
              <a:spcBef>
                <a:spcPts val="0"/>
              </a:spcBef>
              <a:spcAft>
                <a:spcPts val="0"/>
              </a:spcAft>
              <a:buSzPts val="2100"/>
              <a:buNone/>
              <a:defRPr sz="2100"/>
            </a:lvl6pPr>
            <a:lvl7pPr lvl="6" algn="l">
              <a:lnSpc>
                <a:spcPct val="100000"/>
              </a:lnSpc>
              <a:spcBef>
                <a:spcPts val="0"/>
              </a:spcBef>
              <a:spcAft>
                <a:spcPts val="0"/>
              </a:spcAft>
              <a:buSzPts val="2100"/>
              <a:buNone/>
              <a:defRPr sz="2100"/>
            </a:lvl7pPr>
            <a:lvl8pPr lvl="7" algn="l">
              <a:lnSpc>
                <a:spcPct val="100000"/>
              </a:lnSpc>
              <a:spcBef>
                <a:spcPts val="0"/>
              </a:spcBef>
              <a:spcAft>
                <a:spcPts val="0"/>
              </a:spcAft>
              <a:buSzPts val="2100"/>
              <a:buNone/>
              <a:defRPr sz="2100"/>
            </a:lvl8pPr>
            <a:lvl9pPr lvl="8" algn="l">
              <a:lnSpc>
                <a:spcPct val="100000"/>
              </a:lnSpc>
              <a:spcBef>
                <a:spcPts val="0"/>
              </a:spcBef>
              <a:spcAft>
                <a:spcPts val="0"/>
              </a:spcAft>
              <a:buSzPts val="2100"/>
              <a:buNone/>
              <a:defRPr sz="2100"/>
            </a:lvl9pPr>
          </a:lstStyle>
          <a:p/>
        </p:txBody>
      </p:sp>
      <p:sp>
        <p:nvSpPr>
          <p:cNvPr id="213" name="Google Shape;213;p31"/>
          <p:cNvSpPr txBox="1"/>
          <p:nvPr>
            <p:ph idx="14" type="title"/>
          </p:nvPr>
        </p:nvSpPr>
        <p:spPr>
          <a:xfrm>
            <a:off x="689200" y="2975438"/>
            <a:ext cx="770100" cy="5406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Clr>
                <a:schemeClr val="accent2"/>
              </a:buClr>
              <a:buSzPts val="2400"/>
              <a:buNone/>
              <a:defRPr sz="2400">
                <a:solidFill>
                  <a:schemeClr val="accent2"/>
                </a:solidFill>
              </a:defRPr>
            </a:lvl1pPr>
            <a:lvl2pPr lvl="1" algn="r">
              <a:lnSpc>
                <a:spcPct val="100000"/>
              </a:lnSpc>
              <a:spcBef>
                <a:spcPts val="0"/>
              </a:spcBef>
              <a:spcAft>
                <a:spcPts val="0"/>
              </a:spcAft>
              <a:buClr>
                <a:schemeClr val="accent2"/>
              </a:buClr>
              <a:buSzPts val="2400"/>
              <a:buNone/>
              <a:defRPr sz="2400">
                <a:solidFill>
                  <a:schemeClr val="accent2"/>
                </a:solidFill>
              </a:defRPr>
            </a:lvl2pPr>
            <a:lvl3pPr lvl="2" algn="r">
              <a:lnSpc>
                <a:spcPct val="100000"/>
              </a:lnSpc>
              <a:spcBef>
                <a:spcPts val="0"/>
              </a:spcBef>
              <a:spcAft>
                <a:spcPts val="0"/>
              </a:spcAft>
              <a:buClr>
                <a:schemeClr val="accent2"/>
              </a:buClr>
              <a:buSzPts val="2400"/>
              <a:buNone/>
              <a:defRPr sz="2400">
                <a:solidFill>
                  <a:schemeClr val="accent2"/>
                </a:solidFill>
              </a:defRPr>
            </a:lvl3pPr>
            <a:lvl4pPr lvl="3" algn="r">
              <a:lnSpc>
                <a:spcPct val="100000"/>
              </a:lnSpc>
              <a:spcBef>
                <a:spcPts val="0"/>
              </a:spcBef>
              <a:spcAft>
                <a:spcPts val="0"/>
              </a:spcAft>
              <a:buClr>
                <a:schemeClr val="accent2"/>
              </a:buClr>
              <a:buSzPts val="2400"/>
              <a:buNone/>
              <a:defRPr sz="2400">
                <a:solidFill>
                  <a:schemeClr val="accent2"/>
                </a:solidFill>
              </a:defRPr>
            </a:lvl4pPr>
            <a:lvl5pPr lvl="4" algn="r">
              <a:lnSpc>
                <a:spcPct val="100000"/>
              </a:lnSpc>
              <a:spcBef>
                <a:spcPts val="0"/>
              </a:spcBef>
              <a:spcAft>
                <a:spcPts val="0"/>
              </a:spcAft>
              <a:buClr>
                <a:schemeClr val="accent2"/>
              </a:buClr>
              <a:buSzPts val="2400"/>
              <a:buNone/>
              <a:defRPr sz="2400">
                <a:solidFill>
                  <a:schemeClr val="accent2"/>
                </a:solidFill>
              </a:defRPr>
            </a:lvl5pPr>
            <a:lvl6pPr lvl="5" algn="r">
              <a:lnSpc>
                <a:spcPct val="100000"/>
              </a:lnSpc>
              <a:spcBef>
                <a:spcPts val="0"/>
              </a:spcBef>
              <a:spcAft>
                <a:spcPts val="0"/>
              </a:spcAft>
              <a:buClr>
                <a:schemeClr val="accent2"/>
              </a:buClr>
              <a:buSzPts val="2400"/>
              <a:buNone/>
              <a:defRPr sz="2400">
                <a:solidFill>
                  <a:schemeClr val="accent2"/>
                </a:solidFill>
              </a:defRPr>
            </a:lvl6pPr>
            <a:lvl7pPr lvl="6" algn="r">
              <a:lnSpc>
                <a:spcPct val="100000"/>
              </a:lnSpc>
              <a:spcBef>
                <a:spcPts val="0"/>
              </a:spcBef>
              <a:spcAft>
                <a:spcPts val="0"/>
              </a:spcAft>
              <a:buClr>
                <a:schemeClr val="accent2"/>
              </a:buClr>
              <a:buSzPts val="2400"/>
              <a:buNone/>
              <a:defRPr sz="2400">
                <a:solidFill>
                  <a:schemeClr val="accent2"/>
                </a:solidFill>
              </a:defRPr>
            </a:lvl7pPr>
            <a:lvl8pPr lvl="7" algn="r">
              <a:lnSpc>
                <a:spcPct val="100000"/>
              </a:lnSpc>
              <a:spcBef>
                <a:spcPts val="0"/>
              </a:spcBef>
              <a:spcAft>
                <a:spcPts val="0"/>
              </a:spcAft>
              <a:buClr>
                <a:schemeClr val="accent2"/>
              </a:buClr>
              <a:buSzPts val="2400"/>
              <a:buNone/>
              <a:defRPr sz="2400">
                <a:solidFill>
                  <a:schemeClr val="accent2"/>
                </a:solidFill>
              </a:defRPr>
            </a:lvl8pPr>
            <a:lvl9pPr lvl="8" algn="r">
              <a:lnSpc>
                <a:spcPct val="100000"/>
              </a:lnSpc>
              <a:spcBef>
                <a:spcPts val="0"/>
              </a:spcBef>
              <a:spcAft>
                <a:spcPts val="0"/>
              </a:spcAft>
              <a:buClr>
                <a:schemeClr val="accent2"/>
              </a:buClr>
              <a:buSzPts val="2400"/>
              <a:buNone/>
              <a:defRPr sz="2400">
                <a:solidFill>
                  <a:schemeClr val="accent2"/>
                </a:solidFill>
              </a:defRPr>
            </a:lvl9pPr>
          </a:lstStyle>
          <a:p/>
        </p:txBody>
      </p:sp>
      <p:sp>
        <p:nvSpPr>
          <p:cNvPr id="214" name="Google Shape;214;p31"/>
          <p:cNvSpPr txBox="1"/>
          <p:nvPr>
            <p:ph idx="15" type="title"/>
          </p:nvPr>
        </p:nvSpPr>
        <p:spPr>
          <a:xfrm>
            <a:off x="1355725" y="3910834"/>
            <a:ext cx="3957900" cy="3549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1400"/>
              <a:buNone/>
              <a:defRPr sz="1400"/>
            </a:lvl1pPr>
            <a:lvl2pPr lvl="1" algn="l">
              <a:lnSpc>
                <a:spcPct val="100000"/>
              </a:lnSpc>
              <a:spcBef>
                <a:spcPts val="0"/>
              </a:spcBef>
              <a:spcAft>
                <a:spcPts val="0"/>
              </a:spcAft>
              <a:buSzPts val="1400"/>
              <a:buNone/>
              <a:defRPr sz="1400"/>
            </a:lvl2pPr>
            <a:lvl3pPr lvl="2" algn="l">
              <a:lnSpc>
                <a:spcPct val="100000"/>
              </a:lnSpc>
              <a:spcBef>
                <a:spcPts val="0"/>
              </a:spcBef>
              <a:spcAft>
                <a:spcPts val="0"/>
              </a:spcAft>
              <a:buSzPts val="1400"/>
              <a:buNone/>
              <a:defRPr sz="1400"/>
            </a:lvl3pPr>
            <a:lvl4pPr lvl="3" algn="l">
              <a:lnSpc>
                <a:spcPct val="100000"/>
              </a:lnSpc>
              <a:spcBef>
                <a:spcPts val="0"/>
              </a:spcBef>
              <a:spcAft>
                <a:spcPts val="0"/>
              </a:spcAft>
              <a:buSzPts val="1400"/>
              <a:buNone/>
              <a:defRPr sz="1400"/>
            </a:lvl4pPr>
            <a:lvl5pPr lvl="4" algn="l">
              <a:lnSpc>
                <a:spcPct val="100000"/>
              </a:lnSpc>
              <a:spcBef>
                <a:spcPts val="0"/>
              </a:spcBef>
              <a:spcAft>
                <a:spcPts val="0"/>
              </a:spcAft>
              <a:buSzPts val="1400"/>
              <a:buNone/>
              <a:defRPr sz="1400"/>
            </a:lvl5pPr>
            <a:lvl6pPr lvl="5" algn="l">
              <a:lnSpc>
                <a:spcPct val="100000"/>
              </a:lnSpc>
              <a:spcBef>
                <a:spcPts val="0"/>
              </a:spcBef>
              <a:spcAft>
                <a:spcPts val="0"/>
              </a:spcAft>
              <a:buSzPts val="1400"/>
              <a:buNone/>
              <a:defRPr sz="1400"/>
            </a:lvl6pPr>
            <a:lvl7pPr lvl="6" algn="l">
              <a:lnSpc>
                <a:spcPct val="100000"/>
              </a:lnSpc>
              <a:spcBef>
                <a:spcPts val="0"/>
              </a:spcBef>
              <a:spcAft>
                <a:spcPts val="0"/>
              </a:spcAft>
              <a:buSzPts val="1400"/>
              <a:buNone/>
              <a:defRPr sz="1400"/>
            </a:lvl7pPr>
            <a:lvl8pPr lvl="7" algn="l">
              <a:lnSpc>
                <a:spcPct val="100000"/>
              </a:lnSpc>
              <a:spcBef>
                <a:spcPts val="0"/>
              </a:spcBef>
              <a:spcAft>
                <a:spcPts val="0"/>
              </a:spcAft>
              <a:buSzPts val="1400"/>
              <a:buNone/>
              <a:defRPr sz="1400"/>
            </a:lvl8pPr>
            <a:lvl9pPr lvl="8" algn="l">
              <a:lnSpc>
                <a:spcPct val="100000"/>
              </a:lnSpc>
              <a:spcBef>
                <a:spcPts val="0"/>
              </a:spcBef>
              <a:spcAft>
                <a:spcPts val="0"/>
              </a:spcAft>
              <a:buSzPts val="1400"/>
              <a:buNone/>
              <a:defRPr sz="1400"/>
            </a:lvl9pPr>
          </a:lstStyle>
          <a:p/>
        </p:txBody>
      </p:sp>
      <p:sp>
        <p:nvSpPr>
          <p:cNvPr id="215" name="Google Shape;215;p31"/>
          <p:cNvSpPr txBox="1"/>
          <p:nvPr>
            <p:ph idx="16" type="subTitle"/>
          </p:nvPr>
        </p:nvSpPr>
        <p:spPr>
          <a:xfrm>
            <a:off x="1355725" y="4132834"/>
            <a:ext cx="3957900" cy="3909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300"/>
              <a:buNone/>
              <a:defRPr sz="1300"/>
            </a:lvl1pPr>
            <a:lvl2pPr lvl="1" algn="l">
              <a:lnSpc>
                <a:spcPct val="100000"/>
              </a:lnSpc>
              <a:spcBef>
                <a:spcPts val="0"/>
              </a:spcBef>
              <a:spcAft>
                <a:spcPts val="0"/>
              </a:spcAft>
              <a:buSzPts val="2100"/>
              <a:buNone/>
              <a:defRPr sz="2100"/>
            </a:lvl2pPr>
            <a:lvl3pPr lvl="2" algn="l">
              <a:lnSpc>
                <a:spcPct val="100000"/>
              </a:lnSpc>
              <a:spcBef>
                <a:spcPts val="0"/>
              </a:spcBef>
              <a:spcAft>
                <a:spcPts val="0"/>
              </a:spcAft>
              <a:buSzPts val="2100"/>
              <a:buNone/>
              <a:defRPr sz="2100"/>
            </a:lvl3pPr>
            <a:lvl4pPr lvl="3" algn="l">
              <a:lnSpc>
                <a:spcPct val="100000"/>
              </a:lnSpc>
              <a:spcBef>
                <a:spcPts val="0"/>
              </a:spcBef>
              <a:spcAft>
                <a:spcPts val="0"/>
              </a:spcAft>
              <a:buSzPts val="2100"/>
              <a:buNone/>
              <a:defRPr sz="2100"/>
            </a:lvl4pPr>
            <a:lvl5pPr lvl="4" algn="l">
              <a:lnSpc>
                <a:spcPct val="100000"/>
              </a:lnSpc>
              <a:spcBef>
                <a:spcPts val="0"/>
              </a:spcBef>
              <a:spcAft>
                <a:spcPts val="0"/>
              </a:spcAft>
              <a:buSzPts val="2100"/>
              <a:buNone/>
              <a:defRPr sz="2100"/>
            </a:lvl5pPr>
            <a:lvl6pPr lvl="5" algn="l">
              <a:lnSpc>
                <a:spcPct val="100000"/>
              </a:lnSpc>
              <a:spcBef>
                <a:spcPts val="0"/>
              </a:spcBef>
              <a:spcAft>
                <a:spcPts val="0"/>
              </a:spcAft>
              <a:buSzPts val="2100"/>
              <a:buNone/>
              <a:defRPr sz="2100"/>
            </a:lvl6pPr>
            <a:lvl7pPr lvl="6" algn="l">
              <a:lnSpc>
                <a:spcPct val="100000"/>
              </a:lnSpc>
              <a:spcBef>
                <a:spcPts val="0"/>
              </a:spcBef>
              <a:spcAft>
                <a:spcPts val="0"/>
              </a:spcAft>
              <a:buSzPts val="2100"/>
              <a:buNone/>
              <a:defRPr sz="2100"/>
            </a:lvl7pPr>
            <a:lvl8pPr lvl="7" algn="l">
              <a:lnSpc>
                <a:spcPct val="100000"/>
              </a:lnSpc>
              <a:spcBef>
                <a:spcPts val="0"/>
              </a:spcBef>
              <a:spcAft>
                <a:spcPts val="0"/>
              </a:spcAft>
              <a:buSzPts val="2100"/>
              <a:buNone/>
              <a:defRPr sz="2100"/>
            </a:lvl8pPr>
            <a:lvl9pPr lvl="8" algn="l">
              <a:lnSpc>
                <a:spcPct val="100000"/>
              </a:lnSpc>
              <a:spcBef>
                <a:spcPts val="0"/>
              </a:spcBef>
              <a:spcAft>
                <a:spcPts val="0"/>
              </a:spcAft>
              <a:buSzPts val="2100"/>
              <a:buNone/>
              <a:defRPr sz="2100"/>
            </a:lvl9pPr>
          </a:lstStyle>
          <a:p/>
        </p:txBody>
      </p:sp>
      <p:sp>
        <p:nvSpPr>
          <p:cNvPr id="216" name="Google Shape;216;p31"/>
          <p:cNvSpPr txBox="1"/>
          <p:nvPr>
            <p:ph idx="17" type="title"/>
          </p:nvPr>
        </p:nvSpPr>
        <p:spPr>
          <a:xfrm>
            <a:off x="689200" y="3760663"/>
            <a:ext cx="770100" cy="5406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Clr>
                <a:schemeClr val="accent2"/>
              </a:buClr>
              <a:buSzPts val="2400"/>
              <a:buNone/>
              <a:defRPr sz="2400">
                <a:solidFill>
                  <a:schemeClr val="accent2"/>
                </a:solidFill>
              </a:defRPr>
            </a:lvl1pPr>
            <a:lvl2pPr lvl="1" algn="r">
              <a:lnSpc>
                <a:spcPct val="100000"/>
              </a:lnSpc>
              <a:spcBef>
                <a:spcPts val="0"/>
              </a:spcBef>
              <a:spcAft>
                <a:spcPts val="0"/>
              </a:spcAft>
              <a:buClr>
                <a:schemeClr val="accent2"/>
              </a:buClr>
              <a:buSzPts val="2400"/>
              <a:buNone/>
              <a:defRPr sz="2400">
                <a:solidFill>
                  <a:schemeClr val="accent2"/>
                </a:solidFill>
              </a:defRPr>
            </a:lvl2pPr>
            <a:lvl3pPr lvl="2" algn="r">
              <a:lnSpc>
                <a:spcPct val="100000"/>
              </a:lnSpc>
              <a:spcBef>
                <a:spcPts val="0"/>
              </a:spcBef>
              <a:spcAft>
                <a:spcPts val="0"/>
              </a:spcAft>
              <a:buClr>
                <a:schemeClr val="accent2"/>
              </a:buClr>
              <a:buSzPts val="2400"/>
              <a:buNone/>
              <a:defRPr sz="2400">
                <a:solidFill>
                  <a:schemeClr val="accent2"/>
                </a:solidFill>
              </a:defRPr>
            </a:lvl3pPr>
            <a:lvl4pPr lvl="3" algn="r">
              <a:lnSpc>
                <a:spcPct val="100000"/>
              </a:lnSpc>
              <a:spcBef>
                <a:spcPts val="0"/>
              </a:spcBef>
              <a:spcAft>
                <a:spcPts val="0"/>
              </a:spcAft>
              <a:buClr>
                <a:schemeClr val="accent2"/>
              </a:buClr>
              <a:buSzPts val="2400"/>
              <a:buNone/>
              <a:defRPr sz="2400">
                <a:solidFill>
                  <a:schemeClr val="accent2"/>
                </a:solidFill>
              </a:defRPr>
            </a:lvl4pPr>
            <a:lvl5pPr lvl="4" algn="r">
              <a:lnSpc>
                <a:spcPct val="100000"/>
              </a:lnSpc>
              <a:spcBef>
                <a:spcPts val="0"/>
              </a:spcBef>
              <a:spcAft>
                <a:spcPts val="0"/>
              </a:spcAft>
              <a:buClr>
                <a:schemeClr val="accent2"/>
              </a:buClr>
              <a:buSzPts val="2400"/>
              <a:buNone/>
              <a:defRPr sz="2400">
                <a:solidFill>
                  <a:schemeClr val="accent2"/>
                </a:solidFill>
              </a:defRPr>
            </a:lvl5pPr>
            <a:lvl6pPr lvl="5" algn="r">
              <a:lnSpc>
                <a:spcPct val="100000"/>
              </a:lnSpc>
              <a:spcBef>
                <a:spcPts val="0"/>
              </a:spcBef>
              <a:spcAft>
                <a:spcPts val="0"/>
              </a:spcAft>
              <a:buClr>
                <a:schemeClr val="accent2"/>
              </a:buClr>
              <a:buSzPts val="2400"/>
              <a:buNone/>
              <a:defRPr sz="2400">
                <a:solidFill>
                  <a:schemeClr val="accent2"/>
                </a:solidFill>
              </a:defRPr>
            </a:lvl6pPr>
            <a:lvl7pPr lvl="6" algn="r">
              <a:lnSpc>
                <a:spcPct val="100000"/>
              </a:lnSpc>
              <a:spcBef>
                <a:spcPts val="0"/>
              </a:spcBef>
              <a:spcAft>
                <a:spcPts val="0"/>
              </a:spcAft>
              <a:buClr>
                <a:schemeClr val="accent2"/>
              </a:buClr>
              <a:buSzPts val="2400"/>
              <a:buNone/>
              <a:defRPr sz="2400">
                <a:solidFill>
                  <a:schemeClr val="accent2"/>
                </a:solidFill>
              </a:defRPr>
            </a:lvl7pPr>
            <a:lvl8pPr lvl="7" algn="r">
              <a:lnSpc>
                <a:spcPct val="100000"/>
              </a:lnSpc>
              <a:spcBef>
                <a:spcPts val="0"/>
              </a:spcBef>
              <a:spcAft>
                <a:spcPts val="0"/>
              </a:spcAft>
              <a:buClr>
                <a:schemeClr val="accent2"/>
              </a:buClr>
              <a:buSzPts val="2400"/>
              <a:buNone/>
              <a:defRPr sz="2400">
                <a:solidFill>
                  <a:schemeClr val="accent2"/>
                </a:solidFill>
              </a:defRPr>
            </a:lvl8pPr>
            <a:lvl9pPr lvl="8" algn="r">
              <a:lnSpc>
                <a:spcPct val="100000"/>
              </a:lnSpc>
              <a:spcBef>
                <a:spcPts val="0"/>
              </a:spcBef>
              <a:spcAft>
                <a:spcPts val="0"/>
              </a:spcAft>
              <a:buClr>
                <a:schemeClr val="accent2"/>
              </a:buClr>
              <a:buSzPts val="2400"/>
              <a:buNone/>
              <a:defRPr sz="2400">
                <a:solidFill>
                  <a:schemeClr val="accent2"/>
                </a:solidFill>
              </a:defRPr>
            </a:lvl9pPr>
          </a:lstStyle>
          <a:p/>
        </p:txBody>
      </p:sp>
      <p:sp>
        <p:nvSpPr>
          <p:cNvPr id="217" name="Google Shape;217;p31"/>
          <p:cNvSpPr/>
          <p:nvPr/>
        </p:nvSpPr>
        <p:spPr>
          <a:xfrm>
            <a:off x="6864925" y="0"/>
            <a:ext cx="2279100" cy="51642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218" name="Google Shape;218;p31"/>
          <p:cNvCxnSpPr/>
          <p:nvPr/>
        </p:nvCxnSpPr>
        <p:spPr>
          <a:xfrm rot="10800000">
            <a:off x="781100" y="4940300"/>
            <a:ext cx="8358300" cy="0"/>
          </a:xfrm>
          <a:prstGeom prst="straightConnector1">
            <a:avLst/>
          </a:prstGeom>
          <a:noFill/>
          <a:ln cap="flat" cmpd="sng" w="19050">
            <a:solidFill>
              <a:schemeClr val="accent1"/>
            </a:solidFill>
            <a:prstDash val="solid"/>
            <a:round/>
            <a:headEnd len="sm" w="sm" type="none"/>
            <a:tailEnd len="sm" w="sm" type="none"/>
          </a:ln>
        </p:spPr>
      </p:cxnSp>
      <p:sp>
        <p:nvSpPr>
          <p:cNvPr id="219" name="Google Shape;219;p31"/>
          <p:cNvSpPr txBox="1"/>
          <p:nvPr/>
        </p:nvSpPr>
        <p:spPr>
          <a:xfrm>
            <a:off x="5247350" y="4637895"/>
            <a:ext cx="3430800" cy="3192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000000"/>
              </a:buClr>
              <a:buSzPts val="900"/>
              <a:buFont typeface="Arial"/>
              <a:buNone/>
            </a:pPr>
            <a:r>
              <a:rPr b="0" i="0" lang="en-US" sz="900" u="none" cap="none" strike="noStrike">
                <a:solidFill>
                  <a:schemeClr val="lt1"/>
                </a:solidFill>
                <a:latin typeface="Arial"/>
                <a:ea typeface="Arial"/>
                <a:cs typeface="Arial"/>
                <a:sym typeface="Arial"/>
              </a:rPr>
              <a:t>COVID-19</a:t>
            </a:r>
            <a:endParaRPr b="0" i="0" sz="900" u="none" cap="none" strike="noStrike">
              <a:solidFill>
                <a:schemeClr val="lt1"/>
              </a:solidFill>
              <a:latin typeface="Arial"/>
              <a:ea typeface="Arial"/>
              <a:cs typeface="Arial"/>
              <a:sym typeface="Arial"/>
            </a:endParaRPr>
          </a:p>
        </p:txBody>
      </p:sp>
      <p:cxnSp>
        <p:nvCxnSpPr>
          <p:cNvPr id="220" name="Google Shape;220;p31"/>
          <p:cNvCxnSpPr/>
          <p:nvPr/>
        </p:nvCxnSpPr>
        <p:spPr>
          <a:xfrm rot="10800000">
            <a:off x="6860625" y="4940300"/>
            <a:ext cx="1731600" cy="0"/>
          </a:xfrm>
          <a:prstGeom prst="straightConnector1">
            <a:avLst/>
          </a:prstGeom>
          <a:noFill/>
          <a:ln cap="flat" cmpd="sng" w="19050">
            <a:solidFill>
              <a:schemeClr val="lt1"/>
            </a:solidFill>
            <a:prstDash val="solid"/>
            <a:round/>
            <a:headEnd len="sm" w="sm" type="none"/>
            <a:tailEnd len="sm" w="sm" type="none"/>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Three Columns">
  <p:cSld name="Title + Text">
    <p:spTree>
      <p:nvGrpSpPr>
        <p:cNvPr id="17" name="Shape 17"/>
        <p:cNvGrpSpPr/>
        <p:nvPr/>
      </p:nvGrpSpPr>
      <p:grpSpPr>
        <a:xfrm>
          <a:off x="0" y="0"/>
          <a:ext cx="0" cy="0"/>
          <a:chOff x="0" y="0"/>
          <a:chExt cx="0" cy="0"/>
        </a:xfrm>
      </p:grpSpPr>
      <p:sp>
        <p:nvSpPr>
          <p:cNvPr id="18" name="Google Shape;18;p4"/>
          <p:cNvSpPr txBox="1"/>
          <p:nvPr>
            <p:ph type="title"/>
          </p:nvPr>
        </p:nvSpPr>
        <p:spPr>
          <a:xfrm>
            <a:off x="705222" y="445025"/>
            <a:ext cx="81111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000"/>
              <a:buNone/>
              <a:defRPr sz="20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9" name="Google Shape;19;p4"/>
          <p:cNvSpPr/>
          <p:nvPr/>
        </p:nvSpPr>
        <p:spPr>
          <a:xfrm>
            <a:off x="0" y="4748000"/>
            <a:ext cx="7500600" cy="3954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20" name="Google Shape;20;p4"/>
          <p:cNvCxnSpPr/>
          <p:nvPr/>
        </p:nvCxnSpPr>
        <p:spPr>
          <a:xfrm rot="10800000">
            <a:off x="781225" y="4940300"/>
            <a:ext cx="6774900" cy="0"/>
          </a:xfrm>
          <a:prstGeom prst="straightConnector1">
            <a:avLst/>
          </a:prstGeom>
          <a:noFill/>
          <a:ln cap="flat" cmpd="sng" w="19050">
            <a:solidFill>
              <a:schemeClr val="lt1"/>
            </a:solidFill>
            <a:prstDash val="solid"/>
            <a:round/>
            <a:headEnd len="sm" w="sm" type="none"/>
            <a:tailEnd len="sm" w="sm" type="none"/>
          </a:ln>
        </p:spPr>
      </p:cxnSp>
      <p:cxnSp>
        <p:nvCxnSpPr>
          <p:cNvPr id="21" name="Google Shape;21;p4"/>
          <p:cNvCxnSpPr/>
          <p:nvPr/>
        </p:nvCxnSpPr>
        <p:spPr>
          <a:xfrm rot="10800000">
            <a:off x="7496925" y="4940300"/>
            <a:ext cx="1095300" cy="0"/>
          </a:xfrm>
          <a:prstGeom prst="straightConnector1">
            <a:avLst/>
          </a:prstGeom>
          <a:noFill/>
          <a:ln cap="flat" cmpd="sng" w="19050">
            <a:solidFill>
              <a:schemeClr val="accent1"/>
            </a:solidFill>
            <a:prstDash val="solid"/>
            <a:round/>
            <a:headEnd len="sm" w="sm" type="none"/>
            <a:tailEnd len="sm" w="sm" type="none"/>
          </a:ln>
        </p:spPr>
      </p:cxnSp>
      <p:sp>
        <p:nvSpPr>
          <p:cNvPr id="22" name="Google Shape;22;p4"/>
          <p:cNvSpPr txBox="1"/>
          <p:nvPr>
            <p:ph idx="1" type="body"/>
          </p:nvPr>
        </p:nvSpPr>
        <p:spPr>
          <a:xfrm>
            <a:off x="781050" y="1210025"/>
            <a:ext cx="7639936" cy="3063525"/>
          </a:xfrm>
          <a:prstGeom prst="rect">
            <a:avLst/>
          </a:prstGeom>
          <a:noFill/>
          <a:ln>
            <a:noFill/>
          </a:ln>
        </p:spPr>
        <p:txBody>
          <a:bodyPr anchorCtr="0" anchor="t" bIns="91425" lIns="91425" spcFirstLastPara="1" rIns="91425" wrap="square" tIns="91425">
            <a:noAutofit/>
          </a:bodyPr>
          <a:lstStyle>
            <a:lvl1pPr indent="-342900" lvl="0" marL="457200" algn="l">
              <a:lnSpc>
                <a:spcPct val="100000"/>
              </a:lnSpc>
              <a:spcBef>
                <a:spcPts val="0"/>
              </a:spcBef>
              <a:spcAft>
                <a:spcPts val="0"/>
              </a:spcAft>
              <a:buSzPts val="1800"/>
              <a:buChar char="●"/>
              <a:defRPr/>
            </a:lvl1pPr>
            <a:lvl2pPr indent="-317500" lvl="1" marL="914400" algn="l">
              <a:lnSpc>
                <a:spcPct val="100000"/>
              </a:lnSpc>
              <a:spcBef>
                <a:spcPts val="1600"/>
              </a:spcBef>
              <a:spcAft>
                <a:spcPts val="0"/>
              </a:spcAft>
              <a:buSzPts val="1400"/>
              <a:buChar char="○"/>
              <a:defRPr/>
            </a:lvl2pPr>
            <a:lvl3pPr indent="-317500" lvl="2" marL="1371600" algn="l">
              <a:lnSpc>
                <a:spcPct val="100000"/>
              </a:lnSpc>
              <a:spcBef>
                <a:spcPts val="1600"/>
              </a:spcBef>
              <a:spcAft>
                <a:spcPts val="0"/>
              </a:spcAft>
              <a:buSzPts val="1400"/>
              <a:buChar char="■"/>
              <a:defRPr/>
            </a:lvl3pPr>
            <a:lvl4pPr indent="-317500" lvl="3" marL="1828800" algn="l">
              <a:lnSpc>
                <a:spcPct val="100000"/>
              </a:lnSpc>
              <a:spcBef>
                <a:spcPts val="1600"/>
              </a:spcBef>
              <a:spcAft>
                <a:spcPts val="0"/>
              </a:spcAft>
              <a:buSzPts val="1400"/>
              <a:buChar char="●"/>
              <a:defRPr/>
            </a:lvl4pPr>
            <a:lvl5pPr indent="-317500" lvl="4" marL="2286000" algn="l">
              <a:lnSpc>
                <a:spcPct val="100000"/>
              </a:lnSpc>
              <a:spcBef>
                <a:spcPts val="1600"/>
              </a:spcBef>
              <a:spcAft>
                <a:spcPts val="0"/>
              </a:spcAft>
              <a:buSzPts val="1400"/>
              <a:buChar char="○"/>
              <a:defRPr/>
            </a:lvl5pPr>
            <a:lvl6pPr indent="-317500" lvl="5" marL="2743200" algn="l">
              <a:lnSpc>
                <a:spcPct val="100000"/>
              </a:lnSpc>
              <a:spcBef>
                <a:spcPts val="1600"/>
              </a:spcBef>
              <a:spcAft>
                <a:spcPts val="0"/>
              </a:spcAft>
              <a:buSzPts val="1400"/>
              <a:buChar char="■"/>
              <a:defRPr/>
            </a:lvl6pPr>
            <a:lvl7pPr indent="-317500" lvl="6" marL="3200400" algn="l">
              <a:lnSpc>
                <a:spcPct val="100000"/>
              </a:lnSpc>
              <a:spcBef>
                <a:spcPts val="1600"/>
              </a:spcBef>
              <a:spcAft>
                <a:spcPts val="0"/>
              </a:spcAft>
              <a:buSzPts val="1400"/>
              <a:buChar char="●"/>
              <a:defRPr/>
            </a:lvl7pPr>
            <a:lvl8pPr indent="-317500" lvl="7" marL="3657600" algn="l">
              <a:lnSpc>
                <a:spcPct val="100000"/>
              </a:lnSpc>
              <a:spcBef>
                <a:spcPts val="1600"/>
              </a:spcBef>
              <a:spcAft>
                <a:spcPts val="0"/>
              </a:spcAft>
              <a:buSzPts val="1400"/>
              <a:buChar char="○"/>
              <a:defRPr/>
            </a:lvl8pPr>
            <a:lvl9pPr indent="-317500" lvl="8" marL="4114800" algn="l">
              <a:lnSpc>
                <a:spcPct val="100000"/>
              </a:lnSpc>
              <a:spcBef>
                <a:spcPts val="1600"/>
              </a:spcBef>
              <a:spcAft>
                <a:spcPts val="1600"/>
              </a:spcAft>
              <a:buSzPts val="1400"/>
              <a:buChar char="■"/>
              <a:defRPr/>
            </a:lvl9pPr>
          </a:lstStyle>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Four Columns ">
  <p:cSld name="Title + Four Columns ">
    <p:spTree>
      <p:nvGrpSpPr>
        <p:cNvPr id="221" name="Shape 221"/>
        <p:cNvGrpSpPr/>
        <p:nvPr/>
      </p:nvGrpSpPr>
      <p:grpSpPr>
        <a:xfrm>
          <a:off x="0" y="0"/>
          <a:ext cx="0" cy="0"/>
          <a:chOff x="0" y="0"/>
          <a:chExt cx="0" cy="0"/>
        </a:xfrm>
      </p:grpSpPr>
      <p:sp>
        <p:nvSpPr>
          <p:cNvPr id="222" name="Google Shape;222;p32"/>
          <p:cNvSpPr txBox="1"/>
          <p:nvPr>
            <p:ph type="title"/>
          </p:nvPr>
        </p:nvSpPr>
        <p:spPr>
          <a:xfrm>
            <a:off x="705222" y="445025"/>
            <a:ext cx="81111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000"/>
              <a:buNone/>
              <a:defRPr sz="20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23" name="Google Shape;223;p32"/>
          <p:cNvSpPr txBox="1"/>
          <p:nvPr>
            <p:ph idx="2" type="title"/>
          </p:nvPr>
        </p:nvSpPr>
        <p:spPr>
          <a:xfrm>
            <a:off x="899300" y="3039075"/>
            <a:ext cx="1693800" cy="6234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sz="1400"/>
            </a:lvl2pPr>
            <a:lvl3pPr lvl="2" algn="ctr">
              <a:lnSpc>
                <a:spcPct val="100000"/>
              </a:lnSpc>
              <a:spcBef>
                <a:spcPts val="0"/>
              </a:spcBef>
              <a:spcAft>
                <a:spcPts val="0"/>
              </a:spcAft>
              <a:buSzPts val="1400"/>
              <a:buNone/>
              <a:defRPr sz="1400"/>
            </a:lvl3pPr>
            <a:lvl4pPr lvl="3" algn="ctr">
              <a:lnSpc>
                <a:spcPct val="100000"/>
              </a:lnSpc>
              <a:spcBef>
                <a:spcPts val="0"/>
              </a:spcBef>
              <a:spcAft>
                <a:spcPts val="0"/>
              </a:spcAft>
              <a:buSzPts val="1400"/>
              <a:buNone/>
              <a:defRPr sz="1400"/>
            </a:lvl4pPr>
            <a:lvl5pPr lvl="4" algn="ctr">
              <a:lnSpc>
                <a:spcPct val="100000"/>
              </a:lnSpc>
              <a:spcBef>
                <a:spcPts val="0"/>
              </a:spcBef>
              <a:spcAft>
                <a:spcPts val="0"/>
              </a:spcAft>
              <a:buSzPts val="1400"/>
              <a:buNone/>
              <a:defRPr sz="1400"/>
            </a:lvl5pPr>
            <a:lvl6pPr lvl="5" algn="ctr">
              <a:lnSpc>
                <a:spcPct val="100000"/>
              </a:lnSpc>
              <a:spcBef>
                <a:spcPts val="0"/>
              </a:spcBef>
              <a:spcAft>
                <a:spcPts val="0"/>
              </a:spcAft>
              <a:buSzPts val="1400"/>
              <a:buNone/>
              <a:defRPr sz="1400"/>
            </a:lvl6pPr>
            <a:lvl7pPr lvl="6" algn="ctr">
              <a:lnSpc>
                <a:spcPct val="100000"/>
              </a:lnSpc>
              <a:spcBef>
                <a:spcPts val="0"/>
              </a:spcBef>
              <a:spcAft>
                <a:spcPts val="0"/>
              </a:spcAft>
              <a:buSzPts val="1400"/>
              <a:buNone/>
              <a:defRPr sz="1400"/>
            </a:lvl7pPr>
            <a:lvl8pPr lvl="7" algn="ctr">
              <a:lnSpc>
                <a:spcPct val="100000"/>
              </a:lnSpc>
              <a:spcBef>
                <a:spcPts val="0"/>
              </a:spcBef>
              <a:spcAft>
                <a:spcPts val="0"/>
              </a:spcAft>
              <a:buSzPts val="1400"/>
              <a:buNone/>
              <a:defRPr sz="1400"/>
            </a:lvl8pPr>
            <a:lvl9pPr lvl="8" algn="ctr">
              <a:lnSpc>
                <a:spcPct val="100000"/>
              </a:lnSpc>
              <a:spcBef>
                <a:spcPts val="0"/>
              </a:spcBef>
              <a:spcAft>
                <a:spcPts val="0"/>
              </a:spcAft>
              <a:buSzPts val="1400"/>
              <a:buNone/>
              <a:defRPr sz="1400"/>
            </a:lvl9pPr>
          </a:lstStyle>
          <a:p/>
        </p:txBody>
      </p:sp>
      <p:sp>
        <p:nvSpPr>
          <p:cNvPr id="224" name="Google Shape;224;p32"/>
          <p:cNvSpPr txBox="1"/>
          <p:nvPr>
            <p:ph idx="1" type="subTitle"/>
          </p:nvPr>
        </p:nvSpPr>
        <p:spPr>
          <a:xfrm>
            <a:off x="899300" y="3605800"/>
            <a:ext cx="1693800" cy="8238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300"/>
              <a:buNone/>
              <a:defRPr sz="13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225" name="Google Shape;225;p32"/>
          <p:cNvSpPr txBox="1"/>
          <p:nvPr>
            <p:ph idx="3" type="title"/>
          </p:nvPr>
        </p:nvSpPr>
        <p:spPr>
          <a:xfrm>
            <a:off x="2799525" y="3039075"/>
            <a:ext cx="1693800" cy="6234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sz="1400"/>
            </a:lvl2pPr>
            <a:lvl3pPr lvl="2" algn="ctr">
              <a:lnSpc>
                <a:spcPct val="100000"/>
              </a:lnSpc>
              <a:spcBef>
                <a:spcPts val="0"/>
              </a:spcBef>
              <a:spcAft>
                <a:spcPts val="0"/>
              </a:spcAft>
              <a:buSzPts val="1400"/>
              <a:buNone/>
              <a:defRPr sz="1400"/>
            </a:lvl3pPr>
            <a:lvl4pPr lvl="3" algn="ctr">
              <a:lnSpc>
                <a:spcPct val="100000"/>
              </a:lnSpc>
              <a:spcBef>
                <a:spcPts val="0"/>
              </a:spcBef>
              <a:spcAft>
                <a:spcPts val="0"/>
              </a:spcAft>
              <a:buSzPts val="1400"/>
              <a:buNone/>
              <a:defRPr sz="1400"/>
            </a:lvl4pPr>
            <a:lvl5pPr lvl="4" algn="ctr">
              <a:lnSpc>
                <a:spcPct val="100000"/>
              </a:lnSpc>
              <a:spcBef>
                <a:spcPts val="0"/>
              </a:spcBef>
              <a:spcAft>
                <a:spcPts val="0"/>
              </a:spcAft>
              <a:buSzPts val="1400"/>
              <a:buNone/>
              <a:defRPr sz="1400"/>
            </a:lvl5pPr>
            <a:lvl6pPr lvl="5" algn="ctr">
              <a:lnSpc>
                <a:spcPct val="100000"/>
              </a:lnSpc>
              <a:spcBef>
                <a:spcPts val="0"/>
              </a:spcBef>
              <a:spcAft>
                <a:spcPts val="0"/>
              </a:spcAft>
              <a:buSzPts val="1400"/>
              <a:buNone/>
              <a:defRPr sz="1400"/>
            </a:lvl6pPr>
            <a:lvl7pPr lvl="6" algn="ctr">
              <a:lnSpc>
                <a:spcPct val="100000"/>
              </a:lnSpc>
              <a:spcBef>
                <a:spcPts val="0"/>
              </a:spcBef>
              <a:spcAft>
                <a:spcPts val="0"/>
              </a:spcAft>
              <a:buSzPts val="1400"/>
              <a:buNone/>
              <a:defRPr sz="1400"/>
            </a:lvl7pPr>
            <a:lvl8pPr lvl="7" algn="ctr">
              <a:lnSpc>
                <a:spcPct val="100000"/>
              </a:lnSpc>
              <a:spcBef>
                <a:spcPts val="0"/>
              </a:spcBef>
              <a:spcAft>
                <a:spcPts val="0"/>
              </a:spcAft>
              <a:buSzPts val="1400"/>
              <a:buNone/>
              <a:defRPr sz="1400"/>
            </a:lvl8pPr>
            <a:lvl9pPr lvl="8" algn="ctr">
              <a:lnSpc>
                <a:spcPct val="100000"/>
              </a:lnSpc>
              <a:spcBef>
                <a:spcPts val="0"/>
              </a:spcBef>
              <a:spcAft>
                <a:spcPts val="0"/>
              </a:spcAft>
              <a:buSzPts val="1400"/>
              <a:buNone/>
              <a:defRPr sz="1400"/>
            </a:lvl9pPr>
          </a:lstStyle>
          <a:p/>
        </p:txBody>
      </p:sp>
      <p:sp>
        <p:nvSpPr>
          <p:cNvPr id="226" name="Google Shape;226;p32"/>
          <p:cNvSpPr txBox="1"/>
          <p:nvPr>
            <p:ph idx="4" type="subTitle"/>
          </p:nvPr>
        </p:nvSpPr>
        <p:spPr>
          <a:xfrm>
            <a:off x="2799525" y="3605800"/>
            <a:ext cx="1693800" cy="8238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300"/>
              <a:buNone/>
              <a:defRPr sz="13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227" name="Google Shape;227;p32"/>
          <p:cNvSpPr txBox="1"/>
          <p:nvPr>
            <p:ph idx="5" type="title"/>
          </p:nvPr>
        </p:nvSpPr>
        <p:spPr>
          <a:xfrm>
            <a:off x="4699750" y="3039075"/>
            <a:ext cx="1693800" cy="6234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sz="1400"/>
            </a:lvl2pPr>
            <a:lvl3pPr lvl="2" algn="ctr">
              <a:lnSpc>
                <a:spcPct val="100000"/>
              </a:lnSpc>
              <a:spcBef>
                <a:spcPts val="0"/>
              </a:spcBef>
              <a:spcAft>
                <a:spcPts val="0"/>
              </a:spcAft>
              <a:buSzPts val="1400"/>
              <a:buNone/>
              <a:defRPr sz="1400"/>
            </a:lvl3pPr>
            <a:lvl4pPr lvl="3" algn="ctr">
              <a:lnSpc>
                <a:spcPct val="100000"/>
              </a:lnSpc>
              <a:spcBef>
                <a:spcPts val="0"/>
              </a:spcBef>
              <a:spcAft>
                <a:spcPts val="0"/>
              </a:spcAft>
              <a:buSzPts val="1400"/>
              <a:buNone/>
              <a:defRPr sz="1400"/>
            </a:lvl4pPr>
            <a:lvl5pPr lvl="4" algn="ctr">
              <a:lnSpc>
                <a:spcPct val="100000"/>
              </a:lnSpc>
              <a:spcBef>
                <a:spcPts val="0"/>
              </a:spcBef>
              <a:spcAft>
                <a:spcPts val="0"/>
              </a:spcAft>
              <a:buSzPts val="1400"/>
              <a:buNone/>
              <a:defRPr sz="1400"/>
            </a:lvl5pPr>
            <a:lvl6pPr lvl="5" algn="ctr">
              <a:lnSpc>
                <a:spcPct val="100000"/>
              </a:lnSpc>
              <a:spcBef>
                <a:spcPts val="0"/>
              </a:spcBef>
              <a:spcAft>
                <a:spcPts val="0"/>
              </a:spcAft>
              <a:buSzPts val="1400"/>
              <a:buNone/>
              <a:defRPr sz="1400"/>
            </a:lvl6pPr>
            <a:lvl7pPr lvl="6" algn="ctr">
              <a:lnSpc>
                <a:spcPct val="100000"/>
              </a:lnSpc>
              <a:spcBef>
                <a:spcPts val="0"/>
              </a:spcBef>
              <a:spcAft>
                <a:spcPts val="0"/>
              </a:spcAft>
              <a:buSzPts val="1400"/>
              <a:buNone/>
              <a:defRPr sz="1400"/>
            </a:lvl7pPr>
            <a:lvl8pPr lvl="7" algn="ctr">
              <a:lnSpc>
                <a:spcPct val="100000"/>
              </a:lnSpc>
              <a:spcBef>
                <a:spcPts val="0"/>
              </a:spcBef>
              <a:spcAft>
                <a:spcPts val="0"/>
              </a:spcAft>
              <a:buSzPts val="1400"/>
              <a:buNone/>
              <a:defRPr sz="1400"/>
            </a:lvl8pPr>
            <a:lvl9pPr lvl="8" algn="ctr">
              <a:lnSpc>
                <a:spcPct val="100000"/>
              </a:lnSpc>
              <a:spcBef>
                <a:spcPts val="0"/>
              </a:spcBef>
              <a:spcAft>
                <a:spcPts val="0"/>
              </a:spcAft>
              <a:buSzPts val="1400"/>
              <a:buNone/>
              <a:defRPr sz="1400"/>
            </a:lvl9pPr>
          </a:lstStyle>
          <a:p/>
        </p:txBody>
      </p:sp>
      <p:sp>
        <p:nvSpPr>
          <p:cNvPr id="228" name="Google Shape;228;p32"/>
          <p:cNvSpPr txBox="1"/>
          <p:nvPr>
            <p:ph idx="6" type="subTitle"/>
          </p:nvPr>
        </p:nvSpPr>
        <p:spPr>
          <a:xfrm>
            <a:off x="4699750" y="3605800"/>
            <a:ext cx="1693800" cy="8238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300"/>
              <a:buNone/>
              <a:defRPr sz="13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229" name="Google Shape;229;p32"/>
          <p:cNvSpPr txBox="1"/>
          <p:nvPr>
            <p:ph idx="7" type="title"/>
          </p:nvPr>
        </p:nvSpPr>
        <p:spPr>
          <a:xfrm>
            <a:off x="6599975" y="3039075"/>
            <a:ext cx="1693800" cy="6234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sz="1400"/>
            </a:lvl2pPr>
            <a:lvl3pPr lvl="2" algn="ctr">
              <a:lnSpc>
                <a:spcPct val="100000"/>
              </a:lnSpc>
              <a:spcBef>
                <a:spcPts val="0"/>
              </a:spcBef>
              <a:spcAft>
                <a:spcPts val="0"/>
              </a:spcAft>
              <a:buSzPts val="1400"/>
              <a:buNone/>
              <a:defRPr sz="1400"/>
            </a:lvl3pPr>
            <a:lvl4pPr lvl="3" algn="ctr">
              <a:lnSpc>
                <a:spcPct val="100000"/>
              </a:lnSpc>
              <a:spcBef>
                <a:spcPts val="0"/>
              </a:spcBef>
              <a:spcAft>
                <a:spcPts val="0"/>
              </a:spcAft>
              <a:buSzPts val="1400"/>
              <a:buNone/>
              <a:defRPr sz="1400"/>
            </a:lvl4pPr>
            <a:lvl5pPr lvl="4" algn="ctr">
              <a:lnSpc>
                <a:spcPct val="100000"/>
              </a:lnSpc>
              <a:spcBef>
                <a:spcPts val="0"/>
              </a:spcBef>
              <a:spcAft>
                <a:spcPts val="0"/>
              </a:spcAft>
              <a:buSzPts val="1400"/>
              <a:buNone/>
              <a:defRPr sz="1400"/>
            </a:lvl5pPr>
            <a:lvl6pPr lvl="5" algn="ctr">
              <a:lnSpc>
                <a:spcPct val="100000"/>
              </a:lnSpc>
              <a:spcBef>
                <a:spcPts val="0"/>
              </a:spcBef>
              <a:spcAft>
                <a:spcPts val="0"/>
              </a:spcAft>
              <a:buSzPts val="1400"/>
              <a:buNone/>
              <a:defRPr sz="1400"/>
            </a:lvl6pPr>
            <a:lvl7pPr lvl="6" algn="ctr">
              <a:lnSpc>
                <a:spcPct val="100000"/>
              </a:lnSpc>
              <a:spcBef>
                <a:spcPts val="0"/>
              </a:spcBef>
              <a:spcAft>
                <a:spcPts val="0"/>
              </a:spcAft>
              <a:buSzPts val="1400"/>
              <a:buNone/>
              <a:defRPr sz="1400"/>
            </a:lvl7pPr>
            <a:lvl8pPr lvl="7" algn="ctr">
              <a:lnSpc>
                <a:spcPct val="100000"/>
              </a:lnSpc>
              <a:spcBef>
                <a:spcPts val="0"/>
              </a:spcBef>
              <a:spcAft>
                <a:spcPts val="0"/>
              </a:spcAft>
              <a:buSzPts val="1400"/>
              <a:buNone/>
              <a:defRPr sz="1400"/>
            </a:lvl8pPr>
            <a:lvl9pPr lvl="8" algn="ctr">
              <a:lnSpc>
                <a:spcPct val="100000"/>
              </a:lnSpc>
              <a:spcBef>
                <a:spcPts val="0"/>
              </a:spcBef>
              <a:spcAft>
                <a:spcPts val="0"/>
              </a:spcAft>
              <a:buSzPts val="1400"/>
              <a:buNone/>
              <a:defRPr sz="1400"/>
            </a:lvl9pPr>
          </a:lstStyle>
          <a:p/>
        </p:txBody>
      </p:sp>
      <p:sp>
        <p:nvSpPr>
          <p:cNvPr id="230" name="Google Shape;230;p32"/>
          <p:cNvSpPr txBox="1"/>
          <p:nvPr>
            <p:ph idx="8" type="subTitle"/>
          </p:nvPr>
        </p:nvSpPr>
        <p:spPr>
          <a:xfrm>
            <a:off x="6599975" y="3605800"/>
            <a:ext cx="1693800" cy="8238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300"/>
              <a:buNone/>
              <a:defRPr sz="13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231" name="Google Shape;231;p32"/>
          <p:cNvSpPr/>
          <p:nvPr/>
        </p:nvSpPr>
        <p:spPr>
          <a:xfrm>
            <a:off x="-13950" y="1309000"/>
            <a:ext cx="9205200" cy="12354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232" name="Google Shape;232;p32"/>
          <p:cNvCxnSpPr/>
          <p:nvPr/>
        </p:nvCxnSpPr>
        <p:spPr>
          <a:xfrm rot="10800000">
            <a:off x="781100" y="4940300"/>
            <a:ext cx="8358300" cy="0"/>
          </a:xfrm>
          <a:prstGeom prst="straightConnector1">
            <a:avLst/>
          </a:prstGeom>
          <a:noFill/>
          <a:ln cap="flat" cmpd="sng" w="19050">
            <a:solidFill>
              <a:schemeClr val="accent1"/>
            </a:solidFill>
            <a:prstDash val="solid"/>
            <a:round/>
            <a:headEnd len="sm" w="sm" type="none"/>
            <a:tailEnd len="sm" w="sm" type="none"/>
          </a:ln>
        </p:spPr>
      </p:cxnSp>
      <p:sp>
        <p:nvSpPr>
          <p:cNvPr id="233" name="Google Shape;233;p32"/>
          <p:cNvSpPr txBox="1"/>
          <p:nvPr/>
        </p:nvSpPr>
        <p:spPr>
          <a:xfrm>
            <a:off x="5247350" y="4637895"/>
            <a:ext cx="3430800" cy="3192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000000"/>
              </a:buClr>
              <a:buSzPts val="900"/>
              <a:buFont typeface="Arial"/>
              <a:buNone/>
            </a:pPr>
            <a:r>
              <a:rPr b="0" i="0" lang="en-US" sz="900" u="none" cap="none" strike="noStrike">
                <a:solidFill>
                  <a:schemeClr val="accent1"/>
                </a:solidFill>
                <a:latin typeface="Arial"/>
                <a:ea typeface="Arial"/>
                <a:cs typeface="Arial"/>
                <a:sym typeface="Arial"/>
              </a:rPr>
              <a:t>COVID-19</a:t>
            </a:r>
            <a:endParaRPr b="0" i="0" sz="900" u="none" cap="none" strike="noStrike">
              <a:solidFill>
                <a:schemeClr val="accent1"/>
              </a:solidFill>
              <a:latin typeface="Arial"/>
              <a:ea typeface="Arial"/>
              <a:cs typeface="Arial"/>
              <a:sym typeface="Aria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Design">
  <p:cSld name="Title + Design">
    <p:spTree>
      <p:nvGrpSpPr>
        <p:cNvPr id="234" name="Shape 234"/>
        <p:cNvGrpSpPr/>
        <p:nvPr/>
      </p:nvGrpSpPr>
      <p:grpSpPr>
        <a:xfrm>
          <a:off x="0" y="0"/>
          <a:ext cx="0" cy="0"/>
          <a:chOff x="0" y="0"/>
          <a:chExt cx="0" cy="0"/>
        </a:xfrm>
      </p:grpSpPr>
      <p:sp>
        <p:nvSpPr>
          <p:cNvPr id="235" name="Google Shape;235;p33"/>
          <p:cNvSpPr txBox="1"/>
          <p:nvPr>
            <p:ph type="title"/>
          </p:nvPr>
        </p:nvSpPr>
        <p:spPr>
          <a:xfrm>
            <a:off x="705222" y="445025"/>
            <a:ext cx="81111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000"/>
              <a:buNone/>
              <a:defRPr sz="20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Two Columns ">
  <p:cSld name="Title + Two Columns ">
    <p:spTree>
      <p:nvGrpSpPr>
        <p:cNvPr id="236" name="Shape 236"/>
        <p:cNvGrpSpPr/>
        <p:nvPr/>
      </p:nvGrpSpPr>
      <p:grpSpPr>
        <a:xfrm>
          <a:off x="0" y="0"/>
          <a:ext cx="0" cy="0"/>
          <a:chOff x="0" y="0"/>
          <a:chExt cx="0" cy="0"/>
        </a:xfrm>
      </p:grpSpPr>
      <p:sp>
        <p:nvSpPr>
          <p:cNvPr id="237" name="Google Shape;237;p34"/>
          <p:cNvSpPr txBox="1"/>
          <p:nvPr>
            <p:ph type="title"/>
          </p:nvPr>
        </p:nvSpPr>
        <p:spPr>
          <a:xfrm>
            <a:off x="705222" y="445025"/>
            <a:ext cx="81111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000"/>
              <a:buNone/>
              <a:defRPr sz="20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38" name="Google Shape;238;p34"/>
          <p:cNvSpPr txBox="1"/>
          <p:nvPr>
            <p:ph idx="2" type="title"/>
          </p:nvPr>
        </p:nvSpPr>
        <p:spPr>
          <a:xfrm>
            <a:off x="1295600" y="3784275"/>
            <a:ext cx="2804400" cy="6234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sz="1400"/>
            </a:lvl2pPr>
            <a:lvl3pPr lvl="2" algn="ctr">
              <a:lnSpc>
                <a:spcPct val="100000"/>
              </a:lnSpc>
              <a:spcBef>
                <a:spcPts val="0"/>
              </a:spcBef>
              <a:spcAft>
                <a:spcPts val="0"/>
              </a:spcAft>
              <a:buSzPts val="1400"/>
              <a:buNone/>
              <a:defRPr sz="1400"/>
            </a:lvl3pPr>
            <a:lvl4pPr lvl="3" algn="ctr">
              <a:lnSpc>
                <a:spcPct val="100000"/>
              </a:lnSpc>
              <a:spcBef>
                <a:spcPts val="0"/>
              </a:spcBef>
              <a:spcAft>
                <a:spcPts val="0"/>
              </a:spcAft>
              <a:buSzPts val="1400"/>
              <a:buNone/>
              <a:defRPr sz="1400"/>
            </a:lvl4pPr>
            <a:lvl5pPr lvl="4" algn="ctr">
              <a:lnSpc>
                <a:spcPct val="100000"/>
              </a:lnSpc>
              <a:spcBef>
                <a:spcPts val="0"/>
              </a:spcBef>
              <a:spcAft>
                <a:spcPts val="0"/>
              </a:spcAft>
              <a:buSzPts val="1400"/>
              <a:buNone/>
              <a:defRPr sz="1400"/>
            </a:lvl5pPr>
            <a:lvl6pPr lvl="5" algn="ctr">
              <a:lnSpc>
                <a:spcPct val="100000"/>
              </a:lnSpc>
              <a:spcBef>
                <a:spcPts val="0"/>
              </a:spcBef>
              <a:spcAft>
                <a:spcPts val="0"/>
              </a:spcAft>
              <a:buSzPts val="1400"/>
              <a:buNone/>
              <a:defRPr sz="1400"/>
            </a:lvl6pPr>
            <a:lvl7pPr lvl="6" algn="ctr">
              <a:lnSpc>
                <a:spcPct val="100000"/>
              </a:lnSpc>
              <a:spcBef>
                <a:spcPts val="0"/>
              </a:spcBef>
              <a:spcAft>
                <a:spcPts val="0"/>
              </a:spcAft>
              <a:buSzPts val="1400"/>
              <a:buNone/>
              <a:defRPr sz="1400"/>
            </a:lvl7pPr>
            <a:lvl8pPr lvl="7" algn="ctr">
              <a:lnSpc>
                <a:spcPct val="100000"/>
              </a:lnSpc>
              <a:spcBef>
                <a:spcPts val="0"/>
              </a:spcBef>
              <a:spcAft>
                <a:spcPts val="0"/>
              </a:spcAft>
              <a:buSzPts val="1400"/>
              <a:buNone/>
              <a:defRPr sz="1400"/>
            </a:lvl8pPr>
            <a:lvl9pPr lvl="8" algn="ctr">
              <a:lnSpc>
                <a:spcPct val="100000"/>
              </a:lnSpc>
              <a:spcBef>
                <a:spcPts val="0"/>
              </a:spcBef>
              <a:spcAft>
                <a:spcPts val="0"/>
              </a:spcAft>
              <a:buSzPts val="1400"/>
              <a:buNone/>
              <a:defRPr sz="1400"/>
            </a:lvl9pPr>
          </a:lstStyle>
          <a:p/>
        </p:txBody>
      </p:sp>
      <p:sp>
        <p:nvSpPr>
          <p:cNvPr id="239" name="Google Shape;239;p34"/>
          <p:cNvSpPr txBox="1"/>
          <p:nvPr>
            <p:ph idx="1" type="subTitle"/>
          </p:nvPr>
        </p:nvSpPr>
        <p:spPr>
          <a:xfrm>
            <a:off x="1295600" y="2558450"/>
            <a:ext cx="2804400" cy="11739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240" name="Google Shape;240;p34"/>
          <p:cNvSpPr txBox="1"/>
          <p:nvPr>
            <p:ph idx="3" type="title"/>
          </p:nvPr>
        </p:nvSpPr>
        <p:spPr>
          <a:xfrm>
            <a:off x="5044000" y="3784275"/>
            <a:ext cx="2804400" cy="6234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sz="1400"/>
            </a:lvl2pPr>
            <a:lvl3pPr lvl="2" algn="ctr">
              <a:lnSpc>
                <a:spcPct val="100000"/>
              </a:lnSpc>
              <a:spcBef>
                <a:spcPts val="0"/>
              </a:spcBef>
              <a:spcAft>
                <a:spcPts val="0"/>
              </a:spcAft>
              <a:buSzPts val="1400"/>
              <a:buNone/>
              <a:defRPr sz="1400"/>
            </a:lvl3pPr>
            <a:lvl4pPr lvl="3" algn="ctr">
              <a:lnSpc>
                <a:spcPct val="100000"/>
              </a:lnSpc>
              <a:spcBef>
                <a:spcPts val="0"/>
              </a:spcBef>
              <a:spcAft>
                <a:spcPts val="0"/>
              </a:spcAft>
              <a:buSzPts val="1400"/>
              <a:buNone/>
              <a:defRPr sz="1400"/>
            </a:lvl4pPr>
            <a:lvl5pPr lvl="4" algn="ctr">
              <a:lnSpc>
                <a:spcPct val="100000"/>
              </a:lnSpc>
              <a:spcBef>
                <a:spcPts val="0"/>
              </a:spcBef>
              <a:spcAft>
                <a:spcPts val="0"/>
              </a:spcAft>
              <a:buSzPts val="1400"/>
              <a:buNone/>
              <a:defRPr sz="1400"/>
            </a:lvl5pPr>
            <a:lvl6pPr lvl="5" algn="ctr">
              <a:lnSpc>
                <a:spcPct val="100000"/>
              </a:lnSpc>
              <a:spcBef>
                <a:spcPts val="0"/>
              </a:spcBef>
              <a:spcAft>
                <a:spcPts val="0"/>
              </a:spcAft>
              <a:buSzPts val="1400"/>
              <a:buNone/>
              <a:defRPr sz="1400"/>
            </a:lvl6pPr>
            <a:lvl7pPr lvl="6" algn="ctr">
              <a:lnSpc>
                <a:spcPct val="100000"/>
              </a:lnSpc>
              <a:spcBef>
                <a:spcPts val="0"/>
              </a:spcBef>
              <a:spcAft>
                <a:spcPts val="0"/>
              </a:spcAft>
              <a:buSzPts val="1400"/>
              <a:buNone/>
              <a:defRPr sz="1400"/>
            </a:lvl7pPr>
            <a:lvl8pPr lvl="7" algn="ctr">
              <a:lnSpc>
                <a:spcPct val="100000"/>
              </a:lnSpc>
              <a:spcBef>
                <a:spcPts val="0"/>
              </a:spcBef>
              <a:spcAft>
                <a:spcPts val="0"/>
              </a:spcAft>
              <a:buSzPts val="1400"/>
              <a:buNone/>
              <a:defRPr sz="1400"/>
            </a:lvl8pPr>
            <a:lvl9pPr lvl="8" algn="ctr">
              <a:lnSpc>
                <a:spcPct val="100000"/>
              </a:lnSpc>
              <a:spcBef>
                <a:spcPts val="0"/>
              </a:spcBef>
              <a:spcAft>
                <a:spcPts val="0"/>
              </a:spcAft>
              <a:buSzPts val="1400"/>
              <a:buNone/>
              <a:defRPr sz="1400"/>
            </a:lvl9pPr>
          </a:lstStyle>
          <a:p/>
        </p:txBody>
      </p:sp>
      <p:sp>
        <p:nvSpPr>
          <p:cNvPr id="241" name="Google Shape;241;p34"/>
          <p:cNvSpPr txBox="1"/>
          <p:nvPr>
            <p:ph idx="4" type="subTitle"/>
          </p:nvPr>
        </p:nvSpPr>
        <p:spPr>
          <a:xfrm>
            <a:off x="5044000" y="2558450"/>
            <a:ext cx="2804400" cy="11739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242" name="Google Shape;242;p34"/>
          <p:cNvSpPr/>
          <p:nvPr/>
        </p:nvSpPr>
        <p:spPr>
          <a:xfrm>
            <a:off x="0" y="4748000"/>
            <a:ext cx="7500600" cy="3954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243" name="Google Shape;243;p34"/>
          <p:cNvCxnSpPr/>
          <p:nvPr/>
        </p:nvCxnSpPr>
        <p:spPr>
          <a:xfrm rot="10800000">
            <a:off x="781225" y="4940300"/>
            <a:ext cx="6774900" cy="0"/>
          </a:xfrm>
          <a:prstGeom prst="straightConnector1">
            <a:avLst/>
          </a:prstGeom>
          <a:noFill/>
          <a:ln cap="flat" cmpd="sng" w="19050">
            <a:solidFill>
              <a:schemeClr val="lt1"/>
            </a:solidFill>
            <a:prstDash val="solid"/>
            <a:round/>
            <a:headEnd len="sm" w="sm" type="none"/>
            <a:tailEnd len="sm" w="sm" type="none"/>
          </a:ln>
        </p:spPr>
      </p:cxnSp>
      <p:sp>
        <p:nvSpPr>
          <p:cNvPr id="244" name="Google Shape;244;p34"/>
          <p:cNvSpPr txBox="1"/>
          <p:nvPr/>
        </p:nvSpPr>
        <p:spPr>
          <a:xfrm>
            <a:off x="5247350" y="4637895"/>
            <a:ext cx="3430800" cy="3192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000000"/>
              </a:buClr>
              <a:buSzPts val="900"/>
              <a:buFont typeface="Arial"/>
              <a:buNone/>
            </a:pPr>
            <a:r>
              <a:rPr b="0" i="0" lang="en-US" sz="900" u="none" cap="none" strike="noStrike">
                <a:solidFill>
                  <a:schemeClr val="accent1"/>
                </a:solidFill>
                <a:latin typeface="Arial"/>
                <a:ea typeface="Arial"/>
                <a:cs typeface="Arial"/>
                <a:sym typeface="Arial"/>
              </a:rPr>
              <a:t>COVID-19</a:t>
            </a:r>
            <a:endParaRPr b="0" i="0" sz="900" u="none" cap="none" strike="noStrike">
              <a:solidFill>
                <a:schemeClr val="accent1"/>
              </a:solidFill>
              <a:latin typeface="Arial"/>
              <a:ea typeface="Arial"/>
              <a:cs typeface="Arial"/>
              <a:sym typeface="Arial"/>
            </a:endParaRPr>
          </a:p>
        </p:txBody>
      </p:sp>
      <p:cxnSp>
        <p:nvCxnSpPr>
          <p:cNvPr id="245" name="Google Shape;245;p34"/>
          <p:cNvCxnSpPr/>
          <p:nvPr/>
        </p:nvCxnSpPr>
        <p:spPr>
          <a:xfrm rot="10800000">
            <a:off x="7496925" y="4940300"/>
            <a:ext cx="1095300" cy="0"/>
          </a:xfrm>
          <a:prstGeom prst="straightConnector1">
            <a:avLst/>
          </a:prstGeom>
          <a:noFill/>
          <a:ln cap="flat" cmpd="sng" w="19050">
            <a:solidFill>
              <a:schemeClr val="accent1"/>
            </a:solidFill>
            <a:prstDash val="solid"/>
            <a:round/>
            <a:headEnd len="sm" w="sm" type="none"/>
            <a:tailEnd len="sm" w="sm" type="none"/>
          </a:ln>
        </p:spPr>
      </p:cxnSp>
      <p:sp>
        <p:nvSpPr>
          <p:cNvPr id="246" name="Google Shape;246;p34"/>
          <p:cNvSpPr/>
          <p:nvPr/>
        </p:nvSpPr>
        <p:spPr>
          <a:xfrm>
            <a:off x="4522375" y="0"/>
            <a:ext cx="4634100" cy="14796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p:cSld name="One Column">
    <p:spTree>
      <p:nvGrpSpPr>
        <p:cNvPr id="247" name="Shape 247"/>
        <p:cNvGrpSpPr/>
        <p:nvPr/>
      </p:nvGrpSpPr>
      <p:grpSpPr>
        <a:xfrm>
          <a:off x="0" y="0"/>
          <a:ext cx="0" cy="0"/>
          <a:chOff x="0" y="0"/>
          <a:chExt cx="0" cy="0"/>
        </a:xfrm>
      </p:grpSpPr>
      <p:sp>
        <p:nvSpPr>
          <p:cNvPr id="248" name="Google Shape;248;p35"/>
          <p:cNvSpPr/>
          <p:nvPr/>
        </p:nvSpPr>
        <p:spPr>
          <a:xfrm flipH="1">
            <a:off x="150" y="0"/>
            <a:ext cx="5792400" cy="51642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49" name="Google Shape;249;p35"/>
          <p:cNvSpPr txBox="1"/>
          <p:nvPr>
            <p:ph type="title"/>
          </p:nvPr>
        </p:nvSpPr>
        <p:spPr>
          <a:xfrm>
            <a:off x="705222" y="1066350"/>
            <a:ext cx="2808000" cy="755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Clr>
                <a:schemeClr val="lt1"/>
              </a:buClr>
              <a:buSzPts val="2000"/>
              <a:buNone/>
              <a:defRPr sz="2000">
                <a:solidFill>
                  <a:schemeClr val="lt1"/>
                </a:solidFill>
              </a:defRPr>
            </a:lvl1pPr>
            <a:lvl2pPr lvl="1" algn="l">
              <a:lnSpc>
                <a:spcPct val="100000"/>
              </a:lnSpc>
              <a:spcBef>
                <a:spcPts val="0"/>
              </a:spcBef>
              <a:spcAft>
                <a:spcPts val="0"/>
              </a:spcAft>
              <a:buClr>
                <a:schemeClr val="lt1"/>
              </a:buClr>
              <a:buSzPts val="2400"/>
              <a:buNone/>
              <a:defRPr sz="2400">
                <a:solidFill>
                  <a:schemeClr val="lt1"/>
                </a:solidFill>
              </a:defRPr>
            </a:lvl2pPr>
            <a:lvl3pPr lvl="2" algn="l">
              <a:lnSpc>
                <a:spcPct val="100000"/>
              </a:lnSpc>
              <a:spcBef>
                <a:spcPts val="0"/>
              </a:spcBef>
              <a:spcAft>
                <a:spcPts val="0"/>
              </a:spcAft>
              <a:buClr>
                <a:schemeClr val="lt1"/>
              </a:buClr>
              <a:buSzPts val="2400"/>
              <a:buNone/>
              <a:defRPr sz="2400">
                <a:solidFill>
                  <a:schemeClr val="lt1"/>
                </a:solidFill>
              </a:defRPr>
            </a:lvl3pPr>
            <a:lvl4pPr lvl="3" algn="l">
              <a:lnSpc>
                <a:spcPct val="100000"/>
              </a:lnSpc>
              <a:spcBef>
                <a:spcPts val="0"/>
              </a:spcBef>
              <a:spcAft>
                <a:spcPts val="0"/>
              </a:spcAft>
              <a:buClr>
                <a:schemeClr val="lt1"/>
              </a:buClr>
              <a:buSzPts val="2400"/>
              <a:buNone/>
              <a:defRPr sz="2400">
                <a:solidFill>
                  <a:schemeClr val="lt1"/>
                </a:solidFill>
              </a:defRPr>
            </a:lvl4pPr>
            <a:lvl5pPr lvl="4" algn="l">
              <a:lnSpc>
                <a:spcPct val="100000"/>
              </a:lnSpc>
              <a:spcBef>
                <a:spcPts val="0"/>
              </a:spcBef>
              <a:spcAft>
                <a:spcPts val="0"/>
              </a:spcAft>
              <a:buClr>
                <a:schemeClr val="lt1"/>
              </a:buClr>
              <a:buSzPts val="2400"/>
              <a:buNone/>
              <a:defRPr sz="2400">
                <a:solidFill>
                  <a:schemeClr val="lt1"/>
                </a:solidFill>
              </a:defRPr>
            </a:lvl5pPr>
            <a:lvl6pPr lvl="5" algn="l">
              <a:lnSpc>
                <a:spcPct val="100000"/>
              </a:lnSpc>
              <a:spcBef>
                <a:spcPts val="0"/>
              </a:spcBef>
              <a:spcAft>
                <a:spcPts val="0"/>
              </a:spcAft>
              <a:buClr>
                <a:schemeClr val="lt1"/>
              </a:buClr>
              <a:buSzPts val="2400"/>
              <a:buNone/>
              <a:defRPr sz="2400">
                <a:solidFill>
                  <a:schemeClr val="lt1"/>
                </a:solidFill>
              </a:defRPr>
            </a:lvl6pPr>
            <a:lvl7pPr lvl="6" algn="l">
              <a:lnSpc>
                <a:spcPct val="100000"/>
              </a:lnSpc>
              <a:spcBef>
                <a:spcPts val="0"/>
              </a:spcBef>
              <a:spcAft>
                <a:spcPts val="0"/>
              </a:spcAft>
              <a:buClr>
                <a:schemeClr val="lt1"/>
              </a:buClr>
              <a:buSzPts val="2400"/>
              <a:buNone/>
              <a:defRPr sz="2400">
                <a:solidFill>
                  <a:schemeClr val="lt1"/>
                </a:solidFill>
              </a:defRPr>
            </a:lvl7pPr>
            <a:lvl8pPr lvl="7" algn="l">
              <a:lnSpc>
                <a:spcPct val="100000"/>
              </a:lnSpc>
              <a:spcBef>
                <a:spcPts val="0"/>
              </a:spcBef>
              <a:spcAft>
                <a:spcPts val="0"/>
              </a:spcAft>
              <a:buClr>
                <a:schemeClr val="lt1"/>
              </a:buClr>
              <a:buSzPts val="2400"/>
              <a:buNone/>
              <a:defRPr sz="2400">
                <a:solidFill>
                  <a:schemeClr val="lt1"/>
                </a:solidFill>
              </a:defRPr>
            </a:lvl8pPr>
            <a:lvl9pPr lvl="8" algn="l">
              <a:lnSpc>
                <a:spcPct val="100000"/>
              </a:lnSpc>
              <a:spcBef>
                <a:spcPts val="0"/>
              </a:spcBef>
              <a:spcAft>
                <a:spcPts val="0"/>
              </a:spcAft>
              <a:buClr>
                <a:schemeClr val="lt1"/>
              </a:buClr>
              <a:buSzPts val="2400"/>
              <a:buNone/>
              <a:defRPr sz="2400">
                <a:solidFill>
                  <a:schemeClr val="lt1"/>
                </a:solidFill>
              </a:defRPr>
            </a:lvl9pPr>
          </a:lstStyle>
          <a:p/>
        </p:txBody>
      </p:sp>
      <p:sp>
        <p:nvSpPr>
          <p:cNvPr id="250" name="Google Shape;250;p35"/>
          <p:cNvSpPr txBox="1"/>
          <p:nvPr>
            <p:ph idx="1" type="body"/>
          </p:nvPr>
        </p:nvSpPr>
        <p:spPr>
          <a:xfrm>
            <a:off x="705222" y="1900350"/>
            <a:ext cx="2808000" cy="2024400"/>
          </a:xfrm>
          <a:prstGeom prst="rect">
            <a:avLst/>
          </a:prstGeom>
          <a:noFill/>
          <a:ln>
            <a:noFill/>
          </a:ln>
        </p:spPr>
        <p:txBody>
          <a:bodyPr anchorCtr="0" anchor="t" bIns="91425" lIns="91425" spcFirstLastPara="1" rIns="91425" wrap="square" tIns="91425">
            <a:noAutofit/>
          </a:bodyPr>
          <a:lstStyle>
            <a:lvl1pPr indent="-330200" lvl="0" marL="457200" algn="l">
              <a:lnSpc>
                <a:spcPct val="100000"/>
              </a:lnSpc>
              <a:spcBef>
                <a:spcPts val="0"/>
              </a:spcBef>
              <a:spcAft>
                <a:spcPts val="0"/>
              </a:spcAft>
              <a:buClr>
                <a:schemeClr val="lt1"/>
              </a:buClr>
              <a:buSzPts val="1600"/>
              <a:buChar char="●"/>
              <a:defRPr sz="1600">
                <a:solidFill>
                  <a:schemeClr val="lt1"/>
                </a:solidFill>
              </a:defRPr>
            </a:lvl1pPr>
            <a:lvl2pPr indent="-330200" lvl="1" marL="914400" algn="l">
              <a:lnSpc>
                <a:spcPct val="100000"/>
              </a:lnSpc>
              <a:spcBef>
                <a:spcPts val="1600"/>
              </a:spcBef>
              <a:spcAft>
                <a:spcPts val="0"/>
              </a:spcAft>
              <a:buClr>
                <a:schemeClr val="lt1"/>
              </a:buClr>
              <a:buSzPts val="1600"/>
              <a:buChar char="○"/>
              <a:defRPr sz="1600">
                <a:solidFill>
                  <a:schemeClr val="lt1"/>
                </a:solidFill>
              </a:defRPr>
            </a:lvl2pPr>
            <a:lvl3pPr indent="-330200" lvl="2" marL="1371600" algn="l">
              <a:lnSpc>
                <a:spcPct val="100000"/>
              </a:lnSpc>
              <a:spcBef>
                <a:spcPts val="1600"/>
              </a:spcBef>
              <a:spcAft>
                <a:spcPts val="0"/>
              </a:spcAft>
              <a:buClr>
                <a:schemeClr val="lt1"/>
              </a:buClr>
              <a:buSzPts val="1600"/>
              <a:buChar char="■"/>
              <a:defRPr sz="1600">
                <a:solidFill>
                  <a:schemeClr val="lt1"/>
                </a:solidFill>
              </a:defRPr>
            </a:lvl3pPr>
            <a:lvl4pPr indent="-330200" lvl="3" marL="1828800" algn="l">
              <a:lnSpc>
                <a:spcPct val="100000"/>
              </a:lnSpc>
              <a:spcBef>
                <a:spcPts val="1600"/>
              </a:spcBef>
              <a:spcAft>
                <a:spcPts val="0"/>
              </a:spcAft>
              <a:buClr>
                <a:schemeClr val="lt1"/>
              </a:buClr>
              <a:buSzPts val="1600"/>
              <a:buChar char="●"/>
              <a:defRPr sz="1600">
                <a:solidFill>
                  <a:schemeClr val="lt1"/>
                </a:solidFill>
              </a:defRPr>
            </a:lvl4pPr>
            <a:lvl5pPr indent="-330200" lvl="4" marL="2286000" algn="l">
              <a:lnSpc>
                <a:spcPct val="100000"/>
              </a:lnSpc>
              <a:spcBef>
                <a:spcPts val="1600"/>
              </a:spcBef>
              <a:spcAft>
                <a:spcPts val="0"/>
              </a:spcAft>
              <a:buClr>
                <a:schemeClr val="lt1"/>
              </a:buClr>
              <a:buSzPts val="1600"/>
              <a:buChar char="○"/>
              <a:defRPr sz="1600">
                <a:solidFill>
                  <a:schemeClr val="lt1"/>
                </a:solidFill>
              </a:defRPr>
            </a:lvl5pPr>
            <a:lvl6pPr indent="-330200" lvl="5" marL="2743200" algn="l">
              <a:lnSpc>
                <a:spcPct val="100000"/>
              </a:lnSpc>
              <a:spcBef>
                <a:spcPts val="1600"/>
              </a:spcBef>
              <a:spcAft>
                <a:spcPts val="0"/>
              </a:spcAft>
              <a:buClr>
                <a:schemeClr val="lt1"/>
              </a:buClr>
              <a:buSzPts val="1600"/>
              <a:buChar char="■"/>
              <a:defRPr sz="1600">
                <a:solidFill>
                  <a:schemeClr val="lt1"/>
                </a:solidFill>
              </a:defRPr>
            </a:lvl6pPr>
            <a:lvl7pPr indent="-330200" lvl="6" marL="3200400" algn="l">
              <a:lnSpc>
                <a:spcPct val="100000"/>
              </a:lnSpc>
              <a:spcBef>
                <a:spcPts val="1600"/>
              </a:spcBef>
              <a:spcAft>
                <a:spcPts val="0"/>
              </a:spcAft>
              <a:buClr>
                <a:schemeClr val="lt1"/>
              </a:buClr>
              <a:buSzPts val="1600"/>
              <a:buChar char="●"/>
              <a:defRPr sz="1600">
                <a:solidFill>
                  <a:schemeClr val="lt1"/>
                </a:solidFill>
              </a:defRPr>
            </a:lvl7pPr>
            <a:lvl8pPr indent="-330200" lvl="7" marL="3657600" algn="l">
              <a:lnSpc>
                <a:spcPct val="100000"/>
              </a:lnSpc>
              <a:spcBef>
                <a:spcPts val="1600"/>
              </a:spcBef>
              <a:spcAft>
                <a:spcPts val="0"/>
              </a:spcAft>
              <a:buClr>
                <a:schemeClr val="lt1"/>
              </a:buClr>
              <a:buSzPts val="1600"/>
              <a:buChar char="○"/>
              <a:defRPr sz="1600">
                <a:solidFill>
                  <a:schemeClr val="lt1"/>
                </a:solidFill>
              </a:defRPr>
            </a:lvl8pPr>
            <a:lvl9pPr indent="-330200" lvl="8" marL="4114800" algn="l">
              <a:lnSpc>
                <a:spcPct val="100000"/>
              </a:lnSpc>
              <a:spcBef>
                <a:spcPts val="1600"/>
              </a:spcBef>
              <a:spcAft>
                <a:spcPts val="1600"/>
              </a:spcAft>
              <a:buClr>
                <a:schemeClr val="lt1"/>
              </a:buClr>
              <a:buSzPts val="1600"/>
              <a:buChar char="■"/>
              <a:defRPr sz="1600">
                <a:solidFill>
                  <a:schemeClr val="lt1"/>
                </a:solidFill>
              </a:defRPr>
            </a:lvl9pPr>
          </a:lstStyle>
          <a:p/>
        </p:txBody>
      </p:sp>
      <p:cxnSp>
        <p:nvCxnSpPr>
          <p:cNvPr id="251" name="Google Shape;251;p35"/>
          <p:cNvCxnSpPr/>
          <p:nvPr/>
        </p:nvCxnSpPr>
        <p:spPr>
          <a:xfrm rot="10800000">
            <a:off x="781100" y="4940300"/>
            <a:ext cx="8358300" cy="0"/>
          </a:xfrm>
          <a:prstGeom prst="straightConnector1">
            <a:avLst/>
          </a:prstGeom>
          <a:noFill/>
          <a:ln cap="flat" cmpd="sng" w="19050">
            <a:solidFill>
              <a:schemeClr val="lt1"/>
            </a:solidFill>
            <a:prstDash val="solid"/>
            <a:round/>
            <a:headEnd len="sm" w="sm" type="none"/>
            <a:tailEnd len="sm" w="sm" type="none"/>
          </a:ln>
        </p:spPr>
      </p:cxnSp>
      <p:sp>
        <p:nvSpPr>
          <p:cNvPr id="252" name="Google Shape;252;p35"/>
          <p:cNvSpPr txBox="1"/>
          <p:nvPr/>
        </p:nvSpPr>
        <p:spPr>
          <a:xfrm>
            <a:off x="5247350" y="4637895"/>
            <a:ext cx="3430800" cy="3192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000000"/>
              </a:buClr>
              <a:buSzPts val="900"/>
              <a:buFont typeface="Arial"/>
              <a:buNone/>
            </a:pPr>
            <a:r>
              <a:rPr b="0" i="0" lang="en-US" sz="900" u="none" cap="none" strike="noStrike">
                <a:solidFill>
                  <a:schemeClr val="accent1"/>
                </a:solidFill>
                <a:latin typeface="Arial"/>
                <a:ea typeface="Arial"/>
                <a:cs typeface="Arial"/>
                <a:sym typeface="Arial"/>
              </a:rPr>
              <a:t>COVID-19</a:t>
            </a:r>
            <a:endParaRPr b="0" i="0" sz="900" u="none" cap="none" strike="noStrike">
              <a:solidFill>
                <a:schemeClr val="accent1"/>
              </a:solidFill>
              <a:latin typeface="Arial"/>
              <a:ea typeface="Arial"/>
              <a:cs typeface="Arial"/>
              <a:sym typeface="Arial"/>
            </a:endParaRPr>
          </a:p>
        </p:txBody>
      </p:sp>
      <p:cxnSp>
        <p:nvCxnSpPr>
          <p:cNvPr id="253" name="Google Shape;253;p35"/>
          <p:cNvCxnSpPr/>
          <p:nvPr/>
        </p:nvCxnSpPr>
        <p:spPr>
          <a:xfrm rot="10800000">
            <a:off x="5806425" y="4940300"/>
            <a:ext cx="2785800" cy="0"/>
          </a:xfrm>
          <a:prstGeom prst="straightConnector1">
            <a:avLst/>
          </a:prstGeom>
          <a:noFill/>
          <a:ln cap="flat" cmpd="sng" w="19050">
            <a:solidFill>
              <a:schemeClr val="accent1"/>
            </a:solidFill>
            <a:prstDash val="solid"/>
            <a:round/>
            <a:headEnd len="sm" w="sm" type="none"/>
            <a:tailEnd len="sm" w="sm" type="none"/>
          </a:ln>
        </p:spPr>
      </p:cxn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Six Columns ">
  <p:cSld name="Title + Six Columns ">
    <p:spTree>
      <p:nvGrpSpPr>
        <p:cNvPr id="254" name="Shape 254"/>
        <p:cNvGrpSpPr/>
        <p:nvPr/>
      </p:nvGrpSpPr>
      <p:grpSpPr>
        <a:xfrm>
          <a:off x="0" y="0"/>
          <a:ext cx="0" cy="0"/>
          <a:chOff x="0" y="0"/>
          <a:chExt cx="0" cy="0"/>
        </a:xfrm>
      </p:grpSpPr>
      <p:sp>
        <p:nvSpPr>
          <p:cNvPr id="255" name="Google Shape;255;p36"/>
          <p:cNvSpPr/>
          <p:nvPr/>
        </p:nvSpPr>
        <p:spPr>
          <a:xfrm>
            <a:off x="0" y="1348375"/>
            <a:ext cx="8620200" cy="16575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56" name="Google Shape;256;p36"/>
          <p:cNvSpPr txBox="1"/>
          <p:nvPr>
            <p:ph type="title"/>
          </p:nvPr>
        </p:nvSpPr>
        <p:spPr>
          <a:xfrm>
            <a:off x="705222" y="445025"/>
            <a:ext cx="81111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000"/>
              <a:buNone/>
              <a:defRPr sz="20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57" name="Google Shape;257;p36"/>
          <p:cNvSpPr txBox="1"/>
          <p:nvPr>
            <p:ph idx="2" type="title"/>
          </p:nvPr>
        </p:nvSpPr>
        <p:spPr>
          <a:xfrm>
            <a:off x="1006450" y="3238500"/>
            <a:ext cx="1938000" cy="4074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sz="1400"/>
            </a:lvl2pPr>
            <a:lvl3pPr lvl="2" algn="ctr">
              <a:lnSpc>
                <a:spcPct val="100000"/>
              </a:lnSpc>
              <a:spcBef>
                <a:spcPts val="0"/>
              </a:spcBef>
              <a:spcAft>
                <a:spcPts val="0"/>
              </a:spcAft>
              <a:buSzPts val="1400"/>
              <a:buNone/>
              <a:defRPr sz="1400"/>
            </a:lvl3pPr>
            <a:lvl4pPr lvl="3" algn="ctr">
              <a:lnSpc>
                <a:spcPct val="100000"/>
              </a:lnSpc>
              <a:spcBef>
                <a:spcPts val="0"/>
              </a:spcBef>
              <a:spcAft>
                <a:spcPts val="0"/>
              </a:spcAft>
              <a:buSzPts val="1400"/>
              <a:buNone/>
              <a:defRPr sz="1400"/>
            </a:lvl4pPr>
            <a:lvl5pPr lvl="4" algn="ctr">
              <a:lnSpc>
                <a:spcPct val="100000"/>
              </a:lnSpc>
              <a:spcBef>
                <a:spcPts val="0"/>
              </a:spcBef>
              <a:spcAft>
                <a:spcPts val="0"/>
              </a:spcAft>
              <a:buSzPts val="1400"/>
              <a:buNone/>
              <a:defRPr sz="1400"/>
            </a:lvl5pPr>
            <a:lvl6pPr lvl="5" algn="ctr">
              <a:lnSpc>
                <a:spcPct val="100000"/>
              </a:lnSpc>
              <a:spcBef>
                <a:spcPts val="0"/>
              </a:spcBef>
              <a:spcAft>
                <a:spcPts val="0"/>
              </a:spcAft>
              <a:buSzPts val="1400"/>
              <a:buNone/>
              <a:defRPr sz="1400"/>
            </a:lvl6pPr>
            <a:lvl7pPr lvl="6" algn="ctr">
              <a:lnSpc>
                <a:spcPct val="100000"/>
              </a:lnSpc>
              <a:spcBef>
                <a:spcPts val="0"/>
              </a:spcBef>
              <a:spcAft>
                <a:spcPts val="0"/>
              </a:spcAft>
              <a:buSzPts val="1400"/>
              <a:buNone/>
              <a:defRPr sz="1400"/>
            </a:lvl7pPr>
            <a:lvl8pPr lvl="7" algn="ctr">
              <a:lnSpc>
                <a:spcPct val="100000"/>
              </a:lnSpc>
              <a:spcBef>
                <a:spcPts val="0"/>
              </a:spcBef>
              <a:spcAft>
                <a:spcPts val="0"/>
              </a:spcAft>
              <a:buSzPts val="1400"/>
              <a:buNone/>
              <a:defRPr sz="1400"/>
            </a:lvl8pPr>
            <a:lvl9pPr lvl="8" algn="ctr">
              <a:lnSpc>
                <a:spcPct val="100000"/>
              </a:lnSpc>
              <a:spcBef>
                <a:spcPts val="0"/>
              </a:spcBef>
              <a:spcAft>
                <a:spcPts val="0"/>
              </a:spcAft>
              <a:buSzPts val="1400"/>
              <a:buNone/>
              <a:defRPr sz="1400"/>
            </a:lvl9pPr>
          </a:lstStyle>
          <a:p/>
        </p:txBody>
      </p:sp>
      <p:sp>
        <p:nvSpPr>
          <p:cNvPr id="258" name="Google Shape;258;p36"/>
          <p:cNvSpPr txBox="1"/>
          <p:nvPr>
            <p:ph idx="1" type="subTitle"/>
          </p:nvPr>
        </p:nvSpPr>
        <p:spPr>
          <a:xfrm>
            <a:off x="1006450" y="3589125"/>
            <a:ext cx="1938000" cy="8238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300"/>
              <a:buNone/>
              <a:defRPr sz="13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259" name="Google Shape;259;p36"/>
          <p:cNvSpPr txBox="1"/>
          <p:nvPr>
            <p:ph idx="3" type="title"/>
          </p:nvPr>
        </p:nvSpPr>
        <p:spPr>
          <a:xfrm>
            <a:off x="3603000" y="3238500"/>
            <a:ext cx="1938000" cy="4074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sz="1400"/>
            </a:lvl2pPr>
            <a:lvl3pPr lvl="2" algn="ctr">
              <a:lnSpc>
                <a:spcPct val="100000"/>
              </a:lnSpc>
              <a:spcBef>
                <a:spcPts val="0"/>
              </a:spcBef>
              <a:spcAft>
                <a:spcPts val="0"/>
              </a:spcAft>
              <a:buSzPts val="1400"/>
              <a:buNone/>
              <a:defRPr sz="1400"/>
            </a:lvl3pPr>
            <a:lvl4pPr lvl="3" algn="ctr">
              <a:lnSpc>
                <a:spcPct val="100000"/>
              </a:lnSpc>
              <a:spcBef>
                <a:spcPts val="0"/>
              </a:spcBef>
              <a:spcAft>
                <a:spcPts val="0"/>
              </a:spcAft>
              <a:buSzPts val="1400"/>
              <a:buNone/>
              <a:defRPr sz="1400"/>
            </a:lvl4pPr>
            <a:lvl5pPr lvl="4" algn="ctr">
              <a:lnSpc>
                <a:spcPct val="100000"/>
              </a:lnSpc>
              <a:spcBef>
                <a:spcPts val="0"/>
              </a:spcBef>
              <a:spcAft>
                <a:spcPts val="0"/>
              </a:spcAft>
              <a:buSzPts val="1400"/>
              <a:buNone/>
              <a:defRPr sz="1400"/>
            </a:lvl5pPr>
            <a:lvl6pPr lvl="5" algn="ctr">
              <a:lnSpc>
                <a:spcPct val="100000"/>
              </a:lnSpc>
              <a:spcBef>
                <a:spcPts val="0"/>
              </a:spcBef>
              <a:spcAft>
                <a:spcPts val="0"/>
              </a:spcAft>
              <a:buSzPts val="1400"/>
              <a:buNone/>
              <a:defRPr sz="1400"/>
            </a:lvl6pPr>
            <a:lvl7pPr lvl="6" algn="ctr">
              <a:lnSpc>
                <a:spcPct val="100000"/>
              </a:lnSpc>
              <a:spcBef>
                <a:spcPts val="0"/>
              </a:spcBef>
              <a:spcAft>
                <a:spcPts val="0"/>
              </a:spcAft>
              <a:buSzPts val="1400"/>
              <a:buNone/>
              <a:defRPr sz="1400"/>
            </a:lvl7pPr>
            <a:lvl8pPr lvl="7" algn="ctr">
              <a:lnSpc>
                <a:spcPct val="100000"/>
              </a:lnSpc>
              <a:spcBef>
                <a:spcPts val="0"/>
              </a:spcBef>
              <a:spcAft>
                <a:spcPts val="0"/>
              </a:spcAft>
              <a:buSzPts val="1400"/>
              <a:buNone/>
              <a:defRPr sz="1400"/>
            </a:lvl8pPr>
            <a:lvl9pPr lvl="8" algn="ctr">
              <a:lnSpc>
                <a:spcPct val="100000"/>
              </a:lnSpc>
              <a:spcBef>
                <a:spcPts val="0"/>
              </a:spcBef>
              <a:spcAft>
                <a:spcPts val="0"/>
              </a:spcAft>
              <a:buSzPts val="1400"/>
              <a:buNone/>
              <a:defRPr sz="1400"/>
            </a:lvl9pPr>
          </a:lstStyle>
          <a:p/>
        </p:txBody>
      </p:sp>
      <p:sp>
        <p:nvSpPr>
          <p:cNvPr id="260" name="Google Shape;260;p36"/>
          <p:cNvSpPr txBox="1"/>
          <p:nvPr>
            <p:ph idx="4" type="subTitle"/>
          </p:nvPr>
        </p:nvSpPr>
        <p:spPr>
          <a:xfrm>
            <a:off x="3603000" y="3589125"/>
            <a:ext cx="1938000" cy="8238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300"/>
              <a:buNone/>
              <a:defRPr sz="13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261" name="Google Shape;261;p36"/>
          <p:cNvSpPr txBox="1"/>
          <p:nvPr>
            <p:ph idx="5" type="title"/>
          </p:nvPr>
        </p:nvSpPr>
        <p:spPr>
          <a:xfrm>
            <a:off x="6199550" y="3238500"/>
            <a:ext cx="1938000" cy="4074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sz="1400"/>
            </a:lvl2pPr>
            <a:lvl3pPr lvl="2" algn="ctr">
              <a:lnSpc>
                <a:spcPct val="100000"/>
              </a:lnSpc>
              <a:spcBef>
                <a:spcPts val="0"/>
              </a:spcBef>
              <a:spcAft>
                <a:spcPts val="0"/>
              </a:spcAft>
              <a:buSzPts val="1400"/>
              <a:buNone/>
              <a:defRPr sz="1400"/>
            </a:lvl3pPr>
            <a:lvl4pPr lvl="3" algn="ctr">
              <a:lnSpc>
                <a:spcPct val="100000"/>
              </a:lnSpc>
              <a:spcBef>
                <a:spcPts val="0"/>
              </a:spcBef>
              <a:spcAft>
                <a:spcPts val="0"/>
              </a:spcAft>
              <a:buSzPts val="1400"/>
              <a:buNone/>
              <a:defRPr sz="1400"/>
            </a:lvl4pPr>
            <a:lvl5pPr lvl="4" algn="ctr">
              <a:lnSpc>
                <a:spcPct val="100000"/>
              </a:lnSpc>
              <a:spcBef>
                <a:spcPts val="0"/>
              </a:spcBef>
              <a:spcAft>
                <a:spcPts val="0"/>
              </a:spcAft>
              <a:buSzPts val="1400"/>
              <a:buNone/>
              <a:defRPr sz="1400"/>
            </a:lvl5pPr>
            <a:lvl6pPr lvl="5" algn="ctr">
              <a:lnSpc>
                <a:spcPct val="100000"/>
              </a:lnSpc>
              <a:spcBef>
                <a:spcPts val="0"/>
              </a:spcBef>
              <a:spcAft>
                <a:spcPts val="0"/>
              </a:spcAft>
              <a:buSzPts val="1400"/>
              <a:buNone/>
              <a:defRPr sz="1400"/>
            </a:lvl6pPr>
            <a:lvl7pPr lvl="6" algn="ctr">
              <a:lnSpc>
                <a:spcPct val="100000"/>
              </a:lnSpc>
              <a:spcBef>
                <a:spcPts val="0"/>
              </a:spcBef>
              <a:spcAft>
                <a:spcPts val="0"/>
              </a:spcAft>
              <a:buSzPts val="1400"/>
              <a:buNone/>
              <a:defRPr sz="1400"/>
            </a:lvl7pPr>
            <a:lvl8pPr lvl="7" algn="ctr">
              <a:lnSpc>
                <a:spcPct val="100000"/>
              </a:lnSpc>
              <a:spcBef>
                <a:spcPts val="0"/>
              </a:spcBef>
              <a:spcAft>
                <a:spcPts val="0"/>
              </a:spcAft>
              <a:buSzPts val="1400"/>
              <a:buNone/>
              <a:defRPr sz="1400"/>
            </a:lvl8pPr>
            <a:lvl9pPr lvl="8" algn="ctr">
              <a:lnSpc>
                <a:spcPct val="100000"/>
              </a:lnSpc>
              <a:spcBef>
                <a:spcPts val="0"/>
              </a:spcBef>
              <a:spcAft>
                <a:spcPts val="0"/>
              </a:spcAft>
              <a:buSzPts val="1400"/>
              <a:buNone/>
              <a:defRPr sz="1400"/>
            </a:lvl9pPr>
          </a:lstStyle>
          <a:p/>
        </p:txBody>
      </p:sp>
      <p:sp>
        <p:nvSpPr>
          <p:cNvPr id="262" name="Google Shape;262;p36"/>
          <p:cNvSpPr txBox="1"/>
          <p:nvPr>
            <p:ph idx="6" type="subTitle"/>
          </p:nvPr>
        </p:nvSpPr>
        <p:spPr>
          <a:xfrm>
            <a:off x="6199550" y="3589125"/>
            <a:ext cx="1938000" cy="8238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300"/>
              <a:buNone/>
              <a:defRPr sz="13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263" name="Google Shape;263;p36"/>
          <p:cNvSpPr txBox="1"/>
          <p:nvPr>
            <p:ph idx="7" type="title"/>
          </p:nvPr>
        </p:nvSpPr>
        <p:spPr>
          <a:xfrm>
            <a:off x="1006450" y="1614500"/>
            <a:ext cx="1938000" cy="4074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Clr>
                <a:schemeClr val="lt1"/>
              </a:buClr>
              <a:buSzPts val="1400"/>
              <a:buNone/>
              <a:defRPr sz="1400">
                <a:solidFill>
                  <a:schemeClr val="lt1"/>
                </a:solidFill>
              </a:defRPr>
            </a:lvl1pPr>
            <a:lvl2pPr lvl="1" algn="ctr">
              <a:lnSpc>
                <a:spcPct val="100000"/>
              </a:lnSpc>
              <a:spcBef>
                <a:spcPts val="0"/>
              </a:spcBef>
              <a:spcAft>
                <a:spcPts val="0"/>
              </a:spcAft>
              <a:buClr>
                <a:schemeClr val="lt1"/>
              </a:buClr>
              <a:buSzPts val="1400"/>
              <a:buNone/>
              <a:defRPr sz="1400">
                <a:solidFill>
                  <a:schemeClr val="lt1"/>
                </a:solidFill>
              </a:defRPr>
            </a:lvl2pPr>
            <a:lvl3pPr lvl="2" algn="ctr">
              <a:lnSpc>
                <a:spcPct val="100000"/>
              </a:lnSpc>
              <a:spcBef>
                <a:spcPts val="0"/>
              </a:spcBef>
              <a:spcAft>
                <a:spcPts val="0"/>
              </a:spcAft>
              <a:buClr>
                <a:schemeClr val="lt1"/>
              </a:buClr>
              <a:buSzPts val="1400"/>
              <a:buNone/>
              <a:defRPr sz="1400">
                <a:solidFill>
                  <a:schemeClr val="lt1"/>
                </a:solidFill>
              </a:defRPr>
            </a:lvl3pPr>
            <a:lvl4pPr lvl="3" algn="ctr">
              <a:lnSpc>
                <a:spcPct val="100000"/>
              </a:lnSpc>
              <a:spcBef>
                <a:spcPts val="0"/>
              </a:spcBef>
              <a:spcAft>
                <a:spcPts val="0"/>
              </a:spcAft>
              <a:buClr>
                <a:schemeClr val="lt1"/>
              </a:buClr>
              <a:buSzPts val="1400"/>
              <a:buNone/>
              <a:defRPr sz="1400">
                <a:solidFill>
                  <a:schemeClr val="lt1"/>
                </a:solidFill>
              </a:defRPr>
            </a:lvl4pPr>
            <a:lvl5pPr lvl="4" algn="ctr">
              <a:lnSpc>
                <a:spcPct val="100000"/>
              </a:lnSpc>
              <a:spcBef>
                <a:spcPts val="0"/>
              </a:spcBef>
              <a:spcAft>
                <a:spcPts val="0"/>
              </a:spcAft>
              <a:buClr>
                <a:schemeClr val="lt1"/>
              </a:buClr>
              <a:buSzPts val="1400"/>
              <a:buNone/>
              <a:defRPr sz="1400">
                <a:solidFill>
                  <a:schemeClr val="lt1"/>
                </a:solidFill>
              </a:defRPr>
            </a:lvl5pPr>
            <a:lvl6pPr lvl="5" algn="ctr">
              <a:lnSpc>
                <a:spcPct val="100000"/>
              </a:lnSpc>
              <a:spcBef>
                <a:spcPts val="0"/>
              </a:spcBef>
              <a:spcAft>
                <a:spcPts val="0"/>
              </a:spcAft>
              <a:buClr>
                <a:schemeClr val="lt1"/>
              </a:buClr>
              <a:buSzPts val="1400"/>
              <a:buNone/>
              <a:defRPr sz="1400">
                <a:solidFill>
                  <a:schemeClr val="lt1"/>
                </a:solidFill>
              </a:defRPr>
            </a:lvl6pPr>
            <a:lvl7pPr lvl="6" algn="ctr">
              <a:lnSpc>
                <a:spcPct val="100000"/>
              </a:lnSpc>
              <a:spcBef>
                <a:spcPts val="0"/>
              </a:spcBef>
              <a:spcAft>
                <a:spcPts val="0"/>
              </a:spcAft>
              <a:buClr>
                <a:schemeClr val="lt1"/>
              </a:buClr>
              <a:buSzPts val="1400"/>
              <a:buNone/>
              <a:defRPr sz="1400">
                <a:solidFill>
                  <a:schemeClr val="lt1"/>
                </a:solidFill>
              </a:defRPr>
            </a:lvl7pPr>
            <a:lvl8pPr lvl="7" algn="ctr">
              <a:lnSpc>
                <a:spcPct val="100000"/>
              </a:lnSpc>
              <a:spcBef>
                <a:spcPts val="0"/>
              </a:spcBef>
              <a:spcAft>
                <a:spcPts val="0"/>
              </a:spcAft>
              <a:buClr>
                <a:schemeClr val="lt1"/>
              </a:buClr>
              <a:buSzPts val="1400"/>
              <a:buNone/>
              <a:defRPr sz="1400">
                <a:solidFill>
                  <a:schemeClr val="lt1"/>
                </a:solidFill>
              </a:defRPr>
            </a:lvl8pPr>
            <a:lvl9pPr lvl="8" algn="ctr">
              <a:lnSpc>
                <a:spcPct val="100000"/>
              </a:lnSpc>
              <a:spcBef>
                <a:spcPts val="0"/>
              </a:spcBef>
              <a:spcAft>
                <a:spcPts val="0"/>
              </a:spcAft>
              <a:buClr>
                <a:schemeClr val="lt1"/>
              </a:buClr>
              <a:buSzPts val="1400"/>
              <a:buNone/>
              <a:defRPr sz="1400">
                <a:solidFill>
                  <a:schemeClr val="lt1"/>
                </a:solidFill>
              </a:defRPr>
            </a:lvl9pPr>
          </a:lstStyle>
          <a:p/>
        </p:txBody>
      </p:sp>
      <p:sp>
        <p:nvSpPr>
          <p:cNvPr id="264" name="Google Shape;264;p36"/>
          <p:cNvSpPr txBox="1"/>
          <p:nvPr>
            <p:ph idx="8" type="subTitle"/>
          </p:nvPr>
        </p:nvSpPr>
        <p:spPr>
          <a:xfrm>
            <a:off x="1006450" y="1965125"/>
            <a:ext cx="1938000" cy="8238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chemeClr val="lt1"/>
              </a:buClr>
              <a:buSzPts val="1300"/>
              <a:buNone/>
              <a:defRPr sz="1300">
                <a:solidFill>
                  <a:schemeClr val="lt1"/>
                </a:solidFill>
              </a:defRPr>
            </a:lvl1pPr>
            <a:lvl2pPr lvl="1" algn="ctr">
              <a:lnSpc>
                <a:spcPct val="100000"/>
              </a:lnSpc>
              <a:spcBef>
                <a:spcPts val="0"/>
              </a:spcBef>
              <a:spcAft>
                <a:spcPts val="0"/>
              </a:spcAft>
              <a:buClr>
                <a:schemeClr val="lt1"/>
              </a:buClr>
              <a:buSzPts val="2100"/>
              <a:buNone/>
              <a:defRPr sz="2100">
                <a:solidFill>
                  <a:schemeClr val="lt1"/>
                </a:solidFill>
              </a:defRPr>
            </a:lvl2pPr>
            <a:lvl3pPr lvl="2" algn="ctr">
              <a:lnSpc>
                <a:spcPct val="100000"/>
              </a:lnSpc>
              <a:spcBef>
                <a:spcPts val="0"/>
              </a:spcBef>
              <a:spcAft>
                <a:spcPts val="0"/>
              </a:spcAft>
              <a:buClr>
                <a:schemeClr val="lt1"/>
              </a:buClr>
              <a:buSzPts val="2100"/>
              <a:buNone/>
              <a:defRPr sz="2100">
                <a:solidFill>
                  <a:schemeClr val="lt1"/>
                </a:solidFill>
              </a:defRPr>
            </a:lvl3pPr>
            <a:lvl4pPr lvl="3" algn="ctr">
              <a:lnSpc>
                <a:spcPct val="100000"/>
              </a:lnSpc>
              <a:spcBef>
                <a:spcPts val="0"/>
              </a:spcBef>
              <a:spcAft>
                <a:spcPts val="0"/>
              </a:spcAft>
              <a:buClr>
                <a:schemeClr val="lt1"/>
              </a:buClr>
              <a:buSzPts val="2100"/>
              <a:buNone/>
              <a:defRPr sz="2100">
                <a:solidFill>
                  <a:schemeClr val="lt1"/>
                </a:solidFill>
              </a:defRPr>
            </a:lvl4pPr>
            <a:lvl5pPr lvl="4" algn="ctr">
              <a:lnSpc>
                <a:spcPct val="100000"/>
              </a:lnSpc>
              <a:spcBef>
                <a:spcPts val="0"/>
              </a:spcBef>
              <a:spcAft>
                <a:spcPts val="0"/>
              </a:spcAft>
              <a:buClr>
                <a:schemeClr val="lt1"/>
              </a:buClr>
              <a:buSzPts val="2100"/>
              <a:buNone/>
              <a:defRPr sz="2100">
                <a:solidFill>
                  <a:schemeClr val="lt1"/>
                </a:solidFill>
              </a:defRPr>
            </a:lvl5pPr>
            <a:lvl6pPr lvl="5" algn="ctr">
              <a:lnSpc>
                <a:spcPct val="100000"/>
              </a:lnSpc>
              <a:spcBef>
                <a:spcPts val="0"/>
              </a:spcBef>
              <a:spcAft>
                <a:spcPts val="0"/>
              </a:spcAft>
              <a:buClr>
                <a:schemeClr val="lt1"/>
              </a:buClr>
              <a:buSzPts val="2100"/>
              <a:buNone/>
              <a:defRPr sz="2100">
                <a:solidFill>
                  <a:schemeClr val="lt1"/>
                </a:solidFill>
              </a:defRPr>
            </a:lvl6pPr>
            <a:lvl7pPr lvl="6" algn="ctr">
              <a:lnSpc>
                <a:spcPct val="100000"/>
              </a:lnSpc>
              <a:spcBef>
                <a:spcPts val="0"/>
              </a:spcBef>
              <a:spcAft>
                <a:spcPts val="0"/>
              </a:spcAft>
              <a:buClr>
                <a:schemeClr val="lt1"/>
              </a:buClr>
              <a:buSzPts val="2100"/>
              <a:buNone/>
              <a:defRPr sz="2100">
                <a:solidFill>
                  <a:schemeClr val="lt1"/>
                </a:solidFill>
              </a:defRPr>
            </a:lvl7pPr>
            <a:lvl8pPr lvl="7" algn="ctr">
              <a:lnSpc>
                <a:spcPct val="100000"/>
              </a:lnSpc>
              <a:spcBef>
                <a:spcPts val="0"/>
              </a:spcBef>
              <a:spcAft>
                <a:spcPts val="0"/>
              </a:spcAft>
              <a:buClr>
                <a:schemeClr val="lt1"/>
              </a:buClr>
              <a:buSzPts val="2100"/>
              <a:buNone/>
              <a:defRPr sz="2100">
                <a:solidFill>
                  <a:schemeClr val="lt1"/>
                </a:solidFill>
              </a:defRPr>
            </a:lvl8pPr>
            <a:lvl9pPr lvl="8" algn="ctr">
              <a:lnSpc>
                <a:spcPct val="100000"/>
              </a:lnSpc>
              <a:spcBef>
                <a:spcPts val="0"/>
              </a:spcBef>
              <a:spcAft>
                <a:spcPts val="0"/>
              </a:spcAft>
              <a:buClr>
                <a:schemeClr val="lt1"/>
              </a:buClr>
              <a:buSzPts val="2100"/>
              <a:buNone/>
              <a:defRPr sz="2100">
                <a:solidFill>
                  <a:schemeClr val="lt1"/>
                </a:solidFill>
              </a:defRPr>
            </a:lvl9pPr>
          </a:lstStyle>
          <a:p/>
        </p:txBody>
      </p:sp>
      <p:sp>
        <p:nvSpPr>
          <p:cNvPr id="265" name="Google Shape;265;p36"/>
          <p:cNvSpPr txBox="1"/>
          <p:nvPr>
            <p:ph idx="9" type="title"/>
          </p:nvPr>
        </p:nvSpPr>
        <p:spPr>
          <a:xfrm>
            <a:off x="3603000" y="1614500"/>
            <a:ext cx="1938000" cy="4074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Clr>
                <a:schemeClr val="lt1"/>
              </a:buClr>
              <a:buSzPts val="1400"/>
              <a:buNone/>
              <a:defRPr sz="1400">
                <a:solidFill>
                  <a:schemeClr val="lt1"/>
                </a:solidFill>
              </a:defRPr>
            </a:lvl1pPr>
            <a:lvl2pPr lvl="1" algn="ctr">
              <a:lnSpc>
                <a:spcPct val="100000"/>
              </a:lnSpc>
              <a:spcBef>
                <a:spcPts val="0"/>
              </a:spcBef>
              <a:spcAft>
                <a:spcPts val="0"/>
              </a:spcAft>
              <a:buClr>
                <a:schemeClr val="lt1"/>
              </a:buClr>
              <a:buSzPts val="1400"/>
              <a:buNone/>
              <a:defRPr sz="1400">
                <a:solidFill>
                  <a:schemeClr val="lt1"/>
                </a:solidFill>
              </a:defRPr>
            </a:lvl2pPr>
            <a:lvl3pPr lvl="2" algn="ctr">
              <a:lnSpc>
                <a:spcPct val="100000"/>
              </a:lnSpc>
              <a:spcBef>
                <a:spcPts val="0"/>
              </a:spcBef>
              <a:spcAft>
                <a:spcPts val="0"/>
              </a:spcAft>
              <a:buClr>
                <a:schemeClr val="lt1"/>
              </a:buClr>
              <a:buSzPts val="1400"/>
              <a:buNone/>
              <a:defRPr sz="1400">
                <a:solidFill>
                  <a:schemeClr val="lt1"/>
                </a:solidFill>
              </a:defRPr>
            </a:lvl3pPr>
            <a:lvl4pPr lvl="3" algn="ctr">
              <a:lnSpc>
                <a:spcPct val="100000"/>
              </a:lnSpc>
              <a:spcBef>
                <a:spcPts val="0"/>
              </a:spcBef>
              <a:spcAft>
                <a:spcPts val="0"/>
              </a:spcAft>
              <a:buClr>
                <a:schemeClr val="lt1"/>
              </a:buClr>
              <a:buSzPts val="1400"/>
              <a:buNone/>
              <a:defRPr sz="1400">
                <a:solidFill>
                  <a:schemeClr val="lt1"/>
                </a:solidFill>
              </a:defRPr>
            </a:lvl4pPr>
            <a:lvl5pPr lvl="4" algn="ctr">
              <a:lnSpc>
                <a:spcPct val="100000"/>
              </a:lnSpc>
              <a:spcBef>
                <a:spcPts val="0"/>
              </a:spcBef>
              <a:spcAft>
                <a:spcPts val="0"/>
              </a:spcAft>
              <a:buClr>
                <a:schemeClr val="lt1"/>
              </a:buClr>
              <a:buSzPts val="1400"/>
              <a:buNone/>
              <a:defRPr sz="1400">
                <a:solidFill>
                  <a:schemeClr val="lt1"/>
                </a:solidFill>
              </a:defRPr>
            </a:lvl5pPr>
            <a:lvl6pPr lvl="5" algn="ctr">
              <a:lnSpc>
                <a:spcPct val="100000"/>
              </a:lnSpc>
              <a:spcBef>
                <a:spcPts val="0"/>
              </a:spcBef>
              <a:spcAft>
                <a:spcPts val="0"/>
              </a:spcAft>
              <a:buClr>
                <a:schemeClr val="lt1"/>
              </a:buClr>
              <a:buSzPts val="1400"/>
              <a:buNone/>
              <a:defRPr sz="1400">
                <a:solidFill>
                  <a:schemeClr val="lt1"/>
                </a:solidFill>
              </a:defRPr>
            </a:lvl6pPr>
            <a:lvl7pPr lvl="6" algn="ctr">
              <a:lnSpc>
                <a:spcPct val="100000"/>
              </a:lnSpc>
              <a:spcBef>
                <a:spcPts val="0"/>
              </a:spcBef>
              <a:spcAft>
                <a:spcPts val="0"/>
              </a:spcAft>
              <a:buClr>
                <a:schemeClr val="lt1"/>
              </a:buClr>
              <a:buSzPts val="1400"/>
              <a:buNone/>
              <a:defRPr sz="1400">
                <a:solidFill>
                  <a:schemeClr val="lt1"/>
                </a:solidFill>
              </a:defRPr>
            </a:lvl7pPr>
            <a:lvl8pPr lvl="7" algn="ctr">
              <a:lnSpc>
                <a:spcPct val="100000"/>
              </a:lnSpc>
              <a:spcBef>
                <a:spcPts val="0"/>
              </a:spcBef>
              <a:spcAft>
                <a:spcPts val="0"/>
              </a:spcAft>
              <a:buClr>
                <a:schemeClr val="lt1"/>
              </a:buClr>
              <a:buSzPts val="1400"/>
              <a:buNone/>
              <a:defRPr sz="1400">
                <a:solidFill>
                  <a:schemeClr val="lt1"/>
                </a:solidFill>
              </a:defRPr>
            </a:lvl8pPr>
            <a:lvl9pPr lvl="8" algn="ctr">
              <a:lnSpc>
                <a:spcPct val="100000"/>
              </a:lnSpc>
              <a:spcBef>
                <a:spcPts val="0"/>
              </a:spcBef>
              <a:spcAft>
                <a:spcPts val="0"/>
              </a:spcAft>
              <a:buClr>
                <a:schemeClr val="lt1"/>
              </a:buClr>
              <a:buSzPts val="1400"/>
              <a:buNone/>
              <a:defRPr sz="1400">
                <a:solidFill>
                  <a:schemeClr val="lt1"/>
                </a:solidFill>
              </a:defRPr>
            </a:lvl9pPr>
          </a:lstStyle>
          <a:p/>
        </p:txBody>
      </p:sp>
      <p:sp>
        <p:nvSpPr>
          <p:cNvPr id="266" name="Google Shape;266;p36"/>
          <p:cNvSpPr txBox="1"/>
          <p:nvPr>
            <p:ph idx="13" type="subTitle"/>
          </p:nvPr>
        </p:nvSpPr>
        <p:spPr>
          <a:xfrm>
            <a:off x="3603000" y="1965125"/>
            <a:ext cx="1938000" cy="8238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chemeClr val="lt1"/>
              </a:buClr>
              <a:buSzPts val="1300"/>
              <a:buNone/>
              <a:defRPr sz="1300">
                <a:solidFill>
                  <a:schemeClr val="lt1"/>
                </a:solidFill>
              </a:defRPr>
            </a:lvl1pPr>
            <a:lvl2pPr lvl="1" algn="ctr">
              <a:lnSpc>
                <a:spcPct val="100000"/>
              </a:lnSpc>
              <a:spcBef>
                <a:spcPts val="0"/>
              </a:spcBef>
              <a:spcAft>
                <a:spcPts val="0"/>
              </a:spcAft>
              <a:buClr>
                <a:schemeClr val="lt1"/>
              </a:buClr>
              <a:buSzPts val="2100"/>
              <a:buNone/>
              <a:defRPr sz="2100">
                <a:solidFill>
                  <a:schemeClr val="lt1"/>
                </a:solidFill>
              </a:defRPr>
            </a:lvl2pPr>
            <a:lvl3pPr lvl="2" algn="ctr">
              <a:lnSpc>
                <a:spcPct val="100000"/>
              </a:lnSpc>
              <a:spcBef>
                <a:spcPts val="0"/>
              </a:spcBef>
              <a:spcAft>
                <a:spcPts val="0"/>
              </a:spcAft>
              <a:buClr>
                <a:schemeClr val="lt1"/>
              </a:buClr>
              <a:buSzPts val="2100"/>
              <a:buNone/>
              <a:defRPr sz="2100">
                <a:solidFill>
                  <a:schemeClr val="lt1"/>
                </a:solidFill>
              </a:defRPr>
            </a:lvl3pPr>
            <a:lvl4pPr lvl="3" algn="ctr">
              <a:lnSpc>
                <a:spcPct val="100000"/>
              </a:lnSpc>
              <a:spcBef>
                <a:spcPts val="0"/>
              </a:spcBef>
              <a:spcAft>
                <a:spcPts val="0"/>
              </a:spcAft>
              <a:buClr>
                <a:schemeClr val="lt1"/>
              </a:buClr>
              <a:buSzPts val="2100"/>
              <a:buNone/>
              <a:defRPr sz="2100">
                <a:solidFill>
                  <a:schemeClr val="lt1"/>
                </a:solidFill>
              </a:defRPr>
            </a:lvl4pPr>
            <a:lvl5pPr lvl="4" algn="ctr">
              <a:lnSpc>
                <a:spcPct val="100000"/>
              </a:lnSpc>
              <a:spcBef>
                <a:spcPts val="0"/>
              </a:spcBef>
              <a:spcAft>
                <a:spcPts val="0"/>
              </a:spcAft>
              <a:buClr>
                <a:schemeClr val="lt1"/>
              </a:buClr>
              <a:buSzPts val="2100"/>
              <a:buNone/>
              <a:defRPr sz="2100">
                <a:solidFill>
                  <a:schemeClr val="lt1"/>
                </a:solidFill>
              </a:defRPr>
            </a:lvl5pPr>
            <a:lvl6pPr lvl="5" algn="ctr">
              <a:lnSpc>
                <a:spcPct val="100000"/>
              </a:lnSpc>
              <a:spcBef>
                <a:spcPts val="0"/>
              </a:spcBef>
              <a:spcAft>
                <a:spcPts val="0"/>
              </a:spcAft>
              <a:buClr>
                <a:schemeClr val="lt1"/>
              </a:buClr>
              <a:buSzPts val="2100"/>
              <a:buNone/>
              <a:defRPr sz="2100">
                <a:solidFill>
                  <a:schemeClr val="lt1"/>
                </a:solidFill>
              </a:defRPr>
            </a:lvl6pPr>
            <a:lvl7pPr lvl="6" algn="ctr">
              <a:lnSpc>
                <a:spcPct val="100000"/>
              </a:lnSpc>
              <a:spcBef>
                <a:spcPts val="0"/>
              </a:spcBef>
              <a:spcAft>
                <a:spcPts val="0"/>
              </a:spcAft>
              <a:buClr>
                <a:schemeClr val="lt1"/>
              </a:buClr>
              <a:buSzPts val="2100"/>
              <a:buNone/>
              <a:defRPr sz="2100">
                <a:solidFill>
                  <a:schemeClr val="lt1"/>
                </a:solidFill>
              </a:defRPr>
            </a:lvl7pPr>
            <a:lvl8pPr lvl="7" algn="ctr">
              <a:lnSpc>
                <a:spcPct val="100000"/>
              </a:lnSpc>
              <a:spcBef>
                <a:spcPts val="0"/>
              </a:spcBef>
              <a:spcAft>
                <a:spcPts val="0"/>
              </a:spcAft>
              <a:buClr>
                <a:schemeClr val="lt1"/>
              </a:buClr>
              <a:buSzPts val="2100"/>
              <a:buNone/>
              <a:defRPr sz="2100">
                <a:solidFill>
                  <a:schemeClr val="lt1"/>
                </a:solidFill>
              </a:defRPr>
            </a:lvl8pPr>
            <a:lvl9pPr lvl="8" algn="ctr">
              <a:lnSpc>
                <a:spcPct val="100000"/>
              </a:lnSpc>
              <a:spcBef>
                <a:spcPts val="0"/>
              </a:spcBef>
              <a:spcAft>
                <a:spcPts val="0"/>
              </a:spcAft>
              <a:buClr>
                <a:schemeClr val="lt1"/>
              </a:buClr>
              <a:buSzPts val="2100"/>
              <a:buNone/>
              <a:defRPr sz="2100">
                <a:solidFill>
                  <a:schemeClr val="lt1"/>
                </a:solidFill>
              </a:defRPr>
            </a:lvl9pPr>
          </a:lstStyle>
          <a:p/>
        </p:txBody>
      </p:sp>
      <p:sp>
        <p:nvSpPr>
          <p:cNvPr id="267" name="Google Shape;267;p36"/>
          <p:cNvSpPr txBox="1"/>
          <p:nvPr>
            <p:ph idx="14" type="title"/>
          </p:nvPr>
        </p:nvSpPr>
        <p:spPr>
          <a:xfrm>
            <a:off x="6199550" y="1614500"/>
            <a:ext cx="1938000" cy="4074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Clr>
                <a:schemeClr val="lt1"/>
              </a:buClr>
              <a:buSzPts val="1400"/>
              <a:buNone/>
              <a:defRPr sz="1400">
                <a:solidFill>
                  <a:schemeClr val="lt1"/>
                </a:solidFill>
              </a:defRPr>
            </a:lvl1pPr>
            <a:lvl2pPr lvl="1" algn="ctr">
              <a:lnSpc>
                <a:spcPct val="100000"/>
              </a:lnSpc>
              <a:spcBef>
                <a:spcPts val="0"/>
              </a:spcBef>
              <a:spcAft>
                <a:spcPts val="0"/>
              </a:spcAft>
              <a:buClr>
                <a:schemeClr val="lt1"/>
              </a:buClr>
              <a:buSzPts val="1400"/>
              <a:buNone/>
              <a:defRPr sz="1400">
                <a:solidFill>
                  <a:schemeClr val="lt1"/>
                </a:solidFill>
              </a:defRPr>
            </a:lvl2pPr>
            <a:lvl3pPr lvl="2" algn="ctr">
              <a:lnSpc>
                <a:spcPct val="100000"/>
              </a:lnSpc>
              <a:spcBef>
                <a:spcPts val="0"/>
              </a:spcBef>
              <a:spcAft>
                <a:spcPts val="0"/>
              </a:spcAft>
              <a:buClr>
                <a:schemeClr val="lt1"/>
              </a:buClr>
              <a:buSzPts val="1400"/>
              <a:buNone/>
              <a:defRPr sz="1400">
                <a:solidFill>
                  <a:schemeClr val="lt1"/>
                </a:solidFill>
              </a:defRPr>
            </a:lvl3pPr>
            <a:lvl4pPr lvl="3" algn="ctr">
              <a:lnSpc>
                <a:spcPct val="100000"/>
              </a:lnSpc>
              <a:spcBef>
                <a:spcPts val="0"/>
              </a:spcBef>
              <a:spcAft>
                <a:spcPts val="0"/>
              </a:spcAft>
              <a:buClr>
                <a:schemeClr val="lt1"/>
              </a:buClr>
              <a:buSzPts val="1400"/>
              <a:buNone/>
              <a:defRPr sz="1400">
                <a:solidFill>
                  <a:schemeClr val="lt1"/>
                </a:solidFill>
              </a:defRPr>
            </a:lvl4pPr>
            <a:lvl5pPr lvl="4" algn="ctr">
              <a:lnSpc>
                <a:spcPct val="100000"/>
              </a:lnSpc>
              <a:spcBef>
                <a:spcPts val="0"/>
              </a:spcBef>
              <a:spcAft>
                <a:spcPts val="0"/>
              </a:spcAft>
              <a:buClr>
                <a:schemeClr val="lt1"/>
              </a:buClr>
              <a:buSzPts val="1400"/>
              <a:buNone/>
              <a:defRPr sz="1400">
                <a:solidFill>
                  <a:schemeClr val="lt1"/>
                </a:solidFill>
              </a:defRPr>
            </a:lvl5pPr>
            <a:lvl6pPr lvl="5" algn="ctr">
              <a:lnSpc>
                <a:spcPct val="100000"/>
              </a:lnSpc>
              <a:spcBef>
                <a:spcPts val="0"/>
              </a:spcBef>
              <a:spcAft>
                <a:spcPts val="0"/>
              </a:spcAft>
              <a:buClr>
                <a:schemeClr val="lt1"/>
              </a:buClr>
              <a:buSzPts val="1400"/>
              <a:buNone/>
              <a:defRPr sz="1400">
                <a:solidFill>
                  <a:schemeClr val="lt1"/>
                </a:solidFill>
              </a:defRPr>
            </a:lvl6pPr>
            <a:lvl7pPr lvl="6" algn="ctr">
              <a:lnSpc>
                <a:spcPct val="100000"/>
              </a:lnSpc>
              <a:spcBef>
                <a:spcPts val="0"/>
              </a:spcBef>
              <a:spcAft>
                <a:spcPts val="0"/>
              </a:spcAft>
              <a:buClr>
                <a:schemeClr val="lt1"/>
              </a:buClr>
              <a:buSzPts val="1400"/>
              <a:buNone/>
              <a:defRPr sz="1400">
                <a:solidFill>
                  <a:schemeClr val="lt1"/>
                </a:solidFill>
              </a:defRPr>
            </a:lvl7pPr>
            <a:lvl8pPr lvl="7" algn="ctr">
              <a:lnSpc>
                <a:spcPct val="100000"/>
              </a:lnSpc>
              <a:spcBef>
                <a:spcPts val="0"/>
              </a:spcBef>
              <a:spcAft>
                <a:spcPts val="0"/>
              </a:spcAft>
              <a:buClr>
                <a:schemeClr val="lt1"/>
              </a:buClr>
              <a:buSzPts val="1400"/>
              <a:buNone/>
              <a:defRPr sz="1400">
                <a:solidFill>
                  <a:schemeClr val="lt1"/>
                </a:solidFill>
              </a:defRPr>
            </a:lvl8pPr>
            <a:lvl9pPr lvl="8" algn="ctr">
              <a:lnSpc>
                <a:spcPct val="100000"/>
              </a:lnSpc>
              <a:spcBef>
                <a:spcPts val="0"/>
              </a:spcBef>
              <a:spcAft>
                <a:spcPts val="0"/>
              </a:spcAft>
              <a:buClr>
                <a:schemeClr val="lt1"/>
              </a:buClr>
              <a:buSzPts val="1400"/>
              <a:buNone/>
              <a:defRPr sz="1400">
                <a:solidFill>
                  <a:schemeClr val="lt1"/>
                </a:solidFill>
              </a:defRPr>
            </a:lvl9pPr>
          </a:lstStyle>
          <a:p/>
        </p:txBody>
      </p:sp>
      <p:sp>
        <p:nvSpPr>
          <p:cNvPr id="268" name="Google Shape;268;p36"/>
          <p:cNvSpPr txBox="1"/>
          <p:nvPr>
            <p:ph idx="15" type="subTitle"/>
          </p:nvPr>
        </p:nvSpPr>
        <p:spPr>
          <a:xfrm>
            <a:off x="6199550" y="1965125"/>
            <a:ext cx="1938000" cy="8238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chemeClr val="lt1"/>
              </a:buClr>
              <a:buSzPts val="1300"/>
              <a:buNone/>
              <a:defRPr sz="1300">
                <a:solidFill>
                  <a:schemeClr val="lt1"/>
                </a:solidFill>
              </a:defRPr>
            </a:lvl1pPr>
            <a:lvl2pPr lvl="1" algn="ctr">
              <a:lnSpc>
                <a:spcPct val="100000"/>
              </a:lnSpc>
              <a:spcBef>
                <a:spcPts val="0"/>
              </a:spcBef>
              <a:spcAft>
                <a:spcPts val="0"/>
              </a:spcAft>
              <a:buClr>
                <a:schemeClr val="lt1"/>
              </a:buClr>
              <a:buSzPts val="2100"/>
              <a:buNone/>
              <a:defRPr sz="2100">
                <a:solidFill>
                  <a:schemeClr val="lt1"/>
                </a:solidFill>
              </a:defRPr>
            </a:lvl2pPr>
            <a:lvl3pPr lvl="2" algn="ctr">
              <a:lnSpc>
                <a:spcPct val="100000"/>
              </a:lnSpc>
              <a:spcBef>
                <a:spcPts val="0"/>
              </a:spcBef>
              <a:spcAft>
                <a:spcPts val="0"/>
              </a:spcAft>
              <a:buClr>
                <a:schemeClr val="lt1"/>
              </a:buClr>
              <a:buSzPts val="2100"/>
              <a:buNone/>
              <a:defRPr sz="2100">
                <a:solidFill>
                  <a:schemeClr val="lt1"/>
                </a:solidFill>
              </a:defRPr>
            </a:lvl3pPr>
            <a:lvl4pPr lvl="3" algn="ctr">
              <a:lnSpc>
                <a:spcPct val="100000"/>
              </a:lnSpc>
              <a:spcBef>
                <a:spcPts val="0"/>
              </a:spcBef>
              <a:spcAft>
                <a:spcPts val="0"/>
              </a:spcAft>
              <a:buClr>
                <a:schemeClr val="lt1"/>
              </a:buClr>
              <a:buSzPts val="2100"/>
              <a:buNone/>
              <a:defRPr sz="2100">
                <a:solidFill>
                  <a:schemeClr val="lt1"/>
                </a:solidFill>
              </a:defRPr>
            </a:lvl4pPr>
            <a:lvl5pPr lvl="4" algn="ctr">
              <a:lnSpc>
                <a:spcPct val="100000"/>
              </a:lnSpc>
              <a:spcBef>
                <a:spcPts val="0"/>
              </a:spcBef>
              <a:spcAft>
                <a:spcPts val="0"/>
              </a:spcAft>
              <a:buClr>
                <a:schemeClr val="lt1"/>
              </a:buClr>
              <a:buSzPts val="2100"/>
              <a:buNone/>
              <a:defRPr sz="2100">
                <a:solidFill>
                  <a:schemeClr val="lt1"/>
                </a:solidFill>
              </a:defRPr>
            </a:lvl5pPr>
            <a:lvl6pPr lvl="5" algn="ctr">
              <a:lnSpc>
                <a:spcPct val="100000"/>
              </a:lnSpc>
              <a:spcBef>
                <a:spcPts val="0"/>
              </a:spcBef>
              <a:spcAft>
                <a:spcPts val="0"/>
              </a:spcAft>
              <a:buClr>
                <a:schemeClr val="lt1"/>
              </a:buClr>
              <a:buSzPts val="2100"/>
              <a:buNone/>
              <a:defRPr sz="2100">
                <a:solidFill>
                  <a:schemeClr val="lt1"/>
                </a:solidFill>
              </a:defRPr>
            </a:lvl6pPr>
            <a:lvl7pPr lvl="6" algn="ctr">
              <a:lnSpc>
                <a:spcPct val="100000"/>
              </a:lnSpc>
              <a:spcBef>
                <a:spcPts val="0"/>
              </a:spcBef>
              <a:spcAft>
                <a:spcPts val="0"/>
              </a:spcAft>
              <a:buClr>
                <a:schemeClr val="lt1"/>
              </a:buClr>
              <a:buSzPts val="2100"/>
              <a:buNone/>
              <a:defRPr sz="2100">
                <a:solidFill>
                  <a:schemeClr val="lt1"/>
                </a:solidFill>
              </a:defRPr>
            </a:lvl7pPr>
            <a:lvl8pPr lvl="7" algn="ctr">
              <a:lnSpc>
                <a:spcPct val="100000"/>
              </a:lnSpc>
              <a:spcBef>
                <a:spcPts val="0"/>
              </a:spcBef>
              <a:spcAft>
                <a:spcPts val="0"/>
              </a:spcAft>
              <a:buClr>
                <a:schemeClr val="lt1"/>
              </a:buClr>
              <a:buSzPts val="2100"/>
              <a:buNone/>
              <a:defRPr sz="2100">
                <a:solidFill>
                  <a:schemeClr val="lt1"/>
                </a:solidFill>
              </a:defRPr>
            </a:lvl8pPr>
            <a:lvl9pPr lvl="8" algn="ctr">
              <a:lnSpc>
                <a:spcPct val="100000"/>
              </a:lnSpc>
              <a:spcBef>
                <a:spcPts val="0"/>
              </a:spcBef>
              <a:spcAft>
                <a:spcPts val="0"/>
              </a:spcAft>
              <a:buClr>
                <a:schemeClr val="lt1"/>
              </a:buClr>
              <a:buSzPts val="2100"/>
              <a:buNone/>
              <a:defRPr sz="2100">
                <a:solidFill>
                  <a:schemeClr val="lt1"/>
                </a:solidFill>
              </a:defRPr>
            </a:lvl9pPr>
          </a:lstStyle>
          <a:p/>
        </p:txBody>
      </p:sp>
      <p:sp>
        <p:nvSpPr>
          <p:cNvPr id="269" name="Google Shape;269;p36"/>
          <p:cNvSpPr/>
          <p:nvPr/>
        </p:nvSpPr>
        <p:spPr>
          <a:xfrm>
            <a:off x="0" y="4748000"/>
            <a:ext cx="7500600" cy="3954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270" name="Google Shape;270;p36"/>
          <p:cNvCxnSpPr/>
          <p:nvPr/>
        </p:nvCxnSpPr>
        <p:spPr>
          <a:xfrm rot="10800000">
            <a:off x="781225" y="4940300"/>
            <a:ext cx="6774900" cy="0"/>
          </a:xfrm>
          <a:prstGeom prst="straightConnector1">
            <a:avLst/>
          </a:prstGeom>
          <a:noFill/>
          <a:ln cap="flat" cmpd="sng" w="19050">
            <a:solidFill>
              <a:schemeClr val="lt1"/>
            </a:solidFill>
            <a:prstDash val="solid"/>
            <a:round/>
            <a:headEnd len="sm" w="sm" type="none"/>
            <a:tailEnd len="sm" w="sm" type="none"/>
          </a:ln>
        </p:spPr>
      </p:cxnSp>
      <p:sp>
        <p:nvSpPr>
          <p:cNvPr id="271" name="Google Shape;271;p36"/>
          <p:cNvSpPr txBox="1"/>
          <p:nvPr/>
        </p:nvSpPr>
        <p:spPr>
          <a:xfrm>
            <a:off x="5247350" y="4637895"/>
            <a:ext cx="3430800" cy="3192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000000"/>
              </a:buClr>
              <a:buSzPts val="900"/>
              <a:buFont typeface="Arial"/>
              <a:buNone/>
            </a:pPr>
            <a:r>
              <a:rPr b="0" i="0" lang="en-US" sz="900" u="none" cap="none" strike="noStrike">
                <a:solidFill>
                  <a:schemeClr val="accent1"/>
                </a:solidFill>
                <a:latin typeface="Arial"/>
                <a:ea typeface="Arial"/>
                <a:cs typeface="Arial"/>
                <a:sym typeface="Arial"/>
              </a:rPr>
              <a:t>COVID-19</a:t>
            </a:r>
            <a:endParaRPr b="0" i="0" sz="900" u="none" cap="none" strike="noStrike">
              <a:solidFill>
                <a:schemeClr val="accent1"/>
              </a:solidFill>
              <a:latin typeface="Arial"/>
              <a:ea typeface="Arial"/>
              <a:cs typeface="Arial"/>
              <a:sym typeface="Arial"/>
            </a:endParaRPr>
          </a:p>
        </p:txBody>
      </p:sp>
      <p:cxnSp>
        <p:nvCxnSpPr>
          <p:cNvPr id="272" name="Google Shape;272;p36"/>
          <p:cNvCxnSpPr/>
          <p:nvPr/>
        </p:nvCxnSpPr>
        <p:spPr>
          <a:xfrm rot="10800000">
            <a:off x="7496925" y="4940300"/>
            <a:ext cx="1095300" cy="0"/>
          </a:xfrm>
          <a:prstGeom prst="straightConnector1">
            <a:avLst/>
          </a:prstGeom>
          <a:noFill/>
          <a:ln cap="flat" cmpd="sng" w="19050">
            <a:solidFill>
              <a:schemeClr val="accent1"/>
            </a:solidFill>
            <a:prstDash val="solid"/>
            <a:round/>
            <a:headEnd len="sm" w="sm" type="none"/>
            <a:tailEnd len="sm" w="sm" type="none"/>
          </a:ln>
        </p:spPr>
      </p:cxn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Design 1">
  <p:cSld name="Title + Design 1">
    <p:spTree>
      <p:nvGrpSpPr>
        <p:cNvPr id="273" name="Shape 273"/>
        <p:cNvGrpSpPr/>
        <p:nvPr/>
      </p:nvGrpSpPr>
      <p:grpSpPr>
        <a:xfrm>
          <a:off x="0" y="0"/>
          <a:ext cx="0" cy="0"/>
          <a:chOff x="0" y="0"/>
          <a:chExt cx="0" cy="0"/>
        </a:xfrm>
      </p:grpSpPr>
      <p:sp>
        <p:nvSpPr>
          <p:cNvPr id="274" name="Google Shape;274;p37"/>
          <p:cNvSpPr txBox="1"/>
          <p:nvPr>
            <p:ph type="title"/>
          </p:nvPr>
        </p:nvSpPr>
        <p:spPr>
          <a:xfrm>
            <a:off x="705222" y="445025"/>
            <a:ext cx="81111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000"/>
              <a:buNone/>
              <a:defRPr sz="20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cxnSp>
        <p:nvCxnSpPr>
          <p:cNvPr id="275" name="Google Shape;275;p37"/>
          <p:cNvCxnSpPr/>
          <p:nvPr/>
        </p:nvCxnSpPr>
        <p:spPr>
          <a:xfrm rot="10800000">
            <a:off x="781100" y="4940300"/>
            <a:ext cx="8358300" cy="0"/>
          </a:xfrm>
          <a:prstGeom prst="straightConnector1">
            <a:avLst/>
          </a:prstGeom>
          <a:noFill/>
          <a:ln cap="flat" cmpd="sng" w="19050">
            <a:solidFill>
              <a:schemeClr val="accent1"/>
            </a:solidFill>
            <a:prstDash val="solid"/>
            <a:round/>
            <a:headEnd len="sm" w="sm" type="none"/>
            <a:tailEnd len="sm" w="sm" type="none"/>
          </a:ln>
        </p:spPr>
      </p:cxnSp>
      <p:sp>
        <p:nvSpPr>
          <p:cNvPr id="276" name="Google Shape;276;p37"/>
          <p:cNvSpPr txBox="1"/>
          <p:nvPr/>
        </p:nvSpPr>
        <p:spPr>
          <a:xfrm>
            <a:off x="5247350" y="4637895"/>
            <a:ext cx="3430800" cy="3192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000000"/>
              </a:buClr>
              <a:buSzPts val="900"/>
              <a:buFont typeface="Arial"/>
              <a:buNone/>
            </a:pPr>
            <a:r>
              <a:rPr b="0" i="0" lang="en-US" sz="900" u="none" cap="none" strike="noStrike">
                <a:solidFill>
                  <a:schemeClr val="accent1"/>
                </a:solidFill>
                <a:latin typeface="Arial"/>
                <a:ea typeface="Arial"/>
                <a:cs typeface="Arial"/>
                <a:sym typeface="Arial"/>
              </a:rPr>
              <a:t>COVID-19</a:t>
            </a:r>
            <a:endParaRPr b="0" i="0" sz="900" u="none" cap="none" strike="noStrike">
              <a:solidFill>
                <a:schemeClr val="accent1"/>
              </a:solidFill>
              <a:latin typeface="Arial"/>
              <a:ea typeface="Arial"/>
              <a:cs typeface="Arial"/>
              <a:sym typeface="Arial"/>
            </a:endParaRPr>
          </a:p>
        </p:txBody>
      </p:sp>
      <p:sp>
        <p:nvSpPr>
          <p:cNvPr id="277" name="Google Shape;277;p37"/>
          <p:cNvSpPr/>
          <p:nvPr/>
        </p:nvSpPr>
        <p:spPr>
          <a:xfrm>
            <a:off x="0" y="1183975"/>
            <a:ext cx="4205400" cy="32766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8" name="Google Shape;278;p37"/>
          <p:cNvSpPr/>
          <p:nvPr/>
        </p:nvSpPr>
        <p:spPr>
          <a:xfrm>
            <a:off x="4938750" y="1183975"/>
            <a:ext cx="4205400" cy="32766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Four Columns 1">
  <p:cSld name="Title + Four Columns 1">
    <p:spTree>
      <p:nvGrpSpPr>
        <p:cNvPr id="279" name="Shape 279"/>
        <p:cNvGrpSpPr/>
        <p:nvPr/>
      </p:nvGrpSpPr>
      <p:grpSpPr>
        <a:xfrm>
          <a:off x="0" y="0"/>
          <a:ext cx="0" cy="0"/>
          <a:chOff x="0" y="0"/>
          <a:chExt cx="0" cy="0"/>
        </a:xfrm>
      </p:grpSpPr>
      <p:sp>
        <p:nvSpPr>
          <p:cNvPr id="280" name="Google Shape;280;p38"/>
          <p:cNvSpPr txBox="1"/>
          <p:nvPr>
            <p:ph type="title"/>
          </p:nvPr>
        </p:nvSpPr>
        <p:spPr>
          <a:xfrm>
            <a:off x="705222" y="445025"/>
            <a:ext cx="81111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000"/>
              <a:buNone/>
              <a:defRPr sz="20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cxnSp>
        <p:nvCxnSpPr>
          <p:cNvPr id="281" name="Google Shape;281;p38"/>
          <p:cNvCxnSpPr/>
          <p:nvPr/>
        </p:nvCxnSpPr>
        <p:spPr>
          <a:xfrm rot="10800000">
            <a:off x="781100" y="4940300"/>
            <a:ext cx="8358300" cy="0"/>
          </a:xfrm>
          <a:prstGeom prst="straightConnector1">
            <a:avLst/>
          </a:prstGeom>
          <a:noFill/>
          <a:ln cap="flat" cmpd="sng" w="19050">
            <a:solidFill>
              <a:schemeClr val="accent1"/>
            </a:solidFill>
            <a:prstDash val="solid"/>
            <a:round/>
            <a:headEnd len="sm" w="sm" type="none"/>
            <a:tailEnd len="sm" w="sm" type="none"/>
          </a:ln>
        </p:spPr>
      </p:cxnSp>
      <p:sp>
        <p:nvSpPr>
          <p:cNvPr id="282" name="Google Shape;282;p38"/>
          <p:cNvSpPr txBox="1"/>
          <p:nvPr/>
        </p:nvSpPr>
        <p:spPr>
          <a:xfrm>
            <a:off x="5247350" y="4637895"/>
            <a:ext cx="3430800" cy="3192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000000"/>
              </a:buClr>
              <a:buSzPts val="900"/>
              <a:buFont typeface="Arial"/>
              <a:buNone/>
            </a:pPr>
            <a:r>
              <a:rPr b="0" i="0" lang="en-US" sz="900" u="none" cap="none" strike="noStrike">
                <a:solidFill>
                  <a:schemeClr val="accent1"/>
                </a:solidFill>
                <a:latin typeface="Arial"/>
                <a:ea typeface="Arial"/>
                <a:cs typeface="Arial"/>
                <a:sym typeface="Arial"/>
              </a:rPr>
              <a:t>COVID-19</a:t>
            </a:r>
            <a:endParaRPr b="0" i="0" sz="900" u="none" cap="none" strike="noStrike">
              <a:solidFill>
                <a:schemeClr val="accent1"/>
              </a:solidFill>
              <a:latin typeface="Arial"/>
              <a:ea typeface="Arial"/>
              <a:cs typeface="Arial"/>
              <a:sym typeface="Arial"/>
            </a:endParaRPr>
          </a:p>
        </p:txBody>
      </p:sp>
      <p:sp>
        <p:nvSpPr>
          <p:cNvPr id="283" name="Google Shape;283;p38"/>
          <p:cNvSpPr txBox="1"/>
          <p:nvPr>
            <p:ph idx="2" type="title"/>
          </p:nvPr>
        </p:nvSpPr>
        <p:spPr>
          <a:xfrm>
            <a:off x="5746088" y="1725825"/>
            <a:ext cx="2675400" cy="3549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1400"/>
              <a:buNone/>
              <a:defRPr sz="1400"/>
            </a:lvl1pPr>
            <a:lvl2pPr lvl="1" algn="l">
              <a:lnSpc>
                <a:spcPct val="100000"/>
              </a:lnSpc>
              <a:spcBef>
                <a:spcPts val="0"/>
              </a:spcBef>
              <a:spcAft>
                <a:spcPts val="0"/>
              </a:spcAft>
              <a:buSzPts val="1400"/>
              <a:buNone/>
              <a:defRPr sz="1400"/>
            </a:lvl2pPr>
            <a:lvl3pPr lvl="2" algn="l">
              <a:lnSpc>
                <a:spcPct val="100000"/>
              </a:lnSpc>
              <a:spcBef>
                <a:spcPts val="0"/>
              </a:spcBef>
              <a:spcAft>
                <a:spcPts val="0"/>
              </a:spcAft>
              <a:buSzPts val="1400"/>
              <a:buNone/>
              <a:defRPr sz="1400"/>
            </a:lvl3pPr>
            <a:lvl4pPr lvl="3" algn="l">
              <a:lnSpc>
                <a:spcPct val="100000"/>
              </a:lnSpc>
              <a:spcBef>
                <a:spcPts val="0"/>
              </a:spcBef>
              <a:spcAft>
                <a:spcPts val="0"/>
              </a:spcAft>
              <a:buSzPts val="1400"/>
              <a:buNone/>
              <a:defRPr sz="1400"/>
            </a:lvl4pPr>
            <a:lvl5pPr lvl="4" algn="l">
              <a:lnSpc>
                <a:spcPct val="100000"/>
              </a:lnSpc>
              <a:spcBef>
                <a:spcPts val="0"/>
              </a:spcBef>
              <a:spcAft>
                <a:spcPts val="0"/>
              </a:spcAft>
              <a:buSzPts val="1400"/>
              <a:buNone/>
              <a:defRPr sz="1400"/>
            </a:lvl5pPr>
            <a:lvl6pPr lvl="5" algn="l">
              <a:lnSpc>
                <a:spcPct val="100000"/>
              </a:lnSpc>
              <a:spcBef>
                <a:spcPts val="0"/>
              </a:spcBef>
              <a:spcAft>
                <a:spcPts val="0"/>
              </a:spcAft>
              <a:buSzPts val="1400"/>
              <a:buNone/>
              <a:defRPr sz="1400"/>
            </a:lvl6pPr>
            <a:lvl7pPr lvl="6" algn="l">
              <a:lnSpc>
                <a:spcPct val="100000"/>
              </a:lnSpc>
              <a:spcBef>
                <a:spcPts val="0"/>
              </a:spcBef>
              <a:spcAft>
                <a:spcPts val="0"/>
              </a:spcAft>
              <a:buSzPts val="1400"/>
              <a:buNone/>
              <a:defRPr sz="1400"/>
            </a:lvl7pPr>
            <a:lvl8pPr lvl="7" algn="l">
              <a:lnSpc>
                <a:spcPct val="100000"/>
              </a:lnSpc>
              <a:spcBef>
                <a:spcPts val="0"/>
              </a:spcBef>
              <a:spcAft>
                <a:spcPts val="0"/>
              </a:spcAft>
              <a:buSzPts val="1400"/>
              <a:buNone/>
              <a:defRPr sz="1400"/>
            </a:lvl8pPr>
            <a:lvl9pPr lvl="8" algn="l">
              <a:lnSpc>
                <a:spcPct val="100000"/>
              </a:lnSpc>
              <a:spcBef>
                <a:spcPts val="0"/>
              </a:spcBef>
              <a:spcAft>
                <a:spcPts val="0"/>
              </a:spcAft>
              <a:buSzPts val="1400"/>
              <a:buNone/>
              <a:defRPr sz="1400"/>
            </a:lvl9pPr>
          </a:lstStyle>
          <a:p/>
        </p:txBody>
      </p:sp>
      <p:sp>
        <p:nvSpPr>
          <p:cNvPr id="284" name="Google Shape;284;p38"/>
          <p:cNvSpPr txBox="1"/>
          <p:nvPr>
            <p:ph idx="1" type="subTitle"/>
          </p:nvPr>
        </p:nvSpPr>
        <p:spPr>
          <a:xfrm>
            <a:off x="5746087" y="2001025"/>
            <a:ext cx="2528700" cy="5379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300"/>
              <a:buNone/>
              <a:defRPr sz="1300"/>
            </a:lvl1pPr>
            <a:lvl2pPr lvl="1" algn="l">
              <a:lnSpc>
                <a:spcPct val="100000"/>
              </a:lnSpc>
              <a:spcBef>
                <a:spcPts val="0"/>
              </a:spcBef>
              <a:spcAft>
                <a:spcPts val="0"/>
              </a:spcAft>
              <a:buSzPts val="2100"/>
              <a:buNone/>
              <a:defRPr sz="2100"/>
            </a:lvl2pPr>
            <a:lvl3pPr lvl="2" algn="l">
              <a:lnSpc>
                <a:spcPct val="100000"/>
              </a:lnSpc>
              <a:spcBef>
                <a:spcPts val="0"/>
              </a:spcBef>
              <a:spcAft>
                <a:spcPts val="0"/>
              </a:spcAft>
              <a:buSzPts val="2100"/>
              <a:buNone/>
              <a:defRPr sz="2100"/>
            </a:lvl3pPr>
            <a:lvl4pPr lvl="3" algn="l">
              <a:lnSpc>
                <a:spcPct val="100000"/>
              </a:lnSpc>
              <a:spcBef>
                <a:spcPts val="0"/>
              </a:spcBef>
              <a:spcAft>
                <a:spcPts val="0"/>
              </a:spcAft>
              <a:buSzPts val="2100"/>
              <a:buNone/>
              <a:defRPr sz="2100"/>
            </a:lvl4pPr>
            <a:lvl5pPr lvl="4" algn="l">
              <a:lnSpc>
                <a:spcPct val="100000"/>
              </a:lnSpc>
              <a:spcBef>
                <a:spcPts val="0"/>
              </a:spcBef>
              <a:spcAft>
                <a:spcPts val="0"/>
              </a:spcAft>
              <a:buSzPts val="2100"/>
              <a:buNone/>
              <a:defRPr sz="2100"/>
            </a:lvl5pPr>
            <a:lvl6pPr lvl="5" algn="l">
              <a:lnSpc>
                <a:spcPct val="100000"/>
              </a:lnSpc>
              <a:spcBef>
                <a:spcPts val="0"/>
              </a:spcBef>
              <a:spcAft>
                <a:spcPts val="0"/>
              </a:spcAft>
              <a:buSzPts val="2100"/>
              <a:buNone/>
              <a:defRPr sz="2100"/>
            </a:lvl6pPr>
            <a:lvl7pPr lvl="6" algn="l">
              <a:lnSpc>
                <a:spcPct val="100000"/>
              </a:lnSpc>
              <a:spcBef>
                <a:spcPts val="0"/>
              </a:spcBef>
              <a:spcAft>
                <a:spcPts val="0"/>
              </a:spcAft>
              <a:buSzPts val="2100"/>
              <a:buNone/>
              <a:defRPr sz="2100"/>
            </a:lvl7pPr>
            <a:lvl8pPr lvl="7" algn="l">
              <a:lnSpc>
                <a:spcPct val="100000"/>
              </a:lnSpc>
              <a:spcBef>
                <a:spcPts val="0"/>
              </a:spcBef>
              <a:spcAft>
                <a:spcPts val="0"/>
              </a:spcAft>
              <a:buSzPts val="2100"/>
              <a:buNone/>
              <a:defRPr sz="2100"/>
            </a:lvl8pPr>
            <a:lvl9pPr lvl="8" algn="l">
              <a:lnSpc>
                <a:spcPct val="100000"/>
              </a:lnSpc>
              <a:spcBef>
                <a:spcPts val="0"/>
              </a:spcBef>
              <a:spcAft>
                <a:spcPts val="0"/>
              </a:spcAft>
              <a:buSzPts val="2100"/>
              <a:buNone/>
              <a:defRPr sz="2100"/>
            </a:lvl9pPr>
          </a:lstStyle>
          <a:p/>
        </p:txBody>
      </p:sp>
      <p:sp>
        <p:nvSpPr>
          <p:cNvPr id="285" name="Google Shape;285;p38"/>
          <p:cNvSpPr txBox="1"/>
          <p:nvPr>
            <p:ph idx="3" type="title"/>
          </p:nvPr>
        </p:nvSpPr>
        <p:spPr>
          <a:xfrm>
            <a:off x="5746088" y="3347598"/>
            <a:ext cx="2675400" cy="3549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1400"/>
              <a:buNone/>
              <a:defRPr sz="1400"/>
            </a:lvl1pPr>
            <a:lvl2pPr lvl="1" algn="l">
              <a:lnSpc>
                <a:spcPct val="100000"/>
              </a:lnSpc>
              <a:spcBef>
                <a:spcPts val="0"/>
              </a:spcBef>
              <a:spcAft>
                <a:spcPts val="0"/>
              </a:spcAft>
              <a:buSzPts val="1400"/>
              <a:buNone/>
              <a:defRPr sz="1400"/>
            </a:lvl2pPr>
            <a:lvl3pPr lvl="2" algn="l">
              <a:lnSpc>
                <a:spcPct val="100000"/>
              </a:lnSpc>
              <a:spcBef>
                <a:spcPts val="0"/>
              </a:spcBef>
              <a:spcAft>
                <a:spcPts val="0"/>
              </a:spcAft>
              <a:buSzPts val="1400"/>
              <a:buNone/>
              <a:defRPr sz="1400"/>
            </a:lvl3pPr>
            <a:lvl4pPr lvl="3" algn="l">
              <a:lnSpc>
                <a:spcPct val="100000"/>
              </a:lnSpc>
              <a:spcBef>
                <a:spcPts val="0"/>
              </a:spcBef>
              <a:spcAft>
                <a:spcPts val="0"/>
              </a:spcAft>
              <a:buSzPts val="1400"/>
              <a:buNone/>
              <a:defRPr sz="1400"/>
            </a:lvl4pPr>
            <a:lvl5pPr lvl="4" algn="l">
              <a:lnSpc>
                <a:spcPct val="100000"/>
              </a:lnSpc>
              <a:spcBef>
                <a:spcPts val="0"/>
              </a:spcBef>
              <a:spcAft>
                <a:spcPts val="0"/>
              </a:spcAft>
              <a:buSzPts val="1400"/>
              <a:buNone/>
              <a:defRPr sz="1400"/>
            </a:lvl5pPr>
            <a:lvl6pPr lvl="5" algn="l">
              <a:lnSpc>
                <a:spcPct val="100000"/>
              </a:lnSpc>
              <a:spcBef>
                <a:spcPts val="0"/>
              </a:spcBef>
              <a:spcAft>
                <a:spcPts val="0"/>
              </a:spcAft>
              <a:buSzPts val="1400"/>
              <a:buNone/>
              <a:defRPr sz="1400"/>
            </a:lvl6pPr>
            <a:lvl7pPr lvl="6" algn="l">
              <a:lnSpc>
                <a:spcPct val="100000"/>
              </a:lnSpc>
              <a:spcBef>
                <a:spcPts val="0"/>
              </a:spcBef>
              <a:spcAft>
                <a:spcPts val="0"/>
              </a:spcAft>
              <a:buSzPts val="1400"/>
              <a:buNone/>
              <a:defRPr sz="1400"/>
            </a:lvl7pPr>
            <a:lvl8pPr lvl="7" algn="l">
              <a:lnSpc>
                <a:spcPct val="100000"/>
              </a:lnSpc>
              <a:spcBef>
                <a:spcPts val="0"/>
              </a:spcBef>
              <a:spcAft>
                <a:spcPts val="0"/>
              </a:spcAft>
              <a:buSzPts val="1400"/>
              <a:buNone/>
              <a:defRPr sz="1400"/>
            </a:lvl8pPr>
            <a:lvl9pPr lvl="8" algn="l">
              <a:lnSpc>
                <a:spcPct val="100000"/>
              </a:lnSpc>
              <a:spcBef>
                <a:spcPts val="0"/>
              </a:spcBef>
              <a:spcAft>
                <a:spcPts val="0"/>
              </a:spcAft>
              <a:buSzPts val="1400"/>
              <a:buNone/>
              <a:defRPr sz="1400"/>
            </a:lvl9pPr>
          </a:lstStyle>
          <a:p/>
        </p:txBody>
      </p:sp>
      <p:sp>
        <p:nvSpPr>
          <p:cNvPr id="286" name="Google Shape;286;p38"/>
          <p:cNvSpPr txBox="1"/>
          <p:nvPr>
            <p:ph idx="4" type="subTitle"/>
          </p:nvPr>
        </p:nvSpPr>
        <p:spPr>
          <a:xfrm>
            <a:off x="5746087" y="3622800"/>
            <a:ext cx="2528700" cy="5379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300"/>
              <a:buNone/>
              <a:defRPr sz="1300"/>
            </a:lvl1pPr>
            <a:lvl2pPr lvl="1" algn="l">
              <a:lnSpc>
                <a:spcPct val="100000"/>
              </a:lnSpc>
              <a:spcBef>
                <a:spcPts val="0"/>
              </a:spcBef>
              <a:spcAft>
                <a:spcPts val="0"/>
              </a:spcAft>
              <a:buSzPts val="2100"/>
              <a:buNone/>
              <a:defRPr sz="2100"/>
            </a:lvl2pPr>
            <a:lvl3pPr lvl="2" algn="l">
              <a:lnSpc>
                <a:spcPct val="100000"/>
              </a:lnSpc>
              <a:spcBef>
                <a:spcPts val="0"/>
              </a:spcBef>
              <a:spcAft>
                <a:spcPts val="0"/>
              </a:spcAft>
              <a:buSzPts val="2100"/>
              <a:buNone/>
              <a:defRPr sz="2100"/>
            </a:lvl3pPr>
            <a:lvl4pPr lvl="3" algn="l">
              <a:lnSpc>
                <a:spcPct val="100000"/>
              </a:lnSpc>
              <a:spcBef>
                <a:spcPts val="0"/>
              </a:spcBef>
              <a:spcAft>
                <a:spcPts val="0"/>
              </a:spcAft>
              <a:buSzPts val="2100"/>
              <a:buNone/>
              <a:defRPr sz="2100"/>
            </a:lvl4pPr>
            <a:lvl5pPr lvl="4" algn="l">
              <a:lnSpc>
                <a:spcPct val="100000"/>
              </a:lnSpc>
              <a:spcBef>
                <a:spcPts val="0"/>
              </a:spcBef>
              <a:spcAft>
                <a:spcPts val="0"/>
              </a:spcAft>
              <a:buSzPts val="2100"/>
              <a:buNone/>
              <a:defRPr sz="2100"/>
            </a:lvl5pPr>
            <a:lvl6pPr lvl="5" algn="l">
              <a:lnSpc>
                <a:spcPct val="100000"/>
              </a:lnSpc>
              <a:spcBef>
                <a:spcPts val="0"/>
              </a:spcBef>
              <a:spcAft>
                <a:spcPts val="0"/>
              </a:spcAft>
              <a:buSzPts val="2100"/>
              <a:buNone/>
              <a:defRPr sz="2100"/>
            </a:lvl6pPr>
            <a:lvl7pPr lvl="6" algn="l">
              <a:lnSpc>
                <a:spcPct val="100000"/>
              </a:lnSpc>
              <a:spcBef>
                <a:spcPts val="0"/>
              </a:spcBef>
              <a:spcAft>
                <a:spcPts val="0"/>
              </a:spcAft>
              <a:buSzPts val="2100"/>
              <a:buNone/>
              <a:defRPr sz="2100"/>
            </a:lvl7pPr>
            <a:lvl8pPr lvl="7" algn="l">
              <a:lnSpc>
                <a:spcPct val="100000"/>
              </a:lnSpc>
              <a:spcBef>
                <a:spcPts val="0"/>
              </a:spcBef>
              <a:spcAft>
                <a:spcPts val="0"/>
              </a:spcAft>
              <a:buSzPts val="2100"/>
              <a:buNone/>
              <a:defRPr sz="2100"/>
            </a:lvl8pPr>
            <a:lvl9pPr lvl="8" algn="l">
              <a:lnSpc>
                <a:spcPct val="100000"/>
              </a:lnSpc>
              <a:spcBef>
                <a:spcPts val="0"/>
              </a:spcBef>
              <a:spcAft>
                <a:spcPts val="0"/>
              </a:spcAft>
              <a:buSzPts val="2100"/>
              <a:buNone/>
              <a:defRPr sz="2100"/>
            </a:lvl9pPr>
          </a:lstStyle>
          <a:p/>
        </p:txBody>
      </p:sp>
      <p:sp>
        <p:nvSpPr>
          <p:cNvPr id="287" name="Google Shape;287;p38"/>
          <p:cNvSpPr txBox="1"/>
          <p:nvPr>
            <p:ph idx="5" type="title"/>
          </p:nvPr>
        </p:nvSpPr>
        <p:spPr>
          <a:xfrm>
            <a:off x="722513" y="1725825"/>
            <a:ext cx="2675400" cy="354900"/>
          </a:xfrm>
          <a:prstGeom prst="rect">
            <a:avLst/>
          </a:prstGeom>
          <a:noFill/>
          <a:ln>
            <a:noFill/>
          </a:ln>
        </p:spPr>
        <p:txBody>
          <a:bodyPr anchorCtr="0" anchor="b" bIns="91425" lIns="91425" spcFirstLastPara="1" rIns="91425" wrap="square" tIns="91425">
            <a:noAutofit/>
          </a:bodyPr>
          <a:lstStyle>
            <a:lvl1pPr lvl="0" algn="r">
              <a:lnSpc>
                <a:spcPct val="100000"/>
              </a:lnSpc>
              <a:spcBef>
                <a:spcPts val="0"/>
              </a:spcBef>
              <a:spcAft>
                <a:spcPts val="0"/>
              </a:spcAft>
              <a:buSzPts val="1400"/>
              <a:buNone/>
              <a:defRPr sz="1400"/>
            </a:lvl1pPr>
            <a:lvl2pPr lvl="1" algn="r">
              <a:lnSpc>
                <a:spcPct val="100000"/>
              </a:lnSpc>
              <a:spcBef>
                <a:spcPts val="0"/>
              </a:spcBef>
              <a:spcAft>
                <a:spcPts val="0"/>
              </a:spcAft>
              <a:buSzPts val="1400"/>
              <a:buNone/>
              <a:defRPr sz="1400"/>
            </a:lvl2pPr>
            <a:lvl3pPr lvl="2" algn="r">
              <a:lnSpc>
                <a:spcPct val="100000"/>
              </a:lnSpc>
              <a:spcBef>
                <a:spcPts val="0"/>
              </a:spcBef>
              <a:spcAft>
                <a:spcPts val="0"/>
              </a:spcAft>
              <a:buSzPts val="1400"/>
              <a:buNone/>
              <a:defRPr sz="1400"/>
            </a:lvl3pPr>
            <a:lvl4pPr lvl="3" algn="r">
              <a:lnSpc>
                <a:spcPct val="100000"/>
              </a:lnSpc>
              <a:spcBef>
                <a:spcPts val="0"/>
              </a:spcBef>
              <a:spcAft>
                <a:spcPts val="0"/>
              </a:spcAft>
              <a:buSzPts val="1400"/>
              <a:buNone/>
              <a:defRPr sz="1400"/>
            </a:lvl4pPr>
            <a:lvl5pPr lvl="4" algn="r">
              <a:lnSpc>
                <a:spcPct val="100000"/>
              </a:lnSpc>
              <a:spcBef>
                <a:spcPts val="0"/>
              </a:spcBef>
              <a:spcAft>
                <a:spcPts val="0"/>
              </a:spcAft>
              <a:buSzPts val="1400"/>
              <a:buNone/>
              <a:defRPr sz="1400"/>
            </a:lvl5pPr>
            <a:lvl6pPr lvl="5" algn="r">
              <a:lnSpc>
                <a:spcPct val="100000"/>
              </a:lnSpc>
              <a:spcBef>
                <a:spcPts val="0"/>
              </a:spcBef>
              <a:spcAft>
                <a:spcPts val="0"/>
              </a:spcAft>
              <a:buSzPts val="1400"/>
              <a:buNone/>
              <a:defRPr sz="1400"/>
            </a:lvl6pPr>
            <a:lvl7pPr lvl="6" algn="r">
              <a:lnSpc>
                <a:spcPct val="100000"/>
              </a:lnSpc>
              <a:spcBef>
                <a:spcPts val="0"/>
              </a:spcBef>
              <a:spcAft>
                <a:spcPts val="0"/>
              </a:spcAft>
              <a:buSzPts val="1400"/>
              <a:buNone/>
              <a:defRPr sz="1400"/>
            </a:lvl7pPr>
            <a:lvl8pPr lvl="7" algn="r">
              <a:lnSpc>
                <a:spcPct val="100000"/>
              </a:lnSpc>
              <a:spcBef>
                <a:spcPts val="0"/>
              </a:spcBef>
              <a:spcAft>
                <a:spcPts val="0"/>
              </a:spcAft>
              <a:buSzPts val="1400"/>
              <a:buNone/>
              <a:defRPr sz="1400"/>
            </a:lvl8pPr>
            <a:lvl9pPr lvl="8" algn="r">
              <a:lnSpc>
                <a:spcPct val="100000"/>
              </a:lnSpc>
              <a:spcBef>
                <a:spcPts val="0"/>
              </a:spcBef>
              <a:spcAft>
                <a:spcPts val="0"/>
              </a:spcAft>
              <a:buSzPts val="1400"/>
              <a:buNone/>
              <a:defRPr sz="1400"/>
            </a:lvl9pPr>
          </a:lstStyle>
          <a:p/>
        </p:txBody>
      </p:sp>
      <p:sp>
        <p:nvSpPr>
          <p:cNvPr id="288" name="Google Shape;288;p38"/>
          <p:cNvSpPr txBox="1"/>
          <p:nvPr>
            <p:ph idx="6" type="subTitle"/>
          </p:nvPr>
        </p:nvSpPr>
        <p:spPr>
          <a:xfrm>
            <a:off x="869137" y="2001025"/>
            <a:ext cx="2528700" cy="537900"/>
          </a:xfrm>
          <a:prstGeom prst="rect">
            <a:avLst/>
          </a:prstGeom>
          <a:noFill/>
          <a:ln>
            <a:noFill/>
          </a:ln>
        </p:spPr>
        <p:txBody>
          <a:bodyPr anchorCtr="0" anchor="t" bIns="91425" lIns="91425" spcFirstLastPara="1" rIns="91425" wrap="square" tIns="91425">
            <a:noAutofit/>
          </a:bodyPr>
          <a:lstStyle>
            <a:lvl1pPr lvl="0" algn="r">
              <a:lnSpc>
                <a:spcPct val="100000"/>
              </a:lnSpc>
              <a:spcBef>
                <a:spcPts val="0"/>
              </a:spcBef>
              <a:spcAft>
                <a:spcPts val="0"/>
              </a:spcAft>
              <a:buSzPts val="1300"/>
              <a:buNone/>
              <a:defRPr sz="1300"/>
            </a:lvl1pPr>
            <a:lvl2pPr lvl="1" algn="r">
              <a:lnSpc>
                <a:spcPct val="100000"/>
              </a:lnSpc>
              <a:spcBef>
                <a:spcPts val="0"/>
              </a:spcBef>
              <a:spcAft>
                <a:spcPts val="0"/>
              </a:spcAft>
              <a:buSzPts val="2100"/>
              <a:buNone/>
              <a:defRPr sz="2100"/>
            </a:lvl2pPr>
            <a:lvl3pPr lvl="2" algn="r">
              <a:lnSpc>
                <a:spcPct val="100000"/>
              </a:lnSpc>
              <a:spcBef>
                <a:spcPts val="0"/>
              </a:spcBef>
              <a:spcAft>
                <a:spcPts val="0"/>
              </a:spcAft>
              <a:buSzPts val="2100"/>
              <a:buNone/>
              <a:defRPr sz="2100"/>
            </a:lvl3pPr>
            <a:lvl4pPr lvl="3" algn="r">
              <a:lnSpc>
                <a:spcPct val="100000"/>
              </a:lnSpc>
              <a:spcBef>
                <a:spcPts val="0"/>
              </a:spcBef>
              <a:spcAft>
                <a:spcPts val="0"/>
              </a:spcAft>
              <a:buSzPts val="2100"/>
              <a:buNone/>
              <a:defRPr sz="2100"/>
            </a:lvl4pPr>
            <a:lvl5pPr lvl="4" algn="r">
              <a:lnSpc>
                <a:spcPct val="100000"/>
              </a:lnSpc>
              <a:spcBef>
                <a:spcPts val="0"/>
              </a:spcBef>
              <a:spcAft>
                <a:spcPts val="0"/>
              </a:spcAft>
              <a:buSzPts val="2100"/>
              <a:buNone/>
              <a:defRPr sz="2100"/>
            </a:lvl5pPr>
            <a:lvl6pPr lvl="5" algn="r">
              <a:lnSpc>
                <a:spcPct val="100000"/>
              </a:lnSpc>
              <a:spcBef>
                <a:spcPts val="0"/>
              </a:spcBef>
              <a:spcAft>
                <a:spcPts val="0"/>
              </a:spcAft>
              <a:buSzPts val="2100"/>
              <a:buNone/>
              <a:defRPr sz="2100"/>
            </a:lvl6pPr>
            <a:lvl7pPr lvl="6" algn="r">
              <a:lnSpc>
                <a:spcPct val="100000"/>
              </a:lnSpc>
              <a:spcBef>
                <a:spcPts val="0"/>
              </a:spcBef>
              <a:spcAft>
                <a:spcPts val="0"/>
              </a:spcAft>
              <a:buSzPts val="2100"/>
              <a:buNone/>
              <a:defRPr sz="2100"/>
            </a:lvl7pPr>
            <a:lvl8pPr lvl="7" algn="r">
              <a:lnSpc>
                <a:spcPct val="100000"/>
              </a:lnSpc>
              <a:spcBef>
                <a:spcPts val="0"/>
              </a:spcBef>
              <a:spcAft>
                <a:spcPts val="0"/>
              </a:spcAft>
              <a:buSzPts val="2100"/>
              <a:buNone/>
              <a:defRPr sz="2100"/>
            </a:lvl8pPr>
            <a:lvl9pPr lvl="8" algn="r">
              <a:lnSpc>
                <a:spcPct val="100000"/>
              </a:lnSpc>
              <a:spcBef>
                <a:spcPts val="0"/>
              </a:spcBef>
              <a:spcAft>
                <a:spcPts val="0"/>
              </a:spcAft>
              <a:buSzPts val="2100"/>
              <a:buNone/>
              <a:defRPr sz="2100"/>
            </a:lvl9pPr>
          </a:lstStyle>
          <a:p/>
        </p:txBody>
      </p:sp>
      <p:sp>
        <p:nvSpPr>
          <p:cNvPr id="289" name="Google Shape;289;p38"/>
          <p:cNvSpPr txBox="1"/>
          <p:nvPr>
            <p:ph idx="7" type="title"/>
          </p:nvPr>
        </p:nvSpPr>
        <p:spPr>
          <a:xfrm>
            <a:off x="722513" y="3347598"/>
            <a:ext cx="2675400" cy="354900"/>
          </a:xfrm>
          <a:prstGeom prst="rect">
            <a:avLst/>
          </a:prstGeom>
          <a:noFill/>
          <a:ln>
            <a:noFill/>
          </a:ln>
        </p:spPr>
        <p:txBody>
          <a:bodyPr anchorCtr="0" anchor="b" bIns="91425" lIns="91425" spcFirstLastPara="1" rIns="91425" wrap="square" tIns="91425">
            <a:noAutofit/>
          </a:bodyPr>
          <a:lstStyle>
            <a:lvl1pPr lvl="0" algn="r">
              <a:lnSpc>
                <a:spcPct val="100000"/>
              </a:lnSpc>
              <a:spcBef>
                <a:spcPts val="0"/>
              </a:spcBef>
              <a:spcAft>
                <a:spcPts val="0"/>
              </a:spcAft>
              <a:buSzPts val="1400"/>
              <a:buNone/>
              <a:defRPr sz="1400"/>
            </a:lvl1pPr>
            <a:lvl2pPr lvl="1" algn="r">
              <a:lnSpc>
                <a:spcPct val="100000"/>
              </a:lnSpc>
              <a:spcBef>
                <a:spcPts val="0"/>
              </a:spcBef>
              <a:spcAft>
                <a:spcPts val="0"/>
              </a:spcAft>
              <a:buSzPts val="1400"/>
              <a:buNone/>
              <a:defRPr sz="1400"/>
            </a:lvl2pPr>
            <a:lvl3pPr lvl="2" algn="r">
              <a:lnSpc>
                <a:spcPct val="100000"/>
              </a:lnSpc>
              <a:spcBef>
                <a:spcPts val="0"/>
              </a:spcBef>
              <a:spcAft>
                <a:spcPts val="0"/>
              </a:spcAft>
              <a:buSzPts val="1400"/>
              <a:buNone/>
              <a:defRPr sz="1400"/>
            </a:lvl3pPr>
            <a:lvl4pPr lvl="3" algn="r">
              <a:lnSpc>
                <a:spcPct val="100000"/>
              </a:lnSpc>
              <a:spcBef>
                <a:spcPts val="0"/>
              </a:spcBef>
              <a:spcAft>
                <a:spcPts val="0"/>
              </a:spcAft>
              <a:buSzPts val="1400"/>
              <a:buNone/>
              <a:defRPr sz="1400"/>
            </a:lvl4pPr>
            <a:lvl5pPr lvl="4" algn="r">
              <a:lnSpc>
                <a:spcPct val="100000"/>
              </a:lnSpc>
              <a:spcBef>
                <a:spcPts val="0"/>
              </a:spcBef>
              <a:spcAft>
                <a:spcPts val="0"/>
              </a:spcAft>
              <a:buSzPts val="1400"/>
              <a:buNone/>
              <a:defRPr sz="1400"/>
            </a:lvl5pPr>
            <a:lvl6pPr lvl="5" algn="r">
              <a:lnSpc>
                <a:spcPct val="100000"/>
              </a:lnSpc>
              <a:spcBef>
                <a:spcPts val="0"/>
              </a:spcBef>
              <a:spcAft>
                <a:spcPts val="0"/>
              </a:spcAft>
              <a:buSzPts val="1400"/>
              <a:buNone/>
              <a:defRPr sz="1400"/>
            </a:lvl6pPr>
            <a:lvl7pPr lvl="6" algn="r">
              <a:lnSpc>
                <a:spcPct val="100000"/>
              </a:lnSpc>
              <a:spcBef>
                <a:spcPts val="0"/>
              </a:spcBef>
              <a:spcAft>
                <a:spcPts val="0"/>
              </a:spcAft>
              <a:buSzPts val="1400"/>
              <a:buNone/>
              <a:defRPr sz="1400"/>
            </a:lvl7pPr>
            <a:lvl8pPr lvl="7" algn="r">
              <a:lnSpc>
                <a:spcPct val="100000"/>
              </a:lnSpc>
              <a:spcBef>
                <a:spcPts val="0"/>
              </a:spcBef>
              <a:spcAft>
                <a:spcPts val="0"/>
              </a:spcAft>
              <a:buSzPts val="1400"/>
              <a:buNone/>
              <a:defRPr sz="1400"/>
            </a:lvl8pPr>
            <a:lvl9pPr lvl="8" algn="r">
              <a:lnSpc>
                <a:spcPct val="100000"/>
              </a:lnSpc>
              <a:spcBef>
                <a:spcPts val="0"/>
              </a:spcBef>
              <a:spcAft>
                <a:spcPts val="0"/>
              </a:spcAft>
              <a:buSzPts val="1400"/>
              <a:buNone/>
              <a:defRPr sz="1400"/>
            </a:lvl9pPr>
          </a:lstStyle>
          <a:p/>
        </p:txBody>
      </p:sp>
      <p:sp>
        <p:nvSpPr>
          <p:cNvPr id="290" name="Google Shape;290;p38"/>
          <p:cNvSpPr txBox="1"/>
          <p:nvPr>
            <p:ph idx="8" type="subTitle"/>
          </p:nvPr>
        </p:nvSpPr>
        <p:spPr>
          <a:xfrm>
            <a:off x="869137" y="3622800"/>
            <a:ext cx="2528700" cy="537900"/>
          </a:xfrm>
          <a:prstGeom prst="rect">
            <a:avLst/>
          </a:prstGeom>
          <a:noFill/>
          <a:ln>
            <a:noFill/>
          </a:ln>
        </p:spPr>
        <p:txBody>
          <a:bodyPr anchorCtr="0" anchor="t" bIns="91425" lIns="91425" spcFirstLastPara="1" rIns="91425" wrap="square" tIns="91425">
            <a:noAutofit/>
          </a:bodyPr>
          <a:lstStyle>
            <a:lvl1pPr lvl="0" algn="r">
              <a:lnSpc>
                <a:spcPct val="100000"/>
              </a:lnSpc>
              <a:spcBef>
                <a:spcPts val="0"/>
              </a:spcBef>
              <a:spcAft>
                <a:spcPts val="0"/>
              </a:spcAft>
              <a:buSzPts val="1300"/>
              <a:buNone/>
              <a:defRPr sz="1300"/>
            </a:lvl1pPr>
            <a:lvl2pPr lvl="1" algn="r">
              <a:lnSpc>
                <a:spcPct val="100000"/>
              </a:lnSpc>
              <a:spcBef>
                <a:spcPts val="0"/>
              </a:spcBef>
              <a:spcAft>
                <a:spcPts val="0"/>
              </a:spcAft>
              <a:buSzPts val="2100"/>
              <a:buNone/>
              <a:defRPr sz="2100"/>
            </a:lvl2pPr>
            <a:lvl3pPr lvl="2" algn="r">
              <a:lnSpc>
                <a:spcPct val="100000"/>
              </a:lnSpc>
              <a:spcBef>
                <a:spcPts val="0"/>
              </a:spcBef>
              <a:spcAft>
                <a:spcPts val="0"/>
              </a:spcAft>
              <a:buSzPts val="2100"/>
              <a:buNone/>
              <a:defRPr sz="2100"/>
            </a:lvl3pPr>
            <a:lvl4pPr lvl="3" algn="r">
              <a:lnSpc>
                <a:spcPct val="100000"/>
              </a:lnSpc>
              <a:spcBef>
                <a:spcPts val="0"/>
              </a:spcBef>
              <a:spcAft>
                <a:spcPts val="0"/>
              </a:spcAft>
              <a:buSzPts val="2100"/>
              <a:buNone/>
              <a:defRPr sz="2100"/>
            </a:lvl4pPr>
            <a:lvl5pPr lvl="4" algn="r">
              <a:lnSpc>
                <a:spcPct val="100000"/>
              </a:lnSpc>
              <a:spcBef>
                <a:spcPts val="0"/>
              </a:spcBef>
              <a:spcAft>
                <a:spcPts val="0"/>
              </a:spcAft>
              <a:buSzPts val="2100"/>
              <a:buNone/>
              <a:defRPr sz="2100"/>
            </a:lvl5pPr>
            <a:lvl6pPr lvl="5" algn="r">
              <a:lnSpc>
                <a:spcPct val="100000"/>
              </a:lnSpc>
              <a:spcBef>
                <a:spcPts val="0"/>
              </a:spcBef>
              <a:spcAft>
                <a:spcPts val="0"/>
              </a:spcAft>
              <a:buSzPts val="2100"/>
              <a:buNone/>
              <a:defRPr sz="2100"/>
            </a:lvl6pPr>
            <a:lvl7pPr lvl="6" algn="r">
              <a:lnSpc>
                <a:spcPct val="100000"/>
              </a:lnSpc>
              <a:spcBef>
                <a:spcPts val="0"/>
              </a:spcBef>
              <a:spcAft>
                <a:spcPts val="0"/>
              </a:spcAft>
              <a:buSzPts val="2100"/>
              <a:buNone/>
              <a:defRPr sz="2100"/>
            </a:lvl7pPr>
            <a:lvl8pPr lvl="7" algn="r">
              <a:lnSpc>
                <a:spcPct val="100000"/>
              </a:lnSpc>
              <a:spcBef>
                <a:spcPts val="0"/>
              </a:spcBef>
              <a:spcAft>
                <a:spcPts val="0"/>
              </a:spcAft>
              <a:buSzPts val="2100"/>
              <a:buNone/>
              <a:defRPr sz="2100"/>
            </a:lvl8pPr>
            <a:lvl9pPr lvl="8" algn="r">
              <a:lnSpc>
                <a:spcPct val="100000"/>
              </a:lnSpc>
              <a:spcBef>
                <a:spcPts val="0"/>
              </a:spcBef>
              <a:spcAft>
                <a:spcPts val="0"/>
              </a:spcAft>
              <a:buSzPts val="2100"/>
              <a:buNone/>
              <a:defRPr sz="2100"/>
            </a:lvl9pPr>
          </a:lstStyle>
          <a:p/>
        </p:txBody>
      </p:sp>
      <p:sp>
        <p:nvSpPr>
          <p:cNvPr id="291" name="Google Shape;291;p38"/>
          <p:cNvSpPr/>
          <p:nvPr/>
        </p:nvSpPr>
        <p:spPr>
          <a:xfrm>
            <a:off x="3738600" y="1533525"/>
            <a:ext cx="1666800" cy="28005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Two text">
  <p:cSld name="Title + Two text">
    <p:spTree>
      <p:nvGrpSpPr>
        <p:cNvPr id="292" name="Shape 292"/>
        <p:cNvGrpSpPr/>
        <p:nvPr/>
      </p:nvGrpSpPr>
      <p:grpSpPr>
        <a:xfrm>
          <a:off x="0" y="0"/>
          <a:ext cx="0" cy="0"/>
          <a:chOff x="0" y="0"/>
          <a:chExt cx="0" cy="0"/>
        </a:xfrm>
      </p:grpSpPr>
      <p:sp>
        <p:nvSpPr>
          <p:cNvPr id="293" name="Google Shape;293;p39"/>
          <p:cNvSpPr/>
          <p:nvPr/>
        </p:nvSpPr>
        <p:spPr>
          <a:xfrm>
            <a:off x="-13950" y="2683850"/>
            <a:ext cx="3056700" cy="24597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4" name="Google Shape;294;p39"/>
          <p:cNvSpPr/>
          <p:nvPr/>
        </p:nvSpPr>
        <p:spPr>
          <a:xfrm>
            <a:off x="6490450" y="0"/>
            <a:ext cx="2653500" cy="28683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5" name="Google Shape;295;p39"/>
          <p:cNvSpPr txBox="1"/>
          <p:nvPr>
            <p:ph type="title"/>
          </p:nvPr>
        </p:nvSpPr>
        <p:spPr>
          <a:xfrm>
            <a:off x="705222" y="445025"/>
            <a:ext cx="81111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000"/>
              <a:buNone/>
              <a:defRPr sz="20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cxnSp>
        <p:nvCxnSpPr>
          <p:cNvPr id="296" name="Google Shape;296;p39"/>
          <p:cNvCxnSpPr/>
          <p:nvPr/>
        </p:nvCxnSpPr>
        <p:spPr>
          <a:xfrm rot="10800000">
            <a:off x="781100" y="4940300"/>
            <a:ext cx="8358300" cy="0"/>
          </a:xfrm>
          <a:prstGeom prst="straightConnector1">
            <a:avLst/>
          </a:prstGeom>
          <a:noFill/>
          <a:ln cap="flat" cmpd="sng" w="19050">
            <a:solidFill>
              <a:schemeClr val="accent1"/>
            </a:solidFill>
            <a:prstDash val="solid"/>
            <a:round/>
            <a:headEnd len="sm" w="sm" type="none"/>
            <a:tailEnd len="sm" w="sm" type="none"/>
          </a:ln>
        </p:spPr>
      </p:cxnSp>
      <p:sp>
        <p:nvSpPr>
          <p:cNvPr id="297" name="Google Shape;297;p39"/>
          <p:cNvSpPr txBox="1"/>
          <p:nvPr/>
        </p:nvSpPr>
        <p:spPr>
          <a:xfrm>
            <a:off x="5247350" y="4637895"/>
            <a:ext cx="3430800" cy="3192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000000"/>
              </a:buClr>
              <a:buSzPts val="900"/>
              <a:buFont typeface="Arial"/>
              <a:buNone/>
            </a:pPr>
            <a:r>
              <a:rPr b="0" i="0" lang="en-US" sz="900" u="none" cap="none" strike="noStrike">
                <a:solidFill>
                  <a:schemeClr val="accent1"/>
                </a:solidFill>
                <a:latin typeface="Arial"/>
                <a:ea typeface="Arial"/>
                <a:cs typeface="Arial"/>
                <a:sym typeface="Arial"/>
              </a:rPr>
              <a:t>COVID-19</a:t>
            </a:r>
            <a:endParaRPr b="0" i="0" sz="900" u="none" cap="none" strike="noStrike">
              <a:solidFill>
                <a:schemeClr val="accent1"/>
              </a:solidFill>
              <a:latin typeface="Arial"/>
              <a:ea typeface="Arial"/>
              <a:cs typeface="Arial"/>
              <a:sym typeface="Arial"/>
            </a:endParaRPr>
          </a:p>
        </p:txBody>
      </p:sp>
      <p:sp>
        <p:nvSpPr>
          <p:cNvPr id="298" name="Google Shape;298;p39"/>
          <p:cNvSpPr txBox="1"/>
          <p:nvPr>
            <p:ph idx="1" type="subTitle"/>
          </p:nvPr>
        </p:nvSpPr>
        <p:spPr>
          <a:xfrm>
            <a:off x="705225" y="1241225"/>
            <a:ext cx="2795100" cy="10416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300"/>
              <a:buNone/>
              <a:defRPr sz="13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299" name="Google Shape;299;p39"/>
          <p:cNvSpPr txBox="1"/>
          <p:nvPr>
            <p:ph idx="2" type="subTitle"/>
          </p:nvPr>
        </p:nvSpPr>
        <p:spPr>
          <a:xfrm>
            <a:off x="5643600" y="3318500"/>
            <a:ext cx="2795100" cy="10416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300"/>
              <a:buNone/>
              <a:defRPr sz="13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Bullet Points">
  <p:cSld name="Title + Bullet Points">
    <p:spTree>
      <p:nvGrpSpPr>
        <p:cNvPr id="300" name="Shape 300"/>
        <p:cNvGrpSpPr/>
        <p:nvPr/>
      </p:nvGrpSpPr>
      <p:grpSpPr>
        <a:xfrm>
          <a:off x="0" y="0"/>
          <a:ext cx="0" cy="0"/>
          <a:chOff x="0" y="0"/>
          <a:chExt cx="0" cy="0"/>
        </a:xfrm>
      </p:grpSpPr>
      <p:sp>
        <p:nvSpPr>
          <p:cNvPr id="301" name="Google Shape;301;p40"/>
          <p:cNvSpPr/>
          <p:nvPr/>
        </p:nvSpPr>
        <p:spPr>
          <a:xfrm>
            <a:off x="5792550" y="0"/>
            <a:ext cx="3351600" cy="51642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02" name="Google Shape;302;p40"/>
          <p:cNvSpPr txBox="1"/>
          <p:nvPr>
            <p:ph idx="1" type="body"/>
          </p:nvPr>
        </p:nvSpPr>
        <p:spPr>
          <a:xfrm>
            <a:off x="705225" y="1497050"/>
            <a:ext cx="4366800" cy="3071700"/>
          </a:xfrm>
          <a:prstGeom prst="rect">
            <a:avLst/>
          </a:prstGeom>
          <a:noFill/>
          <a:ln>
            <a:noFill/>
          </a:ln>
        </p:spPr>
        <p:txBody>
          <a:bodyPr anchorCtr="0" anchor="t" bIns="91425" lIns="91425" spcFirstLastPara="1" rIns="91425" wrap="square" tIns="91425">
            <a:noAutofit/>
          </a:bodyPr>
          <a:lstStyle>
            <a:lvl1pPr indent="-317500" lvl="0" marL="457200" algn="l">
              <a:lnSpc>
                <a:spcPct val="100000"/>
              </a:lnSpc>
              <a:spcBef>
                <a:spcPts val="0"/>
              </a:spcBef>
              <a:spcAft>
                <a:spcPts val="0"/>
              </a:spcAft>
              <a:buSzPts val="1400"/>
              <a:buChar char="●"/>
              <a:defRPr sz="1400"/>
            </a:lvl1pPr>
            <a:lvl2pPr indent="-317500" lvl="1" marL="914400" algn="l">
              <a:lnSpc>
                <a:spcPct val="100000"/>
              </a:lnSpc>
              <a:spcBef>
                <a:spcPts val="1600"/>
              </a:spcBef>
              <a:spcAft>
                <a:spcPts val="0"/>
              </a:spcAft>
              <a:buSzPts val="1400"/>
              <a:buChar char="○"/>
              <a:defRPr/>
            </a:lvl2pPr>
            <a:lvl3pPr indent="-317500" lvl="2" marL="1371600" algn="l">
              <a:lnSpc>
                <a:spcPct val="100000"/>
              </a:lnSpc>
              <a:spcBef>
                <a:spcPts val="1600"/>
              </a:spcBef>
              <a:spcAft>
                <a:spcPts val="0"/>
              </a:spcAft>
              <a:buSzPts val="1400"/>
              <a:buChar char="■"/>
              <a:defRPr/>
            </a:lvl3pPr>
            <a:lvl4pPr indent="-317500" lvl="3" marL="1828800" algn="l">
              <a:lnSpc>
                <a:spcPct val="100000"/>
              </a:lnSpc>
              <a:spcBef>
                <a:spcPts val="1600"/>
              </a:spcBef>
              <a:spcAft>
                <a:spcPts val="0"/>
              </a:spcAft>
              <a:buSzPts val="1400"/>
              <a:buChar char="●"/>
              <a:defRPr/>
            </a:lvl4pPr>
            <a:lvl5pPr indent="-317500" lvl="4" marL="2286000" algn="l">
              <a:lnSpc>
                <a:spcPct val="100000"/>
              </a:lnSpc>
              <a:spcBef>
                <a:spcPts val="1600"/>
              </a:spcBef>
              <a:spcAft>
                <a:spcPts val="0"/>
              </a:spcAft>
              <a:buSzPts val="1400"/>
              <a:buChar char="○"/>
              <a:defRPr/>
            </a:lvl5pPr>
            <a:lvl6pPr indent="-317500" lvl="5" marL="2743200" algn="l">
              <a:lnSpc>
                <a:spcPct val="100000"/>
              </a:lnSpc>
              <a:spcBef>
                <a:spcPts val="1600"/>
              </a:spcBef>
              <a:spcAft>
                <a:spcPts val="0"/>
              </a:spcAft>
              <a:buSzPts val="1400"/>
              <a:buChar char="■"/>
              <a:defRPr/>
            </a:lvl6pPr>
            <a:lvl7pPr indent="-317500" lvl="6" marL="3200400" algn="l">
              <a:lnSpc>
                <a:spcPct val="100000"/>
              </a:lnSpc>
              <a:spcBef>
                <a:spcPts val="1600"/>
              </a:spcBef>
              <a:spcAft>
                <a:spcPts val="0"/>
              </a:spcAft>
              <a:buSzPts val="1400"/>
              <a:buChar char="●"/>
              <a:defRPr/>
            </a:lvl7pPr>
            <a:lvl8pPr indent="-317500" lvl="7" marL="3657600" algn="l">
              <a:lnSpc>
                <a:spcPct val="100000"/>
              </a:lnSpc>
              <a:spcBef>
                <a:spcPts val="1600"/>
              </a:spcBef>
              <a:spcAft>
                <a:spcPts val="0"/>
              </a:spcAft>
              <a:buSzPts val="1400"/>
              <a:buChar char="○"/>
              <a:defRPr/>
            </a:lvl8pPr>
            <a:lvl9pPr indent="-317500" lvl="8" marL="4114800" algn="l">
              <a:lnSpc>
                <a:spcPct val="100000"/>
              </a:lnSpc>
              <a:spcBef>
                <a:spcPts val="1600"/>
              </a:spcBef>
              <a:spcAft>
                <a:spcPts val="1600"/>
              </a:spcAft>
              <a:buSzPts val="1400"/>
              <a:buChar char="■"/>
              <a:defRPr/>
            </a:lvl9pPr>
          </a:lstStyle>
          <a:p/>
        </p:txBody>
      </p:sp>
      <p:sp>
        <p:nvSpPr>
          <p:cNvPr id="303" name="Google Shape;303;p40"/>
          <p:cNvSpPr txBox="1"/>
          <p:nvPr>
            <p:ph type="title"/>
          </p:nvPr>
        </p:nvSpPr>
        <p:spPr>
          <a:xfrm>
            <a:off x="705222" y="445025"/>
            <a:ext cx="81111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000"/>
              <a:buNone/>
              <a:defRPr sz="20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304" name="Google Shape;304;p40"/>
          <p:cNvSpPr txBox="1"/>
          <p:nvPr/>
        </p:nvSpPr>
        <p:spPr>
          <a:xfrm>
            <a:off x="5247350" y="4637895"/>
            <a:ext cx="3430800" cy="3192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000000"/>
              </a:buClr>
              <a:buSzPts val="900"/>
              <a:buFont typeface="Arial"/>
              <a:buNone/>
            </a:pPr>
            <a:r>
              <a:rPr b="0" i="0" lang="en-US" sz="900" u="none" cap="none" strike="noStrike">
                <a:solidFill>
                  <a:schemeClr val="lt1"/>
                </a:solidFill>
                <a:latin typeface="Arial"/>
                <a:ea typeface="Arial"/>
                <a:cs typeface="Arial"/>
                <a:sym typeface="Arial"/>
              </a:rPr>
              <a:t>COVID-19</a:t>
            </a:r>
            <a:endParaRPr b="0" i="0" sz="900" u="none" cap="none" strike="noStrike">
              <a:solidFill>
                <a:schemeClr val="lt1"/>
              </a:solidFill>
              <a:latin typeface="Arial"/>
              <a:ea typeface="Arial"/>
              <a:cs typeface="Arial"/>
              <a:sym typeface="Arial"/>
            </a:endParaRPr>
          </a:p>
        </p:txBody>
      </p:sp>
      <p:cxnSp>
        <p:nvCxnSpPr>
          <p:cNvPr id="305" name="Google Shape;305;p40"/>
          <p:cNvCxnSpPr/>
          <p:nvPr/>
        </p:nvCxnSpPr>
        <p:spPr>
          <a:xfrm rot="10800000">
            <a:off x="5757525" y="4940300"/>
            <a:ext cx="2834700" cy="0"/>
          </a:xfrm>
          <a:prstGeom prst="straightConnector1">
            <a:avLst/>
          </a:prstGeom>
          <a:noFill/>
          <a:ln cap="flat" cmpd="sng" w="19050">
            <a:solidFill>
              <a:schemeClr val="lt1"/>
            </a:solidFill>
            <a:prstDash val="solid"/>
            <a:round/>
            <a:headEnd len="sm" w="sm" type="none"/>
            <a:tailEnd len="sm" w="sm" type="none"/>
          </a:ln>
        </p:spPr>
      </p:cxn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Two Columns  1">
  <p:cSld name="Title + Two Columns  1">
    <p:spTree>
      <p:nvGrpSpPr>
        <p:cNvPr id="306" name="Shape 306"/>
        <p:cNvGrpSpPr/>
        <p:nvPr/>
      </p:nvGrpSpPr>
      <p:grpSpPr>
        <a:xfrm>
          <a:off x="0" y="0"/>
          <a:ext cx="0" cy="0"/>
          <a:chOff x="0" y="0"/>
          <a:chExt cx="0" cy="0"/>
        </a:xfrm>
      </p:grpSpPr>
      <p:sp>
        <p:nvSpPr>
          <p:cNvPr id="307" name="Google Shape;307;p41"/>
          <p:cNvSpPr txBox="1"/>
          <p:nvPr>
            <p:ph type="title"/>
          </p:nvPr>
        </p:nvSpPr>
        <p:spPr>
          <a:xfrm>
            <a:off x="705222" y="445025"/>
            <a:ext cx="81111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000"/>
              <a:buNone/>
              <a:defRPr sz="20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308" name="Google Shape;308;p41"/>
          <p:cNvSpPr txBox="1"/>
          <p:nvPr>
            <p:ph idx="2" type="title"/>
          </p:nvPr>
        </p:nvSpPr>
        <p:spPr>
          <a:xfrm>
            <a:off x="1670763" y="3194675"/>
            <a:ext cx="2207400" cy="3585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sz="1400"/>
            </a:lvl2pPr>
            <a:lvl3pPr lvl="2" algn="ctr">
              <a:lnSpc>
                <a:spcPct val="100000"/>
              </a:lnSpc>
              <a:spcBef>
                <a:spcPts val="0"/>
              </a:spcBef>
              <a:spcAft>
                <a:spcPts val="0"/>
              </a:spcAft>
              <a:buSzPts val="1400"/>
              <a:buNone/>
              <a:defRPr sz="1400"/>
            </a:lvl3pPr>
            <a:lvl4pPr lvl="3" algn="ctr">
              <a:lnSpc>
                <a:spcPct val="100000"/>
              </a:lnSpc>
              <a:spcBef>
                <a:spcPts val="0"/>
              </a:spcBef>
              <a:spcAft>
                <a:spcPts val="0"/>
              </a:spcAft>
              <a:buSzPts val="1400"/>
              <a:buNone/>
              <a:defRPr sz="1400"/>
            </a:lvl4pPr>
            <a:lvl5pPr lvl="4" algn="ctr">
              <a:lnSpc>
                <a:spcPct val="100000"/>
              </a:lnSpc>
              <a:spcBef>
                <a:spcPts val="0"/>
              </a:spcBef>
              <a:spcAft>
                <a:spcPts val="0"/>
              </a:spcAft>
              <a:buSzPts val="1400"/>
              <a:buNone/>
              <a:defRPr sz="1400"/>
            </a:lvl5pPr>
            <a:lvl6pPr lvl="5" algn="ctr">
              <a:lnSpc>
                <a:spcPct val="100000"/>
              </a:lnSpc>
              <a:spcBef>
                <a:spcPts val="0"/>
              </a:spcBef>
              <a:spcAft>
                <a:spcPts val="0"/>
              </a:spcAft>
              <a:buSzPts val="1400"/>
              <a:buNone/>
              <a:defRPr sz="1400"/>
            </a:lvl6pPr>
            <a:lvl7pPr lvl="6" algn="ctr">
              <a:lnSpc>
                <a:spcPct val="100000"/>
              </a:lnSpc>
              <a:spcBef>
                <a:spcPts val="0"/>
              </a:spcBef>
              <a:spcAft>
                <a:spcPts val="0"/>
              </a:spcAft>
              <a:buSzPts val="1400"/>
              <a:buNone/>
              <a:defRPr sz="1400"/>
            </a:lvl7pPr>
            <a:lvl8pPr lvl="7" algn="ctr">
              <a:lnSpc>
                <a:spcPct val="100000"/>
              </a:lnSpc>
              <a:spcBef>
                <a:spcPts val="0"/>
              </a:spcBef>
              <a:spcAft>
                <a:spcPts val="0"/>
              </a:spcAft>
              <a:buSzPts val="1400"/>
              <a:buNone/>
              <a:defRPr sz="1400"/>
            </a:lvl8pPr>
            <a:lvl9pPr lvl="8" algn="ctr">
              <a:lnSpc>
                <a:spcPct val="100000"/>
              </a:lnSpc>
              <a:spcBef>
                <a:spcPts val="0"/>
              </a:spcBef>
              <a:spcAft>
                <a:spcPts val="0"/>
              </a:spcAft>
              <a:buSzPts val="1400"/>
              <a:buNone/>
              <a:defRPr sz="1400"/>
            </a:lvl9pPr>
          </a:lstStyle>
          <a:p/>
        </p:txBody>
      </p:sp>
      <p:sp>
        <p:nvSpPr>
          <p:cNvPr id="309" name="Google Shape;309;p41"/>
          <p:cNvSpPr txBox="1"/>
          <p:nvPr>
            <p:ph idx="1" type="subTitle"/>
          </p:nvPr>
        </p:nvSpPr>
        <p:spPr>
          <a:xfrm>
            <a:off x="1670763" y="3553150"/>
            <a:ext cx="2207400" cy="8124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200"/>
              <a:buNone/>
              <a:defRPr sz="1200"/>
            </a:lvl1pPr>
            <a:lvl2pPr lvl="1" algn="ctr">
              <a:lnSpc>
                <a:spcPct val="100000"/>
              </a:lnSpc>
              <a:spcBef>
                <a:spcPts val="0"/>
              </a:spcBef>
              <a:spcAft>
                <a:spcPts val="0"/>
              </a:spcAft>
              <a:buSzPts val="1200"/>
              <a:buNone/>
              <a:defRPr sz="1200"/>
            </a:lvl2pPr>
            <a:lvl3pPr lvl="2" algn="ctr">
              <a:lnSpc>
                <a:spcPct val="100000"/>
              </a:lnSpc>
              <a:spcBef>
                <a:spcPts val="0"/>
              </a:spcBef>
              <a:spcAft>
                <a:spcPts val="0"/>
              </a:spcAft>
              <a:buSzPts val="1200"/>
              <a:buNone/>
              <a:defRPr sz="1200"/>
            </a:lvl3pPr>
            <a:lvl4pPr lvl="3" algn="ctr">
              <a:lnSpc>
                <a:spcPct val="100000"/>
              </a:lnSpc>
              <a:spcBef>
                <a:spcPts val="0"/>
              </a:spcBef>
              <a:spcAft>
                <a:spcPts val="0"/>
              </a:spcAft>
              <a:buSzPts val="1200"/>
              <a:buNone/>
              <a:defRPr sz="1200"/>
            </a:lvl4pPr>
            <a:lvl5pPr lvl="4" algn="ctr">
              <a:lnSpc>
                <a:spcPct val="100000"/>
              </a:lnSpc>
              <a:spcBef>
                <a:spcPts val="0"/>
              </a:spcBef>
              <a:spcAft>
                <a:spcPts val="0"/>
              </a:spcAft>
              <a:buSzPts val="1200"/>
              <a:buNone/>
              <a:defRPr sz="1200"/>
            </a:lvl5pPr>
            <a:lvl6pPr lvl="5" algn="ctr">
              <a:lnSpc>
                <a:spcPct val="100000"/>
              </a:lnSpc>
              <a:spcBef>
                <a:spcPts val="0"/>
              </a:spcBef>
              <a:spcAft>
                <a:spcPts val="0"/>
              </a:spcAft>
              <a:buSzPts val="1200"/>
              <a:buNone/>
              <a:defRPr sz="1200"/>
            </a:lvl6pPr>
            <a:lvl7pPr lvl="6" algn="ctr">
              <a:lnSpc>
                <a:spcPct val="100000"/>
              </a:lnSpc>
              <a:spcBef>
                <a:spcPts val="0"/>
              </a:spcBef>
              <a:spcAft>
                <a:spcPts val="0"/>
              </a:spcAft>
              <a:buSzPts val="1200"/>
              <a:buNone/>
              <a:defRPr sz="1200"/>
            </a:lvl7pPr>
            <a:lvl8pPr lvl="7" algn="ctr">
              <a:lnSpc>
                <a:spcPct val="100000"/>
              </a:lnSpc>
              <a:spcBef>
                <a:spcPts val="0"/>
              </a:spcBef>
              <a:spcAft>
                <a:spcPts val="0"/>
              </a:spcAft>
              <a:buSzPts val="1200"/>
              <a:buNone/>
              <a:defRPr sz="1200"/>
            </a:lvl8pPr>
            <a:lvl9pPr lvl="8" algn="ctr">
              <a:lnSpc>
                <a:spcPct val="100000"/>
              </a:lnSpc>
              <a:spcBef>
                <a:spcPts val="0"/>
              </a:spcBef>
              <a:spcAft>
                <a:spcPts val="0"/>
              </a:spcAft>
              <a:buSzPts val="1200"/>
              <a:buNone/>
              <a:defRPr sz="1200"/>
            </a:lvl9pPr>
          </a:lstStyle>
          <a:p/>
        </p:txBody>
      </p:sp>
      <p:sp>
        <p:nvSpPr>
          <p:cNvPr id="310" name="Google Shape;310;p41"/>
          <p:cNvSpPr/>
          <p:nvPr/>
        </p:nvSpPr>
        <p:spPr>
          <a:xfrm>
            <a:off x="0" y="4748000"/>
            <a:ext cx="7500600" cy="3954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311" name="Google Shape;311;p41"/>
          <p:cNvCxnSpPr/>
          <p:nvPr/>
        </p:nvCxnSpPr>
        <p:spPr>
          <a:xfrm rot="10800000">
            <a:off x="781225" y="4940300"/>
            <a:ext cx="6774900" cy="0"/>
          </a:xfrm>
          <a:prstGeom prst="straightConnector1">
            <a:avLst/>
          </a:prstGeom>
          <a:noFill/>
          <a:ln cap="flat" cmpd="sng" w="19050">
            <a:solidFill>
              <a:schemeClr val="lt1"/>
            </a:solidFill>
            <a:prstDash val="solid"/>
            <a:round/>
            <a:headEnd len="sm" w="sm" type="none"/>
            <a:tailEnd len="sm" w="sm" type="none"/>
          </a:ln>
        </p:spPr>
      </p:cxnSp>
      <p:sp>
        <p:nvSpPr>
          <p:cNvPr id="312" name="Google Shape;312;p41"/>
          <p:cNvSpPr txBox="1"/>
          <p:nvPr/>
        </p:nvSpPr>
        <p:spPr>
          <a:xfrm>
            <a:off x="5247350" y="4637895"/>
            <a:ext cx="3430800" cy="3192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000000"/>
              </a:buClr>
              <a:buSzPts val="900"/>
              <a:buFont typeface="Arial"/>
              <a:buNone/>
            </a:pPr>
            <a:r>
              <a:rPr b="0" i="0" lang="en-US" sz="900" u="none" cap="none" strike="noStrike">
                <a:solidFill>
                  <a:schemeClr val="accent1"/>
                </a:solidFill>
                <a:latin typeface="Arial"/>
                <a:ea typeface="Arial"/>
                <a:cs typeface="Arial"/>
                <a:sym typeface="Arial"/>
              </a:rPr>
              <a:t>COVID-19</a:t>
            </a:r>
            <a:endParaRPr b="0" i="0" sz="900" u="none" cap="none" strike="noStrike">
              <a:solidFill>
                <a:schemeClr val="accent1"/>
              </a:solidFill>
              <a:latin typeface="Arial"/>
              <a:ea typeface="Arial"/>
              <a:cs typeface="Arial"/>
              <a:sym typeface="Arial"/>
            </a:endParaRPr>
          </a:p>
        </p:txBody>
      </p:sp>
      <p:cxnSp>
        <p:nvCxnSpPr>
          <p:cNvPr id="313" name="Google Shape;313;p41"/>
          <p:cNvCxnSpPr/>
          <p:nvPr/>
        </p:nvCxnSpPr>
        <p:spPr>
          <a:xfrm rot="10800000">
            <a:off x="7496925" y="4940300"/>
            <a:ext cx="1095300" cy="0"/>
          </a:xfrm>
          <a:prstGeom prst="straightConnector1">
            <a:avLst/>
          </a:prstGeom>
          <a:noFill/>
          <a:ln cap="flat" cmpd="sng" w="19050">
            <a:solidFill>
              <a:schemeClr val="accent1"/>
            </a:solidFill>
            <a:prstDash val="solid"/>
            <a:round/>
            <a:headEnd len="sm" w="sm" type="none"/>
            <a:tailEnd len="sm" w="sm" type="none"/>
          </a:ln>
        </p:spPr>
      </p:cxnSp>
      <p:sp>
        <p:nvSpPr>
          <p:cNvPr id="314" name="Google Shape;314;p41"/>
          <p:cNvSpPr txBox="1"/>
          <p:nvPr>
            <p:ph idx="3" type="title"/>
          </p:nvPr>
        </p:nvSpPr>
        <p:spPr>
          <a:xfrm>
            <a:off x="5265838" y="3194675"/>
            <a:ext cx="2207400" cy="3585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sz="1400"/>
            </a:lvl2pPr>
            <a:lvl3pPr lvl="2" algn="ctr">
              <a:lnSpc>
                <a:spcPct val="100000"/>
              </a:lnSpc>
              <a:spcBef>
                <a:spcPts val="0"/>
              </a:spcBef>
              <a:spcAft>
                <a:spcPts val="0"/>
              </a:spcAft>
              <a:buSzPts val="1400"/>
              <a:buNone/>
              <a:defRPr sz="1400"/>
            </a:lvl3pPr>
            <a:lvl4pPr lvl="3" algn="ctr">
              <a:lnSpc>
                <a:spcPct val="100000"/>
              </a:lnSpc>
              <a:spcBef>
                <a:spcPts val="0"/>
              </a:spcBef>
              <a:spcAft>
                <a:spcPts val="0"/>
              </a:spcAft>
              <a:buSzPts val="1400"/>
              <a:buNone/>
              <a:defRPr sz="1400"/>
            </a:lvl4pPr>
            <a:lvl5pPr lvl="4" algn="ctr">
              <a:lnSpc>
                <a:spcPct val="100000"/>
              </a:lnSpc>
              <a:spcBef>
                <a:spcPts val="0"/>
              </a:spcBef>
              <a:spcAft>
                <a:spcPts val="0"/>
              </a:spcAft>
              <a:buSzPts val="1400"/>
              <a:buNone/>
              <a:defRPr sz="1400"/>
            </a:lvl5pPr>
            <a:lvl6pPr lvl="5" algn="ctr">
              <a:lnSpc>
                <a:spcPct val="100000"/>
              </a:lnSpc>
              <a:spcBef>
                <a:spcPts val="0"/>
              </a:spcBef>
              <a:spcAft>
                <a:spcPts val="0"/>
              </a:spcAft>
              <a:buSzPts val="1400"/>
              <a:buNone/>
              <a:defRPr sz="1400"/>
            </a:lvl6pPr>
            <a:lvl7pPr lvl="6" algn="ctr">
              <a:lnSpc>
                <a:spcPct val="100000"/>
              </a:lnSpc>
              <a:spcBef>
                <a:spcPts val="0"/>
              </a:spcBef>
              <a:spcAft>
                <a:spcPts val="0"/>
              </a:spcAft>
              <a:buSzPts val="1400"/>
              <a:buNone/>
              <a:defRPr sz="1400"/>
            </a:lvl7pPr>
            <a:lvl8pPr lvl="7" algn="ctr">
              <a:lnSpc>
                <a:spcPct val="100000"/>
              </a:lnSpc>
              <a:spcBef>
                <a:spcPts val="0"/>
              </a:spcBef>
              <a:spcAft>
                <a:spcPts val="0"/>
              </a:spcAft>
              <a:buSzPts val="1400"/>
              <a:buNone/>
              <a:defRPr sz="1400"/>
            </a:lvl8pPr>
            <a:lvl9pPr lvl="8" algn="ctr">
              <a:lnSpc>
                <a:spcPct val="100000"/>
              </a:lnSpc>
              <a:spcBef>
                <a:spcPts val="0"/>
              </a:spcBef>
              <a:spcAft>
                <a:spcPts val="0"/>
              </a:spcAft>
              <a:buSzPts val="1400"/>
              <a:buNone/>
              <a:defRPr sz="1400"/>
            </a:lvl9pPr>
          </a:lstStyle>
          <a:p/>
        </p:txBody>
      </p:sp>
      <p:sp>
        <p:nvSpPr>
          <p:cNvPr id="315" name="Google Shape;315;p41"/>
          <p:cNvSpPr txBox="1"/>
          <p:nvPr>
            <p:ph idx="4" type="subTitle"/>
          </p:nvPr>
        </p:nvSpPr>
        <p:spPr>
          <a:xfrm>
            <a:off x="5265838" y="3553150"/>
            <a:ext cx="2207400" cy="8124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200"/>
              <a:buNone/>
              <a:defRPr sz="1200"/>
            </a:lvl1pPr>
            <a:lvl2pPr lvl="1" algn="ctr">
              <a:lnSpc>
                <a:spcPct val="100000"/>
              </a:lnSpc>
              <a:spcBef>
                <a:spcPts val="0"/>
              </a:spcBef>
              <a:spcAft>
                <a:spcPts val="0"/>
              </a:spcAft>
              <a:buSzPts val="1200"/>
              <a:buNone/>
              <a:defRPr sz="1200"/>
            </a:lvl2pPr>
            <a:lvl3pPr lvl="2" algn="ctr">
              <a:lnSpc>
                <a:spcPct val="100000"/>
              </a:lnSpc>
              <a:spcBef>
                <a:spcPts val="0"/>
              </a:spcBef>
              <a:spcAft>
                <a:spcPts val="0"/>
              </a:spcAft>
              <a:buSzPts val="1200"/>
              <a:buNone/>
              <a:defRPr sz="1200"/>
            </a:lvl3pPr>
            <a:lvl4pPr lvl="3" algn="ctr">
              <a:lnSpc>
                <a:spcPct val="100000"/>
              </a:lnSpc>
              <a:spcBef>
                <a:spcPts val="0"/>
              </a:spcBef>
              <a:spcAft>
                <a:spcPts val="0"/>
              </a:spcAft>
              <a:buSzPts val="1200"/>
              <a:buNone/>
              <a:defRPr sz="1200"/>
            </a:lvl4pPr>
            <a:lvl5pPr lvl="4" algn="ctr">
              <a:lnSpc>
                <a:spcPct val="100000"/>
              </a:lnSpc>
              <a:spcBef>
                <a:spcPts val="0"/>
              </a:spcBef>
              <a:spcAft>
                <a:spcPts val="0"/>
              </a:spcAft>
              <a:buSzPts val="1200"/>
              <a:buNone/>
              <a:defRPr sz="1200"/>
            </a:lvl5pPr>
            <a:lvl6pPr lvl="5" algn="ctr">
              <a:lnSpc>
                <a:spcPct val="100000"/>
              </a:lnSpc>
              <a:spcBef>
                <a:spcPts val="0"/>
              </a:spcBef>
              <a:spcAft>
                <a:spcPts val="0"/>
              </a:spcAft>
              <a:buSzPts val="1200"/>
              <a:buNone/>
              <a:defRPr sz="1200"/>
            </a:lvl6pPr>
            <a:lvl7pPr lvl="6" algn="ctr">
              <a:lnSpc>
                <a:spcPct val="100000"/>
              </a:lnSpc>
              <a:spcBef>
                <a:spcPts val="0"/>
              </a:spcBef>
              <a:spcAft>
                <a:spcPts val="0"/>
              </a:spcAft>
              <a:buSzPts val="1200"/>
              <a:buNone/>
              <a:defRPr sz="1200"/>
            </a:lvl7pPr>
            <a:lvl8pPr lvl="7" algn="ctr">
              <a:lnSpc>
                <a:spcPct val="100000"/>
              </a:lnSpc>
              <a:spcBef>
                <a:spcPts val="0"/>
              </a:spcBef>
              <a:spcAft>
                <a:spcPts val="0"/>
              </a:spcAft>
              <a:buSzPts val="1200"/>
              <a:buNone/>
              <a:defRPr sz="1200"/>
            </a:lvl8pPr>
            <a:lvl9pPr lvl="8" algn="ctr">
              <a:lnSpc>
                <a:spcPct val="100000"/>
              </a:lnSpc>
              <a:spcBef>
                <a:spcPts val="0"/>
              </a:spcBef>
              <a:spcAft>
                <a:spcPts val="0"/>
              </a:spcAft>
              <a:buSzPts val="1200"/>
              <a:buNone/>
              <a:defRPr sz="1200"/>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 point">
    <p:bg>
      <p:bgPr>
        <a:solidFill>
          <a:schemeClr val="accent1"/>
        </a:solidFill>
      </p:bgPr>
    </p:bg>
    <p:spTree>
      <p:nvGrpSpPr>
        <p:cNvPr id="23" name="Shape 23"/>
        <p:cNvGrpSpPr/>
        <p:nvPr/>
      </p:nvGrpSpPr>
      <p:grpSpPr>
        <a:xfrm>
          <a:off x="0" y="0"/>
          <a:ext cx="0" cy="0"/>
          <a:chOff x="0" y="0"/>
          <a:chExt cx="0" cy="0"/>
        </a:xfrm>
      </p:grpSpPr>
      <p:grpSp>
        <p:nvGrpSpPr>
          <p:cNvPr id="24" name="Google Shape;24;p5"/>
          <p:cNvGrpSpPr/>
          <p:nvPr/>
        </p:nvGrpSpPr>
        <p:grpSpPr>
          <a:xfrm>
            <a:off x="0" y="0"/>
            <a:ext cx="9144000" cy="5143475"/>
            <a:chOff x="0" y="0"/>
            <a:chExt cx="9144000" cy="5143475"/>
          </a:xfrm>
        </p:grpSpPr>
        <p:grpSp>
          <p:nvGrpSpPr>
            <p:cNvPr id="25" name="Google Shape;25;p5"/>
            <p:cNvGrpSpPr/>
            <p:nvPr/>
          </p:nvGrpSpPr>
          <p:grpSpPr>
            <a:xfrm>
              <a:off x="0" y="0"/>
              <a:ext cx="9144000" cy="5143475"/>
              <a:chOff x="0" y="0"/>
              <a:chExt cx="9144000" cy="5143475"/>
            </a:xfrm>
          </p:grpSpPr>
          <p:sp>
            <p:nvSpPr>
              <p:cNvPr id="26" name="Google Shape;26;p5"/>
              <p:cNvSpPr/>
              <p:nvPr/>
            </p:nvSpPr>
            <p:spPr>
              <a:xfrm>
                <a:off x="0" y="4748000"/>
                <a:ext cx="9144000" cy="3954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 name="Google Shape;27;p5"/>
              <p:cNvSpPr/>
              <p:nvPr/>
            </p:nvSpPr>
            <p:spPr>
              <a:xfrm>
                <a:off x="0" y="0"/>
                <a:ext cx="9144000" cy="3954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 name="Google Shape;28;p5"/>
              <p:cNvSpPr/>
              <p:nvPr/>
            </p:nvSpPr>
            <p:spPr>
              <a:xfrm rot="5400000">
                <a:off x="-2215050" y="2533025"/>
                <a:ext cx="4825500" cy="3954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 name="Google Shape;29;p5"/>
              <p:cNvSpPr/>
              <p:nvPr/>
            </p:nvSpPr>
            <p:spPr>
              <a:xfrm rot="5400000">
                <a:off x="6533550" y="2533025"/>
                <a:ext cx="4825500" cy="3954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0" name="Google Shape;30;p5"/>
            <p:cNvSpPr/>
            <p:nvPr/>
          </p:nvSpPr>
          <p:spPr>
            <a:xfrm>
              <a:off x="1490850" y="3577150"/>
              <a:ext cx="6162300" cy="12840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1" name="Google Shape;31;p5"/>
          <p:cNvSpPr txBox="1"/>
          <p:nvPr>
            <p:ph type="title"/>
          </p:nvPr>
        </p:nvSpPr>
        <p:spPr>
          <a:xfrm>
            <a:off x="1651650" y="3722750"/>
            <a:ext cx="5840700" cy="10812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800"/>
              <a:buNone/>
              <a:defRPr b="1" sz="2800">
                <a:solidFill>
                  <a:schemeClr val="dk1"/>
                </a:solidFill>
              </a:defRPr>
            </a:lvl1pPr>
            <a:lvl2pPr lvl="1" algn="l">
              <a:lnSpc>
                <a:spcPct val="100000"/>
              </a:lnSpc>
              <a:spcBef>
                <a:spcPts val="0"/>
              </a:spcBef>
              <a:spcAft>
                <a:spcPts val="0"/>
              </a:spcAft>
              <a:buSzPts val="1800"/>
              <a:buNone/>
              <a:defRPr sz="1800"/>
            </a:lvl2pPr>
            <a:lvl3pPr lvl="2" algn="l">
              <a:lnSpc>
                <a:spcPct val="100000"/>
              </a:lnSpc>
              <a:spcBef>
                <a:spcPts val="0"/>
              </a:spcBef>
              <a:spcAft>
                <a:spcPts val="0"/>
              </a:spcAft>
              <a:buSzPts val="1800"/>
              <a:buNone/>
              <a:defRPr sz="1800"/>
            </a:lvl3pPr>
            <a:lvl4pPr lvl="3" algn="l">
              <a:lnSpc>
                <a:spcPct val="100000"/>
              </a:lnSpc>
              <a:spcBef>
                <a:spcPts val="0"/>
              </a:spcBef>
              <a:spcAft>
                <a:spcPts val="0"/>
              </a:spcAft>
              <a:buSzPts val="1800"/>
              <a:buNone/>
              <a:defRPr sz="1800"/>
            </a:lvl4pPr>
            <a:lvl5pPr lvl="4" algn="l">
              <a:lnSpc>
                <a:spcPct val="100000"/>
              </a:lnSpc>
              <a:spcBef>
                <a:spcPts val="0"/>
              </a:spcBef>
              <a:spcAft>
                <a:spcPts val="0"/>
              </a:spcAft>
              <a:buSzPts val="1800"/>
              <a:buNone/>
              <a:defRPr sz="1800"/>
            </a:lvl5pPr>
            <a:lvl6pPr lvl="5" algn="l">
              <a:lnSpc>
                <a:spcPct val="100000"/>
              </a:lnSpc>
              <a:spcBef>
                <a:spcPts val="0"/>
              </a:spcBef>
              <a:spcAft>
                <a:spcPts val="0"/>
              </a:spcAft>
              <a:buSzPts val="1800"/>
              <a:buNone/>
              <a:defRPr sz="1800"/>
            </a:lvl6pPr>
            <a:lvl7pPr lvl="6" algn="l">
              <a:lnSpc>
                <a:spcPct val="100000"/>
              </a:lnSpc>
              <a:spcBef>
                <a:spcPts val="0"/>
              </a:spcBef>
              <a:spcAft>
                <a:spcPts val="0"/>
              </a:spcAft>
              <a:buSzPts val="1800"/>
              <a:buNone/>
              <a:defRPr sz="1800"/>
            </a:lvl7pPr>
            <a:lvl8pPr lvl="7" algn="l">
              <a:lnSpc>
                <a:spcPct val="100000"/>
              </a:lnSpc>
              <a:spcBef>
                <a:spcPts val="0"/>
              </a:spcBef>
              <a:spcAft>
                <a:spcPts val="0"/>
              </a:spcAft>
              <a:buSzPts val="1800"/>
              <a:buNone/>
              <a:defRPr sz="1800"/>
            </a:lvl8pPr>
            <a:lvl9pPr lvl="8" algn="l">
              <a:lnSpc>
                <a:spcPct val="100000"/>
              </a:lnSpc>
              <a:spcBef>
                <a:spcPts val="0"/>
              </a:spcBef>
              <a:spcAft>
                <a:spcPts val="0"/>
              </a:spcAft>
              <a:buSzPts val="1800"/>
              <a:buNone/>
              <a:defRPr sz="1800"/>
            </a:lvl9pPr>
          </a:lstStyle>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 Credits">
  <p:cSld name="Thanks + Credits">
    <p:spTree>
      <p:nvGrpSpPr>
        <p:cNvPr id="316" name="Shape 316"/>
        <p:cNvGrpSpPr/>
        <p:nvPr/>
      </p:nvGrpSpPr>
      <p:grpSpPr>
        <a:xfrm>
          <a:off x="0" y="0"/>
          <a:ext cx="0" cy="0"/>
          <a:chOff x="0" y="0"/>
          <a:chExt cx="0" cy="0"/>
        </a:xfrm>
      </p:grpSpPr>
      <p:sp>
        <p:nvSpPr>
          <p:cNvPr id="317" name="Google Shape;317;p42"/>
          <p:cNvSpPr/>
          <p:nvPr/>
        </p:nvSpPr>
        <p:spPr>
          <a:xfrm flipH="1">
            <a:off x="275" y="0"/>
            <a:ext cx="5300400" cy="51642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18" name="Google Shape;318;p42"/>
          <p:cNvSpPr txBox="1"/>
          <p:nvPr>
            <p:ph type="title"/>
          </p:nvPr>
        </p:nvSpPr>
        <p:spPr>
          <a:xfrm>
            <a:off x="705222" y="761550"/>
            <a:ext cx="2808000" cy="755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Clr>
                <a:schemeClr val="lt1"/>
              </a:buClr>
              <a:buSzPts val="3600"/>
              <a:buNone/>
              <a:defRPr sz="3600">
                <a:solidFill>
                  <a:schemeClr val="lt1"/>
                </a:solidFill>
              </a:defRPr>
            </a:lvl1pPr>
            <a:lvl2pPr lvl="1" algn="l">
              <a:lnSpc>
                <a:spcPct val="100000"/>
              </a:lnSpc>
              <a:spcBef>
                <a:spcPts val="0"/>
              </a:spcBef>
              <a:spcAft>
                <a:spcPts val="0"/>
              </a:spcAft>
              <a:buClr>
                <a:schemeClr val="lt1"/>
              </a:buClr>
              <a:buSzPts val="2400"/>
              <a:buNone/>
              <a:defRPr sz="2400">
                <a:solidFill>
                  <a:schemeClr val="lt1"/>
                </a:solidFill>
              </a:defRPr>
            </a:lvl2pPr>
            <a:lvl3pPr lvl="2" algn="l">
              <a:lnSpc>
                <a:spcPct val="100000"/>
              </a:lnSpc>
              <a:spcBef>
                <a:spcPts val="0"/>
              </a:spcBef>
              <a:spcAft>
                <a:spcPts val="0"/>
              </a:spcAft>
              <a:buClr>
                <a:schemeClr val="lt1"/>
              </a:buClr>
              <a:buSzPts val="2400"/>
              <a:buNone/>
              <a:defRPr sz="2400">
                <a:solidFill>
                  <a:schemeClr val="lt1"/>
                </a:solidFill>
              </a:defRPr>
            </a:lvl3pPr>
            <a:lvl4pPr lvl="3" algn="l">
              <a:lnSpc>
                <a:spcPct val="100000"/>
              </a:lnSpc>
              <a:spcBef>
                <a:spcPts val="0"/>
              </a:spcBef>
              <a:spcAft>
                <a:spcPts val="0"/>
              </a:spcAft>
              <a:buClr>
                <a:schemeClr val="lt1"/>
              </a:buClr>
              <a:buSzPts val="2400"/>
              <a:buNone/>
              <a:defRPr sz="2400">
                <a:solidFill>
                  <a:schemeClr val="lt1"/>
                </a:solidFill>
              </a:defRPr>
            </a:lvl4pPr>
            <a:lvl5pPr lvl="4" algn="l">
              <a:lnSpc>
                <a:spcPct val="100000"/>
              </a:lnSpc>
              <a:spcBef>
                <a:spcPts val="0"/>
              </a:spcBef>
              <a:spcAft>
                <a:spcPts val="0"/>
              </a:spcAft>
              <a:buClr>
                <a:schemeClr val="lt1"/>
              </a:buClr>
              <a:buSzPts val="2400"/>
              <a:buNone/>
              <a:defRPr sz="2400">
                <a:solidFill>
                  <a:schemeClr val="lt1"/>
                </a:solidFill>
              </a:defRPr>
            </a:lvl5pPr>
            <a:lvl6pPr lvl="5" algn="l">
              <a:lnSpc>
                <a:spcPct val="100000"/>
              </a:lnSpc>
              <a:spcBef>
                <a:spcPts val="0"/>
              </a:spcBef>
              <a:spcAft>
                <a:spcPts val="0"/>
              </a:spcAft>
              <a:buClr>
                <a:schemeClr val="lt1"/>
              </a:buClr>
              <a:buSzPts val="2400"/>
              <a:buNone/>
              <a:defRPr sz="2400">
                <a:solidFill>
                  <a:schemeClr val="lt1"/>
                </a:solidFill>
              </a:defRPr>
            </a:lvl6pPr>
            <a:lvl7pPr lvl="6" algn="l">
              <a:lnSpc>
                <a:spcPct val="100000"/>
              </a:lnSpc>
              <a:spcBef>
                <a:spcPts val="0"/>
              </a:spcBef>
              <a:spcAft>
                <a:spcPts val="0"/>
              </a:spcAft>
              <a:buClr>
                <a:schemeClr val="lt1"/>
              </a:buClr>
              <a:buSzPts val="2400"/>
              <a:buNone/>
              <a:defRPr sz="2400">
                <a:solidFill>
                  <a:schemeClr val="lt1"/>
                </a:solidFill>
              </a:defRPr>
            </a:lvl7pPr>
            <a:lvl8pPr lvl="7" algn="l">
              <a:lnSpc>
                <a:spcPct val="100000"/>
              </a:lnSpc>
              <a:spcBef>
                <a:spcPts val="0"/>
              </a:spcBef>
              <a:spcAft>
                <a:spcPts val="0"/>
              </a:spcAft>
              <a:buClr>
                <a:schemeClr val="lt1"/>
              </a:buClr>
              <a:buSzPts val="2400"/>
              <a:buNone/>
              <a:defRPr sz="2400">
                <a:solidFill>
                  <a:schemeClr val="lt1"/>
                </a:solidFill>
              </a:defRPr>
            </a:lvl8pPr>
            <a:lvl9pPr lvl="8" algn="l">
              <a:lnSpc>
                <a:spcPct val="100000"/>
              </a:lnSpc>
              <a:spcBef>
                <a:spcPts val="0"/>
              </a:spcBef>
              <a:spcAft>
                <a:spcPts val="0"/>
              </a:spcAft>
              <a:buClr>
                <a:schemeClr val="lt1"/>
              </a:buClr>
              <a:buSzPts val="2400"/>
              <a:buNone/>
              <a:defRPr sz="2400">
                <a:solidFill>
                  <a:schemeClr val="lt1"/>
                </a:solidFill>
              </a:defRPr>
            </a:lvl9pPr>
          </a:lstStyle>
          <a:p/>
        </p:txBody>
      </p:sp>
      <p:sp>
        <p:nvSpPr>
          <p:cNvPr id="319" name="Google Shape;319;p42"/>
          <p:cNvSpPr txBox="1"/>
          <p:nvPr>
            <p:ph idx="1" type="body"/>
          </p:nvPr>
        </p:nvSpPr>
        <p:spPr>
          <a:xfrm>
            <a:off x="705225" y="1517250"/>
            <a:ext cx="2808000" cy="1247400"/>
          </a:xfrm>
          <a:prstGeom prst="rect">
            <a:avLst/>
          </a:prstGeom>
          <a:noFill/>
          <a:ln>
            <a:noFill/>
          </a:ln>
        </p:spPr>
        <p:txBody>
          <a:bodyPr anchorCtr="0" anchor="t" bIns="91425" lIns="91425" spcFirstLastPara="1" rIns="91425" wrap="square" tIns="91425">
            <a:noAutofit/>
          </a:bodyPr>
          <a:lstStyle>
            <a:lvl1pPr indent="-304800" lvl="0" marL="457200" algn="l">
              <a:lnSpc>
                <a:spcPct val="100000"/>
              </a:lnSpc>
              <a:spcBef>
                <a:spcPts val="0"/>
              </a:spcBef>
              <a:spcAft>
                <a:spcPts val="0"/>
              </a:spcAft>
              <a:buClr>
                <a:schemeClr val="lt1"/>
              </a:buClr>
              <a:buSzPts val="1200"/>
              <a:buChar char="●"/>
              <a:defRPr sz="1200">
                <a:solidFill>
                  <a:schemeClr val="lt1"/>
                </a:solidFill>
              </a:defRPr>
            </a:lvl1pPr>
            <a:lvl2pPr indent="-304800" lvl="1" marL="914400" algn="l">
              <a:lnSpc>
                <a:spcPct val="100000"/>
              </a:lnSpc>
              <a:spcBef>
                <a:spcPts val="1600"/>
              </a:spcBef>
              <a:spcAft>
                <a:spcPts val="0"/>
              </a:spcAft>
              <a:buClr>
                <a:schemeClr val="lt1"/>
              </a:buClr>
              <a:buSzPts val="1200"/>
              <a:buChar char="○"/>
              <a:defRPr sz="1200">
                <a:solidFill>
                  <a:schemeClr val="lt1"/>
                </a:solidFill>
              </a:defRPr>
            </a:lvl2pPr>
            <a:lvl3pPr indent="-304800" lvl="2" marL="1371600" algn="l">
              <a:lnSpc>
                <a:spcPct val="100000"/>
              </a:lnSpc>
              <a:spcBef>
                <a:spcPts val="1600"/>
              </a:spcBef>
              <a:spcAft>
                <a:spcPts val="0"/>
              </a:spcAft>
              <a:buClr>
                <a:schemeClr val="lt1"/>
              </a:buClr>
              <a:buSzPts val="1200"/>
              <a:buChar char="■"/>
              <a:defRPr sz="1200">
                <a:solidFill>
                  <a:schemeClr val="lt1"/>
                </a:solidFill>
              </a:defRPr>
            </a:lvl3pPr>
            <a:lvl4pPr indent="-304800" lvl="3" marL="1828800" algn="l">
              <a:lnSpc>
                <a:spcPct val="100000"/>
              </a:lnSpc>
              <a:spcBef>
                <a:spcPts val="1600"/>
              </a:spcBef>
              <a:spcAft>
                <a:spcPts val="0"/>
              </a:spcAft>
              <a:buClr>
                <a:schemeClr val="lt1"/>
              </a:buClr>
              <a:buSzPts val="1200"/>
              <a:buChar char="●"/>
              <a:defRPr sz="1200">
                <a:solidFill>
                  <a:schemeClr val="lt1"/>
                </a:solidFill>
              </a:defRPr>
            </a:lvl4pPr>
            <a:lvl5pPr indent="-304800" lvl="4" marL="2286000" algn="l">
              <a:lnSpc>
                <a:spcPct val="100000"/>
              </a:lnSpc>
              <a:spcBef>
                <a:spcPts val="1600"/>
              </a:spcBef>
              <a:spcAft>
                <a:spcPts val="0"/>
              </a:spcAft>
              <a:buClr>
                <a:schemeClr val="lt1"/>
              </a:buClr>
              <a:buSzPts val="1200"/>
              <a:buChar char="○"/>
              <a:defRPr sz="1200">
                <a:solidFill>
                  <a:schemeClr val="lt1"/>
                </a:solidFill>
              </a:defRPr>
            </a:lvl5pPr>
            <a:lvl6pPr indent="-304800" lvl="5" marL="2743200" algn="l">
              <a:lnSpc>
                <a:spcPct val="100000"/>
              </a:lnSpc>
              <a:spcBef>
                <a:spcPts val="1600"/>
              </a:spcBef>
              <a:spcAft>
                <a:spcPts val="0"/>
              </a:spcAft>
              <a:buClr>
                <a:schemeClr val="lt1"/>
              </a:buClr>
              <a:buSzPts val="1200"/>
              <a:buChar char="■"/>
              <a:defRPr sz="1200">
                <a:solidFill>
                  <a:schemeClr val="lt1"/>
                </a:solidFill>
              </a:defRPr>
            </a:lvl6pPr>
            <a:lvl7pPr indent="-304800" lvl="6" marL="3200400" algn="l">
              <a:lnSpc>
                <a:spcPct val="100000"/>
              </a:lnSpc>
              <a:spcBef>
                <a:spcPts val="1600"/>
              </a:spcBef>
              <a:spcAft>
                <a:spcPts val="0"/>
              </a:spcAft>
              <a:buClr>
                <a:schemeClr val="lt1"/>
              </a:buClr>
              <a:buSzPts val="1200"/>
              <a:buChar char="●"/>
              <a:defRPr sz="1200">
                <a:solidFill>
                  <a:schemeClr val="lt1"/>
                </a:solidFill>
              </a:defRPr>
            </a:lvl7pPr>
            <a:lvl8pPr indent="-304800" lvl="7" marL="3657600" algn="l">
              <a:lnSpc>
                <a:spcPct val="100000"/>
              </a:lnSpc>
              <a:spcBef>
                <a:spcPts val="1600"/>
              </a:spcBef>
              <a:spcAft>
                <a:spcPts val="0"/>
              </a:spcAft>
              <a:buClr>
                <a:schemeClr val="lt1"/>
              </a:buClr>
              <a:buSzPts val="1200"/>
              <a:buChar char="○"/>
              <a:defRPr sz="1200">
                <a:solidFill>
                  <a:schemeClr val="lt1"/>
                </a:solidFill>
              </a:defRPr>
            </a:lvl8pPr>
            <a:lvl9pPr indent="-304800" lvl="8" marL="4114800" algn="l">
              <a:lnSpc>
                <a:spcPct val="100000"/>
              </a:lnSpc>
              <a:spcBef>
                <a:spcPts val="1600"/>
              </a:spcBef>
              <a:spcAft>
                <a:spcPts val="1600"/>
              </a:spcAft>
              <a:buClr>
                <a:schemeClr val="lt1"/>
              </a:buClr>
              <a:buSzPts val="1200"/>
              <a:buChar char="■"/>
              <a:defRPr sz="1200">
                <a:solidFill>
                  <a:schemeClr val="lt1"/>
                </a:solidFill>
              </a:defRPr>
            </a:lvl9pPr>
          </a:lstStyle>
          <a:p/>
        </p:txBody>
      </p:sp>
      <p:sp>
        <p:nvSpPr>
          <p:cNvPr id="320" name="Google Shape;320;p42"/>
          <p:cNvSpPr txBox="1"/>
          <p:nvPr/>
        </p:nvSpPr>
        <p:spPr>
          <a:xfrm>
            <a:off x="705225" y="2839250"/>
            <a:ext cx="2574900" cy="828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300"/>
              </a:spcBef>
              <a:spcAft>
                <a:spcPts val="0"/>
              </a:spcAft>
              <a:buClr>
                <a:srgbClr val="000000"/>
              </a:buClr>
              <a:buSzPts val="1000"/>
              <a:buFont typeface="Arial"/>
              <a:buNone/>
            </a:pPr>
            <a:r>
              <a:rPr b="0" i="0" lang="en-US" sz="1000" u="none" cap="none" strike="noStrike">
                <a:solidFill>
                  <a:schemeClr val="lt1"/>
                </a:solidFill>
                <a:latin typeface="Montserrat"/>
                <a:ea typeface="Montserrat"/>
                <a:cs typeface="Montserrat"/>
                <a:sym typeface="Montserrat"/>
              </a:rPr>
              <a:t>CREDITS: This presentation template was created by </a:t>
            </a:r>
            <a:r>
              <a:rPr b="0" i="0" lang="en-US" sz="1000" u="none" cap="none" strike="noStrike">
                <a:solidFill>
                  <a:schemeClr val="hlink"/>
                </a:solidFill>
                <a:uFill>
                  <a:noFill/>
                </a:uFill>
                <a:latin typeface="Montserrat"/>
                <a:ea typeface="Montserrat"/>
                <a:cs typeface="Montserrat"/>
                <a:sym typeface="Montserrat"/>
                <a:hlinkClick r:id="rId2"/>
              </a:rPr>
              <a:t>Slidesgo</a:t>
            </a:r>
            <a:r>
              <a:rPr b="0" i="0" lang="en-US" sz="1000" u="none" cap="none" strike="noStrike">
                <a:solidFill>
                  <a:schemeClr val="lt1"/>
                </a:solidFill>
                <a:latin typeface="Montserrat"/>
                <a:ea typeface="Montserrat"/>
                <a:cs typeface="Montserrat"/>
                <a:sym typeface="Montserrat"/>
              </a:rPr>
              <a:t>, including icons by </a:t>
            </a:r>
            <a:r>
              <a:rPr b="0" i="0" lang="en-US" sz="1000" u="none" cap="none" strike="noStrike">
                <a:solidFill>
                  <a:schemeClr val="hlink"/>
                </a:solidFill>
                <a:uFill>
                  <a:noFill/>
                </a:uFill>
                <a:latin typeface="Montserrat"/>
                <a:ea typeface="Montserrat"/>
                <a:cs typeface="Montserrat"/>
                <a:sym typeface="Montserrat"/>
                <a:hlinkClick r:id="rId3"/>
              </a:rPr>
              <a:t>Flaticon</a:t>
            </a:r>
            <a:r>
              <a:rPr b="0" i="0" lang="en-US" sz="1000" u="none" cap="none" strike="noStrike">
                <a:solidFill>
                  <a:schemeClr val="lt1"/>
                </a:solidFill>
                <a:latin typeface="Montserrat"/>
                <a:ea typeface="Montserrat"/>
                <a:cs typeface="Montserrat"/>
                <a:sym typeface="Montserrat"/>
              </a:rPr>
              <a:t>, and infographics &amp; images by </a:t>
            </a:r>
            <a:r>
              <a:rPr b="0" i="0" lang="en-US" sz="1000" u="none" cap="none" strike="noStrike">
                <a:solidFill>
                  <a:schemeClr val="hlink"/>
                </a:solidFill>
                <a:uFill>
                  <a:noFill/>
                </a:uFill>
                <a:latin typeface="Montserrat"/>
                <a:ea typeface="Montserrat"/>
                <a:cs typeface="Montserrat"/>
                <a:sym typeface="Montserrat"/>
                <a:hlinkClick r:id="rId4"/>
              </a:rPr>
              <a:t>Freepik</a:t>
            </a:r>
            <a:r>
              <a:rPr b="0" i="0" lang="en-US" sz="1000" u="none" cap="none" strike="noStrike">
                <a:solidFill>
                  <a:schemeClr val="lt1"/>
                </a:solidFill>
                <a:latin typeface="Montserrat"/>
                <a:ea typeface="Montserrat"/>
                <a:cs typeface="Montserrat"/>
                <a:sym typeface="Montserrat"/>
              </a:rPr>
              <a:t>. </a:t>
            </a:r>
            <a:endParaRPr b="0" i="0" sz="1000" u="none" cap="none" strike="noStrike">
              <a:solidFill>
                <a:schemeClr val="lt1"/>
              </a:solidFill>
              <a:latin typeface="Montserrat"/>
              <a:ea typeface="Montserrat"/>
              <a:cs typeface="Montserrat"/>
              <a:sym typeface="Montserrat"/>
            </a:endParaRPr>
          </a:p>
          <a:p>
            <a:pPr indent="0" lvl="0" marL="0" marR="0" rtl="0" algn="l">
              <a:lnSpc>
                <a:spcPct val="115000"/>
              </a:lnSpc>
              <a:spcBef>
                <a:spcPts val="300"/>
              </a:spcBef>
              <a:spcAft>
                <a:spcPts val="0"/>
              </a:spcAft>
              <a:buClr>
                <a:srgbClr val="000000"/>
              </a:buClr>
              <a:buSzPts val="1000"/>
              <a:buFont typeface="Arial"/>
              <a:buNone/>
            </a:pPr>
            <a:r>
              <a:t/>
            </a:r>
            <a:endParaRPr b="0" i="0" sz="1000" u="none" cap="none" strike="noStrike">
              <a:solidFill>
                <a:schemeClr val="lt1"/>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chemeClr val="lt1"/>
              </a:solidFill>
              <a:latin typeface="Montserrat"/>
              <a:ea typeface="Montserrat"/>
              <a:cs typeface="Montserrat"/>
              <a:sym typeface="Montserrat"/>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Bullet Points 1">
  <p:cSld name="Title + Bullet Points 1">
    <p:spTree>
      <p:nvGrpSpPr>
        <p:cNvPr id="321" name="Shape 321"/>
        <p:cNvGrpSpPr/>
        <p:nvPr/>
      </p:nvGrpSpPr>
      <p:grpSpPr>
        <a:xfrm>
          <a:off x="0" y="0"/>
          <a:ext cx="0" cy="0"/>
          <a:chOff x="0" y="0"/>
          <a:chExt cx="0" cy="0"/>
        </a:xfrm>
      </p:grpSpPr>
      <p:sp>
        <p:nvSpPr>
          <p:cNvPr id="322" name="Google Shape;322;p43"/>
          <p:cNvSpPr/>
          <p:nvPr/>
        </p:nvSpPr>
        <p:spPr>
          <a:xfrm>
            <a:off x="2207650" y="1307425"/>
            <a:ext cx="6936600" cy="38568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23" name="Google Shape;323;p43"/>
          <p:cNvSpPr txBox="1"/>
          <p:nvPr>
            <p:ph idx="1" type="body"/>
          </p:nvPr>
        </p:nvSpPr>
        <p:spPr>
          <a:xfrm>
            <a:off x="2577375" y="1699975"/>
            <a:ext cx="4366800" cy="3071700"/>
          </a:xfrm>
          <a:prstGeom prst="rect">
            <a:avLst/>
          </a:prstGeom>
          <a:noFill/>
          <a:ln>
            <a:noFill/>
          </a:ln>
        </p:spPr>
        <p:txBody>
          <a:bodyPr anchorCtr="0" anchor="t" bIns="91425" lIns="91425" spcFirstLastPara="1" rIns="91425" wrap="square" tIns="91425">
            <a:noAutofit/>
          </a:bodyPr>
          <a:lstStyle>
            <a:lvl1pPr indent="-311150" lvl="0" marL="457200" algn="l">
              <a:lnSpc>
                <a:spcPct val="100000"/>
              </a:lnSpc>
              <a:spcBef>
                <a:spcPts val="0"/>
              </a:spcBef>
              <a:spcAft>
                <a:spcPts val="0"/>
              </a:spcAft>
              <a:buClr>
                <a:schemeClr val="lt1"/>
              </a:buClr>
              <a:buSzPts val="1300"/>
              <a:buChar char="●"/>
              <a:defRPr sz="1300">
                <a:solidFill>
                  <a:schemeClr val="lt1"/>
                </a:solidFill>
              </a:defRPr>
            </a:lvl1pPr>
            <a:lvl2pPr indent="-311150" lvl="1" marL="914400" algn="l">
              <a:lnSpc>
                <a:spcPct val="100000"/>
              </a:lnSpc>
              <a:spcBef>
                <a:spcPts val="1600"/>
              </a:spcBef>
              <a:spcAft>
                <a:spcPts val="0"/>
              </a:spcAft>
              <a:buClr>
                <a:schemeClr val="lt1"/>
              </a:buClr>
              <a:buSzPts val="1300"/>
              <a:buChar char="○"/>
              <a:defRPr sz="1300">
                <a:solidFill>
                  <a:schemeClr val="lt1"/>
                </a:solidFill>
              </a:defRPr>
            </a:lvl2pPr>
            <a:lvl3pPr indent="-311150" lvl="2" marL="1371600" algn="l">
              <a:lnSpc>
                <a:spcPct val="100000"/>
              </a:lnSpc>
              <a:spcBef>
                <a:spcPts val="1600"/>
              </a:spcBef>
              <a:spcAft>
                <a:spcPts val="0"/>
              </a:spcAft>
              <a:buClr>
                <a:schemeClr val="lt1"/>
              </a:buClr>
              <a:buSzPts val="1300"/>
              <a:buChar char="■"/>
              <a:defRPr sz="1300">
                <a:solidFill>
                  <a:schemeClr val="lt1"/>
                </a:solidFill>
              </a:defRPr>
            </a:lvl3pPr>
            <a:lvl4pPr indent="-311150" lvl="3" marL="1828800" algn="l">
              <a:lnSpc>
                <a:spcPct val="100000"/>
              </a:lnSpc>
              <a:spcBef>
                <a:spcPts val="1600"/>
              </a:spcBef>
              <a:spcAft>
                <a:spcPts val="0"/>
              </a:spcAft>
              <a:buClr>
                <a:schemeClr val="lt1"/>
              </a:buClr>
              <a:buSzPts val="1300"/>
              <a:buChar char="●"/>
              <a:defRPr sz="1300">
                <a:solidFill>
                  <a:schemeClr val="lt1"/>
                </a:solidFill>
              </a:defRPr>
            </a:lvl4pPr>
            <a:lvl5pPr indent="-311150" lvl="4" marL="2286000" algn="l">
              <a:lnSpc>
                <a:spcPct val="100000"/>
              </a:lnSpc>
              <a:spcBef>
                <a:spcPts val="1600"/>
              </a:spcBef>
              <a:spcAft>
                <a:spcPts val="0"/>
              </a:spcAft>
              <a:buClr>
                <a:schemeClr val="lt1"/>
              </a:buClr>
              <a:buSzPts val="1300"/>
              <a:buChar char="○"/>
              <a:defRPr sz="1300">
                <a:solidFill>
                  <a:schemeClr val="lt1"/>
                </a:solidFill>
              </a:defRPr>
            </a:lvl5pPr>
            <a:lvl6pPr indent="-311150" lvl="5" marL="2743200" algn="l">
              <a:lnSpc>
                <a:spcPct val="100000"/>
              </a:lnSpc>
              <a:spcBef>
                <a:spcPts val="1600"/>
              </a:spcBef>
              <a:spcAft>
                <a:spcPts val="0"/>
              </a:spcAft>
              <a:buClr>
                <a:schemeClr val="lt1"/>
              </a:buClr>
              <a:buSzPts val="1300"/>
              <a:buChar char="■"/>
              <a:defRPr sz="1300">
                <a:solidFill>
                  <a:schemeClr val="lt1"/>
                </a:solidFill>
              </a:defRPr>
            </a:lvl6pPr>
            <a:lvl7pPr indent="-311150" lvl="6" marL="3200400" algn="l">
              <a:lnSpc>
                <a:spcPct val="100000"/>
              </a:lnSpc>
              <a:spcBef>
                <a:spcPts val="1600"/>
              </a:spcBef>
              <a:spcAft>
                <a:spcPts val="0"/>
              </a:spcAft>
              <a:buClr>
                <a:schemeClr val="lt1"/>
              </a:buClr>
              <a:buSzPts val="1300"/>
              <a:buChar char="●"/>
              <a:defRPr sz="1300">
                <a:solidFill>
                  <a:schemeClr val="lt1"/>
                </a:solidFill>
              </a:defRPr>
            </a:lvl7pPr>
            <a:lvl8pPr indent="-311150" lvl="7" marL="3657600" algn="l">
              <a:lnSpc>
                <a:spcPct val="100000"/>
              </a:lnSpc>
              <a:spcBef>
                <a:spcPts val="1600"/>
              </a:spcBef>
              <a:spcAft>
                <a:spcPts val="0"/>
              </a:spcAft>
              <a:buClr>
                <a:schemeClr val="lt1"/>
              </a:buClr>
              <a:buSzPts val="1300"/>
              <a:buChar char="○"/>
              <a:defRPr sz="1300">
                <a:solidFill>
                  <a:schemeClr val="lt1"/>
                </a:solidFill>
              </a:defRPr>
            </a:lvl8pPr>
            <a:lvl9pPr indent="-311150" lvl="8" marL="4114800" algn="l">
              <a:lnSpc>
                <a:spcPct val="100000"/>
              </a:lnSpc>
              <a:spcBef>
                <a:spcPts val="1600"/>
              </a:spcBef>
              <a:spcAft>
                <a:spcPts val="1600"/>
              </a:spcAft>
              <a:buClr>
                <a:schemeClr val="lt1"/>
              </a:buClr>
              <a:buSzPts val="1300"/>
              <a:buChar char="■"/>
              <a:defRPr sz="1300">
                <a:solidFill>
                  <a:schemeClr val="lt1"/>
                </a:solidFill>
              </a:defRPr>
            </a:lvl9pPr>
          </a:lstStyle>
          <a:p/>
        </p:txBody>
      </p:sp>
      <p:sp>
        <p:nvSpPr>
          <p:cNvPr id="324" name="Google Shape;324;p43"/>
          <p:cNvSpPr txBox="1"/>
          <p:nvPr>
            <p:ph type="title"/>
          </p:nvPr>
        </p:nvSpPr>
        <p:spPr>
          <a:xfrm>
            <a:off x="705222" y="445025"/>
            <a:ext cx="81111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000"/>
              <a:buNone/>
              <a:defRPr sz="20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Table of contents">
    <p:spTree>
      <p:nvGrpSpPr>
        <p:cNvPr id="329" name="Shape 329"/>
        <p:cNvGrpSpPr/>
        <p:nvPr/>
      </p:nvGrpSpPr>
      <p:grpSpPr>
        <a:xfrm>
          <a:off x="0" y="0"/>
          <a:ext cx="0" cy="0"/>
          <a:chOff x="0" y="0"/>
          <a:chExt cx="0" cy="0"/>
        </a:xfrm>
      </p:grpSpPr>
      <p:sp>
        <p:nvSpPr>
          <p:cNvPr id="330" name="Google Shape;330;p45"/>
          <p:cNvSpPr txBox="1"/>
          <p:nvPr>
            <p:ph type="title"/>
          </p:nvPr>
        </p:nvSpPr>
        <p:spPr>
          <a:xfrm>
            <a:off x="1355725" y="769934"/>
            <a:ext cx="3957900" cy="3549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1400"/>
              <a:buNone/>
              <a:defRPr sz="1400"/>
            </a:lvl1pPr>
            <a:lvl2pPr lvl="1" algn="l">
              <a:lnSpc>
                <a:spcPct val="100000"/>
              </a:lnSpc>
              <a:spcBef>
                <a:spcPts val="0"/>
              </a:spcBef>
              <a:spcAft>
                <a:spcPts val="0"/>
              </a:spcAft>
              <a:buSzPts val="1400"/>
              <a:buNone/>
              <a:defRPr sz="1400"/>
            </a:lvl2pPr>
            <a:lvl3pPr lvl="2" algn="l">
              <a:lnSpc>
                <a:spcPct val="100000"/>
              </a:lnSpc>
              <a:spcBef>
                <a:spcPts val="0"/>
              </a:spcBef>
              <a:spcAft>
                <a:spcPts val="0"/>
              </a:spcAft>
              <a:buSzPts val="1400"/>
              <a:buNone/>
              <a:defRPr sz="1400"/>
            </a:lvl3pPr>
            <a:lvl4pPr lvl="3" algn="l">
              <a:lnSpc>
                <a:spcPct val="100000"/>
              </a:lnSpc>
              <a:spcBef>
                <a:spcPts val="0"/>
              </a:spcBef>
              <a:spcAft>
                <a:spcPts val="0"/>
              </a:spcAft>
              <a:buSzPts val="1400"/>
              <a:buNone/>
              <a:defRPr sz="1400"/>
            </a:lvl4pPr>
            <a:lvl5pPr lvl="4" algn="l">
              <a:lnSpc>
                <a:spcPct val="100000"/>
              </a:lnSpc>
              <a:spcBef>
                <a:spcPts val="0"/>
              </a:spcBef>
              <a:spcAft>
                <a:spcPts val="0"/>
              </a:spcAft>
              <a:buSzPts val="1400"/>
              <a:buNone/>
              <a:defRPr sz="1400"/>
            </a:lvl5pPr>
            <a:lvl6pPr lvl="5" algn="l">
              <a:lnSpc>
                <a:spcPct val="100000"/>
              </a:lnSpc>
              <a:spcBef>
                <a:spcPts val="0"/>
              </a:spcBef>
              <a:spcAft>
                <a:spcPts val="0"/>
              </a:spcAft>
              <a:buSzPts val="1400"/>
              <a:buNone/>
              <a:defRPr sz="1400"/>
            </a:lvl6pPr>
            <a:lvl7pPr lvl="6" algn="l">
              <a:lnSpc>
                <a:spcPct val="100000"/>
              </a:lnSpc>
              <a:spcBef>
                <a:spcPts val="0"/>
              </a:spcBef>
              <a:spcAft>
                <a:spcPts val="0"/>
              </a:spcAft>
              <a:buSzPts val="1400"/>
              <a:buNone/>
              <a:defRPr sz="1400"/>
            </a:lvl7pPr>
            <a:lvl8pPr lvl="7" algn="l">
              <a:lnSpc>
                <a:spcPct val="100000"/>
              </a:lnSpc>
              <a:spcBef>
                <a:spcPts val="0"/>
              </a:spcBef>
              <a:spcAft>
                <a:spcPts val="0"/>
              </a:spcAft>
              <a:buSzPts val="1400"/>
              <a:buNone/>
              <a:defRPr sz="1400"/>
            </a:lvl8pPr>
            <a:lvl9pPr lvl="8" algn="l">
              <a:lnSpc>
                <a:spcPct val="100000"/>
              </a:lnSpc>
              <a:spcBef>
                <a:spcPts val="0"/>
              </a:spcBef>
              <a:spcAft>
                <a:spcPts val="0"/>
              </a:spcAft>
              <a:buSzPts val="1400"/>
              <a:buNone/>
              <a:defRPr sz="1400"/>
            </a:lvl9pPr>
          </a:lstStyle>
          <a:p/>
        </p:txBody>
      </p:sp>
      <p:sp>
        <p:nvSpPr>
          <p:cNvPr id="331" name="Google Shape;331;p45"/>
          <p:cNvSpPr txBox="1"/>
          <p:nvPr>
            <p:ph idx="1" type="subTitle"/>
          </p:nvPr>
        </p:nvSpPr>
        <p:spPr>
          <a:xfrm>
            <a:off x="1355725" y="991934"/>
            <a:ext cx="3957900" cy="3909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300"/>
              <a:buNone/>
              <a:defRPr sz="1300"/>
            </a:lvl1pPr>
            <a:lvl2pPr lvl="1" algn="l">
              <a:lnSpc>
                <a:spcPct val="100000"/>
              </a:lnSpc>
              <a:spcBef>
                <a:spcPts val="0"/>
              </a:spcBef>
              <a:spcAft>
                <a:spcPts val="0"/>
              </a:spcAft>
              <a:buSzPts val="2100"/>
              <a:buNone/>
              <a:defRPr sz="2100"/>
            </a:lvl2pPr>
            <a:lvl3pPr lvl="2" algn="l">
              <a:lnSpc>
                <a:spcPct val="100000"/>
              </a:lnSpc>
              <a:spcBef>
                <a:spcPts val="0"/>
              </a:spcBef>
              <a:spcAft>
                <a:spcPts val="0"/>
              </a:spcAft>
              <a:buSzPts val="2100"/>
              <a:buNone/>
              <a:defRPr sz="2100"/>
            </a:lvl3pPr>
            <a:lvl4pPr lvl="3" algn="l">
              <a:lnSpc>
                <a:spcPct val="100000"/>
              </a:lnSpc>
              <a:spcBef>
                <a:spcPts val="0"/>
              </a:spcBef>
              <a:spcAft>
                <a:spcPts val="0"/>
              </a:spcAft>
              <a:buSzPts val="2100"/>
              <a:buNone/>
              <a:defRPr sz="2100"/>
            </a:lvl4pPr>
            <a:lvl5pPr lvl="4" algn="l">
              <a:lnSpc>
                <a:spcPct val="100000"/>
              </a:lnSpc>
              <a:spcBef>
                <a:spcPts val="0"/>
              </a:spcBef>
              <a:spcAft>
                <a:spcPts val="0"/>
              </a:spcAft>
              <a:buSzPts val="2100"/>
              <a:buNone/>
              <a:defRPr sz="2100"/>
            </a:lvl5pPr>
            <a:lvl6pPr lvl="5" algn="l">
              <a:lnSpc>
                <a:spcPct val="100000"/>
              </a:lnSpc>
              <a:spcBef>
                <a:spcPts val="0"/>
              </a:spcBef>
              <a:spcAft>
                <a:spcPts val="0"/>
              </a:spcAft>
              <a:buSzPts val="2100"/>
              <a:buNone/>
              <a:defRPr sz="2100"/>
            </a:lvl6pPr>
            <a:lvl7pPr lvl="6" algn="l">
              <a:lnSpc>
                <a:spcPct val="100000"/>
              </a:lnSpc>
              <a:spcBef>
                <a:spcPts val="0"/>
              </a:spcBef>
              <a:spcAft>
                <a:spcPts val="0"/>
              </a:spcAft>
              <a:buSzPts val="2100"/>
              <a:buNone/>
              <a:defRPr sz="2100"/>
            </a:lvl7pPr>
            <a:lvl8pPr lvl="7" algn="l">
              <a:lnSpc>
                <a:spcPct val="100000"/>
              </a:lnSpc>
              <a:spcBef>
                <a:spcPts val="0"/>
              </a:spcBef>
              <a:spcAft>
                <a:spcPts val="0"/>
              </a:spcAft>
              <a:buSzPts val="2100"/>
              <a:buNone/>
              <a:defRPr sz="2100"/>
            </a:lvl8pPr>
            <a:lvl9pPr lvl="8" algn="l">
              <a:lnSpc>
                <a:spcPct val="100000"/>
              </a:lnSpc>
              <a:spcBef>
                <a:spcPts val="0"/>
              </a:spcBef>
              <a:spcAft>
                <a:spcPts val="0"/>
              </a:spcAft>
              <a:buSzPts val="2100"/>
              <a:buNone/>
              <a:defRPr sz="2100"/>
            </a:lvl9pPr>
          </a:lstStyle>
          <a:p/>
        </p:txBody>
      </p:sp>
      <p:sp>
        <p:nvSpPr>
          <p:cNvPr id="332" name="Google Shape;332;p45"/>
          <p:cNvSpPr txBox="1"/>
          <p:nvPr>
            <p:ph idx="2" type="title"/>
          </p:nvPr>
        </p:nvSpPr>
        <p:spPr>
          <a:xfrm>
            <a:off x="689200" y="619763"/>
            <a:ext cx="770100" cy="5406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Clr>
                <a:schemeClr val="accent2"/>
              </a:buClr>
              <a:buSzPts val="2400"/>
              <a:buNone/>
              <a:defRPr sz="2400">
                <a:solidFill>
                  <a:schemeClr val="accent2"/>
                </a:solidFill>
              </a:defRPr>
            </a:lvl1pPr>
            <a:lvl2pPr lvl="1" algn="r">
              <a:lnSpc>
                <a:spcPct val="100000"/>
              </a:lnSpc>
              <a:spcBef>
                <a:spcPts val="0"/>
              </a:spcBef>
              <a:spcAft>
                <a:spcPts val="0"/>
              </a:spcAft>
              <a:buClr>
                <a:schemeClr val="accent2"/>
              </a:buClr>
              <a:buSzPts val="2400"/>
              <a:buNone/>
              <a:defRPr sz="2400">
                <a:solidFill>
                  <a:schemeClr val="accent2"/>
                </a:solidFill>
              </a:defRPr>
            </a:lvl2pPr>
            <a:lvl3pPr lvl="2" algn="r">
              <a:lnSpc>
                <a:spcPct val="100000"/>
              </a:lnSpc>
              <a:spcBef>
                <a:spcPts val="0"/>
              </a:spcBef>
              <a:spcAft>
                <a:spcPts val="0"/>
              </a:spcAft>
              <a:buClr>
                <a:schemeClr val="accent2"/>
              </a:buClr>
              <a:buSzPts val="2400"/>
              <a:buNone/>
              <a:defRPr sz="2400">
                <a:solidFill>
                  <a:schemeClr val="accent2"/>
                </a:solidFill>
              </a:defRPr>
            </a:lvl3pPr>
            <a:lvl4pPr lvl="3" algn="r">
              <a:lnSpc>
                <a:spcPct val="100000"/>
              </a:lnSpc>
              <a:spcBef>
                <a:spcPts val="0"/>
              </a:spcBef>
              <a:spcAft>
                <a:spcPts val="0"/>
              </a:spcAft>
              <a:buClr>
                <a:schemeClr val="accent2"/>
              </a:buClr>
              <a:buSzPts val="2400"/>
              <a:buNone/>
              <a:defRPr sz="2400">
                <a:solidFill>
                  <a:schemeClr val="accent2"/>
                </a:solidFill>
              </a:defRPr>
            </a:lvl4pPr>
            <a:lvl5pPr lvl="4" algn="r">
              <a:lnSpc>
                <a:spcPct val="100000"/>
              </a:lnSpc>
              <a:spcBef>
                <a:spcPts val="0"/>
              </a:spcBef>
              <a:spcAft>
                <a:spcPts val="0"/>
              </a:spcAft>
              <a:buClr>
                <a:schemeClr val="accent2"/>
              </a:buClr>
              <a:buSzPts val="2400"/>
              <a:buNone/>
              <a:defRPr sz="2400">
                <a:solidFill>
                  <a:schemeClr val="accent2"/>
                </a:solidFill>
              </a:defRPr>
            </a:lvl5pPr>
            <a:lvl6pPr lvl="5" algn="r">
              <a:lnSpc>
                <a:spcPct val="100000"/>
              </a:lnSpc>
              <a:spcBef>
                <a:spcPts val="0"/>
              </a:spcBef>
              <a:spcAft>
                <a:spcPts val="0"/>
              </a:spcAft>
              <a:buClr>
                <a:schemeClr val="accent2"/>
              </a:buClr>
              <a:buSzPts val="2400"/>
              <a:buNone/>
              <a:defRPr sz="2400">
                <a:solidFill>
                  <a:schemeClr val="accent2"/>
                </a:solidFill>
              </a:defRPr>
            </a:lvl6pPr>
            <a:lvl7pPr lvl="6" algn="r">
              <a:lnSpc>
                <a:spcPct val="100000"/>
              </a:lnSpc>
              <a:spcBef>
                <a:spcPts val="0"/>
              </a:spcBef>
              <a:spcAft>
                <a:spcPts val="0"/>
              </a:spcAft>
              <a:buClr>
                <a:schemeClr val="accent2"/>
              </a:buClr>
              <a:buSzPts val="2400"/>
              <a:buNone/>
              <a:defRPr sz="2400">
                <a:solidFill>
                  <a:schemeClr val="accent2"/>
                </a:solidFill>
              </a:defRPr>
            </a:lvl7pPr>
            <a:lvl8pPr lvl="7" algn="r">
              <a:lnSpc>
                <a:spcPct val="100000"/>
              </a:lnSpc>
              <a:spcBef>
                <a:spcPts val="0"/>
              </a:spcBef>
              <a:spcAft>
                <a:spcPts val="0"/>
              </a:spcAft>
              <a:buClr>
                <a:schemeClr val="accent2"/>
              </a:buClr>
              <a:buSzPts val="2400"/>
              <a:buNone/>
              <a:defRPr sz="2400">
                <a:solidFill>
                  <a:schemeClr val="accent2"/>
                </a:solidFill>
              </a:defRPr>
            </a:lvl8pPr>
            <a:lvl9pPr lvl="8" algn="r">
              <a:lnSpc>
                <a:spcPct val="100000"/>
              </a:lnSpc>
              <a:spcBef>
                <a:spcPts val="0"/>
              </a:spcBef>
              <a:spcAft>
                <a:spcPts val="0"/>
              </a:spcAft>
              <a:buClr>
                <a:schemeClr val="accent2"/>
              </a:buClr>
              <a:buSzPts val="2400"/>
              <a:buNone/>
              <a:defRPr sz="2400">
                <a:solidFill>
                  <a:schemeClr val="accent2"/>
                </a:solidFill>
              </a:defRPr>
            </a:lvl9pPr>
          </a:lstStyle>
          <a:p/>
        </p:txBody>
      </p:sp>
      <p:sp>
        <p:nvSpPr>
          <p:cNvPr id="333" name="Google Shape;333;p45"/>
          <p:cNvSpPr txBox="1"/>
          <p:nvPr>
            <p:ph idx="3" type="title"/>
          </p:nvPr>
        </p:nvSpPr>
        <p:spPr>
          <a:xfrm>
            <a:off x="1355725" y="1555159"/>
            <a:ext cx="3957900" cy="3549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1400"/>
              <a:buNone/>
              <a:defRPr sz="1400"/>
            </a:lvl1pPr>
            <a:lvl2pPr lvl="1" algn="l">
              <a:lnSpc>
                <a:spcPct val="100000"/>
              </a:lnSpc>
              <a:spcBef>
                <a:spcPts val="0"/>
              </a:spcBef>
              <a:spcAft>
                <a:spcPts val="0"/>
              </a:spcAft>
              <a:buSzPts val="1400"/>
              <a:buNone/>
              <a:defRPr sz="1400"/>
            </a:lvl2pPr>
            <a:lvl3pPr lvl="2" algn="l">
              <a:lnSpc>
                <a:spcPct val="100000"/>
              </a:lnSpc>
              <a:spcBef>
                <a:spcPts val="0"/>
              </a:spcBef>
              <a:spcAft>
                <a:spcPts val="0"/>
              </a:spcAft>
              <a:buSzPts val="1400"/>
              <a:buNone/>
              <a:defRPr sz="1400"/>
            </a:lvl3pPr>
            <a:lvl4pPr lvl="3" algn="l">
              <a:lnSpc>
                <a:spcPct val="100000"/>
              </a:lnSpc>
              <a:spcBef>
                <a:spcPts val="0"/>
              </a:spcBef>
              <a:spcAft>
                <a:spcPts val="0"/>
              </a:spcAft>
              <a:buSzPts val="1400"/>
              <a:buNone/>
              <a:defRPr sz="1400"/>
            </a:lvl4pPr>
            <a:lvl5pPr lvl="4" algn="l">
              <a:lnSpc>
                <a:spcPct val="100000"/>
              </a:lnSpc>
              <a:spcBef>
                <a:spcPts val="0"/>
              </a:spcBef>
              <a:spcAft>
                <a:spcPts val="0"/>
              </a:spcAft>
              <a:buSzPts val="1400"/>
              <a:buNone/>
              <a:defRPr sz="1400"/>
            </a:lvl5pPr>
            <a:lvl6pPr lvl="5" algn="l">
              <a:lnSpc>
                <a:spcPct val="100000"/>
              </a:lnSpc>
              <a:spcBef>
                <a:spcPts val="0"/>
              </a:spcBef>
              <a:spcAft>
                <a:spcPts val="0"/>
              </a:spcAft>
              <a:buSzPts val="1400"/>
              <a:buNone/>
              <a:defRPr sz="1400"/>
            </a:lvl6pPr>
            <a:lvl7pPr lvl="6" algn="l">
              <a:lnSpc>
                <a:spcPct val="100000"/>
              </a:lnSpc>
              <a:spcBef>
                <a:spcPts val="0"/>
              </a:spcBef>
              <a:spcAft>
                <a:spcPts val="0"/>
              </a:spcAft>
              <a:buSzPts val="1400"/>
              <a:buNone/>
              <a:defRPr sz="1400"/>
            </a:lvl7pPr>
            <a:lvl8pPr lvl="7" algn="l">
              <a:lnSpc>
                <a:spcPct val="100000"/>
              </a:lnSpc>
              <a:spcBef>
                <a:spcPts val="0"/>
              </a:spcBef>
              <a:spcAft>
                <a:spcPts val="0"/>
              </a:spcAft>
              <a:buSzPts val="1400"/>
              <a:buNone/>
              <a:defRPr sz="1400"/>
            </a:lvl8pPr>
            <a:lvl9pPr lvl="8" algn="l">
              <a:lnSpc>
                <a:spcPct val="100000"/>
              </a:lnSpc>
              <a:spcBef>
                <a:spcPts val="0"/>
              </a:spcBef>
              <a:spcAft>
                <a:spcPts val="0"/>
              </a:spcAft>
              <a:buSzPts val="1400"/>
              <a:buNone/>
              <a:defRPr sz="1400"/>
            </a:lvl9pPr>
          </a:lstStyle>
          <a:p/>
        </p:txBody>
      </p:sp>
      <p:sp>
        <p:nvSpPr>
          <p:cNvPr id="334" name="Google Shape;334;p45"/>
          <p:cNvSpPr txBox="1"/>
          <p:nvPr>
            <p:ph idx="4" type="subTitle"/>
          </p:nvPr>
        </p:nvSpPr>
        <p:spPr>
          <a:xfrm>
            <a:off x="1355725" y="1777159"/>
            <a:ext cx="3957900" cy="3909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300"/>
              <a:buNone/>
              <a:defRPr sz="1300"/>
            </a:lvl1pPr>
            <a:lvl2pPr lvl="1" algn="l">
              <a:lnSpc>
                <a:spcPct val="100000"/>
              </a:lnSpc>
              <a:spcBef>
                <a:spcPts val="0"/>
              </a:spcBef>
              <a:spcAft>
                <a:spcPts val="0"/>
              </a:spcAft>
              <a:buSzPts val="2100"/>
              <a:buNone/>
              <a:defRPr sz="2100"/>
            </a:lvl2pPr>
            <a:lvl3pPr lvl="2" algn="l">
              <a:lnSpc>
                <a:spcPct val="100000"/>
              </a:lnSpc>
              <a:spcBef>
                <a:spcPts val="0"/>
              </a:spcBef>
              <a:spcAft>
                <a:spcPts val="0"/>
              </a:spcAft>
              <a:buSzPts val="2100"/>
              <a:buNone/>
              <a:defRPr sz="2100"/>
            </a:lvl3pPr>
            <a:lvl4pPr lvl="3" algn="l">
              <a:lnSpc>
                <a:spcPct val="100000"/>
              </a:lnSpc>
              <a:spcBef>
                <a:spcPts val="0"/>
              </a:spcBef>
              <a:spcAft>
                <a:spcPts val="0"/>
              </a:spcAft>
              <a:buSzPts val="2100"/>
              <a:buNone/>
              <a:defRPr sz="2100"/>
            </a:lvl4pPr>
            <a:lvl5pPr lvl="4" algn="l">
              <a:lnSpc>
                <a:spcPct val="100000"/>
              </a:lnSpc>
              <a:spcBef>
                <a:spcPts val="0"/>
              </a:spcBef>
              <a:spcAft>
                <a:spcPts val="0"/>
              </a:spcAft>
              <a:buSzPts val="2100"/>
              <a:buNone/>
              <a:defRPr sz="2100"/>
            </a:lvl5pPr>
            <a:lvl6pPr lvl="5" algn="l">
              <a:lnSpc>
                <a:spcPct val="100000"/>
              </a:lnSpc>
              <a:spcBef>
                <a:spcPts val="0"/>
              </a:spcBef>
              <a:spcAft>
                <a:spcPts val="0"/>
              </a:spcAft>
              <a:buSzPts val="2100"/>
              <a:buNone/>
              <a:defRPr sz="2100"/>
            </a:lvl6pPr>
            <a:lvl7pPr lvl="6" algn="l">
              <a:lnSpc>
                <a:spcPct val="100000"/>
              </a:lnSpc>
              <a:spcBef>
                <a:spcPts val="0"/>
              </a:spcBef>
              <a:spcAft>
                <a:spcPts val="0"/>
              </a:spcAft>
              <a:buSzPts val="2100"/>
              <a:buNone/>
              <a:defRPr sz="2100"/>
            </a:lvl7pPr>
            <a:lvl8pPr lvl="7" algn="l">
              <a:lnSpc>
                <a:spcPct val="100000"/>
              </a:lnSpc>
              <a:spcBef>
                <a:spcPts val="0"/>
              </a:spcBef>
              <a:spcAft>
                <a:spcPts val="0"/>
              </a:spcAft>
              <a:buSzPts val="2100"/>
              <a:buNone/>
              <a:defRPr sz="2100"/>
            </a:lvl8pPr>
            <a:lvl9pPr lvl="8" algn="l">
              <a:lnSpc>
                <a:spcPct val="100000"/>
              </a:lnSpc>
              <a:spcBef>
                <a:spcPts val="0"/>
              </a:spcBef>
              <a:spcAft>
                <a:spcPts val="0"/>
              </a:spcAft>
              <a:buSzPts val="2100"/>
              <a:buNone/>
              <a:defRPr sz="2100"/>
            </a:lvl9pPr>
          </a:lstStyle>
          <a:p/>
        </p:txBody>
      </p:sp>
      <p:sp>
        <p:nvSpPr>
          <p:cNvPr id="335" name="Google Shape;335;p45"/>
          <p:cNvSpPr txBox="1"/>
          <p:nvPr>
            <p:ph idx="5" type="title"/>
          </p:nvPr>
        </p:nvSpPr>
        <p:spPr>
          <a:xfrm>
            <a:off x="689200" y="1404988"/>
            <a:ext cx="770100" cy="5406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Clr>
                <a:schemeClr val="accent2"/>
              </a:buClr>
              <a:buSzPts val="2400"/>
              <a:buNone/>
              <a:defRPr sz="2400">
                <a:solidFill>
                  <a:schemeClr val="accent2"/>
                </a:solidFill>
              </a:defRPr>
            </a:lvl1pPr>
            <a:lvl2pPr lvl="1" algn="r">
              <a:lnSpc>
                <a:spcPct val="100000"/>
              </a:lnSpc>
              <a:spcBef>
                <a:spcPts val="0"/>
              </a:spcBef>
              <a:spcAft>
                <a:spcPts val="0"/>
              </a:spcAft>
              <a:buClr>
                <a:schemeClr val="accent2"/>
              </a:buClr>
              <a:buSzPts val="2400"/>
              <a:buNone/>
              <a:defRPr sz="2400">
                <a:solidFill>
                  <a:schemeClr val="accent2"/>
                </a:solidFill>
              </a:defRPr>
            </a:lvl2pPr>
            <a:lvl3pPr lvl="2" algn="r">
              <a:lnSpc>
                <a:spcPct val="100000"/>
              </a:lnSpc>
              <a:spcBef>
                <a:spcPts val="0"/>
              </a:spcBef>
              <a:spcAft>
                <a:spcPts val="0"/>
              </a:spcAft>
              <a:buClr>
                <a:schemeClr val="accent2"/>
              </a:buClr>
              <a:buSzPts val="2400"/>
              <a:buNone/>
              <a:defRPr sz="2400">
                <a:solidFill>
                  <a:schemeClr val="accent2"/>
                </a:solidFill>
              </a:defRPr>
            </a:lvl3pPr>
            <a:lvl4pPr lvl="3" algn="r">
              <a:lnSpc>
                <a:spcPct val="100000"/>
              </a:lnSpc>
              <a:spcBef>
                <a:spcPts val="0"/>
              </a:spcBef>
              <a:spcAft>
                <a:spcPts val="0"/>
              </a:spcAft>
              <a:buClr>
                <a:schemeClr val="accent2"/>
              </a:buClr>
              <a:buSzPts val="2400"/>
              <a:buNone/>
              <a:defRPr sz="2400">
                <a:solidFill>
                  <a:schemeClr val="accent2"/>
                </a:solidFill>
              </a:defRPr>
            </a:lvl4pPr>
            <a:lvl5pPr lvl="4" algn="r">
              <a:lnSpc>
                <a:spcPct val="100000"/>
              </a:lnSpc>
              <a:spcBef>
                <a:spcPts val="0"/>
              </a:spcBef>
              <a:spcAft>
                <a:spcPts val="0"/>
              </a:spcAft>
              <a:buClr>
                <a:schemeClr val="accent2"/>
              </a:buClr>
              <a:buSzPts val="2400"/>
              <a:buNone/>
              <a:defRPr sz="2400">
                <a:solidFill>
                  <a:schemeClr val="accent2"/>
                </a:solidFill>
              </a:defRPr>
            </a:lvl5pPr>
            <a:lvl6pPr lvl="5" algn="r">
              <a:lnSpc>
                <a:spcPct val="100000"/>
              </a:lnSpc>
              <a:spcBef>
                <a:spcPts val="0"/>
              </a:spcBef>
              <a:spcAft>
                <a:spcPts val="0"/>
              </a:spcAft>
              <a:buClr>
                <a:schemeClr val="accent2"/>
              </a:buClr>
              <a:buSzPts val="2400"/>
              <a:buNone/>
              <a:defRPr sz="2400">
                <a:solidFill>
                  <a:schemeClr val="accent2"/>
                </a:solidFill>
              </a:defRPr>
            </a:lvl6pPr>
            <a:lvl7pPr lvl="6" algn="r">
              <a:lnSpc>
                <a:spcPct val="100000"/>
              </a:lnSpc>
              <a:spcBef>
                <a:spcPts val="0"/>
              </a:spcBef>
              <a:spcAft>
                <a:spcPts val="0"/>
              </a:spcAft>
              <a:buClr>
                <a:schemeClr val="accent2"/>
              </a:buClr>
              <a:buSzPts val="2400"/>
              <a:buNone/>
              <a:defRPr sz="2400">
                <a:solidFill>
                  <a:schemeClr val="accent2"/>
                </a:solidFill>
              </a:defRPr>
            </a:lvl7pPr>
            <a:lvl8pPr lvl="7" algn="r">
              <a:lnSpc>
                <a:spcPct val="100000"/>
              </a:lnSpc>
              <a:spcBef>
                <a:spcPts val="0"/>
              </a:spcBef>
              <a:spcAft>
                <a:spcPts val="0"/>
              </a:spcAft>
              <a:buClr>
                <a:schemeClr val="accent2"/>
              </a:buClr>
              <a:buSzPts val="2400"/>
              <a:buNone/>
              <a:defRPr sz="2400">
                <a:solidFill>
                  <a:schemeClr val="accent2"/>
                </a:solidFill>
              </a:defRPr>
            </a:lvl8pPr>
            <a:lvl9pPr lvl="8" algn="r">
              <a:lnSpc>
                <a:spcPct val="100000"/>
              </a:lnSpc>
              <a:spcBef>
                <a:spcPts val="0"/>
              </a:spcBef>
              <a:spcAft>
                <a:spcPts val="0"/>
              </a:spcAft>
              <a:buClr>
                <a:schemeClr val="accent2"/>
              </a:buClr>
              <a:buSzPts val="2400"/>
              <a:buNone/>
              <a:defRPr sz="2400">
                <a:solidFill>
                  <a:schemeClr val="accent2"/>
                </a:solidFill>
              </a:defRPr>
            </a:lvl9pPr>
          </a:lstStyle>
          <a:p/>
        </p:txBody>
      </p:sp>
      <p:sp>
        <p:nvSpPr>
          <p:cNvPr id="336" name="Google Shape;336;p45"/>
          <p:cNvSpPr txBox="1"/>
          <p:nvPr>
            <p:ph idx="6" type="title"/>
          </p:nvPr>
        </p:nvSpPr>
        <p:spPr>
          <a:xfrm>
            <a:off x="1355725" y="2340384"/>
            <a:ext cx="3957900" cy="3549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1400"/>
              <a:buNone/>
              <a:defRPr sz="1400"/>
            </a:lvl1pPr>
            <a:lvl2pPr lvl="1" algn="l">
              <a:lnSpc>
                <a:spcPct val="100000"/>
              </a:lnSpc>
              <a:spcBef>
                <a:spcPts val="0"/>
              </a:spcBef>
              <a:spcAft>
                <a:spcPts val="0"/>
              </a:spcAft>
              <a:buSzPts val="1400"/>
              <a:buNone/>
              <a:defRPr sz="1400"/>
            </a:lvl2pPr>
            <a:lvl3pPr lvl="2" algn="l">
              <a:lnSpc>
                <a:spcPct val="100000"/>
              </a:lnSpc>
              <a:spcBef>
                <a:spcPts val="0"/>
              </a:spcBef>
              <a:spcAft>
                <a:spcPts val="0"/>
              </a:spcAft>
              <a:buSzPts val="1400"/>
              <a:buNone/>
              <a:defRPr sz="1400"/>
            </a:lvl3pPr>
            <a:lvl4pPr lvl="3" algn="l">
              <a:lnSpc>
                <a:spcPct val="100000"/>
              </a:lnSpc>
              <a:spcBef>
                <a:spcPts val="0"/>
              </a:spcBef>
              <a:spcAft>
                <a:spcPts val="0"/>
              </a:spcAft>
              <a:buSzPts val="1400"/>
              <a:buNone/>
              <a:defRPr sz="1400"/>
            </a:lvl4pPr>
            <a:lvl5pPr lvl="4" algn="l">
              <a:lnSpc>
                <a:spcPct val="100000"/>
              </a:lnSpc>
              <a:spcBef>
                <a:spcPts val="0"/>
              </a:spcBef>
              <a:spcAft>
                <a:spcPts val="0"/>
              </a:spcAft>
              <a:buSzPts val="1400"/>
              <a:buNone/>
              <a:defRPr sz="1400"/>
            </a:lvl5pPr>
            <a:lvl6pPr lvl="5" algn="l">
              <a:lnSpc>
                <a:spcPct val="100000"/>
              </a:lnSpc>
              <a:spcBef>
                <a:spcPts val="0"/>
              </a:spcBef>
              <a:spcAft>
                <a:spcPts val="0"/>
              </a:spcAft>
              <a:buSzPts val="1400"/>
              <a:buNone/>
              <a:defRPr sz="1400"/>
            </a:lvl6pPr>
            <a:lvl7pPr lvl="6" algn="l">
              <a:lnSpc>
                <a:spcPct val="100000"/>
              </a:lnSpc>
              <a:spcBef>
                <a:spcPts val="0"/>
              </a:spcBef>
              <a:spcAft>
                <a:spcPts val="0"/>
              </a:spcAft>
              <a:buSzPts val="1400"/>
              <a:buNone/>
              <a:defRPr sz="1400"/>
            </a:lvl7pPr>
            <a:lvl8pPr lvl="7" algn="l">
              <a:lnSpc>
                <a:spcPct val="100000"/>
              </a:lnSpc>
              <a:spcBef>
                <a:spcPts val="0"/>
              </a:spcBef>
              <a:spcAft>
                <a:spcPts val="0"/>
              </a:spcAft>
              <a:buSzPts val="1400"/>
              <a:buNone/>
              <a:defRPr sz="1400"/>
            </a:lvl8pPr>
            <a:lvl9pPr lvl="8" algn="l">
              <a:lnSpc>
                <a:spcPct val="100000"/>
              </a:lnSpc>
              <a:spcBef>
                <a:spcPts val="0"/>
              </a:spcBef>
              <a:spcAft>
                <a:spcPts val="0"/>
              </a:spcAft>
              <a:buSzPts val="1400"/>
              <a:buNone/>
              <a:defRPr sz="1400"/>
            </a:lvl9pPr>
          </a:lstStyle>
          <a:p/>
        </p:txBody>
      </p:sp>
      <p:sp>
        <p:nvSpPr>
          <p:cNvPr id="337" name="Google Shape;337;p45"/>
          <p:cNvSpPr txBox="1"/>
          <p:nvPr>
            <p:ph idx="7" type="subTitle"/>
          </p:nvPr>
        </p:nvSpPr>
        <p:spPr>
          <a:xfrm>
            <a:off x="1355725" y="2562384"/>
            <a:ext cx="3957900" cy="3909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300"/>
              <a:buNone/>
              <a:defRPr sz="1300"/>
            </a:lvl1pPr>
            <a:lvl2pPr lvl="1" algn="l">
              <a:lnSpc>
                <a:spcPct val="100000"/>
              </a:lnSpc>
              <a:spcBef>
                <a:spcPts val="0"/>
              </a:spcBef>
              <a:spcAft>
                <a:spcPts val="0"/>
              </a:spcAft>
              <a:buSzPts val="2100"/>
              <a:buNone/>
              <a:defRPr sz="2100"/>
            </a:lvl2pPr>
            <a:lvl3pPr lvl="2" algn="l">
              <a:lnSpc>
                <a:spcPct val="100000"/>
              </a:lnSpc>
              <a:spcBef>
                <a:spcPts val="0"/>
              </a:spcBef>
              <a:spcAft>
                <a:spcPts val="0"/>
              </a:spcAft>
              <a:buSzPts val="2100"/>
              <a:buNone/>
              <a:defRPr sz="2100"/>
            </a:lvl3pPr>
            <a:lvl4pPr lvl="3" algn="l">
              <a:lnSpc>
                <a:spcPct val="100000"/>
              </a:lnSpc>
              <a:spcBef>
                <a:spcPts val="0"/>
              </a:spcBef>
              <a:spcAft>
                <a:spcPts val="0"/>
              </a:spcAft>
              <a:buSzPts val="2100"/>
              <a:buNone/>
              <a:defRPr sz="2100"/>
            </a:lvl4pPr>
            <a:lvl5pPr lvl="4" algn="l">
              <a:lnSpc>
                <a:spcPct val="100000"/>
              </a:lnSpc>
              <a:spcBef>
                <a:spcPts val="0"/>
              </a:spcBef>
              <a:spcAft>
                <a:spcPts val="0"/>
              </a:spcAft>
              <a:buSzPts val="2100"/>
              <a:buNone/>
              <a:defRPr sz="2100"/>
            </a:lvl5pPr>
            <a:lvl6pPr lvl="5" algn="l">
              <a:lnSpc>
                <a:spcPct val="100000"/>
              </a:lnSpc>
              <a:spcBef>
                <a:spcPts val="0"/>
              </a:spcBef>
              <a:spcAft>
                <a:spcPts val="0"/>
              </a:spcAft>
              <a:buSzPts val="2100"/>
              <a:buNone/>
              <a:defRPr sz="2100"/>
            </a:lvl6pPr>
            <a:lvl7pPr lvl="6" algn="l">
              <a:lnSpc>
                <a:spcPct val="100000"/>
              </a:lnSpc>
              <a:spcBef>
                <a:spcPts val="0"/>
              </a:spcBef>
              <a:spcAft>
                <a:spcPts val="0"/>
              </a:spcAft>
              <a:buSzPts val="2100"/>
              <a:buNone/>
              <a:defRPr sz="2100"/>
            </a:lvl7pPr>
            <a:lvl8pPr lvl="7" algn="l">
              <a:lnSpc>
                <a:spcPct val="100000"/>
              </a:lnSpc>
              <a:spcBef>
                <a:spcPts val="0"/>
              </a:spcBef>
              <a:spcAft>
                <a:spcPts val="0"/>
              </a:spcAft>
              <a:buSzPts val="2100"/>
              <a:buNone/>
              <a:defRPr sz="2100"/>
            </a:lvl8pPr>
            <a:lvl9pPr lvl="8" algn="l">
              <a:lnSpc>
                <a:spcPct val="100000"/>
              </a:lnSpc>
              <a:spcBef>
                <a:spcPts val="0"/>
              </a:spcBef>
              <a:spcAft>
                <a:spcPts val="0"/>
              </a:spcAft>
              <a:buSzPts val="2100"/>
              <a:buNone/>
              <a:defRPr sz="2100"/>
            </a:lvl9pPr>
          </a:lstStyle>
          <a:p/>
        </p:txBody>
      </p:sp>
      <p:sp>
        <p:nvSpPr>
          <p:cNvPr id="338" name="Google Shape;338;p45"/>
          <p:cNvSpPr txBox="1"/>
          <p:nvPr>
            <p:ph idx="8" type="title"/>
          </p:nvPr>
        </p:nvSpPr>
        <p:spPr>
          <a:xfrm>
            <a:off x="689200" y="2190213"/>
            <a:ext cx="770100" cy="5406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Clr>
                <a:schemeClr val="accent2"/>
              </a:buClr>
              <a:buSzPts val="2400"/>
              <a:buNone/>
              <a:defRPr sz="2400">
                <a:solidFill>
                  <a:schemeClr val="accent2"/>
                </a:solidFill>
              </a:defRPr>
            </a:lvl1pPr>
            <a:lvl2pPr lvl="1" algn="r">
              <a:lnSpc>
                <a:spcPct val="100000"/>
              </a:lnSpc>
              <a:spcBef>
                <a:spcPts val="0"/>
              </a:spcBef>
              <a:spcAft>
                <a:spcPts val="0"/>
              </a:spcAft>
              <a:buClr>
                <a:schemeClr val="accent2"/>
              </a:buClr>
              <a:buSzPts val="2400"/>
              <a:buNone/>
              <a:defRPr sz="2400">
                <a:solidFill>
                  <a:schemeClr val="accent2"/>
                </a:solidFill>
              </a:defRPr>
            </a:lvl2pPr>
            <a:lvl3pPr lvl="2" algn="r">
              <a:lnSpc>
                <a:spcPct val="100000"/>
              </a:lnSpc>
              <a:spcBef>
                <a:spcPts val="0"/>
              </a:spcBef>
              <a:spcAft>
                <a:spcPts val="0"/>
              </a:spcAft>
              <a:buClr>
                <a:schemeClr val="accent2"/>
              </a:buClr>
              <a:buSzPts val="2400"/>
              <a:buNone/>
              <a:defRPr sz="2400">
                <a:solidFill>
                  <a:schemeClr val="accent2"/>
                </a:solidFill>
              </a:defRPr>
            </a:lvl3pPr>
            <a:lvl4pPr lvl="3" algn="r">
              <a:lnSpc>
                <a:spcPct val="100000"/>
              </a:lnSpc>
              <a:spcBef>
                <a:spcPts val="0"/>
              </a:spcBef>
              <a:spcAft>
                <a:spcPts val="0"/>
              </a:spcAft>
              <a:buClr>
                <a:schemeClr val="accent2"/>
              </a:buClr>
              <a:buSzPts val="2400"/>
              <a:buNone/>
              <a:defRPr sz="2400">
                <a:solidFill>
                  <a:schemeClr val="accent2"/>
                </a:solidFill>
              </a:defRPr>
            </a:lvl4pPr>
            <a:lvl5pPr lvl="4" algn="r">
              <a:lnSpc>
                <a:spcPct val="100000"/>
              </a:lnSpc>
              <a:spcBef>
                <a:spcPts val="0"/>
              </a:spcBef>
              <a:spcAft>
                <a:spcPts val="0"/>
              </a:spcAft>
              <a:buClr>
                <a:schemeClr val="accent2"/>
              </a:buClr>
              <a:buSzPts val="2400"/>
              <a:buNone/>
              <a:defRPr sz="2400">
                <a:solidFill>
                  <a:schemeClr val="accent2"/>
                </a:solidFill>
              </a:defRPr>
            </a:lvl5pPr>
            <a:lvl6pPr lvl="5" algn="r">
              <a:lnSpc>
                <a:spcPct val="100000"/>
              </a:lnSpc>
              <a:spcBef>
                <a:spcPts val="0"/>
              </a:spcBef>
              <a:spcAft>
                <a:spcPts val="0"/>
              </a:spcAft>
              <a:buClr>
                <a:schemeClr val="accent2"/>
              </a:buClr>
              <a:buSzPts val="2400"/>
              <a:buNone/>
              <a:defRPr sz="2400">
                <a:solidFill>
                  <a:schemeClr val="accent2"/>
                </a:solidFill>
              </a:defRPr>
            </a:lvl6pPr>
            <a:lvl7pPr lvl="6" algn="r">
              <a:lnSpc>
                <a:spcPct val="100000"/>
              </a:lnSpc>
              <a:spcBef>
                <a:spcPts val="0"/>
              </a:spcBef>
              <a:spcAft>
                <a:spcPts val="0"/>
              </a:spcAft>
              <a:buClr>
                <a:schemeClr val="accent2"/>
              </a:buClr>
              <a:buSzPts val="2400"/>
              <a:buNone/>
              <a:defRPr sz="2400">
                <a:solidFill>
                  <a:schemeClr val="accent2"/>
                </a:solidFill>
              </a:defRPr>
            </a:lvl7pPr>
            <a:lvl8pPr lvl="7" algn="r">
              <a:lnSpc>
                <a:spcPct val="100000"/>
              </a:lnSpc>
              <a:spcBef>
                <a:spcPts val="0"/>
              </a:spcBef>
              <a:spcAft>
                <a:spcPts val="0"/>
              </a:spcAft>
              <a:buClr>
                <a:schemeClr val="accent2"/>
              </a:buClr>
              <a:buSzPts val="2400"/>
              <a:buNone/>
              <a:defRPr sz="2400">
                <a:solidFill>
                  <a:schemeClr val="accent2"/>
                </a:solidFill>
              </a:defRPr>
            </a:lvl8pPr>
            <a:lvl9pPr lvl="8" algn="r">
              <a:lnSpc>
                <a:spcPct val="100000"/>
              </a:lnSpc>
              <a:spcBef>
                <a:spcPts val="0"/>
              </a:spcBef>
              <a:spcAft>
                <a:spcPts val="0"/>
              </a:spcAft>
              <a:buClr>
                <a:schemeClr val="accent2"/>
              </a:buClr>
              <a:buSzPts val="2400"/>
              <a:buNone/>
              <a:defRPr sz="2400">
                <a:solidFill>
                  <a:schemeClr val="accent2"/>
                </a:solidFill>
              </a:defRPr>
            </a:lvl9pPr>
          </a:lstStyle>
          <a:p/>
        </p:txBody>
      </p:sp>
      <p:sp>
        <p:nvSpPr>
          <p:cNvPr id="339" name="Google Shape;339;p45"/>
          <p:cNvSpPr txBox="1"/>
          <p:nvPr>
            <p:ph idx="9" type="title"/>
          </p:nvPr>
        </p:nvSpPr>
        <p:spPr>
          <a:xfrm>
            <a:off x="1355725" y="3125609"/>
            <a:ext cx="3957900" cy="3549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1400"/>
              <a:buNone/>
              <a:defRPr sz="1400"/>
            </a:lvl1pPr>
            <a:lvl2pPr lvl="1" algn="l">
              <a:lnSpc>
                <a:spcPct val="100000"/>
              </a:lnSpc>
              <a:spcBef>
                <a:spcPts val="0"/>
              </a:spcBef>
              <a:spcAft>
                <a:spcPts val="0"/>
              </a:spcAft>
              <a:buSzPts val="1400"/>
              <a:buNone/>
              <a:defRPr sz="1400"/>
            </a:lvl2pPr>
            <a:lvl3pPr lvl="2" algn="l">
              <a:lnSpc>
                <a:spcPct val="100000"/>
              </a:lnSpc>
              <a:spcBef>
                <a:spcPts val="0"/>
              </a:spcBef>
              <a:spcAft>
                <a:spcPts val="0"/>
              </a:spcAft>
              <a:buSzPts val="1400"/>
              <a:buNone/>
              <a:defRPr sz="1400"/>
            </a:lvl3pPr>
            <a:lvl4pPr lvl="3" algn="l">
              <a:lnSpc>
                <a:spcPct val="100000"/>
              </a:lnSpc>
              <a:spcBef>
                <a:spcPts val="0"/>
              </a:spcBef>
              <a:spcAft>
                <a:spcPts val="0"/>
              </a:spcAft>
              <a:buSzPts val="1400"/>
              <a:buNone/>
              <a:defRPr sz="1400"/>
            </a:lvl4pPr>
            <a:lvl5pPr lvl="4" algn="l">
              <a:lnSpc>
                <a:spcPct val="100000"/>
              </a:lnSpc>
              <a:spcBef>
                <a:spcPts val="0"/>
              </a:spcBef>
              <a:spcAft>
                <a:spcPts val="0"/>
              </a:spcAft>
              <a:buSzPts val="1400"/>
              <a:buNone/>
              <a:defRPr sz="1400"/>
            </a:lvl5pPr>
            <a:lvl6pPr lvl="5" algn="l">
              <a:lnSpc>
                <a:spcPct val="100000"/>
              </a:lnSpc>
              <a:spcBef>
                <a:spcPts val="0"/>
              </a:spcBef>
              <a:spcAft>
                <a:spcPts val="0"/>
              </a:spcAft>
              <a:buSzPts val="1400"/>
              <a:buNone/>
              <a:defRPr sz="1400"/>
            </a:lvl6pPr>
            <a:lvl7pPr lvl="6" algn="l">
              <a:lnSpc>
                <a:spcPct val="100000"/>
              </a:lnSpc>
              <a:spcBef>
                <a:spcPts val="0"/>
              </a:spcBef>
              <a:spcAft>
                <a:spcPts val="0"/>
              </a:spcAft>
              <a:buSzPts val="1400"/>
              <a:buNone/>
              <a:defRPr sz="1400"/>
            </a:lvl7pPr>
            <a:lvl8pPr lvl="7" algn="l">
              <a:lnSpc>
                <a:spcPct val="100000"/>
              </a:lnSpc>
              <a:spcBef>
                <a:spcPts val="0"/>
              </a:spcBef>
              <a:spcAft>
                <a:spcPts val="0"/>
              </a:spcAft>
              <a:buSzPts val="1400"/>
              <a:buNone/>
              <a:defRPr sz="1400"/>
            </a:lvl8pPr>
            <a:lvl9pPr lvl="8" algn="l">
              <a:lnSpc>
                <a:spcPct val="100000"/>
              </a:lnSpc>
              <a:spcBef>
                <a:spcPts val="0"/>
              </a:spcBef>
              <a:spcAft>
                <a:spcPts val="0"/>
              </a:spcAft>
              <a:buSzPts val="1400"/>
              <a:buNone/>
              <a:defRPr sz="1400"/>
            </a:lvl9pPr>
          </a:lstStyle>
          <a:p/>
        </p:txBody>
      </p:sp>
      <p:sp>
        <p:nvSpPr>
          <p:cNvPr id="340" name="Google Shape;340;p45"/>
          <p:cNvSpPr txBox="1"/>
          <p:nvPr>
            <p:ph idx="13" type="subTitle"/>
          </p:nvPr>
        </p:nvSpPr>
        <p:spPr>
          <a:xfrm>
            <a:off x="1355725" y="3347609"/>
            <a:ext cx="3957900" cy="3909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300"/>
              <a:buNone/>
              <a:defRPr sz="1300"/>
            </a:lvl1pPr>
            <a:lvl2pPr lvl="1" algn="l">
              <a:lnSpc>
                <a:spcPct val="100000"/>
              </a:lnSpc>
              <a:spcBef>
                <a:spcPts val="0"/>
              </a:spcBef>
              <a:spcAft>
                <a:spcPts val="0"/>
              </a:spcAft>
              <a:buSzPts val="2100"/>
              <a:buNone/>
              <a:defRPr sz="2100"/>
            </a:lvl2pPr>
            <a:lvl3pPr lvl="2" algn="l">
              <a:lnSpc>
                <a:spcPct val="100000"/>
              </a:lnSpc>
              <a:spcBef>
                <a:spcPts val="0"/>
              </a:spcBef>
              <a:spcAft>
                <a:spcPts val="0"/>
              </a:spcAft>
              <a:buSzPts val="2100"/>
              <a:buNone/>
              <a:defRPr sz="2100"/>
            </a:lvl3pPr>
            <a:lvl4pPr lvl="3" algn="l">
              <a:lnSpc>
                <a:spcPct val="100000"/>
              </a:lnSpc>
              <a:spcBef>
                <a:spcPts val="0"/>
              </a:spcBef>
              <a:spcAft>
                <a:spcPts val="0"/>
              </a:spcAft>
              <a:buSzPts val="2100"/>
              <a:buNone/>
              <a:defRPr sz="2100"/>
            </a:lvl4pPr>
            <a:lvl5pPr lvl="4" algn="l">
              <a:lnSpc>
                <a:spcPct val="100000"/>
              </a:lnSpc>
              <a:spcBef>
                <a:spcPts val="0"/>
              </a:spcBef>
              <a:spcAft>
                <a:spcPts val="0"/>
              </a:spcAft>
              <a:buSzPts val="2100"/>
              <a:buNone/>
              <a:defRPr sz="2100"/>
            </a:lvl5pPr>
            <a:lvl6pPr lvl="5" algn="l">
              <a:lnSpc>
                <a:spcPct val="100000"/>
              </a:lnSpc>
              <a:spcBef>
                <a:spcPts val="0"/>
              </a:spcBef>
              <a:spcAft>
                <a:spcPts val="0"/>
              </a:spcAft>
              <a:buSzPts val="2100"/>
              <a:buNone/>
              <a:defRPr sz="2100"/>
            </a:lvl6pPr>
            <a:lvl7pPr lvl="6" algn="l">
              <a:lnSpc>
                <a:spcPct val="100000"/>
              </a:lnSpc>
              <a:spcBef>
                <a:spcPts val="0"/>
              </a:spcBef>
              <a:spcAft>
                <a:spcPts val="0"/>
              </a:spcAft>
              <a:buSzPts val="2100"/>
              <a:buNone/>
              <a:defRPr sz="2100"/>
            </a:lvl7pPr>
            <a:lvl8pPr lvl="7" algn="l">
              <a:lnSpc>
                <a:spcPct val="100000"/>
              </a:lnSpc>
              <a:spcBef>
                <a:spcPts val="0"/>
              </a:spcBef>
              <a:spcAft>
                <a:spcPts val="0"/>
              </a:spcAft>
              <a:buSzPts val="2100"/>
              <a:buNone/>
              <a:defRPr sz="2100"/>
            </a:lvl8pPr>
            <a:lvl9pPr lvl="8" algn="l">
              <a:lnSpc>
                <a:spcPct val="100000"/>
              </a:lnSpc>
              <a:spcBef>
                <a:spcPts val="0"/>
              </a:spcBef>
              <a:spcAft>
                <a:spcPts val="0"/>
              </a:spcAft>
              <a:buSzPts val="2100"/>
              <a:buNone/>
              <a:defRPr sz="2100"/>
            </a:lvl9pPr>
          </a:lstStyle>
          <a:p/>
        </p:txBody>
      </p:sp>
      <p:sp>
        <p:nvSpPr>
          <p:cNvPr id="341" name="Google Shape;341;p45"/>
          <p:cNvSpPr txBox="1"/>
          <p:nvPr>
            <p:ph idx="14" type="title"/>
          </p:nvPr>
        </p:nvSpPr>
        <p:spPr>
          <a:xfrm>
            <a:off x="689200" y="2975438"/>
            <a:ext cx="770100" cy="5406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Clr>
                <a:schemeClr val="accent2"/>
              </a:buClr>
              <a:buSzPts val="2400"/>
              <a:buNone/>
              <a:defRPr sz="2400">
                <a:solidFill>
                  <a:schemeClr val="accent2"/>
                </a:solidFill>
              </a:defRPr>
            </a:lvl1pPr>
            <a:lvl2pPr lvl="1" algn="r">
              <a:lnSpc>
                <a:spcPct val="100000"/>
              </a:lnSpc>
              <a:spcBef>
                <a:spcPts val="0"/>
              </a:spcBef>
              <a:spcAft>
                <a:spcPts val="0"/>
              </a:spcAft>
              <a:buClr>
                <a:schemeClr val="accent2"/>
              </a:buClr>
              <a:buSzPts val="2400"/>
              <a:buNone/>
              <a:defRPr sz="2400">
                <a:solidFill>
                  <a:schemeClr val="accent2"/>
                </a:solidFill>
              </a:defRPr>
            </a:lvl2pPr>
            <a:lvl3pPr lvl="2" algn="r">
              <a:lnSpc>
                <a:spcPct val="100000"/>
              </a:lnSpc>
              <a:spcBef>
                <a:spcPts val="0"/>
              </a:spcBef>
              <a:spcAft>
                <a:spcPts val="0"/>
              </a:spcAft>
              <a:buClr>
                <a:schemeClr val="accent2"/>
              </a:buClr>
              <a:buSzPts val="2400"/>
              <a:buNone/>
              <a:defRPr sz="2400">
                <a:solidFill>
                  <a:schemeClr val="accent2"/>
                </a:solidFill>
              </a:defRPr>
            </a:lvl3pPr>
            <a:lvl4pPr lvl="3" algn="r">
              <a:lnSpc>
                <a:spcPct val="100000"/>
              </a:lnSpc>
              <a:spcBef>
                <a:spcPts val="0"/>
              </a:spcBef>
              <a:spcAft>
                <a:spcPts val="0"/>
              </a:spcAft>
              <a:buClr>
                <a:schemeClr val="accent2"/>
              </a:buClr>
              <a:buSzPts val="2400"/>
              <a:buNone/>
              <a:defRPr sz="2400">
                <a:solidFill>
                  <a:schemeClr val="accent2"/>
                </a:solidFill>
              </a:defRPr>
            </a:lvl4pPr>
            <a:lvl5pPr lvl="4" algn="r">
              <a:lnSpc>
                <a:spcPct val="100000"/>
              </a:lnSpc>
              <a:spcBef>
                <a:spcPts val="0"/>
              </a:spcBef>
              <a:spcAft>
                <a:spcPts val="0"/>
              </a:spcAft>
              <a:buClr>
                <a:schemeClr val="accent2"/>
              </a:buClr>
              <a:buSzPts val="2400"/>
              <a:buNone/>
              <a:defRPr sz="2400">
                <a:solidFill>
                  <a:schemeClr val="accent2"/>
                </a:solidFill>
              </a:defRPr>
            </a:lvl5pPr>
            <a:lvl6pPr lvl="5" algn="r">
              <a:lnSpc>
                <a:spcPct val="100000"/>
              </a:lnSpc>
              <a:spcBef>
                <a:spcPts val="0"/>
              </a:spcBef>
              <a:spcAft>
                <a:spcPts val="0"/>
              </a:spcAft>
              <a:buClr>
                <a:schemeClr val="accent2"/>
              </a:buClr>
              <a:buSzPts val="2400"/>
              <a:buNone/>
              <a:defRPr sz="2400">
                <a:solidFill>
                  <a:schemeClr val="accent2"/>
                </a:solidFill>
              </a:defRPr>
            </a:lvl6pPr>
            <a:lvl7pPr lvl="6" algn="r">
              <a:lnSpc>
                <a:spcPct val="100000"/>
              </a:lnSpc>
              <a:spcBef>
                <a:spcPts val="0"/>
              </a:spcBef>
              <a:spcAft>
                <a:spcPts val="0"/>
              </a:spcAft>
              <a:buClr>
                <a:schemeClr val="accent2"/>
              </a:buClr>
              <a:buSzPts val="2400"/>
              <a:buNone/>
              <a:defRPr sz="2400">
                <a:solidFill>
                  <a:schemeClr val="accent2"/>
                </a:solidFill>
              </a:defRPr>
            </a:lvl7pPr>
            <a:lvl8pPr lvl="7" algn="r">
              <a:lnSpc>
                <a:spcPct val="100000"/>
              </a:lnSpc>
              <a:spcBef>
                <a:spcPts val="0"/>
              </a:spcBef>
              <a:spcAft>
                <a:spcPts val="0"/>
              </a:spcAft>
              <a:buClr>
                <a:schemeClr val="accent2"/>
              </a:buClr>
              <a:buSzPts val="2400"/>
              <a:buNone/>
              <a:defRPr sz="2400">
                <a:solidFill>
                  <a:schemeClr val="accent2"/>
                </a:solidFill>
              </a:defRPr>
            </a:lvl8pPr>
            <a:lvl9pPr lvl="8" algn="r">
              <a:lnSpc>
                <a:spcPct val="100000"/>
              </a:lnSpc>
              <a:spcBef>
                <a:spcPts val="0"/>
              </a:spcBef>
              <a:spcAft>
                <a:spcPts val="0"/>
              </a:spcAft>
              <a:buClr>
                <a:schemeClr val="accent2"/>
              </a:buClr>
              <a:buSzPts val="2400"/>
              <a:buNone/>
              <a:defRPr sz="2400">
                <a:solidFill>
                  <a:schemeClr val="accent2"/>
                </a:solidFill>
              </a:defRPr>
            </a:lvl9pPr>
          </a:lstStyle>
          <a:p/>
        </p:txBody>
      </p:sp>
      <p:sp>
        <p:nvSpPr>
          <p:cNvPr id="342" name="Google Shape;342;p45"/>
          <p:cNvSpPr txBox="1"/>
          <p:nvPr>
            <p:ph idx="15" type="title"/>
          </p:nvPr>
        </p:nvSpPr>
        <p:spPr>
          <a:xfrm>
            <a:off x="1355725" y="3910834"/>
            <a:ext cx="3957900" cy="3549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1400"/>
              <a:buNone/>
              <a:defRPr sz="1400"/>
            </a:lvl1pPr>
            <a:lvl2pPr lvl="1" algn="l">
              <a:lnSpc>
                <a:spcPct val="100000"/>
              </a:lnSpc>
              <a:spcBef>
                <a:spcPts val="0"/>
              </a:spcBef>
              <a:spcAft>
                <a:spcPts val="0"/>
              </a:spcAft>
              <a:buSzPts val="1400"/>
              <a:buNone/>
              <a:defRPr sz="1400"/>
            </a:lvl2pPr>
            <a:lvl3pPr lvl="2" algn="l">
              <a:lnSpc>
                <a:spcPct val="100000"/>
              </a:lnSpc>
              <a:spcBef>
                <a:spcPts val="0"/>
              </a:spcBef>
              <a:spcAft>
                <a:spcPts val="0"/>
              </a:spcAft>
              <a:buSzPts val="1400"/>
              <a:buNone/>
              <a:defRPr sz="1400"/>
            </a:lvl3pPr>
            <a:lvl4pPr lvl="3" algn="l">
              <a:lnSpc>
                <a:spcPct val="100000"/>
              </a:lnSpc>
              <a:spcBef>
                <a:spcPts val="0"/>
              </a:spcBef>
              <a:spcAft>
                <a:spcPts val="0"/>
              </a:spcAft>
              <a:buSzPts val="1400"/>
              <a:buNone/>
              <a:defRPr sz="1400"/>
            </a:lvl4pPr>
            <a:lvl5pPr lvl="4" algn="l">
              <a:lnSpc>
                <a:spcPct val="100000"/>
              </a:lnSpc>
              <a:spcBef>
                <a:spcPts val="0"/>
              </a:spcBef>
              <a:spcAft>
                <a:spcPts val="0"/>
              </a:spcAft>
              <a:buSzPts val="1400"/>
              <a:buNone/>
              <a:defRPr sz="1400"/>
            </a:lvl5pPr>
            <a:lvl6pPr lvl="5" algn="l">
              <a:lnSpc>
                <a:spcPct val="100000"/>
              </a:lnSpc>
              <a:spcBef>
                <a:spcPts val="0"/>
              </a:spcBef>
              <a:spcAft>
                <a:spcPts val="0"/>
              </a:spcAft>
              <a:buSzPts val="1400"/>
              <a:buNone/>
              <a:defRPr sz="1400"/>
            </a:lvl6pPr>
            <a:lvl7pPr lvl="6" algn="l">
              <a:lnSpc>
                <a:spcPct val="100000"/>
              </a:lnSpc>
              <a:spcBef>
                <a:spcPts val="0"/>
              </a:spcBef>
              <a:spcAft>
                <a:spcPts val="0"/>
              </a:spcAft>
              <a:buSzPts val="1400"/>
              <a:buNone/>
              <a:defRPr sz="1400"/>
            </a:lvl7pPr>
            <a:lvl8pPr lvl="7" algn="l">
              <a:lnSpc>
                <a:spcPct val="100000"/>
              </a:lnSpc>
              <a:spcBef>
                <a:spcPts val="0"/>
              </a:spcBef>
              <a:spcAft>
                <a:spcPts val="0"/>
              </a:spcAft>
              <a:buSzPts val="1400"/>
              <a:buNone/>
              <a:defRPr sz="1400"/>
            </a:lvl8pPr>
            <a:lvl9pPr lvl="8" algn="l">
              <a:lnSpc>
                <a:spcPct val="100000"/>
              </a:lnSpc>
              <a:spcBef>
                <a:spcPts val="0"/>
              </a:spcBef>
              <a:spcAft>
                <a:spcPts val="0"/>
              </a:spcAft>
              <a:buSzPts val="1400"/>
              <a:buNone/>
              <a:defRPr sz="1400"/>
            </a:lvl9pPr>
          </a:lstStyle>
          <a:p/>
        </p:txBody>
      </p:sp>
      <p:sp>
        <p:nvSpPr>
          <p:cNvPr id="343" name="Google Shape;343;p45"/>
          <p:cNvSpPr txBox="1"/>
          <p:nvPr>
            <p:ph idx="16" type="subTitle"/>
          </p:nvPr>
        </p:nvSpPr>
        <p:spPr>
          <a:xfrm>
            <a:off x="1355725" y="4132834"/>
            <a:ext cx="3957900" cy="3909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300"/>
              <a:buNone/>
              <a:defRPr sz="1300"/>
            </a:lvl1pPr>
            <a:lvl2pPr lvl="1" algn="l">
              <a:lnSpc>
                <a:spcPct val="100000"/>
              </a:lnSpc>
              <a:spcBef>
                <a:spcPts val="0"/>
              </a:spcBef>
              <a:spcAft>
                <a:spcPts val="0"/>
              </a:spcAft>
              <a:buSzPts val="2100"/>
              <a:buNone/>
              <a:defRPr sz="2100"/>
            </a:lvl2pPr>
            <a:lvl3pPr lvl="2" algn="l">
              <a:lnSpc>
                <a:spcPct val="100000"/>
              </a:lnSpc>
              <a:spcBef>
                <a:spcPts val="0"/>
              </a:spcBef>
              <a:spcAft>
                <a:spcPts val="0"/>
              </a:spcAft>
              <a:buSzPts val="2100"/>
              <a:buNone/>
              <a:defRPr sz="2100"/>
            </a:lvl3pPr>
            <a:lvl4pPr lvl="3" algn="l">
              <a:lnSpc>
                <a:spcPct val="100000"/>
              </a:lnSpc>
              <a:spcBef>
                <a:spcPts val="0"/>
              </a:spcBef>
              <a:spcAft>
                <a:spcPts val="0"/>
              </a:spcAft>
              <a:buSzPts val="2100"/>
              <a:buNone/>
              <a:defRPr sz="2100"/>
            </a:lvl4pPr>
            <a:lvl5pPr lvl="4" algn="l">
              <a:lnSpc>
                <a:spcPct val="100000"/>
              </a:lnSpc>
              <a:spcBef>
                <a:spcPts val="0"/>
              </a:spcBef>
              <a:spcAft>
                <a:spcPts val="0"/>
              </a:spcAft>
              <a:buSzPts val="2100"/>
              <a:buNone/>
              <a:defRPr sz="2100"/>
            </a:lvl5pPr>
            <a:lvl6pPr lvl="5" algn="l">
              <a:lnSpc>
                <a:spcPct val="100000"/>
              </a:lnSpc>
              <a:spcBef>
                <a:spcPts val="0"/>
              </a:spcBef>
              <a:spcAft>
                <a:spcPts val="0"/>
              </a:spcAft>
              <a:buSzPts val="2100"/>
              <a:buNone/>
              <a:defRPr sz="2100"/>
            </a:lvl6pPr>
            <a:lvl7pPr lvl="6" algn="l">
              <a:lnSpc>
                <a:spcPct val="100000"/>
              </a:lnSpc>
              <a:spcBef>
                <a:spcPts val="0"/>
              </a:spcBef>
              <a:spcAft>
                <a:spcPts val="0"/>
              </a:spcAft>
              <a:buSzPts val="2100"/>
              <a:buNone/>
              <a:defRPr sz="2100"/>
            </a:lvl7pPr>
            <a:lvl8pPr lvl="7" algn="l">
              <a:lnSpc>
                <a:spcPct val="100000"/>
              </a:lnSpc>
              <a:spcBef>
                <a:spcPts val="0"/>
              </a:spcBef>
              <a:spcAft>
                <a:spcPts val="0"/>
              </a:spcAft>
              <a:buSzPts val="2100"/>
              <a:buNone/>
              <a:defRPr sz="2100"/>
            </a:lvl8pPr>
            <a:lvl9pPr lvl="8" algn="l">
              <a:lnSpc>
                <a:spcPct val="100000"/>
              </a:lnSpc>
              <a:spcBef>
                <a:spcPts val="0"/>
              </a:spcBef>
              <a:spcAft>
                <a:spcPts val="0"/>
              </a:spcAft>
              <a:buSzPts val="2100"/>
              <a:buNone/>
              <a:defRPr sz="2100"/>
            </a:lvl9pPr>
          </a:lstStyle>
          <a:p/>
        </p:txBody>
      </p:sp>
      <p:sp>
        <p:nvSpPr>
          <p:cNvPr id="344" name="Google Shape;344;p45"/>
          <p:cNvSpPr txBox="1"/>
          <p:nvPr>
            <p:ph idx="17" type="title"/>
          </p:nvPr>
        </p:nvSpPr>
        <p:spPr>
          <a:xfrm>
            <a:off x="689200" y="3760663"/>
            <a:ext cx="770100" cy="5406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Clr>
                <a:schemeClr val="accent2"/>
              </a:buClr>
              <a:buSzPts val="2400"/>
              <a:buNone/>
              <a:defRPr sz="2400">
                <a:solidFill>
                  <a:schemeClr val="accent2"/>
                </a:solidFill>
              </a:defRPr>
            </a:lvl1pPr>
            <a:lvl2pPr lvl="1" algn="r">
              <a:lnSpc>
                <a:spcPct val="100000"/>
              </a:lnSpc>
              <a:spcBef>
                <a:spcPts val="0"/>
              </a:spcBef>
              <a:spcAft>
                <a:spcPts val="0"/>
              </a:spcAft>
              <a:buClr>
                <a:schemeClr val="accent2"/>
              </a:buClr>
              <a:buSzPts val="2400"/>
              <a:buNone/>
              <a:defRPr sz="2400">
                <a:solidFill>
                  <a:schemeClr val="accent2"/>
                </a:solidFill>
              </a:defRPr>
            </a:lvl2pPr>
            <a:lvl3pPr lvl="2" algn="r">
              <a:lnSpc>
                <a:spcPct val="100000"/>
              </a:lnSpc>
              <a:spcBef>
                <a:spcPts val="0"/>
              </a:spcBef>
              <a:spcAft>
                <a:spcPts val="0"/>
              </a:spcAft>
              <a:buClr>
                <a:schemeClr val="accent2"/>
              </a:buClr>
              <a:buSzPts val="2400"/>
              <a:buNone/>
              <a:defRPr sz="2400">
                <a:solidFill>
                  <a:schemeClr val="accent2"/>
                </a:solidFill>
              </a:defRPr>
            </a:lvl3pPr>
            <a:lvl4pPr lvl="3" algn="r">
              <a:lnSpc>
                <a:spcPct val="100000"/>
              </a:lnSpc>
              <a:spcBef>
                <a:spcPts val="0"/>
              </a:spcBef>
              <a:spcAft>
                <a:spcPts val="0"/>
              </a:spcAft>
              <a:buClr>
                <a:schemeClr val="accent2"/>
              </a:buClr>
              <a:buSzPts val="2400"/>
              <a:buNone/>
              <a:defRPr sz="2400">
                <a:solidFill>
                  <a:schemeClr val="accent2"/>
                </a:solidFill>
              </a:defRPr>
            </a:lvl4pPr>
            <a:lvl5pPr lvl="4" algn="r">
              <a:lnSpc>
                <a:spcPct val="100000"/>
              </a:lnSpc>
              <a:spcBef>
                <a:spcPts val="0"/>
              </a:spcBef>
              <a:spcAft>
                <a:spcPts val="0"/>
              </a:spcAft>
              <a:buClr>
                <a:schemeClr val="accent2"/>
              </a:buClr>
              <a:buSzPts val="2400"/>
              <a:buNone/>
              <a:defRPr sz="2400">
                <a:solidFill>
                  <a:schemeClr val="accent2"/>
                </a:solidFill>
              </a:defRPr>
            </a:lvl5pPr>
            <a:lvl6pPr lvl="5" algn="r">
              <a:lnSpc>
                <a:spcPct val="100000"/>
              </a:lnSpc>
              <a:spcBef>
                <a:spcPts val="0"/>
              </a:spcBef>
              <a:spcAft>
                <a:spcPts val="0"/>
              </a:spcAft>
              <a:buClr>
                <a:schemeClr val="accent2"/>
              </a:buClr>
              <a:buSzPts val="2400"/>
              <a:buNone/>
              <a:defRPr sz="2400">
                <a:solidFill>
                  <a:schemeClr val="accent2"/>
                </a:solidFill>
              </a:defRPr>
            </a:lvl6pPr>
            <a:lvl7pPr lvl="6" algn="r">
              <a:lnSpc>
                <a:spcPct val="100000"/>
              </a:lnSpc>
              <a:spcBef>
                <a:spcPts val="0"/>
              </a:spcBef>
              <a:spcAft>
                <a:spcPts val="0"/>
              </a:spcAft>
              <a:buClr>
                <a:schemeClr val="accent2"/>
              </a:buClr>
              <a:buSzPts val="2400"/>
              <a:buNone/>
              <a:defRPr sz="2400">
                <a:solidFill>
                  <a:schemeClr val="accent2"/>
                </a:solidFill>
              </a:defRPr>
            </a:lvl7pPr>
            <a:lvl8pPr lvl="7" algn="r">
              <a:lnSpc>
                <a:spcPct val="100000"/>
              </a:lnSpc>
              <a:spcBef>
                <a:spcPts val="0"/>
              </a:spcBef>
              <a:spcAft>
                <a:spcPts val="0"/>
              </a:spcAft>
              <a:buClr>
                <a:schemeClr val="accent2"/>
              </a:buClr>
              <a:buSzPts val="2400"/>
              <a:buNone/>
              <a:defRPr sz="2400">
                <a:solidFill>
                  <a:schemeClr val="accent2"/>
                </a:solidFill>
              </a:defRPr>
            </a:lvl8pPr>
            <a:lvl9pPr lvl="8" algn="r">
              <a:lnSpc>
                <a:spcPct val="100000"/>
              </a:lnSpc>
              <a:spcBef>
                <a:spcPts val="0"/>
              </a:spcBef>
              <a:spcAft>
                <a:spcPts val="0"/>
              </a:spcAft>
              <a:buClr>
                <a:schemeClr val="accent2"/>
              </a:buClr>
              <a:buSzPts val="2400"/>
              <a:buNone/>
              <a:defRPr sz="2400">
                <a:solidFill>
                  <a:schemeClr val="accent2"/>
                </a:solidFill>
              </a:defRPr>
            </a:lvl9pPr>
          </a:lstStyle>
          <a:p/>
        </p:txBody>
      </p:sp>
      <p:sp>
        <p:nvSpPr>
          <p:cNvPr id="345" name="Google Shape;345;p45"/>
          <p:cNvSpPr/>
          <p:nvPr/>
        </p:nvSpPr>
        <p:spPr>
          <a:xfrm>
            <a:off x="6864925" y="0"/>
            <a:ext cx="2279100" cy="51642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346" name="Google Shape;346;p45"/>
          <p:cNvCxnSpPr/>
          <p:nvPr/>
        </p:nvCxnSpPr>
        <p:spPr>
          <a:xfrm rot="10800000">
            <a:off x="781100" y="4940300"/>
            <a:ext cx="8358300" cy="0"/>
          </a:xfrm>
          <a:prstGeom prst="straightConnector1">
            <a:avLst/>
          </a:prstGeom>
          <a:noFill/>
          <a:ln cap="flat" cmpd="sng" w="19050">
            <a:solidFill>
              <a:schemeClr val="accent1"/>
            </a:solidFill>
            <a:prstDash val="solid"/>
            <a:round/>
            <a:headEnd len="sm" w="sm" type="none"/>
            <a:tailEnd len="sm" w="sm" type="none"/>
          </a:ln>
        </p:spPr>
      </p:cxnSp>
      <p:cxnSp>
        <p:nvCxnSpPr>
          <p:cNvPr id="347" name="Google Shape;347;p45"/>
          <p:cNvCxnSpPr/>
          <p:nvPr/>
        </p:nvCxnSpPr>
        <p:spPr>
          <a:xfrm rot="10800000">
            <a:off x="6860625" y="4940300"/>
            <a:ext cx="1731600" cy="0"/>
          </a:xfrm>
          <a:prstGeom prst="straightConnector1">
            <a:avLst/>
          </a:prstGeom>
          <a:noFill/>
          <a:ln cap="flat" cmpd="sng" w="19050">
            <a:solidFill>
              <a:schemeClr val="lt1"/>
            </a:solidFill>
            <a:prstDash val="solid"/>
            <a:round/>
            <a:headEnd len="sm" w="sm" type="none"/>
            <a:tailEnd len="sm" w="sm" type="none"/>
          </a:ln>
        </p:spPr>
      </p:cxn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48" name="Shape 348"/>
        <p:cNvGrpSpPr/>
        <p:nvPr/>
      </p:nvGrpSpPr>
      <p:grpSpPr>
        <a:xfrm>
          <a:off x="0" y="0"/>
          <a:ext cx="0" cy="0"/>
          <a:chOff x="0" y="0"/>
          <a:chExt cx="0" cy="0"/>
        </a:xfrm>
      </p:grpSpPr>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 point">
    <p:bg>
      <p:bgPr>
        <a:solidFill>
          <a:schemeClr val="accent1"/>
        </a:solidFill>
      </p:bgPr>
    </p:bg>
    <p:spTree>
      <p:nvGrpSpPr>
        <p:cNvPr id="349" name="Shape 349"/>
        <p:cNvGrpSpPr/>
        <p:nvPr/>
      </p:nvGrpSpPr>
      <p:grpSpPr>
        <a:xfrm>
          <a:off x="0" y="0"/>
          <a:ext cx="0" cy="0"/>
          <a:chOff x="0" y="0"/>
          <a:chExt cx="0" cy="0"/>
        </a:xfrm>
      </p:grpSpPr>
      <p:grpSp>
        <p:nvGrpSpPr>
          <p:cNvPr id="350" name="Google Shape;350;p47"/>
          <p:cNvGrpSpPr/>
          <p:nvPr/>
        </p:nvGrpSpPr>
        <p:grpSpPr>
          <a:xfrm>
            <a:off x="0" y="0"/>
            <a:ext cx="9144000" cy="5143475"/>
            <a:chOff x="0" y="0"/>
            <a:chExt cx="9144000" cy="5143475"/>
          </a:xfrm>
        </p:grpSpPr>
        <p:grpSp>
          <p:nvGrpSpPr>
            <p:cNvPr id="351" name="Google Shape;351;p47"/>
            <p:cNvGrpSpPr/>
            <p:nvPr/>
          </p:nvGrpSpPr>
          <p:grpSpPr>
            <a:xfrm>
              <a:off x="0" y="0"/>
              <a:ext cx="9144000" cy="5143475"/>
              <a:chOff x="0" y="0"/>
              <a:chExt cx="9144000" cy="5143475"/>
            </a:xfrm>
          </p:grpSpPr>
          <p:sp>
            <p:nvSpPr>
              <p:cNvPr id="352" name="Google Shape;352;p47"/>
              <p:cNvSpPr/>
              <p:nvPr/>
            </p:nvSpPr>
            <p:spPr>
              <a:xfrm>
                <a:off x="0" y="4748000"/>
                <a:ext cx="9144000" cy="3954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3" name="Google Shape;353;p47"/>
              <p:cNvSpPr/>
              <p:nvPr/>
            </p:nvSpPr>
            <p:spPr>
              <a:xfrm>
                <a:off x="0" y="0"/>
                <a:ext cx="9144000" cy="3954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4" name="Google Shape;354;p47"/>
              <p:cNvSpPr/>
              <p:nvPr/>
            </p:nvSpPr>
            <p:spPr>
              <a:xfrm rot="5400000">
                <a:off x="-2215050" y="2533025"/>
                <a:ext cx="4825500" cy="3954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5" name="Google Shape;355;p47"/>
              <p:cNvSpPr/>
              <p:nvPr/>
            </p:nvSpPr>
            <p:spPr>
              <a:xfrm rot="5400000">
                <a:off x="6533550" y="2533025"/>
                <a:ext cx="4825500" cy="3954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56" name="Google Shape;356;p47"/>
            <p:cNvSpPr/>
            <p:nvPr/>
          </p:nvSpPr>
          <p:spPr>
            <a:xfrm>
              <a:off x="1490850" y="3577150"/>
              <a:ext cx="6162300" cy="12840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57" name="Google Shape;357;p47"/>
          <p:cNvSpPr txBox="1"/>
          <p:nvPr>
            <p:ph type="title"/>
          </p:nvPr>
        </p:nvSpPr>
        <p:spPr>
          <a:xfrm>
            <a:off x="1651650" y="3722750"/>
            <a:ext cx="5840700" cy="10812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800"/>
              <a:buNone/>
              <a:defRPr b="1" sz="2800">
                <a:solidFill>
                  <a:schemeClr val="dk1"/>
                </a:solidFill>
              </a:defRPr>
            </a:lvl1pPr>
            <a:lvl2pPr lvl="1" algn="l">
              <a:lnSpc>
                <a:spcPct val="100000"/>
              </a:lnSpc>
              <a:spcBef>
                <a:spcPts val="0"/>
              </a:spcBef>
              <a:spcAft>
                <a:spcPts val="0"/>
              </a:spcAft>
              <a:buSzPts val="1800"/>
              <a:buNone/>
              <a:defRPr sz="1800"/>
            </a:lvl2pPr>
            <a:lvl3pPr lvl="2" algn="l">
              <a:lnSpc>
                <a:spcPct val="100000"/>
              </a:lnSpc>
              <a:spcBef>
                <a:spcPts val="0"/>
              </a:spcBef>
              <a:spcAft>
                <a:spcPts val="0"/>
              </a:spcAft>
              <a:buSzPts val="1800"/>
              <a:buNone/>
              <a:defRPr sz="1800"/>
            </a:lvl3pPr>
            <a:lvl4pPr lvl="3" algn="l">
              <a:lnSpc>
                <a:spcPct val="100000"/>
              </a:lnSpc>
              <a:spcBef>
                <a:spcPts val="0"/>
              </a:spcBef>
              <a:spcAft>
                <a:spcPts val="0"/>
              </a:spcAft>
              <a:buSzPts val="1800"/>
              <a:buNone/>
              <a:defRPr sz="1800"/>
            </a:lvl4pPr>
            <a:lvl5pPr lvl="4" algn="l">
              <a:lnSpc>
                <a:spcPct val="100000"/>
              </a:lnSpc>
              <a:spcBef>
                <a:spcPts val="0"/>
              </a:spcBef>
              <a:spcAft>
                <a:spcPts val="0"/>
              </a:spcAft>
              <a:buSzPts val="1800"/>
              <a:buNone/>
              <a:defRPr sz="1800"/>
            </a:lvl5pPr>
            <a:lvl6pPr lvl="5" algn="l">
              <a:lnSpc>
                <a:spcPct val="100000"/>
              </a:lnSpc>
              <a:spcBef>
                <a:spcPts val="0"/>
              </a:spcBef>
              <a:spcAft>
                <a:spcPts val="0"/>
              </a:spcAft>
              <a:buSzPts val="1800"/>
              <a:buNone/>
              <a:defRPr sz="1800"/>
            </a:lvl6pPr>
            <a:lvl7pPr lvl="6" algn="l">
              <a:lnSpc>
                <a:spcPct val="100000"/>
              </a:lnSpc>
              <a:spcBef>
                <a:spcPts val="0"/>
              </a:spcBef>
              <a:spcAft>
                <a:spcPts val="0"/>
              </a:spcAft>
              <a:buSzPts val="1800"/>
              <a:buNone/>
              <a:defRPr sz="1800"/>
            </a:lvl7pPr>
            <a:lvl8pPr lvl="7" algn="l">
              <a:lnSpc>
                <a:spcPct val="100000"/>
              </a:lnSpc>
              <a:spcBef>
                <a:spcPts val="0"/>
              </a:spcBef>
              <a:spcAft>
                <a:spcPts val="0"/>
              </a:spcAft>
              <a:buSzPts val="1800"/>
              <a:buNone/>
              <a:defRPr sz="1800"/>
            </a:lvl8pPr>
            <a:lvl9pPr lvl="8" algn="l">
              <a:lnSpc>
                <a:spcPct val="100000"/>
              </a:lnSpc>
              <a:spcBef>
                <a:spcPts val="0"/>
              </a:spcBef>
              <a:spcAft>
                <a:spcPts val="0"/>
              </a:spcAft>
              <a:buSzPts val="1800"/>
              <a:buNone/>
              <a:defRPr sz="1800"/>
            </a:lvl9pPr>
          </a:lstStyle>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p:cSld name="One Column">
    <p:spTree>
      <p:nvGrpSpPr>
        <p:cNvPr id="358" name="Shape 358"/>
        <p:cNvGrpSpPr/>
        <p:nvPr/>
      </p:nvGrpSpPr>
      <p:grpSpPr>
        <a:xfrm>
          <a:off x="0" y="0"/>
          <a:ext cx="0" cy="0"/>
          <a:chOff x="0" y="0"/>
          <a:chExt cx="0" cy="0"/>
        </a:xfrm>
      </p:grpSpPr>
      <p:sp>
        <p:nvSpPr>
          <p:cNvPr id="359" name="Google Shape;359;p48"/>
          <p:cNvSpPr/>
          <p:nvPr/>
        </p:nvSpPr>
        <p:spPr>
          <a:xfrm flipH="1">
            <a:off x="150" y="0"/>
            <a:ext cx="5792400" cy="51642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60" name="Google Shape;360;p48"/>
          <p:cNvSpPr txBox="1"/>
          <p:nvPr>
            <p:ph type="title"/>
          </p:nvPr>
        </p:nvSpPr>
        <p:spPr>
          <a:xfrm>
            <a:off x="705222" y="1066350"/>
            <a:ext cx="2808000" cy="755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Clr>
                <a:schemeClr val="lt1"/>
              </a:buClr>
              <a:buSzPts val="2000"/>
              <a:buNone/>
              <a:defRPr sz="2000">
                <a:solidFill>
                  <a:schemeClr val="lt1"/>
                </a:solidFill>
              </a:defRPr>
            </a:lvl1pPr>
            <a:lvl2pPr lvl="1" algn="l">
              <a:lnSpc>
                <a:spcPct val="100000"/>
              </a:lnSpc>
              <a:spcBef>
                <a:spcPts val="0"/>
              </a:spcBef>
              <a:spcAft>
                <a:spcPts val="0"/>
              </a:spcAft>
              <a:buClr>
                <a:schemeClr val="lt1"/>
              </a:buClr>
              <a:buSzPts val="2400"/>
              <a:buNone/>
              <a:defRPr sz="2400">
                <a:solidFill>
                  <a:schemeClr val="lt1"/>
                </a:solidFill>
              </a:defRPr>
            </a:lvl2pPr>
            <a:lvl3pPr lvl="2" algn="l">
              <a:lnSpc>
                <a:spcPct val="100000"/>
              </a:lnSpc>
              <a:spcBef>
                <a:spcPts val="0"/>
              </a:spcBef>
              <a:spcAft>
                <a:spcPts val="0"/>
              </a:spcAft>
              <a:buClr>
                <a:schemeClr val="lt1"/>
              </a:buClr>
              <a:buSzPts val="2400"/>
              <a:buNone/>
              <a:defRPr sz="2400">
                <a:solidFill>
                  <a:schemeClr val="lt1"/>
                </a:solidFill>
              </a:defRPr>
            </a:lvl3pPr>
            <a:lvl4pPr lvl="3" algn="l">
              <a:lnSpc>
                <a:spcPct val="100000"/>
              </a:lnSpc>
              <a:spcBef>
                <a:spcPts val="0"/>
              </a:spcBef>
              <a:spcAft>
                <a:spcPts val="0"/>
              </a:spcAft>
              <a:buClr>
                <a:schemeClr val="lt1"/>
              </a:buClr>
              <a:buSzPts val="2400"/>
              <a:buNone/>
              <a:defRPr sz="2400">
                <a:solidFill>
                  <a:schemeClr val="lt1"/>
                </a:solidFill>
              </a:defRPr>
            </a:lvl4pPr>
            <a:lvl5pPr lvl="4" algn="l">
              <a:lnSpc>
                <a:spcPct val="100000"/>
              </a:lnSpc>
              <a:spcBef>
                <a:spcPts val="0"/>
              </a:spcBef>
              <a:spcAft>
                <a:spcPts val="0"/>
              </a:spcAft>
              <a:buClr>
                <a:schemeClr val="lt1"/>
              </a:buClr>
              <a:buSzPts val="2400"/>
              <a:buNone/>
              <a:defRPr sz="2400">
                <a:solidFill>
                  <a:schemeClr val="lt1"/>
                </a:solidFill>
              </a:defRPr>
            </a:lvl5pPr>
            <a:lvl6pPr lvl="5" algn="l">
              <a:lnSpc>
                <a:spcPct val="100000"/>
              </a:lnSpc>
              <a:spcBef>
                <a:spcPts val="0"/>
              </a:spcBef>
              <a:spcAft>
                <a:spcPts val="0"/>
              </a:spcAft>
              <a:buClr>
                <a:schemeClr val="lt1"/>
              </a:buClr>
              <a:buSzPts val="2400"/>
              <a:buNone/>
              <a:defRPr sz="2400">
                <a:solidFill>
                  <a:schemeClr val="lt1"/>
                </a:solidFill>
              </a:defRPr>
            </a:lvl6pPr>
            <a:lvl7pPr lvl="6" algn="l">
              <a:lnSpc>
                <a:spcPct val="100000"/>
              </a:lnSpc>
              <a:spcBef>
                <a:spcPts val="0"/>
              </a:spcBef>
              <a:spcAft>
                <a:spcPts val="0"/>
              </a:spcAft>
              <a:buClr>
                <a:schemeClr val="lt1"/>
              </a:buClr>
              <a:buSzPts val="2400"/>
              <a:buNone/>
              <a:defRPr sz="2400">
                <a:solidFill>
                  <a:schemeClr val="lt1"/>
                </a:solidFill>
              </a:defRPr>
            </a:lvl7pPr>
            <a:lvl8pPr lvl="7" algn="l">
              <a:lnSpc>
                <a:spcPct val="100000"/>
              </a:lnSpc>
              <a:spcBef>
                <a:spcPts val="0"/>
              </a:spcBef>
              <a:spcAft>
                <a:spcPts val="0"/>
              </a:spcAft>
              <a:buClr>
                <a:schemeClr val="lt1"/>
              </a:buClr>
              <a:buSzPts val="2400"/>
              <a:buNone/>
              <a:defRPr sz="2400">
                <a:solidFill>
                  <a:schemeClr val="lt1"/>
                </a:solidFill>
              </a:defRPr>
            </a:lvl8pPr>
            <a:lvl9pPr lvl="8" algn="l">
              <a:lnSpc>
                <a:spcPct val="100000"/>
              </a:lnSpc>
              <a:spcBef>
                <a:spcPts val="0"/>
              </a:spcBef>
              <a:spcAft>
                <a:spcPts val="0"/>
              </a:spcAft>
              <a:buClr>
                <a:schemeClr val="lt1"/>
              </a:buClr>
              <a:buSzPts val="2400"/>
              <a:buNone/>
              <a:defRPr sz="2400">
                <a:solidFill>
                  <a:schemeClr val="lt1"/>
                </a:solidFill>
              </a:defRPr>
            </a:lvl9pPr>
          </a:lstStyle>
          <a:p/>
        </p:txBody>
      </p:sp>
      <p:sp>
        <p:nvSpPr>
          <p:cNvPr id="361" name="Google Shape;361;p48"/>
          <p:cNvSpPr txBox="1"/>
          <p:nvPr>
            <p:ph idx="1" type="body"/>
          </p:nvPr>
        </p:nvSpPr>
        <p:spPr>
          <a:xfrm>
            <a:off x="705222" y="1900350"/>
            <a:ext cx="2808000" cy="2024400"/>
          </a:xfrm>
          <a:prstGeom prst="rect">
            <a:avLst/>
          </a:prstGeom>
          <a:noFill/>
          <a:ln>
            <a:noFill/>
          </a:ln>
        </p:spPr>
        <p:txBody>
          <a:bodyPr anchorCtr="0" anchor="t" bIns="91425" lIns="91425" spcFirstLastPara="1" rIns="91425" wrap="square" tIns="91425">
            <a:noAutofit/>
          </a:bodyPr>
          <a:lstStyle>
            <a:lvl1pPr indent="-330200" lvl="0" marL="457200" algn="l">
              <a:lnSpc>
                <a:spcPct val="100000"/>
              </a:lnSpc>
              <a:spcBef>
                <a:spcPts val="0"/>
              </a:spcBef>
              <a:spcAft>
                <a:spcPts val="0"/>
              </a:spcAft>
              <a:buClr>
                <a:schemeClr val="lt1"/>
              </a:buClr>
              <a:buSzPts val="1600"/>
              <a:buChar char="●"/>
              <a:defRPr sz="1600">
                <a:solidFill>
                  <a:schemeClr val="lt1"/>
                </a:solidFill>
              </a:defRPr>
            </a:lvl1pPr>
            <a:lvl2pPr indent="-330200" lvl="1" marL="914400" algn="l">
              <a:lnSpc>
                <a:spcPct val="100000"/>
              </a:lnSpc>
              <a:spcBef>
                <a:spcPts val="1600"/>
              </a:spcBef>
              <a:spcAft>
                <a:spcPts val="0"/>
              </a:spcAft>
              <a:buClr>
                <a:schemeClr val="lt1"/>
              </a:buClr>
              <a:buSzPts val="1600"/>
              <a:buChar char="○"/>
              <a:defRPr sz="1600">
                <a:solidFill>
                  <a:schemeClr val="lt1"/>
                </a:solidFill>
              </a:defRPr>
            </a:lvl2pPr>
            <a:lvl3pPr indent="-330200" lvl="2" marL="1371600" algn="l">
              <a:lnSpc>
                <a:spcPct val="100000"/>
              </a:lnSpc>
              <a:spcBef>
                <a:spcPts val="1600"/>
              </a:spcBef>
              <a:spcAft>
                <a:spcPts val="0"/>
              </a:spcAft>
              <a:buClr>
                <a:schemeClr val="lt1"/>
              </a:buClr>
              <a:buSzPts val="1600"/>
              <a:buChar char="■"/>
              <a:defRPr sz="1600">
                <a:solidFill>
                  <a:schemeClr val="lt1"/>
                </a:solidFill>
              </a:defRPr>
            </a:lvl3pPr>
            <a:lvl4pPr indent="-330200" lvl="3" marL="1828800" algn="l">
              <a:lnSpc>
                <a:spcPct val="100000"/>
              </a:lnSpc>
              <a:spcBef>
                <a:spcPts val="1600"/>
              </a:spcBef>
              <a:spcAft>
                <a:spcPts val="0"/>
              </a:spcAft>
              <a:buClr>
                <a:schemeClr val="lt1"/>
              </a:buClr>
              <a:buSzPts val="1600"/>
              <a:buChar char="●"/>
              <a:defRPr sz="1600">
                <a:solidFill>
                  <a:schemeClr val="lt1"/>
                </a:solidFill>
              </a:defRPr>
            </a:lvl4pPr>
            <a:lvl5pPr indent="-330200" lvl="4" marL="2286000" algn="l">
              <a:lnSpc>
                <a:spcPct val="100000"/>
              </a:lnSpc>
              <a:spcBef>
                <a:spcPts val="1600"/>
              </a:spcBef>
              <a:spcAft>
                <a:spcPts val="0"/>
              </a:spcAft>
              <a:buClr>
                <a:schemeClr val="lt1"/>
              </a:buClr>
              <a:buSzPts val="1600"/>
              <a:buChar char="○"/>
              <a:defRPr sz="1600">
                <a:solidFill>
                  <a:schemeClr val="lt1"/>
                </a:solidFill>
              </a:defRPr>
            </a:lvl5pPr>
            <a:lvl6pPr indent="-330200" lvl="5" marL="2743200" algn="l">
              <a:lnSpc>
                <a:spcPct val="100000"/>
              </a:lnSpc>
              <a:spcBef>
                <a:spcPts val="1600"/>
              </a:spcBef>
              <a:spcAft>
                <a:spcPts val="0"/>
              </a:spcAft>
              <a:buClr>
                <a:schemeClr val="lt1"/>
              </a:buClr>
              <a:buSzPts val="1600"/>
              <a:buChar char="■"/>
              <a:defRPr sz="1600">
                <a:solidFill>
                  <a:schemeClr val="lt1"/>
                </a:solidFill>
              </a:defRPr>
            </a:lvl6pPr>
            <a:lvl7pPr indent="-330200" lvl="6" marL="3200400" algn="l">
              <a:lnSpc>
                <a:spcPct val="100000"/>
              </a:lnSpc>
              <a:spcBef>
                <a:spcPts val="1600"/>
              </a:spcBef>
              <a:spcAft>
                <a:spcPts val="0"/>
              </a:spcAft>
              <a:buClr>
                <a:schemeClr val="lt1"/>
              </a:buClr>
              <a:buSzPts val="1600"/>
              <a:buChar char="●"/>
              <a:defRPr sz="1600">
                <a:solidFill>
                  <a:schemeClr val="lt1"/>
                </a:solidFill>
              </a:defRPr>
            </a:lvl7pPr>
            <a:lvl8pPr indent="-330200" lvl="7" marL="3657600" algn="l">
              <a:lnSpc>
                <a:spcPct val="100000"/>
              </a:lnSpc>
              <a:spcBef>
                <a:spcPts val="1600"/>
              </a:spcBef>
              <a:spcAft>
                <a:spcPts val="0"/>
              </a:spcAft>
              <a:buClr>
                <a:schemeClr val="lt1"/>
              </a:buClr>
              <a:buSzPts val="1600"/>
              <a:buChar char="○"/>
              <a:defRPr sz="1600">
                <a:solidFill>
                  <a:schemeClr val="lt1"/>
                </a:solidFill>
              </a:defRPr>
            </a:lvl8pPr>
            <a:lvl9pPr indent="-330200" lvl="8" marL="4114800" algn="l">
              <a:lnSpc>
                <a:spcPct val="100000"/>
              </a:lnSpc>
              <a:spcBef>
                <a:spcPts val="1600"/>
              </a:spcBef>
              <a:spcAft>
                <a:spcPts val="1600"/>
              </a:spcAft>
              <a:buClr>
                <a:schemeClr val="lt1"/>
              </a:buClr>
              <a:buSzPts val="1600"/>
              <a:buChar char="■"/>
              <a:defRPr sz="1600">
                <a:solidFill>
                  <a:schemeClr val="lt1"/>
                </a:solidFill>
              </a:defRPr>
            </a:lvl9pPr>
          </a:lstStyle>
          <a:p/>
        </p:txBody>
      </p:sp>
      <p:cxnSp>
        <p:nvCxnSpPr>
          <p:cNvPr id="362" name="Google Shape;362;p48"/>
          <p:cNvCxnSpPr/>
          <p:nvPr/>
        </p:nvCxnSpPr>
        <p:spPr>
          <a:xfrm rot="10800000">
            <a:off x="781100" y="4940300"/>
            <a:ext cx="8358300" cy="0"/>
          </a:xfrm>
          <a:prstGeom prst="straightConnector1">
            <a:avLst/>
          </a:prstGeom>
          <a:noFill/>
          <a:ln cap="flat" cmpd="sng" w="19050">
            <a:solidFill>
              <a:schemeClr val="lt1"/>
            </a:solidFill>
            <a:prstDash val="solid"/>
            <a:round/>
            <a:headEnd len="sm" w="sm" type="none"/>
            <a:tailEnd len="sm" w="sm" type="none"/>
          </a:ln>
        </p:spPr>
      </p:cxnSp>
      <p:cxnSp>
        <p:nvCxnSpPr>
          <p:cNvPr id="363" name="Google Shape;363;p48"/>
          <p:cNvCxnSpPr/>
          <p:nvPr/>
        </p:nvCxnSpPr>
        <p:spPr>
          <a:xfrm rot="10800000">
            <a:off x="5806425" y="4940300"/>
            <a:ext cx="2785800" cy="0"/>
          </a:xfrm>
          <a:prstGeom prst="straightConnector1">
            <a:avLst/>
          </a:prstGeom>
          <a:noFill/>
          <a:ln cap="flat" cmpd="sng" w="19050">
            <a:solidFill>
              <a:schemeClr val="accent1"/>
            </a:solidFill>
            <a:prstDash val="solid"/>
            <a:round/>
            <a:headEnd len="sm" w="sm" type="none"/>
            <a:tailEnd len="sm" w="sm" type="none"/>
          </a:ln>
        </p:spPr>
      </p:cxn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364" name="Shape 364"/>
        <p:cNvGrpSpPr/>
        <p:nvPr/>
      </p:nvGrpSpPr>
      <p:grpSpPr>
        <a:xfrm>
          <a:off x="0" y="0"/>
          <a:ext cx="0" cy="0"/>
          <a:chOff x="0" y="0"/>
          <a:chExt cx="0" cy="0"/>
        </a:xfrm>
      </p:grpSpPr>
      <p:sp>
        <p:nvSpPr>
          <p:cNvPr id="365" name="Google Shape;365;p49"/>
          <p:cNvSpPr/>
          <p:nvPr/>
        </p:nvSpPr>
        <p:spPr>
          <a:xfrm>
            <a:off x="-14800" y="-22200"/>
            <a:ext cx="7341600" cy="52026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6" name="Google Shape;366;p49"/>
          <p:cNvSpPr txBox="1"/>
          <p:nvPr>
            <p:ph type="ctrTitle"/>
          </p:nvPr>
        </p:nvSpPr>
        <p:spPr>
          <a:xfrm>
            <a:off x="888325" y="2056650"/>
            <a:ext cx="4878000" cy="1030200"/>
          </a:xfrm>
          <a:prstGeom prst="rect">
            <a:avLst/>
          </a:prstGeom>
          <a:noFill/>
          <a:ln>
            <a:noFill/>
          </a:ln>
        </p:spPr>
        <p:txBody>
          <a:bodyPr anchorCtr="0" anchor="ctr" bIns="91425" lIns="91425" spcFirstLastPara="1" rIns="91425" wrap="square" tIns="91425">
            <a:noAutofit/>
          </a:bodyPr>
          <a:lstStyle>
            <a:lvl1pPr lvl="0" algn="l">
              <a:lnSpc>
                <a:spcPct val="90000"/>
              </a:lnSpc>
              <a:spcBef>
                <a:spcPts val="0"/>
              </a:spcBef>
              <a:spcAft>
                <a:spcPts val="0"/>
              </a:spcAft>
              <a:buClr>
                <a:schemeClr val="lt1"/>
              </a:buClr>
              <a:buSzPts val="3600"/>
              <a:buNone/>
              <a:defRPr sz="3600">
                <a:solidFill>
                  <a:schemeClr val="lt1"/>
                </a:solidFill>
              </a:defRPr>
            </a:lvl1pPr>
            <a:lvl2pPr lvl="1" algn="ctr">
              <a:lnSpc>
                <a:spcPct val="90000"/>
              </a:lnSpc>
              <a:spcBef>
                <a:spcPts val="0"/>
              </a:spcBef>
              <a:spcAft>
                <a:spcPts val="0"/>
              </a:spcAft>
              <a:buClr>
                <a:schemeClr val="accent1"/>
              </a:buClr>
              <a:buSzPts val="5200"/>
              <a:buNone/>
              <a:defRPr sz="5200">
                <a:solidFill>
                  <a:schemeClr val="accent1"/>
                </a:solidFill>
              </a:defRPr>
            </a:lvl2pPr>
            <a:lvl3pPr lvl="2" algn="ctr">
              <a:lnSpc>
                <a:spcPct val="90000"/>
              </a:lnSpc>
              <a:spcBef>
                <a:spcPts val="0"/>
              </a:spcBef>
              <a:spcAft>
                <a:spcPts val="0"/>
              </a:spcAft>
              <a:buClr>
                <a:schemeClr val="accent1"/>
              </a:buClr>
              <a:buSzPts val="5200"/>
              <a:buNone/>
              <a:defRPr sz="5200">
                <a:solidFill>
                  <a:schemeClr val="accent1"/>
                </a:solidFill>
              </a:defRPr>
            </a:lvl3pPr>
            <a:lvl4pPr lvl="3" algn="ctr">
              <a:lnSpc>
                <a:spcPct val="90000"/>
              </a:lnSpc>
              <a:spcBef>
                <a:spcPts val="0"/>
              </a:spcBef>
              <a:spcAft>
                <a:spcPts val="0"/>
              </a:spcAft>
              <a:buClr>
                <a:schemeClr val="accent1"/>
              </a:buClr>
              <a:buSzPts val="5200"/>
              <a:buNone/>
              <a:defRPr sz="5200">
                <a:solidFill>
                  <a:schemeClr val="accent1"/>
                </a:solidFill>
              </a:defRPr>
            </a:lvl4pPr>
            <a:lvl5pPr lvl="4" algn="ctr">
              <a:lnSpc>
                <a:spcPct val="90000"/>
              </a:lnSpc>
              <a:spcBef>
                <a:spcPts val="0"/>
              </a:spcBef>
              <a:spcAft>
                <a:spcPts val="0"/>
              </a:spcAft>
              <a:buClr>
                <a:schemeClr val="accent1"/>
              </a:buClr>
              <a:buSzPts val="5200"/>
              <a:buNone/>
              <a:defRPr sz="5200">
                <a:solidFill>
                  <a:schemeClr val="accent1"/>
                </a:solidFill>
              </a:defRPr>
            </a:lvl5pPr>
            <a:lvl6pPr lvl="5" algn="ctr">
              <a:lnSpc>
                <a:spcPct val="90000"/>
              </a:lnSpc>
              <a:spcBef>
                <a:spcPts val="0"/>
              </a:spcBef>
              <a:spcAft>
                <a:spcPts val="0"/>
              </a:spcAft>
              <a:buClr>
                <a:schemeClr val="accent1"/>
              </a:buClr>
              <a:buSzPts val="5200"/>
              <a:buNone/>
              <a:defRPr sz="5200">
                <a:solidFill>
                  <a:schemeClr val="accent1"/>
                </a:solidFill>
              </a:defRPr>
            </a:lvl6pPr>
            <a:lvl7pPr lvl="6" algn="ctr">
              <a:lnSpc>
                <a:spcPct val="90000"/>
              </a:lnSpc>
              <a:spcBef>
                <a:spcPts val="0"/>
              </a:spcBef>
              <a:spcAft>
                <a:spcPts val="0"/>
              </a:spcAft>
              <a:buClr>
                <a:schemeClr val="accent1"/>
              </a:buClr>
              <a:buSzPts val="5200"/>
              <a:buNone/>
              <a:defRPr sz="5200">
                <a:solidFill>
                  <a:schemeClr val="accent1"/>
                </a:solidFill>
              </a:defRPr>
            </a:lvl7pPr>
            <a:lvl8pPr lvl="7" algn="ctr">
              <a:lnSpc>
                <a:spcPct val="90000"/>
              </a:lnSpc>
              <a:spcBef>
                <a:spcPts val="0"/>
              </a:spcBef>
              <a:spcAft>
                <a:spcPts val="0"/>
              </a:spcAft>
              <a:buClr>
                <a:schemeClr val="accent1"/>
              </a:buClr>
              <a:buSzPts val="5200"/>
              <a:buNone/>
              <a:defRPr sz="5200">
                <a:solidFill>
                  <a:schemeClr val="accent1"/>
                </a:solidFill>
              </a:defRPr>
            </a:lvl8pPr>
            <a:lvl9pPr lvl="8" algn="ctr">
              <a:lnSpc>
                <a:spcPct val="90000"/>
              </a:lnSpc>
              <a:spcBef>
                <a:spcPts val="0"/>
              </a:spcBef>
              <a:spcAft>
                <a:spcPts val="0"/>
              </a:spcAft>
              <a:buClr>
                <a:schemeClr val="accent1"/>
              </a:buClr>
              <a:buSzPts val="5200"/>
              <a:buNone/>
              <a:defRPr sz="5200">
                <a:solidFill>
                  <a:schemeClr val="accent1"/>
                </a:solidFill>
              </a:defRPr>
            </a:lvl9pPr>
          </a:lstStyle>
          <a:p/>
        </p:txBody>
      </p:sp>
      <p:sp>
        <p:nvSpPr>
          <p:cNvPr id="367" name="Google Shape;367;p49"/>
          <p:cNvSpPr txBox="1"/>
          <p:nvPr>
            <p:ph idx="1" type="subTitle"/>
          </p:nvPr>
        </p:nvSpPr>
        <p:spPr>
          <a:xfrm>
            <a:off x="888325" y="4399261"/>
            <a:ext cx="3430800" cy="3738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lt1"/>
              </a:buClr>
              <a:buSzPts val="1400"/>
              <a:buNone/>
              <a:defRPr sz="1400">
                <a:solidFill>
                  <a:schemeClr val="lt1"/>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68" name="Shape 368"/>
        <p:cNvGrpSpPr/>
        <p:nvPr/>
      </p:nvGrpSpPr>
      <p:grpSpPr>
        <a:xfrm>
          <a:off x="0" y="0"/>
          <a:ext cx="0" cy="0"/>
          <a:chOff x="0" y="0"/>
          <a:chExt cx="0" cy="0"/>
        </a:xfrm>
      </p:grpSpPr>
      <p:sp>
        <p:nvSpPr>
          <p:cNvPr id="369" name="Google Shape;369;p50"/>
          <p:cNvSpPr txBox="1"/>
          <p:nvPr>
            <p:ph type="title"/>
          </p:nvPr>
        </p:nvSpPr>
        <p:spPr>
          <a:xfrm>
            <a:off x="705222" y="445025"/>
            <a:ext cx="81111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000"/>
              <a:buNone/>
              <a:defRPr sz="20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370" name="Google Shape;370;p50"/>
          <p:cNvSpPr/>
          <p:nvPr/>
        </p:nvSpPr>
        <p:spPr>
          <a:xfrm>
            <a:off x="0" y="4748000"/>
            <a:ext cx="7500600" cy="3954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371" name="Google Shape;371;p50"/>
          <p:cNvCxnSpPr/>
          <p:nvPr/>
        </p:nvCxnSpPr>
        <p:spPr>
          <a:xfrm rot="10800000">
            <a:off x="781225" y="4940300"/>
            <a:ext cx="6774900" cy="0"/>
          </a:xfrm>
          <a:prstGeom prst="straightConnector1">
            <a:avLst/>
          </a:prstGeom>
          <a:noFill/>
          <a:ln cap="flat" cmpd="sng" w="19050">
            <a:solidFill>
              <a:schemeClr val="lt1"/>
            </a:solidFill>
            <a:prstDash val="solid"/>
            <a:round/>
            <a:headEnd len="sm" w="sm" type="none"/>
            <a:tailEnd len="sm" w="sm" type="none"/>
          </a:ln>
        </p:spPr>
      </p:cxnSp>
      <p:cxnSp>
        <p:nvCxnSpPr>
          <p:cNvPr id="372" name="Google Shape;372;p50"/>
          <p:cNvCxnSpPr/>
          <p:nvPr/>
        </p:nvCxnSpPr>
        <p:spPr>
          <a:xfrm rot="10800000">
            <a:off x="7496925" y="4940300"/>
            <a:ext cx="1095300" cy="0"/>
          </a:xfrm>
          <a:prstGeom prst="straightConnector1">
            <a:avLst/>
          </a:prstGeom>
          <a:noFill/>
          <a:ln cap="flat" cmpd="sng" w="19050">
            <a:solidFill>
              <a:schemeClr val="accent1"/>
            </a:solidFill>
            <a:prstDash val="solid"/>
            <a:round/>
            <a:headEnd len="sm" w="sm" type="none"/>
            <a:tailEnd len="sm" w="sm" type="none"/>
          </a:ln>
        </p:spPr>
      </p:cxn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Three Columns">
  <p:cSld name="Title + Three Columns">
    <p:spTree>
      <p:nvGrpSpPr>
        <p:cNvPr id="373" name="Shape 373"/>
        <p:cNvGrpSpPr/>
        <p:nvPr/>
      </p:nvGrpSpPr>
      <p:grpSpPr>
        <a:xfrm>
          <a:off x="0" y="0"/>
          <a:ext cx="0" cy="0"/>
          <a:chOff x="0" y="0"/>
          <a:chExt cx="0" cy="0"/>
        </a:xfrm>
      </p:grpSpPr>
      <p:sp>
        <p:nvSpPr>
          <p:cNvPr id="374" name="Google Shape;374;p51"/>
          <p:cNvSpPr txBox="1"/>
          <p:nvPr>
            <p:ph type="title"/>
          </p:nvPr>
        </p:nvSpPr>
        <p:spPr>
          <a:xfrm>
            <a:off x="705222" y="445025"/>
            <a:ext cx="81111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000"/>
              <a:buNone/>
              <a:defRPr sz="20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375" name="Google Shape;375;p51"/>
          <p:cNvSpPr txBox="1"/>
          <p:nvPr>
            <p:ph idx="2" type="title"/>
          </p:nvPr>
        </p:nvSpPr>
        <p:spPr>
          <a:xfrm>
            <a:off x="1006450" y="2677125"/>
            <a:ext cx="1938000" cy="6234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sz="1400"/>
            </a:lvl2pPr>
            <a:lvl3pPr lvl="2" algn="ctr">
              <a:lnSpc>
                <a:spcPct val="100000"/>
              </a:lnSpc>
              <a:spcBef>
                <a:spcPts val="0"/>
              </a:spcBef>
              <a:spcAft>
                <a:spcPts val="0"/>
              </a:spcAft>
              <a:buSzPts val="1400"/>
              <a:buNone/>
              <a:defRPr sz="1400"/>
            </a:lvl3pPr>
            <a:lvl4pPr lvl="3" algn="ctr">
              <a:lnSpc>
                <a:spcPct val="100000"/>
              </a:lnSpc>
              <a:spcBef>
                <a:spcPts val="0"/>
              </a:spcBef>
              <a:spcAft>
                <a:spcPts val="0"/>
              </a:spcAft>
              <a:buSzPts val="1400"/>
              <a:buNone/>
              <a:defRPr sz="1400"/>
            </a:lvl4pPr>
            <a:lvl5pPr lvl="4" algn="ctr">
              <a:lnSpc>
                <a:spcPct val="100000"/>
              </a:lnSpc>
              <a:spcBef>
                <a:spcPts val="0"/>
              </a:spcBef>
              <a:spcAft>
                <a:spcPts val="0"/>
              </a:spcAft>
              <a:buSzPts val="1400"/>
              <a:buNone/>
              <a:defRPr sz="1400"/>
            </a:lvl5pPr>
            <a:lvl6pPr lvl="5" algn="ctr">
              <a:lnSpc>
                <a:spcPct val="100000"/>
              </a:lnSpc>
              <a:spcBef>
                <a:spcPts val="0"/>
              </a:spcBef>
              <a:spcAft>
                <a:spcPts val="0"/>
              </a:spcAft>
              <a:buSzPts val="1400"/>
              <a:buNone/>
              <a:defRPr sz="1400"/>
            </a:lvl6pPr>
            <a:lvl7pPr lvl="6" algn="ctr">
              <a:lnSpc>
                <a:spcPct val="100000"/>
              </a:lnSpc>
              <a:spcBef>
                <a:spcPts val="0"/>
              </a:spcBef>
              <a:spcAft>
                <a:spcPts val="0"/>
              </a:spcAft>
              <a:buSzPts val="1400"/>
              <a:buNone/>
              <a:defRPr sz="1400"/>
            </a:lvl7pPr>
            <a:lvl8pPr lvl="7" algn="ctr">
              <a:lnSpc>
                <a:spcPct val="100000"/>
              </a:lnSpc>
              <a:spcBef>
                <a:spcPts val="0"/>
              </a:spcBef>
              <a:spcAft>
                <a:spcPts val="0"/>
              </a:spcAft>
              <a:buSzPts val="1400"/>
              <a:buNone/>
              <a:defRPr sz="1400"/>
            </a:lvl8pPr>
            <a:lvl9pPr lvl="8" algn="ctr">
              <a:lnSpc>
                <a:spcPct val="100000"/>
              </a:lnSpc>
              <a:spcBef>
                <a:spcPts val="0"/>
              </a:spcBef>
              <a:spcAft>
                <a:spcPts val="0"/>
              </a:spcAft>
              <a:buSzPts val="1400"/>
              <a:buNone/>
              <a:defRPr sz="1400"/>
            </a:lvl9pPr>
          </a:lstStyle>
          <a:p/>
        </p:txBody>
      </p:sp>
      <p:sp>
        <p:nvSpPr>
          <p:cNvPr id="376" name="Google Shape;376;p51"/>
          <p:cNvSpPr txBox="1"/>
          <p:nvPr>
            <p:ph idx="1" type="subTitle"/>
          </p:nvPr>
        </p:nvSpPr>
        <p:spPr>
          <a:xfrm>
            <a:off x="1006450" y="3243850"/>
            <a:ext cx="1938000" cy="8238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300"/>
              <a:buNone/>
              <a:defRPr sz="13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77" name="Google Shape;377;p51"/>
          <p:cNvSpPr txBox="1"/>
          <p:nvPr>
            <p:ph idx="3" type="title"/>
          </p:nvPr>
        </p:nvSpPr>
        <p:spPr>
          <a:xfrm>
            <a:off x="3603000" y="2677125"/>
            <a:ext cx="1938000" cy="6234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sz="1400"/>
            </a:lvl2pPr>
            <a:lvl3pPr lvl="2" algn="ctr">
              <a:lnSpc>
                <a:spcPct val="100000"/>
              </a:lnSpc>
              <a:spcBef>
                <a:spcPts val="0"/>
              </a:spcBef>
              <a:spcAft>
                <a:spcPts val="0"/>
              </a:spcAft>
              <a:buSzPts val="1400"/>
              <a:buNone/>
              <a:defRPr sz="1400"/>
            </a:lvl3pPr>
            <a:lvl4pPr lvl="3" algn="ctr">
              <a:lnSpc>
                <a:spcPct val="100000"/>
              </a:lnSpc>
              <a:spcBef>
                <a:spcPts val="0"/>
              </a:spcBef>
              <a:spcAft>
                <a:spcPts val="0"/>
              </a:spcAft>
              <a:buSzPts val="1400"/>
              <a:buNone/>
              <a:defRPr sz="1400"/>
            </a:lvl4pPr>
            <a:lvl5pPr lvl="4" algn="ctr">
              <a:lnSpc>
                <a:spcPct val="100000"/>
              </a:lnSpc>
              <a:spcBef>
                <a:spcPts val="0"/>
              </a:spcBef>
              <a:spcAft>
                <a:spcPts val="0"/>
              </a:spcAft>
              <a:buSzPts val="1400"/>
              <a:buNone/>
              <a:defRPr sz="1400"/>
            </a:lvl5pPr>
            <a:lvl6pPr lvl="5" algn="ctr">
              <a:lnSpc>
                <a:spcPct val="100000"/>
              </a:lnSpc>
              <a:spcBef>
                <a:spcPts val="0"/>
              </a:spcBef>
              <a:spcAft>
                <a:spcPts val="0"/>
              </a:spcAft>
              <a:buSzPts val="1400"/>
              <a:buNone/>
              <a:defRPr sz="1400"/>
            </a:lvl6pPr>
            <a:lvl7pPr lvl="6" algn="ctr">
              <a:lnSpc>
                <a:spcPct val="100000"/>
              </a:lnSpc>
              <a:spcBef>
                <a:spcPts val="0"/>
              </a:spcBef>
              <a:spcAft>
                <a:spcPts val="0"/>
              </a:spcAft>
              <a:buSzPts val="1400"/>
              <a:buNone/>
              <a:defRPr sz="1400"/>
            </a:lvl7pPr>
            <a:lvl8pPr lvl="7" algn="ctr">
              <a:lnSpc>
                <a:spcPct val="100000"/>
              </a:lnSpc>
              <a:spcBef>
                <a:spcPts val="0"/>
              </a:spcBef>
              <a:spcAft>
                <a:spcPts val="0"/>
              </a:spcAft>
              <a:buSzPts val="1400"/>
              <a:buNone/>
              <a:defRPr sz="1400"/>
            </a:lvl8pPr>
            <a:lvl9pPr lvl="8" algn="ctr">
              <a:lnSpc>
                <a:spcPct val="100000"/>
              </a:lnSpc>
              <a:spcBef>
                <a:spcPts val="0"/>
              </a:spcBef>
              <a:spcAft>
                <a:spcPts val="0"/>
              </a:spcAft>
              <a:buSzPts val="1400"/>
              <a:buNone/>
              <a:defRPr sz="1400"/>
            </a:lvl9pPr>
          </a:lstStyle>
          <a:p/>
        </p:txBody>
      </p:sp>
      <p:sp>
        <p:nvSpPr>
          <p:cNvPr id="378" name="Google Shape;378;p51"/>
          <p:cNvSpPr txBox="1"/>
          <p:nvPr>
            <p:ph idx="4" type="subTitle"/>
          </p:nvPr>
        </p:nvSpPr>
        <p:spPr>
          <a:xfrm>
            <a:off x="3603000" y="3243850"/>
            <a:ext cx="1938000" cy="8238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300"/>
              <a:buNone/>
              <a:defRPr sz="13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79" name="Google Shape;379;p51"/>
          <p:cNvSpPr txBox="1"/>
          <p:nvPr>
            <p:ph idx="5" type="title"/>
          </p:nvPr>
        </p:nvSpPr>
        <p:spPr>
          <a:xfrm>
            <a:off x="6199550" y="2677125"/>
            <a:ext cx="1938000" cy="6234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sz="1400"/>
            </a:lvl2pPr>
            <a:lvl3pPr lvl="2" algn="ctr">
              <a:lnSpc>
                <a:spcPct val="100000"/>
              </a:lnSpc>
              <a:spcBef>
                <a:spcPts val="0"/>
              </a:spcBef>
              <a:spcAft>
                <a:spcPts val="0"/>
              </a:spcAft>
              <a:buSzPts val="1400"/>
              <a:buNone/>
              <a:defRPr sz="1400"/>
            </a:lvl3pPr>
            <a:lvl4pPr lvl="3" algn="ctr">
              <a:lnSpc>
                <a:spcPct val="100000"/>
              </a:lnSpc>
              <a:spcBef>
                <a:spcPts val="0"/>
              </a:spcBef>
              <a:spcAft>
                <a:spcPts val="0"/>
              </a:spcAft>
              <a:buSzPts val="1400"/>
              <a:buNone/>
              <a:defRPr sz="1400"/>
            </a:lvl4pPr>
            <a:lvl5pPr lvl="4" algn="ctr">
              <a:lnSpc>
                <a:spcPct val="100000"/>
              </a:lnSpc>
              <a:spcBef>
                <a:spcPts val="0"/>
              </a:spcBef>
              <a:spcAft>
                <a:spcPts val="0"/>
              </a:spcAft>
              <a:buSzPts val="1400"/>
              <a:buNone/>
              <a:defRPr sz="1400"/>
            </a:lvl5pPr>
            <a:lvl6pPr lvl="5" algn="ctr">
              <a:lnSpc>
                <a:spcPct val="100000"/>
              </a:lnSpc>
              <a:spcBef>
                <a:spcPts val="0"/>
              </a:spcBef>
              <a:spcAft>
                <a:spcPts val="0"/>
              </a:spcAft>
              <a:buSzPts val="1400"/>
              <a:buNone/>
              <a:defRPr sz="1400"/>
            </a:lvl6pPr>
            <a:lvl7pPr lvl="6" algn="ctr">
              <a:lnSpc>
                <a:spcPct val="100000"/>
              </a:lnSpc>
              <a:spcBef>
                <a:spcPts val="0"/>
              </a:spcBef>
              <a:spcAft>
                <a:spcPts val="0"/>
              </a:spcAft>
              <a:buSzPts val="1400"/>
              <a:buNone/>
              <a:defRPr sz="1400"/>
            </a:lvl7pPr>
            <a:lvl8pPr lvl="7" algn="ctr">
              <a:lnSpc>
                <a:spcPct val="100000"/>
              </a:lnSpc>
              <a:spcBef>
                <a:spcPts val="0"/>
              </a:spcBef>
              <a:spcAft>
                <a:spcPts val="0"/>
              </a:spcAft>
              <a:buSzPts val="1400"/>
              <a:buNone/>
              <a:defRPr sz="1400"/>
            </a:lvl8pPr>
            <a:lvl9pPr lvl="8" algn="ctr">
              <a:lnSpc>
                <a:spcPct val="100000"/>
              </a:lnSpc>
              <a:spcBef>
                <a:spcPts val="0"/>
              </a:spcBef>
              <a:spcAft>
                <a:spcPts val="0"/>
              </a:spcAft>
              <a:buSzPts val="1400"/>
              <a:buNone/>
              <a:defRPr sz="1400"/>
            </a:lvl9pPr>
          </a:lstStyle>
          <a:p/>
        </p:txBody>
      </p:sp>
      <p:sp>
        <p:nvSpPr>
          <p:cNvPr id="380" name="Google Shape;380;p51"/>
          <p:cNvSpPr txBox="1"/>
          <p:nvPr>
            <p:ph idx="6" type="subTitle"/>
          </p:nvPr>
        </p:nvSpPr>
        <p:spPr>
          <a:xfrm>
            <a:off x="6199550" y="3243850"/>
            <a:ext cx="1938000" cy="8238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300"/>
              <a:buNone/>
              <a:defRPr sz="13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81" name="Google Shape;381;p51"/>
          <p:cNvSpPr/>
          <p:nvPr/>
        </p:nvSpPr>
        <p:spPr>
          <a:xfrm>
            <a:off x="0" y="4748000"/>
            <a:ext cx="7500600" cy="3954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382" name="Google Shape;382;p51"/>
          <p:cNvCxnSpPr/>
          <p:nvPr/>
        </p:nvCxnSpPr>
        <p:spPr>
          <a:xfrm rot="10800000">
            <a:off x="781225" y="4940300"/>
            <a:ext cx="6774900" cy="0"/>
          </a:xfrm>
          <a:prstGeom prst="straightConnector1">
            <a:avLst/>
          </a:prstGeom>
          <a:noFill/>
          <a:ln cap="flat" cmpd="sng" w="19050">
            <a:solidFill>
              <a:schemeClr val="lt1"/>
            </a:solidFill>
            <a:prstDash val="solid"/>
            <a:round/>
            <a:headEnd len="sm" w="sm" type="none"/>
            <a:tailEnd len="sm" w="sm" type="none"/>
          </a:ln>
        </p:spPr>
      </p:cxnSp>
      <p:cxnSp>
        <p:nvCxnSpPr>
          <p:cNvPr id="383" name="Google Shape;383;p51"/>
          <p:cNvCxnSpPr/>
          <p:nvPr/>
        </p:nvCxnSpPr>
        <p:spPr>
          <a:xfrm rot="10800000">
            <a:off x="7496925" y="4940300"/>
            <a:ext cx="1095300" cy="0"/>
          </a:xfrm>
          <a:prstGeom prst="straightConnector1">
            <a:avLst/>
          </a:prstGeom>
          <a:noFill/>
          <a:ln cap="flat" cmpd="sng" w="19050">
            <a:solidFill>
              <a:schemeClr val="accent1"/>
            </a:solidFill>
            <a:prstDash val="solid"/>
            <a:round/>
            <a:headEnd len="sm" w="sm" type="none"/>
            <a:tailEnd len="sm" w="sm" type="none"/>
          </a:ln>
        </p:spPr>
      </p:cxn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Three Columns">
  <p:cSld name="1_Title + Three Columns">
    <p:spTree>
      <p:nvGrpSpPr>
        <p:cNvPr id="384" name="Shape 384"/>
        <p:cNvGrpSpPr/>
        <p:nvPr/>
      </p:nvGrpSpPr>
      <p:grpSpPr>
        <a:xfrm>
          <a:off x="0" y="0"/>
          <a:ext cx="0" cy="0"/>
          <a:chOff x="0" y="0"/>
          <a:chExt cx="0" cy="0"/>
        </a:xfrm>
      </p:grpSpPr>
      <p:sp>
        <p:nvSpPr>
          <p:cNvPr id="385" name="Google Shape;385;p52"/>
          <p:cNvSpPr txBox="1"/>
          <p:nvPr>
            <p:ph type="title"/>
          </p:nvPr>
        </p:nvSpPr>
        <p:spPr>
          <a:xfrm>
            <a:off x="705222" y="445025"/>
            <a:ext cx="81111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000"/>
              <a:buNone/>
              <a:defRPr sz="20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386" name="Google Shape;386;p52"/>
          <p:cNvSpPr/>
          <p:nvPr/>
        </p:nvSpPr>
        <p:spPr>
          <a:xfrm>
            <a:off x="0" y="4748000"/>
            <a:ext cx="7500600" cy="3954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387" name="Google Shape;387;p52"/>
          <p:cNvCxnSpPr/>
          <p:nvPr/>
        </p:nvCxnSpPr>
        <p:spPr>
          <a:xfrm rot="10800000">
            <a:off x="781225" y="4940300"/>
            <a:ext cx="6774900" cy="0"/>
          </a:xfrm>
          <a:prstGeom prst="straightConnector1">
            <a:avLst/>
          </a:prstGeom>
          <a:noFill/>
          <a:ln cap="flat" cmpd="sng" w="19050">
            <a:solidFill>
              <a:schemeClr val="lt1"/>
            </a:solidFill>
            <a:prstDash val="solid"/>
            <a:round/>
            <a:headEnd len="sm" w="sm" type="none"/>
            <a:tailEnd len="sm" w="sm" type="none"/>
          </a:ln>
        </p:spPr>
      </p:cxnSp>
      <p:cxnSp>
        <p:nvCxnSpPr>
          <p:cNvPr id="388" name="Google Shape;388;p52"/>
          <p:cNvCxnSpPr/>
          <p:nvPr/>
        </p:nvCxnSpPr>
        <p:spPr>
          <a:xfrm rot="10800000">
            <a:off x="7496925" y="4940300"/>
            <a:ext cx="1095300" cy="0"/>
          </a:xfrm>
          <a:prstGeom prst="straightConnector1">
            <a:avLst/>
          </a:prstGeom>
          <a:noFill/>
          <a:ln cap="flat" cmpd="sng" w="19050">
            <a:solidFill>
              <a:schemeClr val="accent1"/>
            </a:solidFill>
            <a:prstDash val="solid"/>
            <a:round/>
            <a:headEnd len="sm" w="sm" type="none"/>
            <a:tailEnd len="sm" w="sm" type="none"/>
          </a:ln>
        </p:spPr>
      </p:cxnSp>
      <p:sp>
        <p:nvSpPr>
          <p:cNvPr id="389" name="Google Shape;389;p52"/>
          <p:cNvSpPr txBox="1"/>
          <p:nvPr>
            <p:ph idx="1" type="body"/>
          </p:nvPr>
        </p:nvSpPr>
        <p:spPr>
          <a:xfrm>
            <a:off x="781050" y="1210025"/>
            <a:ext cx="7639936" cy="3063525"/>
          </a:xfrm>
          <a:prstGeom prst="rect">
            <a:avLst/>
          </a:prstGeom>
          <a:noFill/>
          <a:ln>
            <a:noFill/>
          </a:ln>
        </p:spPr>
        <p:txBody>
          <a:bodyPr anchorCtr="0" anchor="t" bIns="91425" lIns="91425" spcFirstLastPara="1" rIns="91425" wrap="square" tIns="91425">
            <a:noAutofit/>
          </a:bodyPr>
          <a:lstStyle>
            <a:lvl1pPr indent="-342900" lvl="0" marL="457200" algn="l">
              <a:lnSpc>
                <a:spcPct val="100000"/>
              </a:lnSpc>
              <a:spcBef>
                <a:spcPts val="0"/>
              </a:spcBef>
              <a:spcAft>
                <a:spcPts val="0"/>
              </a:spcAft>
              <a:buSzPts val="1800"/>
              <a:buChar char="●"/>
              <a:defRPr/>
            </a:lvl1pPr>
            <a:lvl2pPr indent="-317500" lvl="1" marL="914400" algn="l">
              <a:lnSpc>
                <a:spcPct val="100000"/>
              </a:lnSpc>
              <a:spcBef>
                <a:spcPts val="1600"/>
              </a:spcBef>
              <a:spcAft>
                <a:spcPts val="0"/>
              </a:spcAft>
              <a:buSzPts val="1400"/>
              <a:buChar char="○"/>
              <a:defRPr/>
            </a:lvl2pPr>
            <a:lvl3pPr indent="-317500" lvl="2" marL="1371600" algn="l">
              <a:lnSpc>
                <a:spcPct val="100000"/>
              </a:lnSpc>
              <a:spcBef>
                <a:spcPts val="1600"/>
              </a:spcBef>
              <a:spcAft>
                <a:spcPts val="0"/>
              </a:spcAft>
              <a:buSzPts val="1400"/>
              <a:buChar char="■"/>
              <a:defRPr/>
            </a:lvl3pPr>
            <a:lvl4pPr indent="-317500" lvl="3" marL="1828800" algn="l">
              <a:lnSpc>
                <a:spcPct val="100000"/>
              </a:lnSpc>
              <a:spcBef>
                <a:spcPts val="1600"/>
              </a:spcBef>
              <a:spcAft>
                <a:spcPts val="0"/>
              </a:spcAft>
              <a:buSzPts val="1400"/>
              <a:buChar char="●"/>
              <a:defRPr/>
            </a:lvl4pPr>
            <a:lvl5pPr indent="-317500" lvl="4" marL="2286000" algn="l">
              <a:lnSpc>
                <a:spcPct val="100000"/>
              </a:lnSpc>
              <a:spcBef>
                <a:spcPts val="1600"/>
              </a:spcBef>
              <a:spcAft>
                <a:spcPts val="0"/>
              </a:spcAft>
              <a:buSzPts val="1400"/>
              <a:buChar char="○"/>
              <a:defRPr/>
            </a:lvl5pPr>
            <a:lvl6pPr indent="-317500" lvl="5" marL="2743200" algn="l">
              <a:lnSpc>
                <a:spcPct val="100000"/>
              </a:lnSpc>
              <a:spcBef>
                <a:spcPts val="1600"/>
              </a:spcBef>
              <a:spcAft>
                <a:spcPts val="0"/>
              </a:spcAft>
              <a:buSzPts val="1400"/>
              <a:buChar char="■"/>
              <a:defRPr/>
            </a:lvl6pPr>
            <a:lvl7pPr indent="-317500" lvl="6" marL="3200400" algn="l">
              <a:lnSpc>
                <a:spcPct val="100000"/>
              </a:lnSpc>
              <a:spcBef>
                <a:spcPts val="1600"/>
              </a:spcBef>
              <a:spcAft>
                <a:spcPts val="0"/>
              </a:spcAft>
              <a:buSzPts val="1400"/>
              <a:buChar char="●"/>
              <a:defRPr/>
            </a:lvl7pPr>
            <a:lvl8pPr indent="-317500" lvl="7" marL="3657600" algn="l">
              <a:lnSpc>
                <a:spcPct val="100000"/>
              </a:lnSpc>
              <a:spcBef>
                <a:spcPts val="1600"/>
              </a:spcBef>
              <a:spcAft>
                <a:spcPts val="0"/>
              </a:spcAft>
              <a:buSzPts val="1400"/>
              <a:buChar char="○"/>
              <a:defRPr/>
            </a:lvl8pPr>
            <a:lvl9pPr indent="-317500" lvl="8" marL="4114800" algn="l">
              <a:lnSpc>
                <a:spcPct val="100000"/>
              </a:lnSpc>
              <a:spcBef>
                <a:spcPts val="1600"/>
              </a:spcBef>
              <a:spcAft>
                <a:spcPts val="1600"/>
              </a:spcAft>
              <a:buSzPts val="1400"/>
              <a:buChar char="■"/>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and Content">
  <p:cSld name="Text and Content">
    <p:bg>
      <p:bgPr>
        <a:solidFill>
          <a:schemeClr val="lt1"/>
        </a:solidFill>
      </p:bgPr>
    </p:bg>
    <p:spTree>
      <p:nvGrpSpPr>
        <p:cNvPr id="32" name="Shape 32"/>
        <p:cNvGrpSpPr/>
        <p:nvPr/>
      </p:nvGrpSpPr>
      <p:grpSpPr>
        <a:xfrm>
          <a:off x="0" y="0"/>
          <a:ext cx="0" cy="0"/>
          <a:chOff x="0" y="0"/>
          <a:chExt cx="0" cy="0"/>
        </a:xfrm>
      </p:grpSpPr>
      <p:sp>
        <p:nvSpPr>
          <p:cNvPr id="33" name="Google Shape;33;p6"/>
          <p:cNvSpPr txBox="1"/>
          <p:nvPr>
            <p:ph type="title"/>
          </p:nvPr>
        </p:nvSpPr>
        <p:spPr>
          <a:xfrm>
            <a:off x="723018" y="659298"/>
            <a:ext cx="3706108" cy="458147"/>
          </a:xfrm>
          <a:prstGeom prst="rect">
            <a:avLst/>
          </a:prstGeom>
          <a:noFill/>
          <a:ln>
            <a:noFill/>
          </a:ln>
        </p:spPr>
        <p:txBody>
          <a:bodyPr anchorCtr="0" anchor="b" bIns="0" lIns="0" spcFirstLastPara="1" rIns="0" wrap="square" tIns="0">
            <a:normAutofit/>
          </a:bodyPr>
          <a:lstStyle>
            <a:lvl1pPr lvl="0" algn="l">
              <a:lnSpc>
                <a:spcPct val="100000"/>
              </a:lnSpc>
              <a:spcBef>
                <a:spcPts val="0"/>
              </a:spcBef>
              <a:spcAft>
                <a:spcPts val="0"/>
              </a:spcAft>
              <a:buSzPts val="2800"/>
              <a:buNone/>
              <a:defRPr b="1" i="0" sz="3300">
                <a:solidFill>
                  <a:schemeClr val="lt1"/>
                </a:solidFill>
                <a:latin typeface="Arial"/>
                <a:ea typeface="Arial"/>
                <a:cs typeface="Arial"/>
                <a:sym typeface="Aria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34" name="Google Shape;34;p6"/>
          <p:cNvSpPr txBox="1"/>
          <p:nvPr>
            <p:ph idx="1" type="body"/>
          </p:nvPr>
        </p:nvSpPr>
        <p:spPr>
          <a:xfrm>
            <a:off x="100013" y="1271587"/>
            <a:ext cx="8965406" cy="3729038"/>
          </a:xfrm>
          <a:prstGeom prst="rect">
            <a:avLst/>
          </a:prstGeom>
          <a:noFill/>
          <a:ln>
            <a:noFill/>
          </a:ln>
        </p:spPr>
        <p:txBody>
          <a:bodyPr anchorCtr="0" anchor="t" bIns="91425" lIns="91425" spcFirstLastPara="1" rIns="91425" wrap="square" tIns="91425">
            <a:noAutofit/>
          </a:bodyPr>
          <a:lstStyle>
            <a:lvl1pPr indent="-342900" lvl="0" marL="457200" algn="l">
              <a:lnSpc>
                <a:spcPct val="100000"/>
              </a:lnSpc>
              <a:spcBef>
                <a:spcPts val="0"/>
              </a:spcBef>
              <a:spcAft>
                <a:spcPts val="0"/>
              </a:spcAft>
              <a:buSzPts val="1800"/>
              <a:buChar char="●"/>
              <a:defRPr/>
            </a:lvl1pPr>
            <a:lvl2pPr indent="-317500" lvl="1" marL="914400" algn="l">
              <a:lnSpc>
                <a:spcPct val="100000"/>
              </a:lnSpc>
              <a:spcBef>
                <a:spcPts val="1600"/>
              </a:spcBef>
              <a:spcAft>
                <a:spcPts val="0"/>
              </a:spcAft>
              <a:buSzPts val="1400"/>
              <a:buChar char="○"/>
              <a:defRPr/>
            </a:lvl2pPr>
            <a:lvl3pPr indent="-317500" lvl="2" marL="1371600" algn="l">
              <a:lnSpc>
                <a:spcPct val="100000"/>
              </a:lnSpc>
              <a:spcBef>
                <a:spcPts val="1600"/>
              </a:spcBef>
              <a:spcAft>
                <a:spcPts val="0"/>
              </a:spcAft>
              <a:buSzPts val="1400"/>
              <a:buChar char="■"/>
              <a:defRPr/>
            </a:lvl3pPr>
            <a:lvl4pPr indent="-317500" lvl="3" marL="1828800" algn="l">
              <a:lnSpc>
                <a:spcPct val="100000"/>
              </a:lnSpc>
              <a:spcBef>
                <a:spcPts val="1600"/>
              </a:spcBef>
              <a:spcAft>
                <a:spcPts val="0"/>
              </a:spcAft>
              <a:buSzPts val="1400"/>
              <a:buChar char="●"/>
              <a:defRPr/>
            </a:lvl4pPr>
            <a:lvl5pPr indent="-317500" lvl="4" marL="2286000" algn="l">
              <a:lnSpc>
                <a:spcPct val="100000"/>
              </a:lnSpc>
              <a:spcBef>
                <a:spcPts val="1600"/>
              </a:spcBef>
              <a:spcAft>
                <a:spcPts val="0"/>
              </a:spcAft>
              <a:buSzPts val="1400"/>
              <a:buChar char="○"/>
              <a:defRPr/>
            </a:lvl5pPr>
            <a:lvl6pPr indent="-317500" lvl="5" marL="2743200" algn="l">
              <a:lnSpc>
                <a:spcPct val="100000"/>
              </a:lnSpc>
              <a:spcBef>
                <a:spcPts val="1600"/>
              </a:spcBef>
              <a:spcAft>
                <a:spcPts val="0"/>
              </a:spcAft>
              <a:buSzPts val="1400"/>
              <a:buChar char="■"/>
              <a:defRPr/>
            </a:lvl6pPr>
            <a:lvl7pPr indent="-317500" lvl="6" marL="3200400" algn="l">
              <a:lnSpc>
                <a:spcPct val="100000"/>
              </a:lnSpc>
              <a:spcBef>
                <a:spcPts val="1600"/>
              </a:spcBef>
              <a:spcAft>
                <a:spcPts val="0"/>
              </a:spcAft>
              <a:buSzPts val="1400"/>
              <a:buChar char="●"/>
              <a:defRPr/>
            </a:lvl7pPr>
            <a:lvl8pPr indent="-317500" lvl="7" marL="3657600" algn="l">
              <a:lnSpc>
                <a:spcPct val="100000"/>
              </a:lnSpc>
              <a:spcBef>
                <a:spcPts val="1600"/>
              </a:spcBef>
              <a:spcAft>
                <a:spcPts val="0"/>
              </a:spcAft>
              <a:buSzPts val="1400"/>
              <a:buChar char="○"/>
              <a:defRPr/>
            </a:lvl8pPr>
            <a:lvl9pPr indent="-317500" lvl="8" marL="4114800" algn="l">
              <a:lnSpc>
                <a:spcPct val="100000"/>
              </a:lnSpc>
              <a:spcBef>
                <a:spcPts val="1600"/>
              </a:spcBef>
              <a:spcAft>
                <a:spcPts val="1600"/>
              </a:spcAft>
              <a:buSzPts val="1400"/>
              <a:buChar char="■"/>
              <a:defRPr/>
            </a:lvl9pPr>
          </a:lstStyle>
          <a:p/>
        </p:txBody>
      </p:sp>
    </p:spTree>
  </p:cSld>
  <p:clrMapOvr>
    <a:masterClrMapping/>
  </p:clrMapOvr>
  <p:extLst>
    <p:ext uri="{DCECCB84-F9BA-43D5-87BE-67443E8EF086}">
      <p15:sldGuideLst>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9" orient="horz" pos="552">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am">
  <p:cSld name="Team">
    <p:bg>
      <p:bgPr>
        <a:solidFill>
          <a:schemeClr val="lt1"/>
        </a:solidFill>
      </p:bgPr>
    </p:bg>
    <p:spTree>
      <p:nvGrpSpPr>
        <p:cNvPr id="395" name="Shape 395"/>
        <p:cNvGrpSpPr/>
        <p:nvPr/>
      </p:nvGrpSpPr>
      <p:grpSpPr>
        <a:xfrm>
          <a:off x="0" y="0"/>
          <a:ext cx="0" cy="0"/>
          <a:chOff x="0" y="0"/>
          <a:chExt cx="0" cy="0"/>
        </a:xfrm>
      </p:grpSpPr>
      <p:sp>
        <p:nvSpPr>
          <p:cNvPr id="396" name="Google Shape;396;p54"/>
          <p:cNvSpPr/>
          <p:nvPr>
            <p:ph idx="2" type="pic"/>
          </p:nvPr>
        </p:nvSpPr>
        <p:spPr>
          <a:xfrm>
            <a:off x="715701" y="1929663"/>
            <a:ext cx="1588684" cy="1527913"/>
          </a:xfrm>
          <a:prstGeom prst="rect">
            <a:avLst/>
          </a:prstGeom>
          <a:noFill/>
          <a:ln>
            <a:noFill/>
          </a:ln>
        </p:spPr>
      </p:sp>
      <p:cxnSp>
        <p:nvCxnSpPr>
          <p:cNvPr id="397" name="Google Shape;397;p54"/>
          <p:cNvCxnSpPr/>
          <p:nvPr/>
        </p:nvCxnSpPr>
        <p:spPr>
          <a:xfrm>
            <a:off x="714375" y="1454331"/>
            <a:ext cx="1600200" cy="0"/>
          </a:xfrm>
          <a:prstGeom prst="straightConnector1">
            <a:avLst/>
          </a:prstGeom>
          <a:noFill/>
          <a:ln cap="flat" cmpd="sng" w="101600">
            <a:solidFill>
              <a:schemeClr val="lt1"/>
            </a:solidFill>
            <a:prstDash val="solid"/>
            <a:round/>
            <a:headEnd len="sm" w="sm" type="none"/>
            <a:tailEnd len="sm" w="sm" type="none"/>
          </a:ln>
        </p:spPr>
      </p:cxnSp>
      <p:sp>
        <p:nvSpPr>
          <p:cNvPr id="398" name="Google Shape;398;p54"/>
          <p:cNvSpPr/>
          <p:nvPr>
            <p:ph idx="3" type="pic"/>
          </p:nvPr>
        </p:nvSpPr>
        <p:spPr>
          <a:xfrm>
            <a:off x="2743710" y="1929663"/>
            <a:ext cx="1588684" cy="1527913"/>
          </a:xfrm>
          <a:prstGeom prst="rect">
            <a:avLst/>
          </a:prstGeom>
          <a:noFill/>
          <a:ln>
            <a:noFill/>
          </a:ln>
        </p:spPr>
      </p:sp>
      <p:sp>
        <p:nvSpPr>
          <p:cNvPr id="399" name="Google Shape;399;p54"/>
          <p:cNvSpPr txBox="1"/>
          <p:nvPr>
            <p:ph idx="1" type="body"/>
          </p:nvPr>
        </p:nvSpPr>
        <p:spPr>
          <a:xfrm>
            <a:off x="714375" y="4044877"/>
            <a:ext cx="1600200" cy="276999"/>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SzPts val="1800"/>
              <a:buNone/>
              <a:defRPr b="0" i="0" sz="1050">
                <a:solidFill>
                  <a:schemeClr val="dk1"/>
                </a:solidFill>
                <a:latin typeface="Arial"/>
                <a:ea typeface="Arial"/>
                <a:cs typeface="Arial"/>
                <a:sym typeface="Arial"/>
              </a:defRPr>
            </a:lvl1pPr>
            <a:lvl2pPr indent="-317500" lvl="1" marL="914400" algn="l">
              <a:lnSpc>
                <a:spcPct val="100000"/>
              </a:lnSpc>
              <a:spcBef>
                <a:spcPts val="1600"/>
              </a:spcBef>
              <a:spcAft>
                <a:spcPts val="0"/>
              </a:spcAft>
              <a:buSzPts val="1400"/>
              <a:buChar char="○"/>
              <a:defRPr sz="3000"/>
            </a:lvl2pPr>
            <a:lvl3pPr indent="-317500" lvl="2" marL="1371600" algn="l">
              <a:lnSpc>
                <a:spcPct val="100000"/>
              </a:lnSpc>
              <a:spcBef>
                <a:spcPts val="1600"/>
              </a:spcBef>
              <a:spcAft>
                <a:spcPts val="0"/>
              </a:spcAft>
              <a:buSzPts val="1400"/>
              <a:buChar char="■"/>
              <a:defRPr sz="3000"/>
            </a:lvl3pPr>
            <a:lvl4pPr indent="-317500" lvl="3" marL="1828800" algn="l">
              <a:lnSpc>
                <a:spcPct val="100000"/>
              </a:lnSpc>
              <a:spcBef>
                <a:spcPts val="1600"/>
              </a:spcBef>
              <a:spcAft>
                <a:spcPts val="0"/>
              </a:spcAft>
              <a:buSzPts val="1400"/>
              <a:buChar char="●"/>
              <a:defRPr sz="3000"/>
            </a:lvl4pPr>
            <a:lvl5pPr indent="-317500" lvl="4" marL="2286000" algn="l">
              <a:lnSpc>
                <a:spcPct val="100000"/>
              </a:lnSpc>
              <a:spcBef>
                <a:spcPts val="1600"/>
              </a:spcBef>
              <a:spcAft>
                <a:spcPts val="0"/>
              </a:spcAft>
              <a:buSzPts val="1400"/>
              <a:buChar char="○"/>
              <a:defRPr sz="3000"/>
            </a:lvl5pPr>
            <a:lvl6pPr indent="-317500" lvl="5" marL="2743200" algn="l">
              <a:lnSpc>
                <a:spcPct val="100000"/>
              </a:lnSpc>
              <a:spcBef>
                <a:spcPts val="1600"/>
              </a:spcBef>
              <a:spcAft>
                <a:spcPts val="0"/>
              </a:spcAft>
              <a:buSzPts val="1400"/>
              <a:buChar char="■"/>
              <a:defRPr/>
            </a:lvl6pPr>
            <a:lvl7pPr indent="-317500" lvl="6" marL="3200400" algn="l">
              <a:lnSpc>
                <a:spcPct val="100000"/>
              </a:lnSpc>
              <a:spcBef>
                <a:spcPts val="1600"/>
              </a:spcBef>
              <a:spcAft>
                <a:spcPts val="0"/>
              </a:spcAft>
              <a:buSzPts val="1400"/>
              <a:buChar char="●"/>
              <a:defRPr/>
            </a:lvl7pPr>
            <a:lvl8pPr indent="-317500" lvl="7" marL="3657600" algn="l">
              <a:lnSpc>
                <a:spcPct val="100000"/>
              </a:lnSpc>
              <a:spcBef>
                <a:spcPts val="1600"/>
              </a:spcBef>
              <a:spcAft>
                <a:spcPts val="0"/>
              </a:spcAft>
              <a:buSzPts val="1400"/>
              <a:buChar char="○"/>
              <a:defRPr/>
            </a:lvl8pPr>
            <a:lvl9pPr indent="-317500" lvl="8" marL="4114800" algn="l">
              <a:lnSpc>
                <a:spcPct val="100000"/>
              </a:lnSpc>
              <a:spcBef>
                <a:spcPts val="1600"/>
              </a:spcBef>
              <a:spcAft>
                <a:spcPts val="1600"/>
              </a:spcAft>
              <a:buSzPts val="1400"/>
              <a:buChar char="■"/>
              <a:defRPr/>
            </a:lvl9pPr>
          </a:lstStyle>
          <a:p/>
        </p:txBody>
      </p:sp>
      <p:sp>
        <p:nvSpPr>
          <p:cNvPr id="400" name="Google Shape;400;p54"/>
          <p:cNvSpPr txBox="1"/>
          <p:nvPr>
            <p:ph idx="4" type="body"/>
          </p:nvPr>
        </p:nvSpPr>
        <p:spPr>
          <a:xfrm>
            <a:off x="714375" y="3740059"/>
            <a:ext cx="1600200" cy="154378"/>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300"/>
              </a:spcBef>
              <a:spcAft>
                <a:spcPts val="0"/>
              </a:spcAft>
              <a:buSzPts val="1800"/>
              <a:buNone/>
              <a:defRPr b="0" i="0" sz="1350">
                <a:solidFill>
                  <a:schemeClr val="dk1"/>
                </a:solidFill>
                <a:latin typeface="Arial"/>
                <a:ea typeface="Arial"/>
                <a:cs typeface="Arial"/>
                <a:sym typeface="Arial"/>
              </a:defRPr>
            </a:lvl1pPr>
            <a:lvl2pPr indent="-317500" lvl="1" marL="914400" algn="l">
              <a:lnSpc>
                <a:spcPct val="100000"/>
              </a:lnSpc>
              <a:spcBef>
                <a:spcPts val="1600"/>
              </a:spcBef>
              <a:spcAft>
                <a:spcPts val="0"/>
              </a:spcAft>
              <a:buSzPts val="1400"/>
              <a:buChar char="○"/>
              <a:defRPr sz="3000"/>
            </a:lvl2pPr>
            <a:lvl3pPr indent="-317500" lvl="2" marL="1371600" algn="l">
              <a:lnSpc>
                <a:spcPct val="100000"/>
              </a:lnSpc>
              <a:spcBef>
                <a:spcPts val="1600"/>
              </a:spcBef>
              <a:spcAft>
                <a:spcPts val="0"/>
              </a:spcAft>
              <a:buSzPts val="1400"/>
              <a:buChar char="■"/>
              <a:defRPr sz="3000"/>
            </a:lvl3pPr>
            <a:lvl4pPr indent="-317500" lvl="3" marL="1828800" algn="l">
              <a:lnSpc>
                <a:spcPct val="100000"/>
              </a:lnSpc>
              <a:spcBef>
                <a:spcPts val="1600"/>
              </a:spcBef>
              <a:spcAft>
                <a:spcPts val="0"/>
              </a:spcAft>
              <a:buSzPts val="1400"/>
              <a:buChar char="●"/>
              <a:defRPr sz="3000"/>
            </a:lvl4pPr>
            <a:lvl5pPr indent="-317500" lvl="4" marL="2286000" algn="l">
              <a:lnSpc>
                <a:spcPct val="100000"/>
              </a:lnSpc>
              <a:spcBef>
                <a:spcPts val="1600"/>
              </a:spcBef>
              <a:spcAft>
                <a:spcPts val="0"/>
              </a:spcAft>
              <a:buSzPts val="1400"/>
              <a:buChar char="○"/>
              <a:defRPr sz="3000"/>
            </a:lvl5pPr>
            <a:lvl6pPr indent="-317500" lvl="5" marL="2743200" algn="l">
              <a:lnSpc>
                <a:spcPct val="100000"/>
              </a:lnSpc>
              <a:spcBef>
                <a:spcPts val="1600"/>
              </a:spcBef>
              <a:spcAft>
                <a:spcPts val="0"/>
              </a:spcAft>
              <a:buSzPts val="1400"/>
              <a:buChar char="■"/>
              <a:defRPr/>
            </a:lvl6pPr>
            <a:lvl7pPr indent="-317500" lvl="6" marL="3200400" algn="l">
              <a:lnSpc>
                <a:spcPct val="100000"/>
              </a:lnSpc>
              <a:spcBef>
                <a:spcPts val="1600"/>
              </a:spcBef>
              <a:spcAft>
                <a:spcPts val="0"/>
              </a:spcAft>
              <a:buSzPts val="1400"/>
              <a:buChar char="●"/>
              <a:defRPr/>
            </a:lvl7pPr>
            <a:lvl8pPr indent="-317500" lvl="7" marL="3657600" algn="l">
              <a:lnSpc>
                <a:spcPct val="100000"/>
              </a:lnSpc>
              <a:spcBef>
                <a:spcPts val="1600"/>
              </a:spcBef>
              <a:spcAft>
                <a:spcPts val="0"/>
              </a:spcAft>
              <a:buSzPts val="1400"/>
              <a:buChar char="○"/>
              <a:defRPr/>
            </a:lvl8pPr>
            <a:lvl9pPr indent="-317500" lvl="8" marL="4114800" algn="l">
              <a:lnSpc>
                <a:spcPct val="100000"/>
              </a:lnSpc>
              <a:spcBef>
                <a:spcPts val="1600"/>
              </a:spcBef>
              <a:spcAft>
                <a:spcPts val="1600"/>
              </a:spcAft>
              <a:buSzPts val="1400"/>
              <a:buChar char="■"/>
              <a:defRPr/>
            </a:lvl9pPr>
          </a:lstStyle>
          <a:p/>
        </p:txBody>
      </p:sp>
      <p:sp>
        <p:nvSpPr>
          <p:cNvPr id="401" name="Google Shape;401;p54"/>
          <p:cNvSpPr txBox="1"/>
          <p:nvPr>
            <p:ph idx="5" type="body"/>
          </p:nvPr>
        </p:nvSpPr>
        <p:spPr>
          <a:xfrm>
            <a:off x="2747282" y="4044877"/>
            <a:ext cx="1596118" cy="276999"/>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SzPts val="1800"/>
              <a:buNone/>
              <a:defRPr b="0" i="0" sz="1050">
                <a:solidFill>
                  <a:schemeClr val="dk1"/>
                </a:solidFill>
                <a:latin typeface="Arial"/>
                <a:ea typeface="Arial"/>
                <a:cs typeface="Arial"/>
                <a:sym typeface="Arial"/>
              </a:defRPr>
            </a:lvl1pPr>
            <a:lvl2pPr indent="-317500" lvl="1" marL="914400" algn="l">
              <a:lnSpc>
                <a:spcPct val="100000"/>
              </a:lnSpc>
              <a:spcBef>
                <a:spcPts val="1600"/>
              </a:spcBef>
              <a:spcAft>
                <a:spcPts val="0"/>
              </a:spcAft>
              <a:buSzPts val="1400"/>
              <a:buChar char="○"/>
              <a:defRPr sz="3000"/>
            </a:lvl2pPr>
            <a:lvl3pPr indent="-317500" lvl="2" marL="1371600" algn="l">
              <a:lnSpc>
                <a:spcPct val="100000"/>
              </a:lnSpc>
              <a:spcBef>
                <a:spcPts val="1600"/>
              </a:spcBef>
              <a:spcAft>
                <a:spcPts val="0"/>
              </a:spcAft>
              <a:buSzPts val="1400"/>
              <a:buChar char="■"/>
              <a:defRPr sz="3000"/>
            </a:lvl3pPr>
            <a:lvl4pPr indent="-317500" lvl="3" marL="1828800" algn="l">
              <a:lnSpc>
                <a:spcPct val="100000"/>
              </a:lnSpc>
              <a:spcBef>
                <a:spcPts val="1600"/>
              </a:spcBef>
              <a:spcAft>
                <a:spcPts val="0"/>
              </a:spcAft>
              <a:buSzPts val="1400"/>
              <a:buChar char="●"/>
              <a:defRPr sz="3000"/>
            </a:lvl4pPr>
            <a:lvl5pPr indent="-317500" lvl="4" marL="2286000" algn="l">
              <a:lnSpc>
                <a:spcPct val="100000"/>
              </a:lnSpc>
              <a:spcBef>
                <a:spcPts val="1600"/>
              </a:spcBef>
              <a:spcAft>
                <a:spcPts val="0"/>
              </a:spcAft>
              <a:buSzPts val="1400"/>
              <a:buChar char="○"/>
              <a:defRPr sz="3000"/>
            </a:lvl5pPr>
            <a:lvl6pPr indent="-317500" lvl="5" marL="2743200" algn="l">
              <a:lnSpc>
                <a:spcPct val="100000"/>
              </a:lnSpc>
              <a:spcBef>
                <a:spcPts val="1600"/>
              </a:spcBef>
              <a:spcAft>
                <a:spcPts val="0"/>
              </a:spcAft>
              <a:buSzPts val="1400"/>
              <a:buChar char="■"/>
              <a:defRPr/>
            </a:lvl6pPr>
            <a:lvl7pPr indent="-317500" lvl="6" marL="3200400" algn="l">
              <a:lnSpc>
                <a:spcPct val="100000"/>
              </a:lnSpc>
              <a:spcBef>
                <a:spcPts val="1600"/>
              </a:spcBef>
              <a:spcAft>
                <a:spcPts val="0"/>
              </a:spcAft>
              <a:buSzPts val="1400"/>
              <a:buChar char="●"/>
              <a:defRPr/>
            </a:lvl7pPr>
            <a:lvl8pPr indent="-317500" lvl="7" marL="3657600" algn="l">
              <a:lnSpc>
                <a:spcPct val="100000"/>
              </a:lnSpc>
              <a:spcBef>
                <a:spcPts val="1600"/>
              </a:spcBef>
              <a:spcAft>
                <a:spcPts val="0"/>
              </a:spcAft>
              <a:buSzPts val="1400"/>
              <a:buChar char="○"/>
              <a:defRPr/>
            </a:lvl8pPr>
            <a:lvl9pPr indent="-317500" lvl="8" marL="4114800" algn="l">
              <a:lnSpc>
                <a:spcPct val="100000"/>
              </a:lnSpc>
              <a:spcBef>
                <a:spcPts val="1600"/>
              </a:spcBef>
              <a:spcAft>
                <a:spcPts val="1600"/>
              </a:spcAft>
              <a:buSzPts val="1400"/>
              <a:buChar char="■"/>
              <a:defRPr/>
            </a:lvl9pPr>
          </a:lstStyle>
          <a:p/>
        </p:txBody>
      </p:sp>
      <p:sp>
        <p:nvSpPr>
          <p:cNvPr id="402" name="Google Shape;402;p54"/>
          <p:cNvSpPr txBox="1"/>
          <p:nvPr>
            <p:ph idx="6" type="body"/>
          </p:nvPr>
        </p:nvSpPr>
        <p:spPr>
          <a:xfrm>
            <a:off x="2747282" y="3740059"/>
            <a:ext cx="1596118" cy="154378"/>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300"/>
              </a:spcBef>
              <a:spcAft>
                <a:spcPts val="0"/>
              </a:spcAft>
              <a:buSzPts val="1800"/>
              <a:buNone/>
              <a:defRPr b="0" i="0" sz="1350">
                <a:solidFill>
                  <a:schemeClr val="dk1"/>
                </a:solidFill>
                <a:latin typeface="Arial"/>
                <a:ea typeface="Arial"/>
                <a:cs typeface="Arial"/>
                <a:sym typeface="Arial"/>
              </a:defRPr>
            </a:lvl1pPr>
            <a:lvl2pPr indent="-317500" lvl="1" marL="914400" algn="l">
              <a:lnSpc>
                <a:spcPct val="100000"/>
              </a:lnSpc>
              <a:spcBef>
                <a:spcPts val="1600"/>
              </a:spcBef>
              <a:spcAft>
                <a:spcPts val="0"/>
              </a:spcAft>
              <a:buSzPts val="1400"/>
              <a:buChar char="○"/>
              <a:defRPr sz="3000"/>
            </a:lvl2pPr>
            <a:lvl3pPr indent="-317500" lvl="2" marL="1371600" algn="l">
              <a:lnSpc>
                <a:spcPct val="100000"/>
              </a:lnSpc>
              <a:spcBef>
                <a:spcPts val="1600"/>
              </a:spcBef>
              <a:spcAft>
                <a:spcPts val="0"/>
              </a:spcAft>
              <a:buSzPts val="1400"/>
              <a:buChar char="■"/>
              <a:defRPr sz="3000"/>
            </a:lvl3pPr>
            <a:lvl4pPr indent="-317500" lvl="3" marL="1828800" algn="l">
              <a:lnSpc>
                <a:spcPct val="100000"/>
              </a:lnSpc>
              <a:spcBef>
                <a:spcPts val="1600"/>
              </a:spcBef>
              <a:spcAft>
                <a:spcPts val="0"/>
              </a:spcAft>
              <a:buSzPts val="1400"/>
              <a:buChar char="●"/>
              <a:defRPr sz="3000"/>
            </a:lvl4pPr>
            <a:lvl5pPr indent="-317500" lvl="4" marL="2286000" algn="l">
              <a:lnSpc>
                <a:spcPct val="100000"/>
              </a:lnSpc>
              <a:spcBef>
                <a:spcPts val="1600"/>
              </a:spcBef>
              <a:spcAft>
                <a:spcPts val="0"/>
              </a:spcAft>
              <a:buSzPts val="1400"/>
              <a:buChar char="○"/>
              <a:defRPr sz="3000"/>
            </a:lvl5pPr>
            <a:lvl6pPr indent="-317500" lvl="5" marL="2743200" algn="l">
              <a:lnSpc>
                <a:spcPct val="100000"/>
              </a:lnSpc>
              <a:spcBef>
                <a:spcPts val="1600"/>
              </a:spcBef>
              <a:spcAft>
                <a:spcPts val="0"/>
              </a:spcAft>
              <a:buSzPts val="1400"/>
              <a:buChar char="■"/>
              <a:defRPr/>
            </a:lvl6pPr>
            <a:lvl7pPr indent="-317500" lvl="6" marL="3200400" algn="l">
              <a:lnSpc>
                <a:spcPct val="100000"/>
              </a:lnSpc>
              <a:spcBef>
                <a:spcPts val="1600"/>
              </a:spcBef>
              <a:spcAft>
                <a:spcPts val="0"/>
              </a:spcAft>
              <a:buSzPts val="1400"/>
              <a:buChar char="●"/>
              <a:defRPr/>
            </a:lvl7pPr>
            <a:lvl8pPr indent="-317500" lvl="7" marL="3657600" algn="l">
              <a:lnSpc>
                <a:spcPct val="100000"/>
              </a:lnSpc>
              <a:spcBef>
                <a:spcPts val="1600"/>
              </a:spcBef>
              <a:spcAft>
                <a:spcPts val="0"/>
              </a:spcAft>
              <a:buSzPts val="1400"/>
              <a:buChar char="○"/>
              <a:defRPr/>
            </a:lvl8pPr>
            <a:lvl9pPr indent="-317500" lvl="8" marL="4114800" algn="l">
              <a:lnSpc>
                <a:spcPct val="100000"/>
              </a:lnSpc>
              <a:spcBef>
                <a:spcPts val="1600"/>
              </a:spcBef>
              <a:spcAft>
                <a:spcPts val="1600"/>
              </a:spcAft>
              <a:buSzPts val="1400"/>
              <a:buChar char="■"/>
              <a:defRPr/>
            </a:lvl9pPr>
          </a:lstStyle>
          <a:p/>
        </p:txBody>
      </p:sp>
      <p:sp>
        <p:nvSpPr>
          <p:cNvPr id="403" name="Google Shape;403;p54"/>
          <p:cNvSpPr txBox="1"/>
          <p:nvPr>
            <p:ph idx="7" type="body"/>
          </p:nvPr>
        </p:nvSpPr>
        <p:spPr>
          <a:xfrm>
            <a:off x="4775291" y="4044877"/>
            <a:ext cx="1596934" cy="276999"/>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SzPts val="1800"/>
              <a:buNone/>
              <a:defRPr b="0" i="0" sz="1050">
                <a:solidFill>
                  <a:schemeClr val="dk1"/>
                </a:solidFill>
                <a:latin typeface="Arial"/>
                <a:ea typeface="Arial"/>
                <a:cs typeface="Arial"/>
                <a:sym typeface="Arial"/>
              </a:defRPr>
            </a:lvl1pPr>
            <a:lvl2pPr indent="-317500" lvl="1" marL="914400" algn="l">
              <a:lnSpc>
                <a:spcPct val="100000"/>
              </a:lnSpc>
              <a:spcBef>
                <a:spcPts val="1600"/>
              </a:spcBef>
              <a:spcAft>
                <a:spcPts val="0"/>
              </a:spcAft>
              <a:buSzPts val="1400"/>
              <a:buChar char="○"/>
              <a:defRPr sz="3000"/>
            </a:lvl2pPr>
            <a:lvl3pPr indent="-317500" lvl="2" marL="1371600" algn="l">
              <a:lnSpc>
                <a:spcPct val="100000"/>
              </a:lnSpc>
              <a:spcBef>
                <a:spcPts val="1600"/>
              </a:spcBef>
              <a:spcAft>
                <a:spcPts val="0"/>
              </a:spcAft>
              <a:buSzPts val="1400"/>
              <a:buChar char="■"/>
              <a:defRPr sz="3000"/>
            </a:lvl3pPr>
            <a:lvl4pPr indent="-317500" lvl="3" marL="1828800" algn="l">
              <a:lnSpc>
                <a:spcPct val="100000"/>
              </a:lnSpc>
              <a:spcBef>
                <a:spcPts val="1600"/>
              </a:spcBef>
              <a:spcAft>
                <a:spcPts val="0"/>
              </a:spcAft>
              <a:buSzPts val="1400"/>
              <a:buChar char="●"/>
              <a:defRPr sz="3000"/>
            </a:lvl4pPr>
            <a:lvl5pPr indent="-317500" lvl="4" marL="2286000" algn="l">
              <a:lnSpc>
                <a:spcPct val="100000"/>
              </a:lnSpc>
              <a:spcBef>
                <a:spcPts val="1600"/>
              </a:spcBef>
              <a:spcAft>
                <a:spcPts val="0"/>
              </a:spcAft>
              <a:buSzPts val="1400"/>
              <a:buChar char="○"/>
              <a:defRPr sz="3000"/>
            </a:lvl5pPr>
            <a:lvl6pPr indent="-317500" lvl="5" marL="2743200" algn="l">
              <a:lnSpc>
                <a:spcPct val="100000"/>
              </a:lnSpc>
              <a:spcBef>
                <a:spcPts val="1600"/>
              </a:spcBef>
              <a:spcAft>
                <a:spcPts val="0"/>
              </a:spcAft>
              <a:buSzPts val="1400"/>
              <a:buChar char="■"/>
              <a:defRPr/>
            </a:lvl6pPr>
            <a:lvl7pPr indent="-317500" lvl="6" marL="3200400" algn="l">
              <a:lnSpc>
                <a:spcPct val="100000"/>
              </a:lnSpc>
              <a:spcBef>
                <a:spcPts val="1600"/>
              </a:spcBef>
              <a:spcAft>
                <a:spcPts val="0"/>
              </a:spcAft>
              <a:buSzPts val="1400"/>
              <a:buChar char="●"/>
              <a:defRPr/>
            </a:lvl7pPr>
            <a:lvl8pPr indent="-317500" lvl="7" marL="3657600" algn="l">
              <a:lnSpc>
                <a:spcPct val="100000"/>
              </a:lnSpc>
              <a:spcBef>
                <a:spcPts val="1600"/>
              </a:spcBef>
              <a:spcAft>
                <a:spcPts val="0"/>
              </a:spcAft>
              <a:buSzPts val="1400"/>
              <a:buChar char="○"/>
              <a:defRPr/>
            </a:lvl8pPr>
            <a:lvl9pPr indent="-317500" lvl="8" marL="4114800" algn="l">
              <a:lnSpc>
                <a:spcPct val="100000"/>
              </a:lnSpc>
              <a:spcBef>
                <a:spcPts val="1600"/>
              </a:spcBef>
              <a:spcAft>
                <a:spcPts val="1600"/>
              </a:spcAft>
              <a:buSzPts val="1400"/>
              <a:buChar char="■"/>
              <a:defRPr/>
            </a:lvl9pPr>
          </a:lstStyle>
          <a:p/>
        </p:txBody>
      </p:sp>
      <p:sp>
        <p:nvSpPr>
          <p:cNvPr id="404" name="Google Shape;404;p54"/>
          <p:cNvSpPr txBox="1"/>
          <p:nvPr>
            <p:ph idx="8" type="body"/>
          </p:nvPr>
        </p:nvSpPr>
        <p:spPr>
          <a:xfrm>
            <a:off x="4775291" y="3740059"/>
            <a:ext cx="1596934" cy="154378"/>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300"/>
              </a:spcBef>
              <a:spcAft>
                <a:spcPts val="0"/>
              </a:spcAft>
              <a:buSzPts val="1800"/>
              <a:buNone/>
              <a:defRPr b="0" i="0" sz="1350">
                <a:solidFill>
                  <a:schemeClr val="dk1"/>
                </a:solidFill>
                <a:latin typeface="Arial"/>
                <a:ea typeface="Arial"/>
                <a:cs typeface="Arial"/>
                <a:sym typeface="Arial"/>
              </a:defRPr>
            </a:lvl1pPr>
            <a:lvl2pPr indent="-317500" lvl="1" marL="914400" algn="l">
              <a:lnSpc>
                <a:spcPct val="100000"/>
              </a:lnSpc>
              <a:spcBef>
                <a:spcPts val="1600"/>
              </a:spcBef>
              <a:spcAft>
                <a:spcPts val="0"/>
              </a:spcAft>
              <a:buSzPts val="1400"/>
              <a:buChar char="○"/>
              <a:defRPr sz="3000"/>
            </a:lvl2pPr>
            <a:lvl3pPr indent="-317500" lvl="2" marL="1371600" algn="l">
              <a:lnSpc>
                <a:spcPct val="100000"/>
              </a:lnSpc>
              <a:spcBef>
                <a:spcPts val="1600"/>
              </a:spcBef>
              <a:spcAft>
                <a:spcPts val="0"/>
              </a:spcAft>
              <a:buSzPts val="1400"/>
              <a:buChar char="■"/>
              <a:defRPr sz="3000"/>
            </a:lvl3pPr>
            <a:lvl4pPr indent="-317500" lvl="3" marL="1828800" algn="l">
              <a:lnSpc>
                <a:spcPct val="100000"/>
              </a:lnSpc>
              <a:spcBef>
                <a:spcPts val="1600"/>
              </a:spcBef>
              <a:spcAft>
                <a:spcPts val="0"/>
              </a:spcAft>
              <a:buSzPts val="1400"/>
              <a:buChar char="●"/>
              <a:defRPr sz="3000"/>
            </a:lvl4pPr>
            <a:lvl5pPr indent="-317500" lvl="4" marL="2286000" algn="l">
              <a:lnSpc>
                <a:spcPct val="100000"/>
              </a:lnSpc>
              <a:spcBef>
                <a:spcPts val="1600"/>
              </a:spcBef>
              <a:spcAft>
                <a:spcPts val="0"/>
              </a:spcAft>
              <a:buSzPts val="1400"/>
              <a:buChar char="○"/>
              <a:defRPr sz="3000"/>
            </a:lvl5pPr>
            <a:lvl6pPr indent="-317500" lvl="5" marL="2743200" algn="l">
              <a:lnSpc>
                <a:spcPct val="100000"/>
              </a:lnSpc>
              <a:spcBef>
                <a:spcPts val="1600"/>
              </a:spcBef>
              <a:spcAft>
                <a:spcPts val="0"/>
              </a:spcAft>
              <a:buSzPts val="1400"/>
              <a:buChar char="■"/>
              <a:defRPr/>
            </a:lvl6pPr>
            <a:lvl7pPr indent="-317500" lvl="6" marL="3200400" algn="l">
              <a:lnSpc>
                <a:spcPct val="100000"/>
              </a:lnSpc>
              <a:spcBef>
                <a:spcPts val="1600"/>
              </a:spcBef>
              <a:spcAft>
                <a:spcPts val="0"/>
              </a:spcAft>
              <a:buSzPts val="1400"/>
              <a:buChar char="●"/>
              <a:defRPr/>
            </a:lvl7pPr>
            <a:lvl8pPr indent="-317500" lvl="7" marL="3657600" algn="l">
              <a:lnSpc>
                <a:spcPct val="100000"/>
              </a:lnSpc>
              <a:spcBef>
                <a:spcPts val="1600"/>
              </a:spcBef>
              <a:spcAft>
                <a:spcPts val="0"/>
              </a:spcAft>
              <a:buSzPts val="1400"/>
              <a:buChar char="○"/>
              <a:defRPr/>
            </a:lvl8pPr>
            <a:lvl9pPr indent="-317500" lvl="8" marL="4114800" algn="l">
              <a:lnSpc>
                <a:spcPct val="100000"/>
              </a:lnSpc>
              <a:spcBef>
                <a:spcPts val="1600"/>
              </a:spcBef>
              <a:spcAft>
                <a:spcPts val="1600"/>
              </a:spcAft>
              <a:buSzPts val="1400"/>
              <a:buChar char="■"/>
              <a:defRPr/>
            </a:lvl9pPr>
          </a:lstStyle>
          <a:p/>
        </p:txBody>
      </p:sp>
      <p:sp>
        <p:nvSpPr>
          <p:cNvPr id="405" name="Google Shape;405;p54"/>
          <p:cNvSpPr txBox="1"/>
          <p:nvPr>
            <p:ph idx="9" type="body"/>
          </p:nvPr>
        </p:nvSpPr>
        <p:spPr>
          <a:xfrm>
            <a:off x="6832691" y="4044877"/>
            <a:ext cx="1596934" cy="276999"/>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SzPts val="1800"/>
              <a:buNone/>
              <a:defRPr b="0" i="0" sz="1050">
                <a:solidFill>
                  <a:schemeClr val="dk1"/>
                </a:solidFill>
                <a:latin typeface="Arial"/>
                <a:ea typeface="Arial"/>
                <a:cs typeface="Arial"/>
                <a:sym typeface="Arial"/>
              </a:defRPr>
            </a:lvl1pPr>
            <a:lvl2pPr indent="-317500" lvl="1" marL="914400" algn="l">
              <a:lnSpc>
                <a:spcPct val="100000"/>
              </a:lnSpc>
              <a:spcBef>
                <a:spcPts val="1600"/>
              </a:spcBef>
              <a:spcAft>
                <a:spcPts val="0"/>
              </a:spcAft>
              <a:buSzPts val="1400"/>
              <a:buChar char="○"/>
              <a:defRPr sz="3000"/>
            </a:lvl2pPr>
            <a:lvl3pPr indent="-317500" lvl="2" marL="1371600" algn="l">
              <a:lnSpc>
                <a:spcPct val="100000"/>
              </a:lnSpc>
              <a:spcBef>
                <a:spcPts val="1600"/>
              </a:spcBef>
              <a:spcAft>
                <a:spcPts val="0"/>
              </a:spcAft>
              <a:buSzPts val="1400"/>
              <a:buChar char="■"/>
              <a:defRPr sz="3000"/>
            </a:lvl3pPr>
            <a:lvl4pPr indent="-317500" lvl="3" marL="1828800" algn="l">
              <a:lnSpc>
                <a:spcPct val="100000"/>
              </a:lnSpc>
              <a:spcBef>
                <a:spcPts val="1600"/>
              </a:spcBef>
              <a:spcAft>
                <a:spcPts val="0"/>
              </a:spcAft>
              <a:buSzPts val="1400"/>
              <a:buChar char="●"/>
              <a:defRPr sz="3000"/>
            </a:lvl4pPr>
            <a:lvl5pPr indent="-317500" lvl="4" marL="2286000" algn="l">
              <a:lnSpc>
                <a:spcPct val="100000"/>
              </a:lnSpc>
              <a:spcBef>
                <a:spcPts val="1600"/>
              </a:spcBef>
              <a:spcAft>
                <a:spcPts val="0"/>
              </a:spcAft>
              <a:buSzPts val="1400"/>
              <a:buChar char="○"/>
              <a:defRPr sz="3000"/>
            </a:lvl5pPr>
            <a:lvl6pPr indent="-317500" lvl="5" marL="2743200" algn="l">
              <a:lnSpc>
                <a:spcPct val="100000"/>
              </a:lnSpc>
              <a:spcBef>
                <a:spcPts val="1600"/>
              </a:spcBef>
              <a:spcAft>
                <a:spcPts val="0"/>
              </a:spcAft>
              <a:buSzPts val="1400"/>
              <a:buChar char="■"/>
              <a:defRPr/>
            </a:lvl6pPr>
            <a:lvl7pPr indent="-317500" lvl="6" marL="3200400" algn="l">
              <a:lnSpc>
                <a:spcPct val="100000"/>
              </a:lnSpc>
              <a:spcBef>
                <a:spcPts val="1600"/>
              </a:spcBef>
              <a:spcAft>
                <a:spcPts val="0"/>
              </a:spcAft>
              <a:buSzPts val="1400"/>
              <a:buChar char="●"/>
              <a:defRPr/>
            </a:lvl7pPr>
            <a:lvl8pPr indent="-317500" lvl="7" marL="3657600" algn="l">
              <a:lnSpc>
                <a:spcPct val="100000"/>
              </a:lnSpc>
              <a:spcBef>
                <a:spcPts val="1600"/>
              </a:spcBef>
              <a:spcAft>
                <a:spcPts val="0"/>
              </a:spcAft>
              <a:buSzPts val="1400"/>
              <a:buChar char="○"/>
              <a:defRPr/>
            </a:lvl8pPr>
            <a:lvl9pPr indent="-317500" lvl="8" marL="4114800" algn="l">
              <a:lnSpc>
                <a:spcPct val="100000"/>
              </a:lnSpc>
              <a:spcBef>
                <a:spcPts val="1600"/>
              </a:spcBef>
              <a:spcAft>
                <a:spcPts val="1600"/>
              </a:spcAft>
              <a:buSzPts val="1400"/>
              <a:buChar char="■"/>
              <a:defRPr/>
            </a:lvl9pPr>
          </a:lstStyle>
          <a:p/>
        </p:txBody>
      </p:sp>
      <p:sp>
        <p:nvSpPr>
          <p:cNvPr id="406" name="Google Shape;406;p54"/>
          <p:cNvSpPr txBox="1"/>
          <p:nvPr>
            <p:ph idx="13" type="body"/>
          </p:nvPr>
        </p:nvSpPr>
        <p:spPr>
          <a:xfrm>
            <a:off x="6832691" y="3740059"/>
            <a:ext cx="1596934" cy="154378"/>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300"/>
              </a:spcBef>
              <a:spcAft>
                <a:spcPts val="0"/>
              </a:spcAft>
              <a:buSzPts val="1800"/>
              <a:buNone/>
              <a:defRPr b="0" i="0" sz="1350">
                <a:solidFill>
                  <a:schemeClr val="dk1"/>
                </a:solidFill>
                <a:latin typeface="Arial"/>
                <a:ea typeface="Arial"/>
                <a:cs typeface="Arial"/>
                <a:sym typeface="Arial"/>
              </a:defRPr>
            </a:lvl1pPr>
            <a:lvl2pPr indent="-317500" lvl="1" marL="914400" algn="l">
              <a:lnSpc>
                <a:spcPct val="100000"/>
              </a:lnSpc>
              <a:spcBef>
                <a:spcPts val="1600"/>
              </a:spcBef>
              <a:spcAft>
                <a:spcPts val="0"/>
              </a:spcAft>
              <a:buSzPts val="1400"/>
              <a:buChar char="○"/>
              <a:defRPr sz="3000"/>
            </a:lvl2pPr>
            <a:lvl3pPr indent="-317500" lvl="2" marL="1371600" algn="l">
              <a:lnSpc>
                <a:spcPct val="100000"/>
              </a:lnSpc>
              <a:spcBef>
                <a:spcPts val="1600"/>
              </a:spcBef>
              <a:spcAft>
                <a:spcPts val="0"/>
              </a:spcAft>
              <a:buSzPts val="1400"/>
              <a:buChar char="■"/>
              <a:defRPr sz="3000"/>
            </a:lvl3pPr>
            <a:lvl4pPr indent="-317500" lvl="3" marL="1828800" algn="l">
              <a:lnSpc>
                <a:spcPct val="100000"/>
              </a:lnSpc>
              <a:spcBef>
                <a:spcPts val="1600"/>
              </a:spcBef>
              <a:spcAft>
                <a:spcPts val="0"/>
              </a:spcAft>
              <a:buSzPts val="1400"/>
              <a:buChar char="●"/>
              <a:defRPr sz="3000"/>
            </a:lvl4pPr>
            <a:lvl5pPr indent="-317500" lvl="4" marL="2286000" algn="l">
              <a:lnSpc>
                <a:spcPct val="100000"/>
              </a:lnSpc>
              <a:spcBef>
                <a:spcPts val="1600"/>
              </a:spcBef>
              <a:spcAft>
                <a:spcPts val="0"/>
              </a:spcAft>
              <a:buSzPts val="1400"/>
              <a:buChar char="○"/>
              <a:defRPr sz="3000"/>
            </a:lvl5pPr>
            <a:lvl6pPr indent="-317500" lvl="5" marL="2743200" algn="l">
              <a:lnSpc>
                <a:spcPct val="100000"/>
              </a:lnSpc>
              <a:spcBef>
                <a:spcPts val="1600"/>
              </a:spcBef>
              <a:spcAft>
                <a:spcPts val="0"/>
              </a:spcAft>
              <a:buSzPts val="1400"/>
              <a:buChar char="■"/>
              <a:defRPr/>
            </a:lvl6pPr>
            <a:lvl7pPr indent="-317500" lvl="6" marL="3200400" algn="l">
              <a:lnSpc>
                <a:spcPct val="100000"/>
              </a:lnSpc>
              <a:spcBef>
                <a:spcPts val="1600"/>
              </a:spcBef>
              <a:spcAft>
                <a:spcPts val="0"/>
              </a:spcAft>
              <a:buSzPts val="1400"/>
              <a:buChar char="●"/>
              <a:defRPr/>
            </a:lvl7pPr>
            <a:lvl8pPr indent="-317500" lvl="7" marL="3657600" algn="l">
              <a:lnSpc>
                <a:spcPct val="100000"/>
              </a:lnSpc>
              <a:spcBef>
                <a:spcPts val="1600"/>
              </a:spcBef>
              <a:spcAft>
                <a:spcPts val="0"/>
              </a:spcAft>
              <a:buSzPts val="1400"/>
              <a:buChar char="○"/>
              <a:defRPr/>
            </a:lvl8pPr>
            <a:lvl9pPr indent="-317500" lvl="8" marL="4114800" algn="l">
              <a:lnSpc>
                <a:spcPct val="100000"/>
              </a:lnSpc>
              <a:spcBef>
                <a:spcPts val="1600"/>
              </a:spcBef>
              <a:spcAft>
                <a:spcPts val="1600"/>
              </a:spcAft>
              <a:buSzPts val="1400"/>
              <a:buChar char="■"/>
              <a:defRPr/>
            </a:lvl9pPr>
          </a:lstStyle>
          <a:p/>
        </p:txBody>
      </p:sp>
      <p:sp>
        <p:nvSpPr>
          <p:cNvPr id="407" name="Google Shape;407;p54"/>
          <p:cNvSpPr/>
          <p:nvPr>
            <p:ph idx="14" type="pic"/>
          </p:nvPr>
        </p:nvSpPr>
        <p:spPr>
          <a:xfrm>
            <a:off x="4771719" y="1929663"/>
            <a:ext cx="1588684" cy="1527913"/>
          </a:xfrm>
          <a:prstGeom prst="rect">
            <a:avLst/>
          </a:prstGeom>
          <a:noFill/>
          <a:ln>
            <a:noFill/>
          </a:ln>
        </p:spPr>
      </p:sp>
      <p:sp>
        <p:nvSpPr>
          <p:cNvPr id="408" name="Google Shape;408;p54"/>
          <p:cNvSpPr/>
          <p:nvPr>
            <p:ph idx="15" type="pic"/>
          </p:nvPr>
        </p:nvSpPr>
        <p:spPr>
          <a:xfrm>
            <a:off x="6834018" y="1929663"/>
            <a:ext cx="1588684" cy="1527913"/>
          </a:xfrm>
          <a:prstGeom prst="rect">
            <a:avLst/>
          </a:prstGeom>
          <a:noFill/>
          <a:ln>
            <a:noFill/>
          </a:ln>
        </p:spPr>
      </p:sp>
      <p:sp>
        <p:nvSpPr>
          <p:cNvPr id="409" name="Google Shape;409;p5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Tree>
  </p:cSld>
  <p:clrMapOvr>
    <a:masterClrMapping/>
  </p:clrMapOvr>
  <p:extLst>
    <p:ext uri="{DCECCB84-F9BA-43D5-87BE-67443E8EF086}">
      <p15:sldGuideLst>
        <p15:guide id="1" pos="600">
          <p15:clr>
            <a:srgbClr val="FBAE40"/>
          </p15:clr>
        </p15:guide>
        <p15:guide id="2" pos="7080">
          <p15:clr>
            <a:srgbClr val="FBAE40"/>
          </p15:clr>
        </p15:guide>
        <p15:guide id="3" pos="2304">
          <p15:clr>
            <a:srgbClr val="FBAE40"/>
          </p15:clr>
        </p15:guide>
        <p15:guide id="4" pos="4008">
          <p15:clr>
            <a:srgbClr val="FBAE40"/>
          </p15:clr>
        </p15:guide>
        <p15:guide id="5" pos="1944">
          <p15:clr>
            <a:srgbClr val="FBAE40"/>
          </p15:clr>
        </p15:guide>
        <p15:guide id="6" pos="3648">
          <p15:clr>
            <a:srgbClr val="FBAE40"/>
          </p15:clr>
        </p15:guide>
        <p15:guide id="7" orient="horz" pos="1392">
          <p15:clr>
            <a:srgbClr val="FBAE40"/>
          </p15:clr>
        </p15:guide>
        <p15:guide id="8" orient="horz" pos="552">
          <p15:clr>
            <a:srgbClr val="FBAE40"/>
          </p15:clr>
        </p15:guide>
        <p15:guide id="9" orient="horz" pos="1224">
          <p15:clr>
            <a:srgbClr val="FBAE40"/>
          </p15:clr>
        </p15:guide>
        <p15:guide id="10" pos="5352">
          <p15:clr>
            <a:srgbClr val="FBAE40"/>
          </p15:clr>
        </p15:guide>
        <p15:guide id="11" pos="5736">
          <p15:clr>
            <a:srgbClr val="FBAE40"/>
          </p15:clr>
        </p15:guide>
        <p15:guide id="12" orient="horz" pos="2904">
          <p15:clr>
            <a:srgbClr val="FBAE40"/>
          </p15:clr>
        </p15:guide>
        <p15:guide id="13" orient="horz" pos="1608">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column">
  <p:cSld name="3_column">
    <p:bg>
      <p:bgPr>
        <a:solidFill>
          <a:schemeClr val="lt1"/>
        </a:solidFill>
      </p:bgPr>
    </p:bg>
    <p:spTree>
      <p:nvGrpSpPr>
        <p:cNvPr id="410" name="Shape 410"/>
        <p:cNvGrpSpPr/>
        <p:nvPr/>
      </p:nvGrpSpPr>
      <p:grpSpPr>
        <a:xfrm>
          <a:off x="0" y="0"/>
          <a:ext cx="0" cy="0"/>
          <a:chOff x="0" y="0"/>
          <a:chExt cx="0" cy="0"/>
        </a:xfrm>
      </p:grpSpPr>
      <p:sp>
        <p:nvSpPr>
          <p:cNvPr id="411" name="Google Shape;411;p55"/>
          <p:cNvSpPr txBox="1"/>
          <p:nvPr>
            <p:ph type="title"/>
          </p:nvPr>
        </p:nvSpPr>
        <p:spPr>
          <a:xfrm>
            <a:off x="235301" y="280679"/>
            <a:ext cx="8322911" cy="837573"/>
          </a:xfrm>
          <a:prstGeom prst="rect">
            <a:avLst/>
          </a:prstGeom>
          <a:noFill/>
          <a:ln>
            <a:noFill/>
          </a:ln>
        </p:spPr>
        <p:txBody>
          <a:bodyPr anchorCtr="0" anchor="b" bIns="0" lIns="0" spcFirstLastPara="1" rIns="0" wrap="square" tIns="0">
            <a:normAutofit/>
          </a:bodyPr>
          <a:lstStyle>
            <a:lvl1pPr lvl="0" algn="l">
              <a:lnSpc>
                <a:spcPct val="100000"/>
              </a:lnSpc>
              <a:spcBef>
                <a:spcPts val="0"/>
              </a:spcBef>
              <a:spcAft>
                <a:spcPts val="0"/>
              </a:spcAft>
              <a:buSzPts val="2800"/>
              <a:buNone/>
              <a:defRPr b="1" i="0" sz="2800">
                <a:latin typeface="Montserrat ExtraBold"/>
                <a:ea typeface="Montserrat ExtraBold"/>
                <a:cs typeface="Montserrat ExtraBold"/>
                <a:sym typeface="Montserrat ExtraBol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cxnSp>
        <p:nvCxnSpPr>
          <p:cNvPr id="412" name="Google Shape;412;p55"/>
          <p:cNvCxnSpPr/>
          <p:nvPr/>
        </p:nvCxnSpPr>
        <p:spPr>
          <a:xfrm>
            <a:off x="171450" y="1332887"/>
            <a:ext cx="1600200" cy="2994"/>
          </a:xfrm>
          <a:prstGeom prst="straightConnector1">
            <a:avLst/>
          </a:prstGeom>
          <a:noFill/>
          <a:ln cap="flat" cmpd="sng" w="101600">
            <a:solidFill>
              <a:schemeClr val="accent1"/>
            </a:solidFill>
            <a:prstDash val="solid"/>
            <a:round/>
            <a:headEnd len="sm" w="sm" type="none"/>
            <a:tailEnd len="sm" w="sm" type="none"/>
          </a:ln>
        </p:spPr>
      </p:cxnSp>
      <p:sp>
        <p:nvSpPr>
          <p:cNvPr id="413" name="Google Shape;413;p55"/>
          <p:cNvSpPr txBox="1"/>
          <p:nvPr>
            <p:ph idx="1" type="body"/>
          </p:nvPr>
        </p:nvSpPr>
        <p:spPr>
          <a:xfrm>
            <a:off x="171449" y="1725738"/>
            <a:ext cx="2682109" cy="338154"/>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SzPts val="1800"/>
              <a:buNone/>
              <a:defRPr b="0" i="0" sz="1800">
                <a:solidFill>
                  <a:schemeClr val="accent1"/>
                </a:solidFill>
                <a:latin typeface="Montserrat"/>
                <a:ea typeface="Montserrat"/>
                <a:cs typeface="Montserrat"/>
                <a:sym typeface="Montserrat"/>
              </a:defRPr>
            </a:lvl1pPr>
            <a:lvl2pPr indent="-228600" lvl="1" marL="914400" algn="l">
              <a:lnSpc>
                <a:spcPct val="100000"/>
              </a:lnSpc>
              <a:spcBef>
                <a:spcPts val="1600"/>
              </a:spcBef>
              <a:spcAft>
                <a:spcPts val="0"/>
              </a:spcAft>
              <a:buSzPts val="1400"/>
              <a:buNone/>
              <a:defRPr b="1" sz="1500"/>
            </a:lvl2pPr>
            <a:lvl3pPr indent="-228600" lvl="2" marL="1371600" algn="l">
              <a:lnSpc>
                <a:spcPct val="100000"/>
              </a:lnSpc>
              <a:spcBef>
                <a:spcPts val="1600"/>
              </a:spcBef>
              <a:spcAft>
                <a:spcPts val="0"/>
              </a:spcAft>
              <a:buSzPts val="1400"/>
              <a:buNone/>
              <a:defRPr b="1" sz="1350"/>
            </a:lvl3pPr>
            <a:lvl4pPr indent="-228600" lvl="3" marL="1828800" algn="l">
              <a:lnSpc>
                <a:spcPct val="100000"/>
              </a:lnSpc>
              <a:spcBef>
                <a:spcPts val="1600"/>
              </a:spcBef>
              <a:spcAft>
                <a:spcPts val="0"/>
              </a:spcAft>
              <a:buSzPts val="1400"/>
              <a:buNone/>
              <a:defRPr b="1" sz="1200"/>
            </a:lvl4pPr>
            <a:lvl5pPr indent="-228600" lvl="4" marL="2286000" algn="l">
              <a:lnSpc>
                <a:spcPct val="100000"/>
              </a:lnSpc>
              <a:spcBef>
                <a:spcPts val="1600"/>
              </a:spcBef>
              <a:spcAft>
                <a:spcPts val="0"/>
              </a:spcAft>
              <a:buSzPts val="1400"/>
              <a:buNone/>
              <a:defRPr b="1" sz="1200"/>
            </a:lvl5pPr>
            <a:lvl6pPr indent="-228600" lvl="5" marL="2743200" algn="l">
              <a:lnSpc>
                <a:spcPct val="100000"/>
              </a:lnSpc>
              <a:spcBef>
                <a:spcPts val="1600"/>
              </a:spcBef>
              <a:spcAft>
                <a:spcPts val="0"/>
              </a:spcAft>
              <a:buSzPts val="1400"/>
              <a:buNone/>
              <a:defRPr b="1" sz="1200"/>
            </a:lvl6pPr>
            <a:lvl7pPr indent="-228600" lvl="6" marL="3200400" algn="l">
              <a:lnSpc>
                <a:spcPct val="100000"/>
              </a:lnSpc>
              <a:spcBef>
                <a:spcPts val="1600"/>
              </a:spcBef>
              <a:spcAft>
                <a:spcPts val="0"/>
              </a:spcAft>
              <a:buSzPts val="1400"/>
              <a:buNone/>
              <a:defRPr b="1" sz="1200"/>
            </a:lvl7pPr>
            <a:lvl8pPr indent="-228600" lvl="7" marL="3657600" algn="l">
              <a:lnSpc>
                <a:spcPct val="100000"/>
              </a:lnSpc>
              <a:spcBef>
                <a:spcPts val="1600"/>
              </a:spcBef>
              <a:spcAft>
                <a:spcPts val="0"/>
              </a:spcAft>
              <a:buSzPts val="1400"/>
              <a:buNone/>
              <a:defRPr b="1" sz="1200"/>
            </a:lvl8pPr>
            <a:lvl9pPr indent="-228600" lvl="8" marL="4114800" algn="l">
              <a:lnSpc>
                <a:spcPct val="100000"/>
              </a:lnSpc>
              <a:spcBef>
                <a:spcPts val="1600"/>
              </a:spcBef>
              <a:spcAft>
                <a:spcPts val="1600"/>
              </a:spcAft>
              <a:buSzPts val="1400"/>
              <a:buNone/>
              <a:defRPr b="1" sz="1200"/>
            </a:lvl9pPr>
          </a:lstStyle>
          <a:p/>
        </p:txBody>
      </p:sp>
      <p:sp>
        <p:nvSpPr>
          <p:cNvPr id="414" name="Google Shape;414;p55"/>
          <p:cNvSpPr txBox="1"/>
          <p:nvPr>
            <p:ph idx="2" type="body"/>
          </p:nvPr>
        </p:nvSpPr>
        <p:spPr>
          <a:xfrm>
            <a:off x="171450" y="2287510"/>
            <a:ext cx="2436018" cy="1456604"/>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800"/>
              <a:buFont typeface="Noto Sans Symbols"/>
              <a:buNone/>
              <a:defRPr sz="1200">
                <a:latin typeface="Montserrat"/>
                <a:ea typeface="Montserrat"/>
                <a:cs typeface="Montserrat"/>
                <a:sym typeface="Montserrat"/>
              </a:defRPr>
            </a:lvl1pPr>
            <a:lvl2pPr indent="-317500" lvl="1" marL="914400" algn="l">
              <a:lnSpc>
                <a:spcPct val="100000"/>
              </a:lnSpc>
              <a:spcBef>
                <a:spcPts val="1600"/>
              </a:spcBef>
              <a:spcAft>
                <a:spcPts val="0"/>
              </a:spcAft>
              <a:buSzPts val="1400"/>
              <a:buChar char="○"/>
              <a:defRPr sz="1200"/>
            </a:lvl2pPr>
            <a:lvl3pPr indent="-317500" lvl="2" marL="1371600" algn="l">
              <a:lnSpc>
                <a:spcPct val="100000"/>
              </a:lnSpc>
              <a:spcBef>
                <a:spcPts val="1600"/>
              </a:spcBef>
              <a:spcAft>
                <a:spcPts val="0"/>
              </a:spcAft>
              <a:buSzPts val="1400"/>
              <a:buChar char="■"/>
              <a:defRPr sz="1200"/>
            </a:lvl3pPr>
            <a:lvl4pPr indent="-317500" lvl="3" marL="1828800" algn="l">
              <a:lnSpc>
                <a:spcPct val="100000"/>
              </a:lnSpc>
              <a:spcBef>
                <a:spcPts val="1600"/>
              </a:spcBef>
              <a:spcAft>
                <a:spcPts val="0"/>
              </a:spcAft>
              <a:buSzPts val="1400"/>
              <a:buChar char="●"/>
              <a:defRPr sz="1200"/>
            </a:lvl4pPr>
            <a:lvl5pPr indent="-317500" lvl="4" marL="2286000" algn="l">
              <a:lnSpc>
                <a:spcPct val="100000"/>
              </a:lnSpc>
              <a:spcBef>
                <a:spcPts val="1600"/>
              </a:spcBef>
              <a:spcAft>
                <a:spcPts val="0"/>
              </a:spcAft>
              <a:buSzPts val="1400"/>
              <a:buChar char="○"/>
              <a:defRPr sz="1200"/>
            </a:lvl5pPr>
            <a:lvl6pPr indent="-317500" lvl="5" marL="2743200" algn="l">
              <a:lnSpc>
                <a:spcPct val="100000"/>
              </a:lnSpc>
              <a:spcBef>
                <a:spcPts val="1600"/>
              </a:spcBef>
              <a:spcAft>
                <a:spcPts val="0"/>
              </a:spcAft>
              <a:buSzPts val="1400"/>
              <a:buChar char="■"/>
              <a:defRPr/>
            </a:lvl6pPr>
            <a:lvl7pPr indent="-317500" lvl="6" marL="3200400" algn="l">
              <a:lnSpc>
                <a:spcPct val="100000"/>
              </a:lnSpc>
              <a:spcBef>
                <a:spcPts val="1600"/>
              </a:spcBef>
              <a:spcAft>
                <a:spcPts val="0"/>
              </a:spcAft>
              <a:buSzPts val="1400"/>
              <a:buChar char="●"/>
              <a:defRPr/>
            </a:lvl7pPr>
            <a:lvl8pPr indent="-317500" lvl="7" marL="3657600" algn="l">
              <a:lnSpc>
                <a:spcPct val="100000"/>
              </a:lnSpc>
              <a:spcBef>
                <a:spcPts val="1600"/>
              </a:spcBef>
              <a:spcAft>
                <a:spcPts val="0"/>
              </a:spcAft>
              <a:buSzPts val="1400"/>
              <a:buChar char="○"/>
              <a:defRPr/>
            </a:lvl8pPr>
            <a:lvl9pPr indent="-317500" lvl="8" marL="4114800" algn="l">
              <a:lnSpc>
                <a:spcPct val="100000"/>
              </a:lnSpc>
              <a:spcBef>
                <a:spcPts val="1600"/>
              </a:spcBef>
              <a:spcAft>
                <a:spcPts val="1600"/>
              </a:spcAft>
              <a:buSzPts val="1400"/>
              <a:buChar char="■"/>
              <a:defRPr/>
            </a:lvl9pPr>
          </a:lstStyle>
          <a:p/>
        </p:txBody>
      </p:sp>
      <p:cxnSp>
        <p:nvCxnSpPr>
          <p:cNvPr id="415" name="Google Shape;415;p55"/>
          <p:cNvCxnSpPr/>
          <p:nvPr/>
        </p:nvCxnSpPr>
        <p:spPr>
          <a:xfrm>
            <a:off x="3205496" y="1332887"/>
            <a:ext cx="1600200" cy="2994"/>
          </a:xfrm>
          <a:prstGeom prst="straightConnector1">
            <a:avLst/>
          </a:prstGeom>
          <a:noFill/>
          <a:ln cap="flat" cmpd="sng" w="101600">
            <a:solidFill>
              <a:schemeClr val="accent1"/>
            </a:solidFill>
            <a:prstDash val="solid"/>
            <a:round/>
            <a:headEnd len="sm" w="sm" type="none"/>
            <a:tailEnd len="sm" w="sm" type="none"/>
          </a:ln>
        </p:spPr>
      </p:cxnSp>
      <p:cxnSp>
        <p:nvCxnSpPr>
          <p:cNvPr id="416" name="Google Shape;416;p55"/>
          <p:cNvCxnSpPr/>
          <p:nvPr/>
        </p:nvCxnSpPr>
        <p:spPr>
          <a:xfrm>
            <a:off x="6254642" y="1329893"/>
            <a:ext cx="1600200" cy="2994"/>
          </a:xfrm>
          <a:prstGeom prst="straightConnector1">
            <a:avLst/>
          </a:prstGeom>
          <a:noFill/>
          <a:ln cap="flat" cmpd="sng" w="101600">
            <a:solidFill>
              <a:schemeClr val="accent1"/>
            </a:solidFill>
            <a:prstDash val="solid"/>
            <a:round/>
            <a:headEnd len="sm" w="sm" type="none"/>
            <a:tailEnd len="sm" w="sm" type="none"/>
          </a:ln>
        </p:spPr>
      </p:cxnSp>
      <p:sp>
        <p:nvSpPr>
          <p:cNvPr id="417" name="Google Shape;417;p55"/>
          <p:cNvSpPr txBox="1"/>
          <p:nvPr>
            <p:ph idx="3" type="body"/>
          </p:nvPr>
        </p:nvSpPr>
        <p:spPr>
          <a:xfrm>
            <a:off x="3205496" y="1725738"/>
            <a:ext cx="2619868" cy="341148"/>
          </a:xfrm>
          <a:prstGeom prst="rect">
            <a:avLst/>
          </a:prstGeom>
          <a:noFill/>
          <a:ln>
            <a:noFill/>
          </a:ln>
        </p:spPr>
        <p:txBody>
          <a:bodyPr anchorCtr="0" anchor="t" bIns="0" lIns="0" spcFirstLastPara="1" rIns="0" wrap="square" tIns="0">
            <a:noAutofit/>
          </a:bodyPr>
          <a:lstStyle>
            <a:lvl1pPr indent="-342900" lvl="0" marL="457200" algn="l">
              <a:lnSpc>
                <a:spcPct val="100000"/>
              </a:lnSpc>
              <a:spcBef>
                <a:spcPts val="0"/>
              </a:spcBef>
              <a:spcAft>
                <a:spcPts val="0"/>
              </a:spcAft>
              <a:buSzPts val="1800"/>
              <a:buChar char="●"/>
              <a:defRPr>
                <a:solidFill>
                  <a:schemeClr val="accent1"/>
                </a:solidFill>
                <a:latin typeface="Montserrat"/>
                <a:ea typeface="Montserrat"/>
                <a:cs typeface="Montserrat"/>
                <a:sym typeface="Montserrat"/>
              </a:defRPr>
            </a:lvl1pPr>
            <a:lvl2pPr indent="-317500" lvl="1" marL="914400" algn="l">
              <a:lnSpc>
                <a:spcPct val="100000"/>
              </a:lnSpc>
              <a:spcBef>
                <a:spcPts val="1600"/>
              </a:spcBef>
              <a:spcAft>
                <a:spcPts val="0"/>
              </a:spcAft>
              <a:buSzPts val="1400"/>
              <a:buChar char="○"/>
              <a:defRPr/>
            </a:lvl2pPr>
            <a:lvl3pPr indent="-317500" lvl="2" marL="1371600" algn="l">
              <a:lnSpc>
                <a:spcPct val="100000"/>
              </a:lnSpc>
              <a:spcBef>
                <a:spcPts val="1600"/>
              </a:spcBef>
              <a:spcAft>
                <a:spcPts val="0"/>
              </a:spcAft>
              <a:buSzPts val="1400"/>
              <a:buChar char="■"/>
              <a:defRPr/>
            </a:lvl3pPr>
            <a:lvl4pPr indent="-317500" lvl="3" marL="1828800" algn="l">
              <a:lnSpc>
                <a:spcPct val="100000"/>
              </a:lnSpc>
              <a:spcBef>
                <a:spcPts val="1600"/>
              </a:spcBef>
              <a:spcAft>
                <a:spcPts val="0"/>
              </a:spcAft>
              <a:buSzPts val="1400"/>
              <a:buChar char="●"/>
              <a:defRPr/>
            </a:lvl4pPr>
            <a:lvl5pPr indent="-317500" lvl="4" marL="2286000" algn="l">
              <a:lnSpc>
                <a:spcPct val="100000"/>
              </a:lnSpc>
              <a:spcBef>
                <a:spcPts val="1600"/>
              </a:spcBef>
              <a:spcAft>
                <a:spcPts val="0"/>
              </a:spcAft>
              <a:buSzPts val="1400"/>
              <a:buChar char="○"/>
              <a:defRPr/>
            </a:lvl5pPr>
            <a:lvl6pPr indent="-317500" lvl="5" marL="2743200" algn="l">
              <a:lnSpc>
                <a:spcPct val="100000"/>
              </a:lnSpc>
              <a:spcBef>
                <a:spcPts val="1600"/>
              </a:spcBef>
              <a:spcAft>
                <a:spcPts val="0"/>
              </a:spcAft>
              <a:buSzPts val="1400"/>
              <a:buChar char="■"/>
              <a:defRPr/>
            </a:lvl6pPr>
            <a:lvl7pPr indent="-317500" lvl="6" marL="3200400" algn="l">
              <a:lnSpc>
                <a:spcPct val="100000"/>
              </a:lnSpc>
              <a:spcBef>
                <a:spcPts val="1600"/>
              </a:spcBef>
              <a:spcAft>
                <a:spcPts val="0"/>
              </a:spcAft>
              <a:buSzPts val="1400"/>
              <a:buChar char="●"/>
              <a:defRPr/>
            </a:lvl7pPr>
            <a:lvl8pPr indent="-317500" lvl="7" marL="3657600" algn="l">
              <a:lnSpc>
                <a:spcPct val="100000"/>
              </a:lnSpc>
              <a:spcBef>
                <a:spcPts val="1600"/>
              </a:spcBef>
              <a:spcAft>
                <a:spcPts val="0"/>
              </a:spcAft>
              <a:buSzPts val="1400"/>
              <a:buChar char="○"/>
              <a:defRPr/>
            </a:lvl8pPr>
            <a:lvl9pPr indent="-317500" lvl="8" marL="4114800" algn="l">
              <a:lnSpc>
                <a:spcPct val="100000"/>
              </a:lnSpc>
              <a:spcBef>
                <a:spcPts val="1600"/>
              </a:spcBef>
              <a:spcAft>
                <a:spcPts val="1600"/>
              </a:spcAft>
              <a:buSzPts val="1400"/>
              <a:buChar char="■"/>
              <a:defRPr/>
            </a:lvl9pPr>
          </a:lstStyle>
          <a:p/>
        </p:txBody>
      </p:sp>
      <p:sp>
        <p:nvSpPr>
          <p:cNvPr id="418" name="Google Shape;418;p55"/>
          <p:cNvSpPr txBox="1"/>
          <p:nvPr>
            <p:ph idx="4" type="body"/>
          </p:nvPr>
        </p:nvSpPr>
        <p:spPr>
          <a:xfrm>
            <a:off x="3205496" y="2287510"/>
            <a:ext cx="2436018" cy="1456604"/>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800"/>
              <a:buFont typeface="Noto Sans Symbols"/>
              <a:buNone/>
              <a:defRPr sz="1200">
                <a:latin typeface="Montserrat"/>
                <a:ea typeface="Montserrat"/>
                <a:cs typeface="Montserrat"/>
                <a:sym typeface="Montserrat"/>
              </a:defRPr>
            </a:lvl1pPr>
            <a:lvl2pPr indent="-317500" lvl="1" marL="914400" algn="l">
              <a:lnSpc>
                <a:spcPct val="100000"/>
              </a:lnSpc>
              <a:spcBef>
                <a:spcPts val="1600"/>
              </a:spcBef>
              <a:spcAft>
                <a:spcPts val="0"/>
              </a:spcAft>
              <a:buSzPts val="1400"/>
              <a:buChar char="○"/>
              <a:defRPr sz="1200"/>
            </a:lvl2pPr>
            <a:lvl3pPr indent="-317500" lvl="2" marL="1371600" algn="l">
              <a:lnSpc>
                <a:spcPct val="100000"/>
              </a:lnSpc>
              <a:spcBef>
                <a:spcPts val="1600"/>
              </a:spcBef>
              <a:spcAft>
                <a:spcPts val="0"/>
              </a:spcAft>
              <a:buSzPts val="1400"/>
              <a:buChar char="■"/>
              <a:defRPr sz="1200"/>
            </a:lvl3pPr>
            <a:lvl4pPr indent="-317500" lvl="3" marL="1828800" algn="l">
              <a:lnSpc>
                <a:spcPct val="100000"/>
              </a:lnSpc>
              <a:spcBef>
                <a:spcPts val="1600"/>
              </a:spcBef>
              <a:spcAft>
                <a:spcPts val="0"/>
              </a:spcAft>
              <a:buSzPts val="1400"/>
              <a:buChar char="●"/>
              <a:defRPr sz="1200"/>
            </a:lvl4pPr>
            <a:lvl5pPr indent="-317500" lvl="4" marL="2286000" algn="l">
              <a:lnSpc>
                <a:spcPct val="100000"/>
              </a:lnSpc>
              <a:spcBef>
                <a:spcPts val="1600"/>
              </a:spcBef>
              <a:spcAft>
                <a:spcPts val="0"/>
              </a:spcAft>
              <a:buSzPts val="1400"/>
              <a:buChar char="○"/>
              <a:defRPr sz="1200"/>
            </a:lvl5pPr>
            <a:lvl6pPr indent="-317500" lvl="5" marL="2743200" algn="l">
              <a:lnSpc>
                <a:spcPct val="100000"/>
              </a:lnSpc>
              <a:spcBef>
                <a:spcPts val="1600"/>
              </a:spcBef>
              <a:spcAft>
                <a:spcPts val="0"/>
              </a:spcAft>
              <a:buSzPts val="1400"/>
              <a:buChar char="■"/>
              <a:defRPr/>
            </a:lvl6pPr>
            <a:lvl7pPr indent="-317500" lvl="6" marL="3200400" algn="l">
              <a:lnSpc>
                <a:spcPct val="100000"/>
              </a:lnSpc>
              <a:spcBef>
                <a:spcPts val="1600"/>
              </a:spcBef>
              <a:spcAft>
                <a:spcPts val="0"/>
              </a:spcAft>
              <a:buSzPts val="1400"/>
              <a:buChar char="●"/>
              <a:defRPr/>
            </a:lvl7pPr>
            <a:lvl8pPr indent="-317500" lvl="7" marL="3657600" algn="l">
              <a:lnSpc>
                <a:spcPct val="100000"/>
              </a:lnSpc>
              <a:spcBef>
                <a:spcPts val="1600"/>
              </a:spcBef>
              <a:spcAft>
                <a:spcPts val="0"/>
              </a:spcAft>
              <a:buSzPts val="1400"/>
              <a:buChar char="○"/>
              <a:defRPr/>
            </a:lvl8pPr>
            <a:lvl9pPr indent="-317500" lvl="8" marL="4114800" algn="l">
              <a:lnSpc>
                <a:spcPct val="100000"/>
              </a:lnSpc>
              <a:spcBef>
                <a:spcPts val="1600"/>
              </a:spcBef>
              <a:spcAft>
                <a:spcPts val="1600"/>
              </a:spcAft>
              <a:buSzPts val="1400"/>
              <a:buChar char="■"/>
              <a:defRPr/>
            </a:lvl9pPr>
          </a:lstStyle>
          <a:p/>
        </p:txBody>
      </p:sp>
      <p:sp>
        <p:nvSpPr>
          <p:cNvPr id="419" name="Google Shape;419;p55"/>
          <p:cNvSpPr txBox="1"/>
          <p:nvPr>
            <p:ph idx="5" type="body"/>
          </p:nvPr>
        </p:nvSpPr>
        <p:spPr>
          <a:xfrm>
            <a:off x="6254641" y="1725738"/>
            <a:ext cx="2771119" cy="320190"/>
          </a:xfrm>
          <a:prstGeom prst="rect">
            <a:avLst/>
          </a:prstGeom>
          <a:noFill/>
          <a:ln>
            <a:noFill/>
          </a:ln>
        </p:spPr>
        <p:txBody>
          <a:bodyPr anchorCtr="0" anchor="t" bIns="0" lIns="0" spcFirstLastPara="1" rIns="0" wrap="square" tIns="0">
            <a:noAutofit/>
          </a:bodyPr>
          <a:lstStyle>
            <a:lvl1pPr indent="-342900" lvl="0" marL="457200" algn="l">
              <a:lnSpc>
                <a:spcPct val="100000"/>
              </a:lnSpc>
              <a:spcBef>
                <a:spcPts val="0"/>
              </a:spcBef>
              <a:spcAft>
                <a:spcPts val="0"/>
              </a:spcAft>
              <a:buSzPts val="1800"/>
              <a:buChar char="●"/>
              <a:defRPr>
                <a:solidFill>
                  <a:schemeClr val="accent1"/>
                </a:solidFill>
                <a:latin typeface="Montserrat"/>
                <a:ea typeface="Montserrat"/>
                <a:cs typeface="Montserrat"/>
                <a:sym typeface="Montserrat"/>
              </a:defRPr>
            </a:lvl1pPr>
            <a:lvl2pPr indent="-317500" lvl="1" marL="914400" algn="l">
              <a:lnSpc>
                <a:spcPct val="100000"/>
              </a:lnSpc>
              <a:spcBef>
                <a:spcPts val="1600"/>
              </a:spcBef>
              <a:spcAft>
                <a:spcPts val="0"/>
              </a:spcAft>
              <a:buSzPts val="1400"/>
              <a:buChar char="○"/>
              <a:defRPr/>
            </a:lvl2pPr>
            <a:lvl3pPr indent="-317500" lvl="2" marL="1371600" algn="l">
              <a:lnSpc>
                <a:spcPct val="100000"/>
              </a:lnSpc>
              <a:spcBef>
                <a:spcPts val="1600"/>
              </a:spcBef>
              <a:spcAft>
                <a:spcPts val="0"/>
              </a:spcAft>
              <a:buSzPts val="1400"/>
              <a:buChar char="■"/>
              <a:defRPr/>
            </a:lvl3pPr>
            <a:lvl4pPr indent="-317500" lvl="3" marL="1828800" algn="l">
              <a:lnSpc>
                <a:spcPct val="100000"/>
              </a:lnSpc>
              <a:spcBef>
                <a:spcPts val="1600"/>
              </a:spcBef>
              <a:spcAft>
                <a:spcPts val="0"/>
              </a:spcAft>
              <a:buSzPts val="1400"/>
              <a:buChar char="●"/>
              <a:defRPr/>
            </a:lvl4pPr>
            <a:lvl5pPr indent="-317500" lvl="4" marL="2286000" algn="l">
              <a:lnSpc>
                <a:spcPct val="100000"/>
              </a:lnSpc>
              <a:spcBef>
                <a:spcPts val="1600"/>
              </a:spcBef>
              <a:spcAft>
                <a:spcPts val="0"/>
              </a:spcAft>
              <a:buSzPts val="1400"/>
              <a:buChar char="○"/>
              <a:defRPr/>
            </a:lvl5pPr>
            <a:lvl6pPr indent="-317500" lvl="5" marL="2743200" algn="l">
              <a:lnSpc>
                <a:spcPct val="100000"/>
              </a:lnSpc>
              <a:spcBef>
                <a:spcPts val="1600"/>
              </a:spcBef>
              <a:spcAft>
                <a:spcPts val="0"/>
              </a:spcAft>
              <a:buSzPts val="1400"/>
              <a:buChar char="■"/>
              <a:defRPr/>
            </a:lvl6pPr>
            <a:lvl7pPr indent="-317500" lvl="6" marL="3200400" algn="l">
              <a:lnSpc>
                <a:spcPct val="100000"/>
              </a:lnSpc>
              <a:spcBef>
                <a:spcPts val="1600"/>
              </a:spcBef>
              <a:spcAft>
                <a:spcPts val="0"/>
              </a:spcAft>
              <a:buSzPts val="1400"/>
              <a:buChar char="●"/>
              <a:defRPr/>
            </a:lvl7pPr>
            <a:lvl8pPr indent="-317500" lvl="7" marL="3657600" algn="l">
              <a:lnSpc>
                <a:spcPct val="100000"/>
              </a:lnSpc>
              <a:spcBef>
                <a:spcPts val="1600"/>
              </a:spcBef>
              <a:spcAft>
                <a:spcPts val="0"/>
              </a:spcAft>
              <a:buSzPts val="1400"/>
              <a:buChar char="○"/>
              <a:defRPr/>
            </a:lvl8pPr>
            <a:lvl9pPr indent="-317500" lvl="8" marL="4114800" algn="l">
              <a:lnSpc>
                <a:spcPct val="100000"/>
              </a:lnSpc>
              <a:spcBef>
                <a:spcPts val="1600"/>
              </a:spcBef>
              <a:spcAft>
                <a:spcPts val="1600"/>
              </a:spcAft>
              <a:buSzPts val="1400"/>
              <a:buChar char="■"/>
              <a:defRPr/>
            </a:lvl9pPr>
          </a:lstStyle>
          <a:p/>
        </p:txBody>
      </p:sp>
      <p:sp>
        <p:nvSpPr>
          <p:cNvPr id="420" name="Google Shape;420;p55"/>
          <p:cNvSpPr txBox="1"/>
          <p:nvPr>
            <p:ph idx="6" type="body"/>
          </p:nvPr>
        </p:nvSpPr>
        <p:spPr>
          <a:xfrm>
            <a:off x="6254642" y="2287510"/>
            <a:ext cx="2436018" cy="1456604"/>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800"/>
              <a:buFont typeface="Noto Sans Symbols"/>
              <a:buNone/>
              <a:defRPr sz="1200">
                <a:latin typeface="Montserrat"/>
                <a:ea typeface="Montserrat"/>
                <a:cs typeface="Montserrat"/>
                <a:sym typeface="Montserrat"/>
              </a:defRPr>
            </a:lvl1pPr>
            <a:lvl2pPr indent="-317500" lvl="1" marL="914400" algn="l">
              <a:lnSpc>
                <a:spcPct val="100000"/>
              </a:lnSpc>
              <a:spcBef>
                <a:spcPts val="1600"/>
              </a:spcBef>
              <a:spcAft>
                <a:spcPts val="0"/>
              </a:spcAft>
              <a:buSzPts val="1400"/>
              <a:buChar char="○"/>
              <a:defRPr sz="1200"/>
            </a:lvl2pPr>
            <a:lvl3pPr indent="-317500" lvl="2" marL="1371600" algn="l">
              <a:lnSpc>
                <a:spcPct val="100000"/>
              </a:lnSpc>
              <a:spcBef>
                <a:spcPts val="1600"/>
              </a:spcBef>
              <a:spcAft>
                <a:spcPts val="0"/>
              </a:spcAft>
              <a:buSzPts val="1400"/>
              <a:buChar char="■"/>
              <a:defRPr sz="1200"/>
            </a:lvl3pPr>
            <a:lvl4pPr indent="-317500" lvl="3" marL="1828800" algn="l">
              <a:lnSpc>
                <a:spcPct val="100000"/>
              </a:lnSpc>
              <a:spcBef>
                <a:spcPts val="1600"/>
              </a:spcBef>
              <a:spcAft>
                <a:spcPts val="0"/>
              </a:spcAft>
              <a:buSzPts val="1400"/>
              <a:buChar char="●"/>
              <a:defRPr sz="1200"/>
            </a:lvl4pPr>
            <a:lvl5pPr indent="-317500" lvl="4" marL="2286000" algn="l">
              <a:lnSpc>
                <a:spcPct val="100000"/>
              </a:lnSpc>
              <a:spcBef>
                <a:spcPts val="1600"/>
              </a:spcBef>
              <a:spcAft>
                <a:spcPts val="0"/>
              </a:spcAft>
              <a:buSzPts val="1400"/>
              <a:buChar char="○"/>
              <a:defRPr sz="1200"/>
            </a:lvl5pPr>
            <a:lvl6pPr indent="-317500" lvl="5" marL="2743200" algn="l">
              <a:lnSpc>
                <a:spcPct val="100000"/>
              </a:lnSpc>
              <a:spcBef>
                <a:spcPts val="1600"/>
              </a:spcBef>
              <a:spcAft>
                <a:spcPts val="0"/>
              </a:spcAft>
              <a:buSzPts val="1400"/>
              <a:buChar char="■"/>
              <a:defRPr/>
            </a:lvl6pPr>
            <a:lvl7pPr indent="-317500" lvl="6" marL="3200400" algn="l">
              <a:lnSpc>
                <a:spcPct val="100000"/>
              </a:lnSpc>
              <a:spcBef>
                <a:spcPts val="1600"/>
              </a:spcBef>
              <a:spcAft>
                <a:spcPts val="0"/>
              </a:spcAft>
              <a:buSzPts val="1400"/>
              <a:buChar char="●"/>
              <a:defRPr/>
            </a:lvl7pPr>
            <a:lvl8pPr indent="-317500" lvl="7" marL="3657600" algn="l">
              <a:lnSpc>
                <a:spcPct val="100000"/>
              </a:lnSpc>
              <a:spcBef>
                <a:spcPts val="1600"/>
              </a:spcBef>
              <a:spcAft>
                <a:spcPts val="0"/>
              </a:spcAft>
              <a:buSzPts val="1400"/>
              <a:buChar char="○"/>
              <a:defRPr/>
            </a:lvl8pPr>
            <a:lvl9pPr indent="-317500" lvl="8" marL="4114800" algn="l">
              <a:lnSpc>
                <a:spcPct val="100000"/>
              </a:lnSpc>
              <a:spcBef>
                <a:spcPts val="1600"/>
              </a:spcBef>
              <a:spcAft>
                <a:spcPts val="1600"/>
              </a:spcAft>
              <a:buSzPts val="1400"/>
              <a:buChar char="■"/>
              <a:defRPr/>
            </a:lvl9pPr>
          </a:lstStyle>
          <a:p/>
        </p:txBody>
      </p:sp>
    </p:spTree>
  </p:cSld>
  <p:clrMapOvr>
    <a:masterClrMapping/>
  </p:clrMapOvr>
  <p:extLst>
    <p:ext uri="{DCECCB84-F9BA-43D5-87BE-67443E8EF086}">
      <p15:sldGuideLst>
        <p15:guide id="1" pos="600">
          <p15:clr>
            <a:srgbClr val="FBAE40"/>
          </p15:clr>
        </p15:guide>
        <p15:guide id="2" pos="7080">
          <p15:clr>
            <a:srgbClr val="FBAE40"/>
          </p15:clr>
        </p15:guide>
        <p15:guide id="3" pos="2304">
          <p15:clr>
            <a:srgbClr val="FBAE40"/>
          </p15:clr>
        </p15:guide>
        <p15:guide id="4" pos="5736">
          <p15:clr>
            <a:srgbClr val="FBAE40"/>
          </p15:clr>
        </p15:guide>
        <p15:guide id="5" pos="1944">
          <p15:clr>
            <a:srgbClr val="FBAE40"/>
          </p15:clr>
        </p15:guide>
        <p15:guide id="6" pos="4008">
          <p15:clr>
            <a:srgbClr val="FBAE40"/>
          </p15:clr>
        </p15:guide>
        <p15:guide id="7" orient="horz" pos="1224">
          <p15:clr>
            <a:srgbClr val="FBAE40"/>
          </p15:clr>
        </p15:guide>
        <p15:guide id="8" orient="horz" pos="1440">
          <p15:clr>
            <a:srgbClr val="FBAE40"/>
          </p15:clr>
        </p15:guide>
        <p15:guide id="9" orient="horz" pos="552">
          <p15:clr>
            <a:srgbClr val="FBAE40"/>
          </p15:clr>
        </p15:guide>
        <p15:guide id="10" pos="5352">
          <p15:clr>
            <a:srgbClr val="FBAE40"/>
          </p15:clr>
        </p15:guide>
        <p15:guide id="11" pos="3648">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1">
  <p:cSld name="Blank 1">
    <p:spTree>
      <p:nvGrpSpPr>
        <p:cNvPr id="35" name="Shape 35"/>
        <p:cNvGrpSpPr/>
        <p:nvPr/>
      </p:nvGrpSpPr>
      <p:grpSpPr>
        <a:xfrm>
          <a:off x="0" y="0"/>
          <a:ext cx="0" cy="0"/>
          <a:chOff x="0" y="0"/>
          <a:chExt cx="0" cy="0"/>
        </a:xfrm>
      </p:grpSpPr>
      <p:sp>
        <p:nvSpPr>
          <p:cNvPr id="36" name="Google Shape;36;p7"/>
          <p:cNvSpPr/>
          <p:nvPr>
            <p:ph idx="2" type="chart"/>
          </p:nvPr>
        </p:nvSpPr>
        <p:spPr>
          <a:xfrm>
            <a:off x="714375" y="1454331"/>
            <a:ext cx="7764608" cy="3083027"/>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1800"/>
              <a:buFont typeface="Montserrat"/>
              <a:buChar char="●"/>
              <a:defRPr b="0" i="0" sz="1800" u="none" cap="none" strike="noStrike">
                <a:solidFill>
                  <a:schemeClr val="dk1"/>
                </a:solidFill>
                <a:latin typeface="Montserrat"/>
                <a:ea typeface="Montserrat"/>
                <a:cs typeface="Montserrat"/>
                <a:sym typeface="Montserrat"/>
              </a:defRPr>
            </a:lvl1pPr>
            <a:lvl2pPr lvl="1" marR="0" rtl="0" algn="l">
              <a:lnSpc>
                <a:spcPct val="100000"/>
              </a:lnSpc>
              <a:spcBef>
                <a:spcPts val="1600"/>
              </a:spcBef>
              <a:spcAft>
                <a:spcPts val="0"/>
              </a:spcAft>
              <a:buClr>
                <a:schemeClr val="dk1"/>
              </a:buClr>
              <a:buSzPts val="1400"/>
              <a:buFont typeface="Montserrat"/>
              <a:buChar char="○"/>
              <a:defRPr b="0" i="0" sz="1400" u="none" cap="none" strike="noStrike">
                <a:solidFill>
                  <a:schemeClr val="dk1"/>
                </a:solidFill>
                <a:latin typeface="Montserrat"/>
                <a:ea typeface="Montserrat"/>
                <a:cs typeface="Montserrat"/>
                <a:sym typeface="Montserrat"/>
              </a:defRPr>
            </a:lvl2pPr>
            <a:lvl3pPr lvl="2" marR="0" rtl="0" algn="l">
              <a:lnSpc>
                <a:spcPct val="100000"/>
              </a:lnSpc>
              <a:spcBef>
                <a:spcPts val="1600"/>
              </a:spcBef>
              <a:spcAft>
                <a:spcPts val="0"/>
              </a:spcAft>
              <a:buClr>
                <a:schemeClr val="dk1"/>
              </a:buClr>
              <a:buSzPts val="1400"/>
              <a:buFont typeface="Montserrat"/>
              <a:buChar char="■"/>
              <a:defRPr b="0" i="0" sz="1400" u="none" cap="none" strike="noStrike">
                <a:solidFill>
                  <a:schemeClr val="dk1"/>
                </a:solidFill>
                <a:latin typeface="Montserrat"/>
                <a:ea typeface="Montserrat"/>
                <a:cs typeface="Montserrat"/>
                <a:sym typeface="Montserrat"/>
              </a:defRPr>
            </a:lvl3pPr>
            <a:lvl4pPr lvl="3" marR="0" rtl="0" algn="l">
              <a:lnSpc>
                <a:spcPct val="100000"/>
              </a:lnSpc>
              <a:spcBef>
                <a:spcPts val="1600"/>
              </a:spcBef>
              <a:spcAft>
                <a:spcPts val="0"/>
              </a:spcAft>
              <a:buClr>
                <a:schemeClr val="dk1"/>
              </a:buClr>
              <a:buSzPts val="1400"/>
              <a:buFont typeface="Montserrat"/>
              <a:buChar char="●"/>
              <a:defRPr b="0" i="0" sz="1400" u="none" cap="none" strike="noStrike">
                <a:solidFill>
                  <a:schemeClr val="dk1"/>
                </a:solidFill>
                <a:latin typeface="Montserrat"/>
                <a:ea typeface="Montserrat"/>
                <a:cs typeface="Montserrat"/>
                <a:sym typeface="Montserrat"/>
              </a:defRPr>
            </a:lvl4pPr>
            <a:lvl5pPr lvl="4" marR="0" rtl="0" algn="l">
              <a:lnSpc>
                <a:spcPct val="100000"/>
              </a:lnSpc>
              <a:spcBef>
                <a:spcPts val="1600"/>
              </a:spcBef>
              <a:spcAft>
                <a:spcPts val="0"/>
              </a:spcAft>
              <a:buClr>
                <a:schemeClr val="dk1"/>
              </a:buClr>
              <a:buSzPts val="1400"/>
              <a:buFont typeface="Montserrat"/>
              <a:buChar char="○"/>
              <a:defRPr b="0" i="0" sz="1400" u="none" cap="none" strike="noStrike">
                <a:solidFill>
                  <a:schemeClr val="dk1"/>
                </a:solidFill>
                <a:latin typeface="Montserrat"/>
                <a:ea typeface="Montserrat"/>
                <a:cs typeface="Montserrat"/>
                <a:sym typeface="Montserrat"/>
              </a:defRPr>
            </a:lvl5pPr>
            <a:lvl6pPr lvl="5" marR="0" rtl="0" algn="l">
              <a:lnSpc>
                <a:spcPct val="100000"/>
              </a:lnSpc>
              <a:spcBef>
                <a:spcPts val="1600"/>
              </a:spcBef>
              <a:spcAft>
                <a:spcPts val="0"/>
              </a:spcAft>
              <a:buClr>
                <a:schemeClr val="dk1"/>
              </a:buClr>
              <a:buSzPts val="1400"/>
              <a:buFont typeface="Montserrat"/>
              <a:buChar char="■"/>
              <a:defRPr b="0" i="0" sz="1400" u="none" cap="none" strike="noStrike">
                <a:solidFill>
                  <a:schemeClr val="dk1"/>
                </a:solidFill>
                <a:latin typeface="Montserrat"/>
                <a:ea typeface="Montserrat"/>
                <a:cs typeface="Montserrat"/>
                <a:sym typeface="Montserrat"/>
              </a:defRPr>
            </a:lvl6pPr>
            <a:lvl7pPr lvl="6" marR="0" rtl="0" algn="l">
              <a:lnSpc>
                <a:spcPct val="100000"/>
              </a:lnSpc>
              <a:spcBef>
                <a:spcPts val="1600"/>
              </a:spcBef>
              <a:spcAft>
                <a:spcPts val="0"/>
              </a:spcAft>
              <a:buClr>
                <a:schemeClr val="dk1"/>
              </a:buClr>
              <a:buSzPts val="1400"/>
              <a:buFont typeface="Montserrat"/>
              <a:buChar char="●"/>
              <a:defRPr b="0" i="0" sz="1400" u="none" cap="none" strike="noStrike">
                <a:solidFill>
                  <a:schemeClr val="dk1"/>
                </a:solidFill>
                <a:latin typeface="Montserrat"/>
                <a:ea typeface="Montserrat"/>
                <a:cs typeface="Montserrat"/>
                <a:sym typeface="Montserrat"/>
              </a:defRPr>
            </a:lvl7pPr>
            <a:lvl8pPr lvl="7" marR="0" rtl="0" algn="l">
              <a:lnSpc>
                <a:spcPct val="100000"/>
              </a:lnSpc>
              <a:spcBef>
                <a:spcPts val="1600"/>
              </a:spcBef>
              <a:spcAft>
                <a:spcPts val="0"/>
              </a:spcAft>
              <a:buClr>
                <a:schemeClr val="dk1"/>
              </a:buClr>
              <a:buSzPts val="1400"/>
              <a:buFont typeface="Montserrat"/>
              <a:buChar char="○"/>
              <a:defRPr b="0" i="0" sz="1400" u="none" cap="none" strike="noStrike">
                <a:solidFill>
                  <a:schemeClr val="dk1"/>
                </a:solidFill>
                <a:latin typeface="Montserrat"/>
                <a:ea typeface="Montserrat"/>
                <a:cs typeface="Montserrat"/>
                <a:sym typeface="Montserrat"/>
              </a:defRPr>
            </a:lvl8pPr>
            <a:lvl9pPr lvl="8" marR="0" rtl="0" algn="l">
              <a:lnSpc>
                <a:spcPct val="100000"/>
              </a:lnSpc>
              <a:spcBef>
                <a:spcPts val="1600"/>
              </a:spcBef>
              <a:spcAft>
                <a:spcPts val="1600"/>
              </a:spcAft>
              <a:buClr>
                <a:schemeClr val="dk1"/>
              </a:buClr>
              <a:buSzPts val="1400"/>
              <a:buFont typeface="Montserrat"/>
              <a:buChar char="■"/>
              <a:defRPr b="0" i="0" sz="1400" u="none" cap="none" strike="noStrike">
                <a:solidFill>
                  <a:schemeClr val="dk1"/>
                </a:solidFill>
                <a:latin typeface="Montserrat"/>
                <a:ea typeface="Montserrat"/>
                <a:cs typeface="Montserrat"/>
                <a:sym typeface="Montserrat"/>
              </a:defRPr>
            </a:lvl9pPr>
          </a:lstStyle>
          <a:p/>
        </p:txBody>
      </p:sp>
      <p:sp>
        <p:nvSpPr>
          <p:cNvPr id="37" name="Google Shape;37;p7"/>
          <p:cNvSpPr txBox="1"/>
          <p:nvPr>
            <p:ph type="title"/>
          </p:nvPr>
        </p:nvSpPr>
        <p:spPr>
          <a:xfrm>
            <a:off x="723018" y="659298"/>
            <a:ext cx="3706108" cy="458147"/>
          </a:xfrm>
          <a:prstGeom prst="rect">
            <a:avLst/>
          </a:prstGeom>
          <a:noFill/>
          <a:ln>
            <a:noFill/>
          </a:ln>
        </p:spPr>
        <p:txBody>
          <a:bodyPr anchorCtr="0" anchor="b" bIns="0" lIns="0" spcFirstLastPara="1" rIns="0" wrap="square" tIns="0">
            <a:normAutofit/>
          </a:bodyPr>
          <a:lstStyle>
            <a:lvl1pPr lvl="0" algn="l">
              <a:lnSpc>
                <a:spcPct val="100000"/>
              </a:lnSpc>
              <a:spcBef>
                <a:spcPts val="0"/>
              </a:spcBef>
              <a:spcAft>
                <a:spcPts val="0"/>
              </a:spcAft>
              <a:buSzPts val="2800"/>
              <a:buNone/>
              <a:defRPr b="1" i="0" sz="3300">
                <a:solidFill>
                  <a:schemeClr val="lt1"/>
                </a:solidFill>
                <a:latin typeface="Arial"/>
                <a:ea typeface="Arial"/>
                <a:cs typeface="Arial"/>
                <a:sym typeface="Aria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Tree>
  </p:cSld>
  <p:clrMapOvr>
    <a:masterClrMapping/>
  </p:clrMapOvr>
  <p:extLst>
    <p:ext uri="{DCECCB84-F9BA-43D5-87BE-67443E8EF086}">
      <p15:sldGuideLst>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9" orient="horz" pos="552">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troduction">
  <p:cSld name="Introduction">
    <p:spTree>
      <p:nvGrpSpPr>
        <p:cNvPr id="38" name="Shape 38"/>
        <p:cNvGrpSpPr/>
        <p:nvPr/>
      </p:nvGrpSpPr>
      <p:grpSpPr>
        <a:xfrm>
          <a:off x="0" y="0"/>
          <a:ext cx="0" cy="0"/>
          <a:chOff x="0" y="0"/>
          <a:chExt cx="0" cy="0"/>
        </a:xfrm>
      </p:grpSpPr>
      <p:sp>
        <p:nvSpPr>
          <p:cNvPr id="39" name="Google Shape;39;p8"/>
          <p:cNvSpPr/>
          <p:nvPr>
            <p:ph idx="2" type="pic"/>
          </p:nvPr>
        </p:nvSpPr>
        <p:spPr>
          <a:xfrm>
            <a:off x="4572000" y="-16908"/>
            <a:ext cx="4572000" cy="5177315"/>
          </a:xfrm>
          <a:prstGeom prst="rect">
            <a:avLst/>
          </a:prstGeom>
          <a:noFill/>
          <a:ln>
            <a:noFill/>
          </a:ln>
        </p:spPr>
      </p:sp>
      <p:sp>
        <p:nvSpPr>
          <p:cNvPr id="40" name="Google Shape;40;p8"/>
          <p:cNvSpPr txBox="1"/>
          <p:nvPr>
            <p:ph type="title"/>
          </p:nvPr>
        </p:nvSpPr>
        <p:spPr>
          <a:xfrm>
            <a:off x="723018" y="659298"/>
            <a:ext cx="3706108" cy="458147"/>
          </a:xfrm>
          <a:prstGeom prst="rect">
            <a:avLst/>
          </a:prstGeom>
          <a:noFill/>
          <a:ln>
            <a:noFill/>
          </a:ln>
        </p:spPr>
        <p:txBody>
          <a:bodyPr anchorCtr="0" anchor="b" bIns="0" lIns="0" spcFirstLastPara="1" rIns="0" wrap="square" tIns="0">
            <a:normAutofit/>
          </a:bodyPr>
          <a:lstStyle>
            <a:lvl1pPr lvl="0" algn="l">
              <a:lnSpc>
                <a:spcPct val="100000"/>
              </a:lnSpc>
              <a:spcBef>
                <a:spcPts val="0"/>
              </a:spcBef>
              <a:spcAft>
                <a:spcPts val="0"/>
              </a:spcAft>
              <a:buSzPts val="2800"/>
              <a:buNone/>
              <a:defRPr b="1" i="0" sz="3300">
                <a:latin typeface="Arial"/>
                <a:ea typeface="Arial"/>
                <a:cs typeface="Arial"/>
                <a:sym typeface="Aria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cxnSp>
        <p:nvCxnSpPr>
          <p:cNvPr id="41" name="Google Shape;41;p8"/>
          <p:cNvCxnSpPr/>
          <p:nvPr/>
        </p:nvCxnSpPr>
        <p:spPr>
          <a:xfrm>
            <a:off x="714375" y="1454331"/>
            <a:ext cx="1600200" cy="2994"/>
          </a:xfrm>
          <a:prstGeom prst="straightConnector1">
            <a:avLst/>
          </a:prstGeom>
          <a:noFill/>
          <a:ln cap="flat" cmpd="sng" w="101600">
            <a:solidFill>
              <a:schemeClr val="accent1"/>
            </a:solidFill>
            <a:prstDash val="solid"/>
            <a:round/>
            <a:headEnd len="sm" w="sm" type="none"/>
            <a:tailEnd len="sm" w="sm" type="none"/>
          </a:ln>
        </p:spPr>
      </p:cxnSp>
      <p:sp>
        <p:nvSpPr>
          <p:cNvPr id="42" name="Google Shape;42;p8"/>
          <p:cNvSpPr txBox="1"/>
          <p:nvPr>
            <p:ph idx="1" type="body"/>
          </p:nvPr>
        </p:nvSpPr>
        <p:spPr>
          <a:xfrm>
            <a:off x="714375" y="1717022"/>
            <a:ext cx="3429001" cy="2096424"/>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SzPts val="1800"/>
              <a:buNone/>
              <a:defRPr b="0" i="0" sz="1200">
                <a:solidFill>
                  <a:schemeClr val="lt1"/>
                </a:solidFill>
                <a:latin typeface="Arial"/>
                <a:ea typeface="Arial"/>
                <a:cs typeface="Arial"/>
                <a:sym typeface="Arial"/>
              </a:defRPr>
            </a:lvl1pPr>
            <a:lvl2pPr indent="-317500" lvl="1" marL="914400" algn="l">
              <a:lnSpc>
                <a:spcPct val="100000"/>
              </a:lnSpc>
              <a:spcBef>
                <a:spcPts val="1600"/>
              </a:spcBef>
              <a:spcAft>
                <a:spcPts val="0"/>
              </a:spcAft>
              <a:buSzPts val="1400"/>
              <a:buChar char="○"/>
              <a:defRPr sz="3000"/>
            </a:lvl2pPr>
            <a:lvl3pPr indent="-317500" lvl="2" marL="1371600" algn="l">
              <a:lnSpc>
                <a:spcPct val="100000"/>
              </a:lnSpc>
              <a:spcBef>
                <a:spcPts val="1600"/>
              </a:spcBef>
              <a:spcAft>
                <a:spcPts val="0"/>
              </a:spcAft>
              <a:buSzPts val="1400"/>
              <a:buChar char="■"/>
              <a:defRPr sz="3000"/>
            </a:lvl3pPr>
            <a:lvl4pPr indent="-317500" lvl="3" marL="1828800" algn="l">
              <a:lnSpc>
                <a:spcPct val="100000"/>
              </a:lnSpc>
              <a:spcBef>
                <a:spcPts val="1600"/>
              </a:spcBef>
              <a:spcAft>
                <a:spcPts val="0"/>
              </a:spcAft>
              <a:buSzPts val="1400"/>
              <a:buChar char="●"/>
              <a:defRPr sz="3000"/>
            </a:lvl4pPr>
            <a:lvl5pPr indent="-317500" lvl="4" marL="2286000" algn="l">
              <a:lnSpc>
                <a:spcPct val="100000"/>
              </a:lnSpc>
              <a:spcBef>
                <a:spcPts val="1600"/>
              </a:spcBef>
              <a:spcAft>
                <a:spcPts val="0"/>
              </a:spcAft>
              <a:buSzPts val="1400"/>
              <a:buChar char="○"/>
              <a:defRPr sz="3000"/>
            </a:lvl5pPr>
            <a:lvl6pPr indent="-317500" lvl="5" marL="2743200" algn="l">
              <a:lnSpc>
                <a:spcPct val="100000"/>
              </a:lnSpc>
              <a:spcBef>
                <a:spcPts val="1600"/>
              </a:spcBef>
              <a:spcAft>
                <a:spcPts val="0"/>
              </a:spcAft>
              <a:buSzPts val="1400"/>
              <a:buChar char="■"/>
              <a:defRPr/>
            </a:lvl6pPr>
            <a:lvl7pPr indent="-317500" lvl="6" marL="3200400" algn="l">
              <a:lnSpc>
                <a:spcPct val="100000"/>
              </a:lnSpc>
              <a:spcBef>
                <a:spcPts val="1600"/>
              </a:spcBef>
              <a:spcAft>
                <a:spcPts val="0"/>
              </a:spcAft>
              <a:buSzPts val="1400"/>
              <a:buChar char="●"/>
              <a:defRPr/>
            </a:lvl7pPr>
            <a:lvl8pPr indent="-317500" lvl="7" marL="3657600" algn="l">
              <a:lnSpc>
                <a:spcPct val="100000"/>
              </a:lnSpc>
              <a:spcBef>
                <a:spcPts val="1600"/>
              </a:spcBef>
              <a:spcAft>
                <a:spcPts val="0"/>
              </a:spcAft>
              <a:buSzPts val="1400"/>
              <a:buChar char="○"/>
              <a:defRPr/>
            </a:lvl8pPr>
            <a:lvl9pPr indent="-317500" lvl="8" marL="4114800" algn="l">
              <a:lnSpc>
                <a:spcPct val="100000"/>
              </a:lnSpc>
              <a:spcBef>
                <a:spcPts val="1600"/>
              </a:spcBef>
              <a:spcAft>
                <a:spcPts val="1600"/>
              </a:spcAft>
              <a:buSzPts val="1400"/>
              <a:buChar char="■"/>
              <a:defRPr/>
            </a:lvl9pPr>
          </a:lstStyle>
          <a:p/>
        </p:txBody>
      </p:sp>
    </p:spTree>
  </p:cSld>
  <p:clrMapOvr>
    <a:masterClrMapping/>
  </p:clrMapOvr>
  <p:extLst>
    <p:ext uri="{DCECCB84-F9BA-43D5-87BE-67443E8EF086}">
      <p15:sldGuideLst>
        <p15:guide id="1" pos="600">
          <p15:clr>
            <a:srgbClr val="FBAE40"/>
          </p15:clr>
        </p15:guide>
        <p15:guide id="2" pos="3480">
          <p15:clr>
            <a:srgbClr val="FBAE40"/>
          </p15:clr>
        </p15:guide>
        <p15:guide id="3" orient="horz" pos="1440">
          <p15:clr>
            <a:srgbClr val="FBAE40"/>
          </p15:clr>
        </p15:guide>
        <p15:guide id="4" orient="horz" pos="1224">
          <p15:clr>
            <a:srgbClr val="FBAE40"/>
          </p15:clr>
        </p15:guide>
        <p15:guide id="5" orient="horz" pos="552">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43" name="Shape 43"/>
        <p:cNvGrpSpPr/>
        <p:nvPr/>
      </p:nvGrpSpPr>
      <p:grpSpPr>
        <a:xfrm>
          <a:off x="0" y="0"/>
          <a:ext cx="0" cy="0"/>
          <a:chOff x="0" y="0"/>
          <a:chExt cx="0" cy="0"/>
        </a:xfrm>
      </p:grpSpPr>
      <p:sp>
        <p:nvSpPr>
          <p:cNvPr id="44" name="Google Shape;44;p9"/>
          <p:cNvSpPr txBox="1"/>
          <p:nvPr>
            <p:ph type="title"/>
          </p:nvPr>
        </p:nvSpPr>
        <p:spPr>
          <a:xfrm>
            <a:off x="5284325" y="990150"/>
            <a:ext cx="2808000" cy="755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000"/>
              <a:buNone/>
              <a:defRPr sz="20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45" name="Google Shape;45;p9"/>
          <p:cNvSpPr txBox="1"/>
          <p:nvPr>
            <p:ph idx="1" type="body"/>
          </p:nvPr>
        </p:nvSpPr>
        <p:spPr>
          <a:xfrm>
            <a:off x="5284325" y="1824150"/>
            <a:ext cx="2808000" cy="2024400"/>
          </a:xfrm>
          <a:prstGeom prst="rect">
            <a:avLst/>
          </a:prstGeom>
          <a:noFill/>
          <a:ln>
            <a:noFill/>
          </a:ln>
        </p:spPr>
        <p:txBody>
          <a:bodyPr anchorCtr="0" anchor="t" bIns="91425" lIns="91425" spcFirstLastPara="1" rIns="91425" wrap="square" tIns="91425">
            <a:noAutofit/>
          </a:bodyPr>
          <a:lstStyle>
            <a:lvl1pPr indent="-317500" lvl="0" marL="457200" algn="l">
              <a:lnSpc>
                <a:spcPct val="100000"/>
              </a:lnSpc>
              <a:spcBef>
                <a:spcPts val="0"/>
              </a:spcBef>
              <a:spcAft>
                <a:spcPts val="0"/>
              </a:spcAft>
              <a:buSzPts val="1400"/>
              <a:buChar char="●"/>
              <a:defRPr sz="1400"/>
            </a:lvl1pPr>
            <a:lvl2pPr indent="-317500" lvl="1" marL="914400" algn="l">
              <a:lnSpc>
                <a:spcPct val="100000"/>
              </a:lnSpc>
              <a:spcBef>
                <a:spcPts val="1600"/>
              </a:spcBef>
              <a:spcAft>
                <a:spcPts val="0"/>
              </a:spcAft>
              <a:buSzPts val="1400"/>
              <a:buChar char="○"/>
              <a:defRPr/>
            </a:lvl2pPr>
            <a:lvl3pPr indent="-317500" lvl="2" marL="1371600" algn="l">
              <a:lnSpc>
                <a:spcPct val="100000"/>
              </a:lnSpc>
              <a:spcBef>
                <a:spcPts val="1600"/>
              </a:spcBef>
              <a:spcAft>
                <a:spcPts val="0"/>
              </a:spcAft>
              <a:buSzPts val="1400"/>
              <a:buChar char="■"/>
              <a:defRPr/>
            </a:lvl3pPr>
            <a:lvl4pPr indent="-317500" lvl="3" marL="1828800" algn="l">
              <a:lnSpc>
                <a:spcPct val="100000"/>
              </a:lnSpc>
              <a:spcBef>
                <a:spcPts val="1600"/>
              </a:spcBef>
              <a:spcAft>
                <a:spcPts val="0"/>
              </a:spcAft>
              <a:buSzPts val="1400"/>
              <a:buChar char="●"/>
              <a:defRPr/>
            </a:lvl4pPr>
            <a:lvl5pPr indent="-317500" lvl="4" marL="2286000" algn="l">
              <a:lnSpc>
                <a:spcPct val="100000"/>
              </a:lnSpc>
              <a:spcBef>
                <a:spcPts val="1600"/>
              </a:spcBef>
              <a:spcAft>
                <a:spcPts val="0"/>
              </a:spcAft>
              <a:buSzPts val="1400"/>
              <a:buChar char="○"/>
              <a:defRPr/>
            </a:lvl5pPr>
            <a:lvl6pPr indent="-317500" lvl="5" marL="2743200" algn="l">
              <a:lnSpc>
                <a:spcPct val="100000"/>
              </a:lnSpc>
              <a:spcBef>
                <a:spcPts val="1600"/>
              </a:spcBef>
              <a:spcAft>
                <a:spcPts val="0"/>
              </a:spcAft>
              <a:buSzPts val="1400"/>
              <a:buChar char="■"/>
              <a:defRPr/>
            </a:lvl6pPr>
            <a:lvl7pPr indent="-317500" lvl="6" marL="3200400" algn="l">
              <a:lnSpc>
                <a:spcPct val="100000"/>
              </a:lnSpc>
              <a:spcBef>
                <a:spcPts val="1600"/>
              </a:spcBef>
              <a:spcAft>
                <a:spcPts val="0"/>
              </a:spcAft>
              <a:buSzPts val="1400"/>
              <a:buChar char="●"/>
              <a:defRPr/>
            </a:lvl7pPr>
            <a:lvl8pPr indent="-317500" lvl="7" marL="3657600" algn="l">
              <a:lnSpc>
                <a:spcPct val="100000"/>
              </a:lnSpc>
              <a:spcBef>
                <a:spcPts val="1600"/>
              </a:spcBef>
              <a:spcAft>
                <a:spcPts val="0"/>
              </a:spcAft>
              <a:buSzPts val="1400"/>
              <a:buChar char="○"/>
              <a:defRPr/>
            </a:lvl8pPr>
            <a:lvl9pPr indent="-317500" lvl="8" marL="4114800" algn="l">
              <a:lnSpc>
                <a:spcPct val="100000"/>
              </a:lnSpc>
              <a:spcBef>
                <a:spcPts val="1600"/>
              </a:spcBef>
              <a:spcAft>
                <a:spcPts val="1600"/>
              </a:spcAft>
              <a:buSzPts val="1400"/>
              <a:buChar char="■"/>
              <a:defRPr/>
            </a:lvl9pPr>
          </a:lstStyle>
          <a:p/>
        </p:txBody>
      </p:sp>
      <p:sp>
        <p:nvSpPr>
          <p:cNvPr id="46" name="Google Shape;46;p9"/>
          <p:cNvSpPr/>
          <p:nvPr/>
        </p:nvSpPr>
        <p:spPr>
          <a:xfrm>
            <a:off x="-13825" y="-13825"/>
            <a:ext cx="4535700" cy="38625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47" name="Google Shape;47;p9"/>
          <p:cNvCxnSpPr/>
          <p:nvPr/>
        </p:nvCxnSpPr>
        <p:spPr>
          <a:xfrm rot="10800000">
            <a:off x="781100" y="4940300"/>
            <a:ext cx="8358300" cy="0"/>
          </a:xfrm>
          <a:prstGeom prst="straightConnector1">
            <a:avLst/>
          </a:prstGeom>
          <a:noFill/>
          <a:ln cap="flat" cmpd="sng" w="19050">
            <a:solidFill>
              <a:schemeClr val="accent1"/>
            </a:solidFill>
            <a:prstDash val="solid"/>
            <a:round/>
            <a:headEnd len="sm" w="sm" type="none"/>
            <a:tailEnd len="sm" w="sm" type="none"/>
          </a:ln>
        </p:spPr>
      </p:cxn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1_One column text">
    <p:spTree>
      <p:nvGrpSpPr>
        <p:cNvPr id="48" name="Shape 48"/>
        <p:cNvGrpSpPr/>
        <p:nvPr/>
      </p:nvGrpSpPr>
      <p:grpSpPr>
        <a:xfrm>
          <a:off x="0" y="0"/>
          <a:ext cx="0" cy="0"/>
          <a:chOff x="0" y="0"/>
          <a:chExt cx="0" cy="0"/>
        </a:xfrm>
      </p:grpSpPr>
      <p:sp>
        <p:nvSpPr>
          <p:cNvPr id="49" name="Google Shape;49;p10"/>
          <p:cNvSpPr txBox="1"/>
          <p:nvPr>
            <p:ph type="title"/>
          </p:nvPr>
        </p:nvSpPr>
        <p:spPr>
          <a:xfrm>
            <a:off x="687158" y="1004100"/>
            <a:ext cx="2808000" cy="755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000"/>
              <a:buNone/>
              <a:defRPr sz="20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50" name="Google Shape;50;p10"/>
          <p:cNvSpPr txBox="1"/>
          <p:nvPr>
            <p:ph idx="1" type="body"/>
          </p:nvPr>
        </p:nvSpPr>
        <p:spPr>
          <a:xfrm>
            <a:off x="687158" y="1838100"/>
            <a:ext cx="2808000" cy="2024400"/>
          </a:xfrm>
          <a:prstGeom prst="rect">
            <a:avLst/>
          </a:prstGeom>
          <a:noFill/>
          <a:ln>
            <a:noFill/>
          </a:ln>
        </p:spPr>
        <p:txBody>
          <a:bodyPr anchorCtr="0" anchor="t" bIns="91425" lIns="91425" spcFirstLastPara="1" rIns="91425" wrap="square" tIns="91425">
            <a:noAutofit/>
          </a:bodyPr>
          <a:lstStyle>
            <a:lvl1pPr indent="-317500" lvl="0" marL="457200" algn="l">
              <a:lnSpc>
                <a:spcPct val="100000"/>
              </a:lnSpc>
              <a:spcBef>
                <a:spcPts val="0"/>
              </a:spcBef>
              <a:spcAft>
                <a:spcPts val="0"/>
              </a:spcAft>
              <a:buSzPts val="1400"/>
              <a:buChar char="●"/>
              <a:defRPr sz="1400"/>
            </a:lvl1pPr>
            <a:lvl2pPr indent="-317500" lvl="1" marL="914400" algn="l">
              <a:lnSpc>
                <a:spcPct val="100000"/>
              </a:lnSpc>
              <a:spcBef>
                <a:spcPts val="1600"/>
              </a:spcBef>
              <a:spcAft>
                <a:spcPts val="0"/>
              </a:spcAft>
              <a:buSzPts val="1400"/>
              <a:buChar char="○"/>
              <a:defRPr/>
            </a:lvl2pPr>
            <a:lvl3pPr indent="-317500" lvl="2" marL="1371600" algn="l">
              <a:lnSpc>
                <a:spcPct val="100000"/>
              </a:lnSpc>
              <a:spcBef>
                <a:spcPts val="1600"/>
              </a:spcBef>
              <a:spcAft>
                <a:spcPts val="0"/>
              </a:spcAft>
              <a:buSzPts val="1400"/>
              <a:buChar char="■"/>
              <a:defRPr/>
            </a:lvl3pPr>
            <a:lvl4pPr indent="-317500" lvl="3" marL="1828800" algn="l">
              <a:lnSpc>
                <a:spcPct val="100000"/>
              </a:lnSpc>
              <a:spcBef>
                <a:spcPts val="1600"/>
              </a:spcBef>
              <a:spcAft>
                <a:spcPts val="0"/>
              </a:spcAft>
              <a:buSzPts val="1400"/>
              <a:buChar char="●"/>
              <a:defRPr/>
            </a:lvl4pPr>
            <a:lvl5pPr indent="-317500" lvl="4" marL="2286000" algn="l">
              <a:lnSpc>
                <a:spcPct val="100000"/>
              </a:lnSpc>
              <a:spcBef>
                <a:spcPts val="1600"/>
              </a:spcBef>
              <a:spcAft>
                <a:spcPts val="0"/>
              </a:spcAft>
              <a:buSzPts val="1400"/>
              <a:buChar char="○"/>
              <a:defRPr/>
            </a:lvl5pPr>
            <a:lvl6pPr indent="-317500" lvl="5" marL="2743200" algn="l">
              <a:lnSpc>
                <a:spcPct val="100000"/>
              </a:lnSpc>
              <a:spcBef>
                <a:spcPts val="1600"/>
              </a:spcBef>
              <a:spcAft>
                <a:spcPts val="0"/>
              </a:spcAft>
              <a:buSzPts val="1400"/>
              <a:buChar char="■"/>
              <a:defRPr/>
            </a:lvl6pPr>
            <a:lvl7pPr indent="-317500" lvl="6" marL="3200400" algn="l">
              <a:lnSpc>
                <a:spcPct val="100000"/>
              </a:lnSpc>
              <a:spcBef>
                <a:spcPts val="1600"/>
              </a:spcBef>
              <a:spcAft>
                <a:spcPts val="0"/>
              </a:spcAft>
              <a:buSzPts val="1400"/>
              <a:buChar char="●"/>
              <a:defRPr/>
            </a:lvl7pPr>
            <a:lvl8pPr indent="-317500" lvl="7" marL="3657600" algn="l">
              <a:lnSpc>
                <a:spcPct val="100000"/>
              </a:lnSpc>
              <a:spcBef>
                <a:spcPts val="1600"/>
              </a:spcBef>
              <a:spcAft>
                <a:spcPts val="0"/>
              </a:spcAft>
              <a:buSzPts val="1400"/>
              <a:buChar char="○"/>
              <a:defRPr/>
            </a:lvl8pPr>
            <a:lvl9pPr indent="-317500" lvl="8" marL="4114800" algn="l">
              <a:lnSpc>
                <a:spcPct val="100000"/>
              </a:lnSpc>
              <a:spcBef>
                <a:spcPts val="1600"/>
              </a:spcBef>
              <a:spcAft>
                <a:spcPts val="1600"/>
              </a:spcAft>
              <a:buSzPts val="1400"/>
              <a:buChar char="■"/>
              <a:defRPr/>
            </a:lvl9pPr>
          </a:lstStyle>
          <a:p/>
        </p:txBody>
      </p:sp>
      <p:sp>
        <p:nvSpPr>
          <p:cNvPr id="51" name="Google Shape;51;p10"/>
          <p:cNvSpPr/>
          <p:nvPr/>
        </p:nvSpPr>
        <p:spPr>
          <a:xfrm>
            <a:off x="4603700" y="0"/>
            <a:ext cx="4535700" cy="38625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52" name="Google Shape;52;p10"/>
          <p:cNvCxnSpPr/>
          <p:nvPr/>
        </p:nvCxnSpPr>
        <p:spPr>
          <a:xfrm rot="10800000">
            <a:off x="781100" y="4940300"/>
            <a:ext cx="8358300" cy="0"/>
          </a:xfrm>
          <a:prstGeom prst="straightConnector1">
            <a:avLst/>
          </a:prstGeom>
          <a:noFill/>
          <a:ln cap="flat" cmpd="sng" w="19050">
            <a:solidFill>
              <a:schemeClr val="accent1"/>
            </a:solidFill>
            <a:prstDash val="solid"/>
            <a:round/>
            <a:headEnd len="sm" w="sm" type="none"/>
            <a:tailEnd len="sm" w="sm" type="none"/>
          </a:ln>
        </p:spPr>
      </p:cxn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theme" Target="../theme/theme4.xml"/><Relationship Id="rId16" Type="http://schemas.openxmlformats.org/officeDocument/2006/relationships/slideLayout" Target="../slideLayouts/slideLayout16.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20" Type="http://schemas.openxmlformats.org/officeDocument/2006/relationships/slideLayout" Target="../slideLayouts/slideLayout36.xml"/><Relationship Id="rId22" Type="http://schemas.openxmlformats.org/officeDocument/2006/relationships/slideLayout" Target="../slideLayouts/slideLayout38.xml"/><Relationship Id="rId21" Type="http://schemas.openxmlformats.org/officeDocument/2006/relationships/slideLayout" Target="../slideLayouts/slideLayout37.xml"/><Relationship Id="rId24" Type="http://schemas.openxmlformats.org/officeDocument/2006/relationships/slideLayout" Target="../slideLayouts/slideLayout40.xml"/><Relationship Id="rId23" Type="http://schemas.openxmlformats.org/officeDocument/2006/relationships/slideLayout" Target="../slideLayouts/slideLayout39.xml"/><Relationship Id="rId1" Type="http://schemas.openxmlformats.org/officeDocument/2006/relationships/slideLayout" Target="../slideLayouts/slideLayout17.xml"/><Relationship Id="rId2" Type="http://schemas.openxmlformats.org/officeDocument/2006/relationships/slideLayout" Target="../slideLayouts/slideLayout18.xml"/><Relationship Id="rId3" Type="http://schemas.openxmlformats.org/officeDocument/2006/relationships/slideLayout" Target="../slideLayouts/slideLayout19.xml"/><Relationship Id="rId4" Type="http://schemas.openxmlformats.org/officeDocument/2006/relationships/slideLayout" Target="../slideLayouts/slideLayout20.xml"/><Relationship Id="rId9" Type="http://schemas.openxmlformats.org/officeDocument/2006/relationships/slideLayout" Target="../slideLayouts/slideLayout25.xml"/><Relationship Id="rId26" Type="http://schemas.openxmlformats.org/officeDocument/2006/relationships/theme" Target="../theme/theme3.xml"/><Relationship Id="rId25" Type="http://schemas.openxmlformats.org/officeDocument/2006/relationships/slideLayout" Target="../slideLayouts/slideLayout41.xml"/><Relationship Id="rId5" Type="http://schemas.openxmlformats.org/officeDocument/2006/relationships/slideLayout" Target="../slideLayouts/slideLayout21.xml"/><Relationship Id="rId6" Type="http://schemas.openxmlformats.org/officeDocument/2006/relationships/slideLayout" Target="../slideLayouts/slideLayout22.xml"/><Relationship Id="rId7" Type="http://schemas.openxmlformats.org/officeDocument/2006/relationships/slideLayout" Target="../slideLayouts/slideLayout23.xml"/><Relationship Id="rId8" Type="http://schemas.openxmlformats.org/officeDocument/2006/relationships/slideLayout" Target="../slideLayouts/slideLayout24.xml"/><Relationship Id="rId11" Type="http://schemas.openxmlformats.org/officeDocument/2006/relationships/slideLayout" Target="../slideLayouts/slideLayout27.xml"/><Relationship Id="rId10" Type="http://schemas.openxmlformats.org/officeDocument/2006/relationships/slideLayout" Target="../slideLayouts/slideLayout26.xml"/><Relationship Id="rId13" Type="http://schemas.openxmlformats.org/officeDocument/2006/relationships/slideLayout" Target="../slideLayouts/slideLayout29.xml"/><Relationship Id="rId12" Type="http://schemas.openxmlformats.org/officeDocument/2006/relationships/slideLayout" Target="../slideLayouts/slideLayout28.xml"/><Relationship Id="rId15" Type="http://schemas.openxmlformats.org/officeDocument/2006/relationships/slideLayout" Target="../slideLayouts/slideLayout31.xml"/><Relationship Id="rId14" Type="http://schemas.openxmlformats.org/officeDocument/2006/relationships/slideLayout" Target="../slideLayouts/slideLayout30.xml"/><Relationship Id="rId17" Type="http://schemas.openxmlformats.org/officeDocument/2006/relationships/slideLayout" Target="../slideLayouts/slideLayout33.xml"/><Relationship Id="rId16" Type="http://schemas.openxmlformats.org/officeDocument/2006/relationships/slideLayout" Target="../slideLayouts/slideLayout32.xml"/><Relationship Id="rId19" Type="http://schemas.openxmlformats.org/officeDocument/2006/relationships/slideLayout" Target="../slideLayouts/slideLayout35.xml"/><Relationship Id="rId18" Type="http://schemas.openxmlformats.org/officeDocument/2006/relationships/slideLayout" Target="../slideLayouts/slideLayout34.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42.xml"/><Relationship Id="rId2" Type="http://schemas.openxmlformats.org/officeDocument/2006/relationships/slideLayout" Target="../slideLayouts/slideLayout43.xml"/><Relationship Id="rId3" Type="http://schemas.openxmlformats.org/officeDocument/2006/relationships/slideLayout" Target="../slideLayouts/slideLayout44.xml"/><Relationship Id="rId4" Type="http://schemas.openxmlformats.org/officeDocument/2006/relationships/slideLayout" Target="../slideLayouts/slideLayout45.xml"/><Relationship Id="rId9" Type="http://schemas.openxmlformats.org/officeDocument/2006/relationships/theme" Target="../theme/theme1.xml"/><Relationship Id="rId5" Type="http://schemas.openxmlformats.org/officeDocument/2006/relationships/slideLayout" Target="../slideLayouts/slideLayout46.xml"/><Relationship Id="rId6" Type="http://schemas.openxmlformats.org/officeDocument/2006/relationships/slideLayout" Target="../slideLayouts/slideLayout47.xml"/><Relationship Id="rId7" Type="http://schemas.openxmlformats.org/officeDocument/2006/relationships/slideLayout" Target="../slideLayouts/slideLayout48.xml"/><Relationship Id="rId8" Type="http://schemas.openxmlformats.org/officeDocument/2006/relationships/slideLayout" Target="../slideLayouts/slideLayout49.xml"/></Relationships>
</file>

<file path=ppt/slideMasters/_rels/slideMaster4.xml.rels><?xml version="1.0" encoding="UTF-8" standalone="yes"?><Relationships xmlns="http://schemas.openxmlformats.org/package/2006/relationships"><Relationship Id="rId1" Type="http://schemas.openxmlformats.org/officeDocument/2006/relationships/slideLayout" Target="../slideLayouts/slideLayout50.xml"/><Relationship Id="rId2" Type="http://schemas.openxmlformats.org/officeDocument/2006/relationships/slideLayout" Target="../slideLayouts/slideLayout51.xml"/><Relationship Id="rId3"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accent1"/>
              </a:buClr>
              <a:buSzPts val="2800"/>
              <a:buFont typeface="Montserrat ExtraBold"/>
              <a:buNone/>
              <a:defRPr b="0" i="0" sz="2800" u="none" cap="none" strike="noStrike">
                <a:solidFill>
                  <a:schemeClr val="accent1"/>
                </a:solidFill>
                <a:latin typeface="Montserrat ExtraBold"/>
                <a:ea typeface="Montserrat ExtraBold"/>
                <a:cs typeface="Montserrat ExtraBold"/>
                <a:sym typeface="Montserrat ExtraBold"/>
              </a:defRPr>
            </a:lvl1pPr>
            <a:lvl2pPr lvl="1" marR="0" rtl="0" algn="l">
              <a:lnSpc>
                <a:spcPct val="100000"/>
              </a:lnSpc>
              <a:spcBef>
                <a:spcPts val="0"/>
              </a:spcBef>
              <a:spcAft>
                <a:spcPts val="0"/>
              </a:spcAft>
              <a:buClr>
                <a:schemeClr val="accent1"/>
              </a:buClr>
              <a:buSzPts val="2800"/>
              <a:buFont typeface="Arial"/>
              <a:buNone/>
              <a:defRPr b="0" i="0" sz="2800" u="none" cap="none" strike="noStrike">
                <a:solidFill>
                  <a:schemeClr val="accent1"/>
                </a:solidFill>
                <a:latin typeface="Arial"/>
                <a:ea typeface="Arial"/>
                <a:cs typeface="Arial"/>
                <a:sym typeface="Arial"/>
              </a:defRPr>
            </a:lvl2pPr>
            <a:lvl3pPr lvl="2" marR="0" rtl="0" algn="l">
              <a:lnSpc>
                <a:spcPct val="100000"/>
              </a:lnSpc>
              <a:spcBef>
                <a:spcPts val="0"/>
              </a:spcBef>
              <a:spcAft>
                <a:spcPts val="0"/>
              </a:spcAft>
              <a:buClr>
                <a:schemeClr val="accent1"/>
              </a:buClr>
              <a:buSzPts val="2800"/>
              <a:buFont typeface="Arial"/>
              <a:buNone/>
              <a:defRPr b="0" i="0" sz="2800" u="none" cap="none" strike="noStrike">
                <a:solidFill>
                  <a:schemeClr val="accent1"/>
                </a:solidFill>
                <a:latin typeface="Arial"/>
                <a:ea typeface="Arial"/>
                <a:cs typeface="Arial"/>
                <a:sym typeface="Arial"/>
              </a:defRPr>
            </a:lvl3pPr>
            <a:lvl4pPr lvl="3" marR="0" rtl="0" algn="l">
              <a:lnSpc>
                <a:spcPct val="100000"/>
              </a:lnSpc>
              <a:spcBef>
                <a:spcPts val="0"/>
              </a:spcBef>
              <a:spcAft>
                <a:spcPts val="0"/>
              </a:spcAft>
              <a:buClr>
                <a:schemeClr val="accent1"/>
              </a:buClr>
              <a:buSzPts val="2800"/>
              <a:buFont typeface="Arial"/>
              <a:buNone/>
              <a:defRPr b="0" i="0" sz="2800" u="none" cap="none" strike="noStrike">
                <a:solidFill>
                  <a:schemeClr val="accent1"/>
                </a:solidFill>
                <a:latin typeface="Arial"/>
                <a:ea typeface="Arial"/>
                <a:cs typeface="Arial"/>
                <a:sym typeface="Arial"/>
              </a:defRPr>
            </a:lvl4pPr>
            <a:lvl5pPr lvl="4" marR="0" rtl="0" algn="l">
              <a:lnSpc>
                <a:spcPct val="100000"/>
              </a:lnSpc>
              <a:spcBef>
                <a:spcPts val="0"/>
              </a:spcBef>
              <a:spcAft>
                <a:spcPts val="0"/>
              </a:spcAft>
              <a:buClr>
                <a:schemeClr val="accent1"/>
              </a:buClr>
              <a:buSzPts val="2800"/>
              <a:buFont typeface="Arial"/>
              <a:buNone/>
              <a:defRPr b="0" i="0" sz="2800" u="none" cap="none" strike="noStrike">
                <a:solidFill>
                  <a:schemeClr val="accent1"/>
                </a:solidFill>
                <a:latin typeface="Arial"/>
                <a:ea typeface="Arial"/>
                <a:cs typeface="Arial"/>
                <a:sym typeface="Arial"/>
              </a:defRPr>
            </a:lvl5pPr>
            <a:lvl6pPr lvl="5" marR="0" rtl="0" algn="l">
              <a:lnSpc>
                <a:spcPct val="100000"/>
              </a:lnSpc>
              <a:spcBef>
                <a:spcPts val="0"/>
              </a:spcBef>
              <a:spcAft>
                <a:spcPts val="0"/>
              </a:spcAft>
              <a:buClr>
                <a:schemeClr val="accent1"/>
              </a:buClr>
              <a:buSzPts val="2800"/>
              <a:buFont typeface="Arial"/>
              <a:buNone/>
              <a:defRPr b="0" i="0" sz="2800" u="none" cap="none" strike="noStrike">
                <a:solidFill>
                  <a:schemeClr val="accent1"/>
                </a:solidFill>
                <a:latin typeface="Arial"/>
                <a:ea typeface="Arial"/>
                <a:cs typeface="Arial"/>
                <a:sym typeface="Arial"/>
              </a:defRPr>
            </a:lvl6pPr>
            <a:lvl7pPr lvl="6" marR="0" rtl="0" algn="l">
              <a:lnSpc>
                <a:spcPct val="100000"/>
              </a:lnSpc>
              <a:spcBef>
                <a:spcPts val="0"/>
              </a:spcBef>
              <a:spcAft>
                <a:spcPts val="0"/>
              </a:spcAft>
              <a:buClr>
                <a:schemeClr val="accent1"/>
              </a:buClr>
              <a:buSzPts val="2800"/>
              <a:buFont typeface="Arial"/>
              <a:buNone/>
              <a:defRPr b="0" i="0" sz="2800" u="none" cap="none" strike="noStrike">
                <a:solidFill>
                  <a:schemeClr val="accent1"/>
                </a:solidFill>
                <a:latin typeface="Arial"/>
                <a:ea typeface="Arial"/>
                <a:cs typeface="Arial"/>
                <a:sym typeface="Arial"/>
              </a:defRPr>
            </a:lvl7pPr>
            <a:lvl8pPr lvl="7" marR="0" rtl="0" algn="l">
              <a:lnSpc>
                <a:spcPct val="100000"/>
              </a:lnSpc>
              <a:spcBef>
                <a:spcPts val="0"/>
              </a:spcBef>
              <a:spcAft>
                <a:spcPts val="0"/>
              </a:spcAft>
              <a:buClr>
                <a:schemeClr val="accent1"/>
              </a:buClr>
              <a:buSzPts val="2800"/>
              <a:buFont typeface="Arial"/>
              <a:buNone/>
              <a:defRPr b="0" i="0" sz="2800" u="none" cap="none" strike="noStrike">
                <a:solidFill>
                  <a:schemeClr val="accent1"/>
                </a:solidFill>
                <a:latin typeface="Arial"/>
                <a:ea typeface="Arial"/>
                <a:cs typeface="Arial"/>
                <a:sym typeface="Arial"/>
              </a:defRPr>
            </a:lvl8pPr>
            <a:lvl9pPr lvl="8" marR="0" rtl="0" algn="l">
              <a:lnSpc>
                <a:spcPct val="100000"/>
              </a:lnSpc>
              <a:spcBef>
                <a:spcPts val="0"/>
              </a:spcBef>
              <a:spcAft>
                <a:spcPts val="0"/>
              </a:spcAft>
              <a:buClr>
                <a:schemeClr val="accent1"/>
              </a:buClr>
              <a:buSzPts val="2800"/>
              <a:buFont typeface="Arial"/>
              <a:buNone/>
              <a:defRPr b="0" i="0" sz="2800" u="none" cap="none" strike="noStrike">
                <a:solidFill>
                  <a:schemeClr val="accent1"/>
                </a:solidFill>
                <a:latin typeface="Arial"/>
                <a:ea typeface="Arial"/>
                <a:cs typeface="Arial"/>
                <a:sym typeface="Aria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00000"/>
              </a:lnSpc>
              <a:spcBef>
                <a:spcPts val="0"/>
              </a:spcBef>
              <a:spcAft>
                <a:spcPts val="0"/>
              </a:spcAft>
              <a:buClr>
                <a:schemeClr val="dk1"/>
              </a:buClr>
              <a:buSzPts val="1800"/>
              <a:buFont typeface="Montserrat"/>
              <a:buChar char="●"/>
              <a:defRPr b="0" i="0" sz="1800" u="none" cap="none" strike="noStrike">
                <a:solidFill>
                  <a:schemeClr val="dk1"/>
                </a:solidFill>
                <a:latin typeface="Montserrat"/>
                <a:ea typeface="Montserrat"/>
                <a:cs typeface="Montserrat"/>
                <a:sym typeface="Montserrat"/>
              </a:defRPr>
            </a:lvl1pPr>
            <a:lvl2pPr indent="-317500" lvl="1" marL="914400" marR="0" rtl="0" algn="l">
              <a:lnSpc>
                <a:spcPct val="100000"/>
              </a:lnSpc>
              <a:spcBef>
                <a:spcPts val="1600"/>
              </a:spcBef>
              <a:spcAft>
                <a:spcPts val="0"/>
              </a:spcAft>
              <a:buClr>
                <a:schemeClr val="dk1"/>
              </a:buClr>
              <a:buSzPts val="1400"/>
              <a:buFont typeface="Montserrat"/>
              <a:buChar char="○"/>
              <a:defRPr b="0" i="0" sz="1400" u="none" cap="none" strike="noStrike">
                <a:solidFill>
                  <a:schemeClr val="dk1"/>
                </a:solidFill>
                <a:latin typeface="Montserrat"/>
                <a:ea typeface="Montserrat"/>
                <a:cs typeface="Montserrat"/>
                <a:sym typeface="Montserrat"/>
              </a:defRPr>
            </a:lvl2pPr>
            <a:lvl3pPr indent="-317500" lvl="2" marL="1371600" marR="0" rtl="0" algn="l">
              <a:lnSpc>
                <a:spcPct val="100000"/>
              </a:lnSpc>
              <a:spcBef>
                <a:spcPts val="1600"/>
              </a:spcBef>
              <a:spcAft>
                <a:spcPts val="0"/>
              </a:spcAft>
              <a:buClr>
                <a:schemeClr val="dk1"/>
              </a:buClr>
              <a:buSzPts val="1400"/>
              <a:buFont typeface="Montserrat"/>
              <a:buChar char="■"/>
              <a:defRPr b="0" i="0" sz="1400" u="none" cap="none" strike="noStrike">
                <a:solidFill>
                  <a:schemeClr val="dk1"/>
                </a:solidFill>
                <a:latin typeface="Montserrat"/>
                <a:ea typeface="Montserrat"/>
                <a:cs typeface="Montserrat"/>
                <a:sym typeface="Montserrat"/>
              </a:defRPr>
            </a:lvl3pPr>
            <a:lvl4pPr indent="-317500" lvl="3" marL="1828800" marR="0" rtl="0" algn="l">
              <a:lnSpc>
                <a:spcPct val="100000"/>
              </a:lnSpc>
              <a:spcBef>
                <a:spcPts val="1600"/>
              </a:spcBef>
              <a:spcAft>
                <a:spcPts val="0"/>
              </a:spcAft>
              <a:buClr>
                <a:schemeClr val="dk1"/>
              </a:buClr>
              <a:buSzPts val="1400"/>
              <a:buFont typeface="Montserrat"/>
              <a:buChar char="●"/>
              <a:defRPr b="0" i="0" sz="1400" u="none" cap="none" strike="noStrike">
                <a:solidFill>
                  <a:schemeClr val="dk1"/>
                </a:solidFill>
                <a:latin typeface="Montserrat"/>
                <a:ea typeface="Montserrat"/>
                <a:cs typeface="Montserrat"/>
                <a:sym typeface="Montserrat"/>
              </a:defRPr>
            </a:lvl4pPr>
            <a:lvl5pPr indent="-317500" lvl="4" marL="2286000" marR="0" rtl="0" algn="l">
              <a:lnSpc>
                <a:spcPct val="100000"/>
              </a:lnSpc>
              <a:spcBef>
                <a:spcPts val="1600"/>
              </a:spcBef>
              <a:spcAft>
                <a:spcPts val="0"/>
              </a:spcAft>
              <a:buClr>
                <a:schemeClr val="dk1"/>
              </a:buClr>
              <a:buSzPts val="1400"/>
              <a:buFont typeface="Montserrat"/>
              <a:buChar char="○"/>
              <a:defRPr b="0" i="0" sz="1400" u="none" cap="none" strike="noStrike">
                <a:solidFill>
                  <a:schemeClr val="dk1"/>
                </a:solidFill>
                <a:latin typeface="Montserrat"/>
                <a:ea typeface="Montserrat"/>
                <a:cs typeface="Montserrat"/>
                <a:sym typeface="Montserrat"/>
              </a:defRPr>
            </a:lvl5pPr>
            <a:lvl6pPr indent="-317500" lvl="5" marL="2743200" marR="0" rtl="0" algn="l">
              <a:lnSpc>
                <a:spcPct val="100000"/>
              </a:lnSpc>
              <a:spcBef>
                <a:spcPts val="1600"/>
              </a:spcBef>
              <a:spcAft>
                <a:spcPts val="0"/>
              </a:spcAft>
              <a:buClr>
                <a:schemeClr val="dk1"/>
              </a:buClr>
              <a:buSzPts val="1400"/>
              <a:buFont typeface="Montserrat"/>
              <a:buChar char="■"/>
              <a:defRPr b="0" i="0" sz="1400" u="none" cap="none" strike="noStrike">
                <a:solidFill>
                  <a:schemeClr val="dk1"/>
                </a:solidFill>
                <a:latin typeface="Montserrat"/>
                <a:ea typeface="Montserrat"/>
                <a:cs typeface="Montserrat"/>
                <a:sym typeface="Montserrat"/>
              </a:defRPr>
            </a:lvl6pPr>
            <a:lvl7pPr indent="-317500" lvl="6" marL="3200400" marR="0" rtl="0" algn="l">
              <a:lnSpc>
                <a:spcPct val="100000"/>
              </a:lnSpc>
              <a:spcBef>
                <a:spcPts val="1600"/>
              </a:spcBef>
              <a:spcAft>
                <a:spcPts val="0"/>
              </a:spcAft>
              <a:buClr>
                <a:schemeClr val="dk1"/>
              </a:buClr>
              <a:buSzPts val="1400"/>
              <a:buFont typeface="Montserrat"/>
              <a:buChar char="●"/>
              <a:defRPr b="0" i="0" sz="1400" u="none" cap="none" strike="noStrike">
                <a:solidFill>
                  <a:schemeClr val="dk1"/>
                </a:solidFill>
                <a:latin typeface="Montserrat"/>
                <a:ea typeface="Montserrat"/>
                <a:cs typeface="Montserrat"/>
                <a:sym typeface="Montserrat"/>
              </a:defRPr>
            </a:lvl7pPr>
            <a:lvl8pPr indent="-317500" lvl="7" marL="3657600" marR="0" rtl="0" algn="l">
              <a:lnSpc>
                <a:spcPct val="100000"/>
              </a:lnSpc>
              <a:spcBef>
                <a:spcPts val="1600"/>
              </a:spcBef>
              <a:spcAft>
                <a:spcPts val="0"/>
              </a:spcAft>
              <a:buClr>
                <a:schemeClr val="dk1"/>
              </a:buClr>
              <a:buSzPts val="1400"/>
              <a:buFont typeface="Montserrat"/>
              <a:buChar char="○"/>
              <a:defRPr b="0" i="0" sz="1400" u="none" cap="none" strike="noStrike">
                <a:solidFill>
                  <a:schemeClr val="dk1"/>
                </a:solidFill>
                <a:latin typeface="Montserrat"/>
                <a:ea typeface="Montserrat"/>
                <a:cs typeface="Montserrat"/>
                <a:sym typeface="Montserrat"/>
              </a:defRPr>
            </a:lvl8pPr>
            <a:lvl9pPr indent="-317500" lvl="8" marL="4114800" marR="0" rtl="0" algn="l">
              <a:lnSpc>
                <a:spcPct val="100000"/>
              </a:lnSpc>
              <a:spcBef>
                <a:spcPts val="1600"/>
              </a:spcBef>
              <a:spcAft>
                <a:spcPts val="1600"/>
              </a:spcAft>
              <a:buClr>
                <a:schemeClr val="dk1"/>
              </a:buClr>
              <a:buSzPts val="1400"/>
              <a:buFont typeface="Montserrat"/>
              <a:buChar char="■"/>
              <a:defRPr b="0" i="0" sz="1400" u="none" cap="none" strike="noStrike">
                <a:solidFill>
                  <a:schemeClr val="dk1"/>
                </a:solidFill>
                <a:latin typeface="Montserrat"/>
                <a:ea typeface="Montserrat"/>
                <a:cs typeface="Montserrat"/>
                <a:sym typeface="Montserrat"/>
              </a:defRPr>
            </a:lvl9pPr>
          </a:lstStyle>
          <a:p/>
        </p:txBody>
      </p:sp>
      <p:sp>
        <p:nvSpPr>
          <p:cNvPr id="8" name="Google Shape;8;p1"/>
          <p:cNvSpPr/>
          <p:nvPr/>
        </p:nvSpPr>
        <p:spPr>
          <a:xfrm>
            <a:off x="0" y="4748000"/>
            <a:ext cx="7500600" cy="3954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9" name="Google Shape;9;p1"/>
          <p:cNvCxnSpPr/>
          <p:nvPr/>
        </p:nvCxnSpPr>
        <p:spPr>
          <a:xfrm rot="10800000">
            <a:off x="781225" y="4940300"/>
            <a:ext cx="6774900" cy="0"/>
          </a:xfrm>
          <a:prstGeom prst="straightConnector1">
            <a:avLst/>
          </a:prstGeom>
          <a:noFill/>
          <a:ln cap="flat" cmpd="sng" w="19050">
            <a:solidFill>
              <a:schemeClr val="lt1"/>
            </a:solidFill>
            <a:prstDash val="solid"/>
            <a:round/>
            <a:headEnd len="sm" w="sm" type="none"/>
            <a:tailEnd len="sm" w="sm" type="none"/>
          </a:ln>
        </p:spPr>
      </p:cxn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31" name="Shape 131"/>
        <p:cNvGrpSpPr/>
        <p:nvPr/>
      </p:nvGrpSpPr>
      <p:grpSpPr>
        <a:xfrm>
          <a:off x="0" y="0"/>
          <a:ext cx="0" cy="0"/>
          <a:chOff x="0" y="0"/>
          <a:chExt cx="0" cy="0"/>
        </a:xfrm>
      </p:grpSpPr>
      <p:sp>
        <p:nvSpPr>
          <p:cNvPr id="132" name="Google Shape;132;p18"/>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accent1"/>
              </a:buClr>
              <a:buSzPts val="2800"/>
              <a:buFont typeface="Montserrat ExtraBold"/>
              <a:buNone/>
              <a:defRPr b="0" i="0" sz="2800" u="none" cap="none" strike="noStrike">
                <a:solidFill>
                  <a:schemeClr val="accent1"/>
                </a:solidFill>
                <a:latin typeface="Montserrat ExtraBold"/>
                <a:ea typeface="Montserrat ExtraBold"/>
                <a:cs typeface="Montserrat ExtraBold"/>
                <a:sym typeface="Montserrat ExtraBold"/>
              </a:defRPr>
            </a:lvl1pPr>
            <a:lvl2pPr lvl="1" marR="0" rtl="0" algn="l">
              <a:lnSpc>
                <a:spcPct val="100000"/>
              </a:lnSpc>
              <a:spcBef>
                <a:spcPts val="0"/>
              </a:spcBef>
              <a:spcAft>
                <a:spcPts val="0"/>
              </a:spcAft>
              <a:buClr>
                <a:schemeClr val="accent1"/>
              </a:buClr>
              <a:buSzPts val="2800"/>
              <a:buFont typeface="Arial"/>
              <a:buNone/>
              <a:defRPr b="0" i="0" sz="2800" u="none" cap="none" strike="noStrike">
                <a:solidFill>
                  <a:schemeClr val="accent1"/>
                </a:solidFill>
                <a:latin typeface="Arial"/>
                <a:ea typeface="Arial"/>
                <a:cs typeface="Arial"/>
                <a:sym typeface="Arial"/>
              </a:defRPr>
            </a:lvl2pPr>
            <a:lvl3pPr lvl="2" marR="0" rtl="0" algn="l">
              <a:lnSpc>
                <a:spcPct val="100000"/>
              </a:lnSpc>
              <a:spcBef>
                <a:spcPts val="0"/>
              </a:spcBef>
              <a:spcAft>
                <a:spcPts val="0"/>
              </a:spcAft>
              <a:buClr>
                <a:schemeClr val="accent1"/>
              </a:buClr>
              <a:buSzPts val="2800"/>
              <a:buFont typeface="Arial"/>
              <a:buNone/>
              <a:defRPr b="0" i="0" sz="2800" u="none" cap="none" strike="noStrike">
                <a:solidFill>
                  <a:schemeClr val="accent1"/>
                </a:solidFill>
                <a:latin typeface="Arial"/>
                <a:ea typeface="Arial"/>
                <a:cs typeface="Arial"/>
                <a:sym typeface="Arial"/>
              </a:defRPr>
            </a:lvl3pPr>
            <a:lvl4pPr lvl="3" marR="0" rtl="0" algn="l">
              <a:lnSpc>
                <a:spcPct val="100000"/>
              </a:lnSpc>
              <a:spcBef>
                <a:spcPts val="0"/>
              </a:spcBef>
              <a:spcAft>
                <a:spcPts val="0"/>
              </a:spcAft>
              <a:buClr>
                <a:schemeClr val="accent1"/>
              </a:buClr>
              <a:buSzPts val="2800"/>
              <a:buFont typeface="Arial"/>
              <a:buNone/>
              <a:defRPr b="0" i="0" sz="2800" u="none" cap="none" strike="noStrike">
                <a:solidFill>
                  <a:schemeClr val="accent1"/>
                </a:solidFill>
                <a:latin typeface="Arial"/>
                <a:ea typeface="Arial"/>
                <a:cs typeface="Arial"/>
                <a:sym typeface="Arial"/>
              </a:defRPr>
            </a:lvl4pPr>
            <a:lvl5pPr lvl="4" marR="0" rtl="0" algn="l">
              <a:lnSpc>
                <a:spcPct val="100000"/>
              </a:lnSpc>
              <a:spcBef>
                <a:spcPts val="0"/>
              </a:spcBef>
              <a:spcAft>
                <a:spcPts val="0"/>
              </a:spcAft>
              <a:buClr>
                <a:schemeClr val="accent1"/>
              </a:buClr>
              <a:buSzPts val="2800"/>
              <a:buFont typeface="Arial"/>
              <a:buNone/>
              <a:defRPr b="0" i="0" sz="2800" u="none" cap="none" strike="noStrike">
                <a:solidFill>
                  <a:schemeClr val="accent1"/>
                </a:solidFill>
                <a:latin typeface="Arial"/>
                <a:ea typeface="Arial"/>
                <a:cs typeface="Arial"/>
                <a:sym typeface="Arial"/>
              </a:defRPr>
            </a:lvl5pPr>
            <a:lvl6pPr lvl="5" marR="0" rtl="0" algn="l">
              <a:lnSpc>
                <a:spcPct val="100000"/>
              </a:lnSpc>
              <a:spcBef>
                <a:spcPts val="0"/>
              </a:spcBef>
              <a:spcAft>
                <a:spcPts val="0"/>
              </a:spcAft>
              <a:buClr>
                <a:schemeClr val="accent1"/>
              </a:buClr>
              <a:buSzPts val="2800"/>
              <a:buFont typeface="Arial"/>
              <a:buNone/>
              <a:defRPr b="0" i="0" sz="2800" u="none" cap="none" strike="noStrike">
                <a:solidFill>
                  <a:schemeClr val="accent1"/>
                </a:solidFill>
                <a:latin typeface="Arial"/>
                <a:ea typeface="Arial"/>
                <a:cs typeface="Arial"/>
                <a:sym typeface="Arial"/>
              </a:defRPr>
            </a:lvl6pPr>
            <a:lvl7pPr lvl="6" marR="0" rtl="0" algn="l">
              <a:lnSpc>
                <a:spcPct val="100000"/>
              </a:lnSpc>
              <a:spcBef>
                <a:spcPts val="0"/>
              </a:spcBef>
              <a:spcAft>
                <a:spcPts val="0"/>
              </a:spcAft>
              <a:buClr>
                <a:schemeClr val="accent1"/>
              </a:buClr>
              <a:buSzPts val="2800"/>
              <a:buFont typeface="Arial"/>
              <a:buNone/>
              <a:defRPr b="0" i="0" sz="2800" u="none" cap="none" strike="noStrike">
                <a:solidFill>
                  <a:schemeClr val="accent1"/>
                </a:solidFill>
                <a:latin typeface="Arial"/>
                <a:ea typeface="Arial"/>
                <a:cs typeface="Arial"/>
                <a:sym typeface="Arial"/>
              </a:defRPr>
            </a:lvl7pPr>
            <a:lvl8pPr lvl="7" marR="0" rtl="0" algn="l">
              <a:lnSpc>
                <a:spcPct val="100000"/>
              </a:lnSpc>
              <a:spcBef>
                <a:spcPts val="0"/>
              </a:spcBef>
              <a:spcAft>
                <a:spcPts val="0"/>
              </a:spcAft>
              <a:buClr>
                <a:schemeClr val="accent1"/>
              </a:buClr>
              <a:buSzPts val="2800"/>
              <a:buFont typeface="Arial"/>
              <a:buNone/>
              <a:defRPr b="0" i="0" sz="2800" u="none" cap="none" strike="noStrike">
                <a:solidFill>
                  <a:schemeClr val="accent1"/>
                </a:solidFill>
                <a:latin typeface="Arial"/>
                <a:ea typeface="Arial"/>
                <a:cs typeface="Arial"/>
                <a:sym typeface="Arial"/>
              </a:defRPr>
            </a:lvl8pPr>
            <a:lvl9pPr lvl="8" marR="0" rtl="0" algn="l">
              <a:lnSpc>
                <a:spcPct val="100000"/>
              </a:lnSpc>
              <a:spcBef>
                <a:spcPts val="0"/>
              </a:spcBef>
              <a:spcAft>
                <a:spcPts val="0"/>
              </a:spcAft>
              <a:buClr>
                <a:schemeClr val="accent1"/>
              </a:buClr>
              <a:buSzPts val="2800"/>
              <a:buFont typeface="Arial"/>
              <a:buNone/>
              <a:defRPr b="0" i="0" sz="2800" u="none" cap="none" strike="noStrike">
                <a:solidFill>
                  <a:schemeClr val="accent1"/>
                </a:solidFill>
                <a:latin typeface="Arial"/>
                <a:ea typeface="Arial"/>
                <a:cs typeface="Arial"/>
                <a:sym typeface="Arial"/>
              </a:defRPr>
            </a:lvl9pPr>
          </a:lstStyle>
          <a:p/>
        </p:txBody>
      </p:sp>
      <p:sp>
        <p:nvSpPr>
          <p:cNvPr id="133" name="Google Shape;133;p18"/>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00000"/>
              </a:lnSpc>
              <a:spcBef>
                <a:spcPts val="0"/>
              </a:spcBef>
              <a:spcAft>
                <a:spcPts val="0"/>
              </a:spcAft>
              <a:buClr>
                <a:schemeClr val="dk1"/>
              </a:buClr>
              <a:buSzPts val="1800"/>
              <a:buFont typeface="Montserrat"/>
              <a:buChar char="●"/>
              <a:defRPr b="0" i="0" sz="1800" u="none" cap="none" strike="noStrike">
                <a:solidFill>
                  <a:schemeClr val="dk1"/>
                </a:solidFill>
                <a:latin typeface="Montserrat"/>
                <a:ea typeface="Montserrat"/>
                <a:cs typeface="Montserrat"/>
                <a:sym typeface="Montserrat"/>
              </a:defRPr>
            </a:lvl1pPr>
            <a:lvl2pPr indent="-317500" lvl="1" marL="914400" marR="0" rtl="0" algn="l">
              <a:lnSpc>
                <a:spcPct val="100000"/>
              </a:lnSpc>
              <a:spcBef>
                <a:spcPts val="1600"/>
              </a:spcBef>
              <a:spcAft>
                <a:spcPts val="0"/>
              </a:spcAft>
              <a:buClr>
                <a:schemeClr val="dk1"/>
              </a:buClr>
              <a:buSzPts val="1400"/>
              <a:buFont typeface="Montserrat"/>
              <a:buChar char="○"/>
              <a:defRPr b="0" i="0" sz="1400" u="none" cap="none" strike="noStrike">
                <a:solidFill>
                  <a:schemeClr val="dk1"/>
                </a:solidFill>
                <a:latin typeface="Montserrat"/>
                <a:ea typeface="Montserrat"/>
                <a:cs typeface="Montserrat"/>
                <a:sym typeface="Montserrat"/>
              </a:defRPr>
            </a:lvl2pPr>
            <a:lvl3pPr indent="-317500" lvl="2" marL="1371600" marR="0" rtl="0" algn="l">
              <a:lnSpc>
                <a:spcPct val="100000"/>
              </a:lnSpc>
              <a:spcBef>
                <a:spcPts val="1600"/>
              </a:spcBef>
              <a:spcAft>
                <a:spcPts val="0"/>
              </a:spcAft>
              <a:buClr>
                <a:schemeClr val="dk1"/>
              </a:buClr>
              <a:buSzPts val="1400"/>
              <a:buFont typeface="Montserrat"/>
              <a:buChar char="■"/>
              <a:defRPr b="0" i="0" sz="1400" u="none" cap="none" strike="noStrike">
                <a:solidFill>
                  <a:schemeClr val="dk1"/>
                </a:solidFill>
                <a:latin typeface="Montserrat"/>
                <a:ea typeface="Montserrat"/>
                <a:cs typeface="Montserrat"/>
                <a:sym typeface="Montserrat"/>
              </a:defRPr>
            </a:lvl3pPr>
            <a:lvl4pPr indent="-317500" lvl="3" marL="1828800" marR="0" rtl="0" algn="l">
              <a:lnSpc>
                <a:spcPct val="100000"/>
              </a:lnSpc>
              <a:spcBef>
                <a:spcPts val="1600"/>
              </a:spcBef>
              <a:spcAft>
                <a:spcPts val="0"/>
              </a:spcAft>
              <a:buClr>
                <a:schemeClr val="dk1"/>
              </a:buClr>
              <a:buSzPts val="1400"/>
              <a:buFont typeface="Montserrat"/>
              <a:buChar char="●"/>
              <a:defRPr b="0" i="0" sz="1400" u="none" cap="none" strike="noStrike">
                <a:solidFill>
                  <a:schemeClr val="dk1"/>
                </a:solidFill>
                <a:latin typeface="Montserrat"/>
                <a:ea typeface="Montserrat"/>
                <a:cs typeface="Montserrat"/>
                <a:sym typeface="Montserrat"/>
              </a:defRPr>
            </a:lvl4pPr>
            <a:lvl5pPr indent="-317500" lvl="4" marL="2286000" marR="0" rtl="0" algn="l">
              <a:lnSpc>
                <a:spcPct val="100000"/>
              </a:lnSpc>
              <a:spcBef>
                <a:spcPts val="1600"/>
              </a:spcBef>
              <a:spcAft>
                <a:spcPts val="0"/>
              </a:spcAft>
              <a:buClr>
                <a:schemeClr val="dk1"/>
              </a:buClr>
              <a:buSzPts val="1400"/>
              <a:buFont typeface="Montserrat"/>
              <a:buChar char="○"/>
              <a:defRPr b="0" i="0" sz="1400" u="none" cap="none" strike="noStrike">
                <a:solidFill>
                  <a:schemeClr val="dk1"/>
                </a:solidFill>
                <a:latin typeface="Montserrat"/>
                <a:ea typeface="Montserrat"/>
                <a:cs typeface="Montserrat"/>
                <a:sym typeface="Montserrat"/>
              </a:defRPr>
            </a:lvl5pPr>
            <a:lvl6pPr indent="-317500" lvl="5" marL="2743200" marR="0" rtl="0" algn="l">
              <a:lnSpc>
                <a:spcPct val="100000"/>
              </a:lnSpc>
              <a:spcBef>
                <a:spcPts val="1600"/>
              </a:spcBef>
              <a:spcAft>
                <a:spcPts val="0"/>
              </a:spcAft>
              <a:buClr>
                <a:schemeClr val="dk1"/>
              </a:buClr>
              <a:buSzPts val="1400"/>
              <a:buFont typeface="Montserrat"/>
              <a:buChar char="■"/>
              <a:defRPr b="0" i="0" sz="1400" u="none" cap="none" strike="noStrike">
                <a:solidFill>
                  <a:schemeClr val="dk1"/>
                </a:solidFill>
                <a:latin typeface="Montserrat"/>
                <a:ea typeface="Montserrat"/>
                <a:cs typeface="Montserrat"/>
                <a:sym typeface="Montserrat"/>
              </a:defRPr>
            </a:lvl6pPr>
            <a:lvl7pPr indent="-317500" lvl="6" marL="3200400" marR="0" rtl="0" algn="l">
              <a:lnSpc>
                <a:spcPct val="100000"/>
              </a:lnSpc>
              <a:spcBef>
                <a:spcPts val="1600"/>
              </a:spcBef>
              <a:spcAft>
                <a:spcPts val="0"/>
              </a:spcAft>
              <a:buClr>
                <a:schemeClr val="dk1"/>
              </a:buClr>
              <a:buSzPts val="1400"/>
              <a:buFont typeface="Montserrat"/>
              <a:buChar char="●"/>
              <a:defRPr b="0" i="0" sz="1400" u="none" cap="none" strike="noStrike">
                <a:solidFill>
                  <a:schemeClr val="dk1"/>
                </a:solidFill>
                <a:latin typeface="Montserrat"/>
                <a:ea typeface="Montserrat"/>
                <a:cs typeface="Montserrat"/>
                <a:sym typeface="Montserrat"/>
              </a:defRPr>
            </a:lvl7pPr>
            <a:lvl8pPr indent="-317500" lvl="7" marL="3657600" marR="0" rtl="0" algn="l">
              <a:lnSpc>
                <a:spcPct val="100000"/>
              </a:lnSpc>
              <a:spcBef>
                <a:spcPts val="1600"/>
              </a:spcBef>
              <a:spcAft>
                <a:spcPts val="0"/>
              </a:spcAft>
              <a:buClr>
                <a:schemeClr val="dk1"/>
              </a:buClr>
              <a:buSzPts val="1400"/>
              <a:buFont typeface="Montserrat"/>
              <a:buChar char="○"/>
              <a:defRPr b="0" i="0" sz="1400" u="none" cap="none" strike="noStrike">
                <a:solidFill>
                  <a:schemeClr val="dk1"/>
                </a:solidFill>
                <a:latin typeface="Montserrat"/>
                <a:ea typeface="Montserrat"/>
                <a:cs typeface="Montserrat"/>
                <a:sym typeface="Montserrat"/>
              </a:defRPr>
            </a:lvl8pPr>
            <a:lvl9pPr indent="-317500" lvl="8" marL="4114800" marR="0" rtl="0" algn="l">
              <a:lnSpc>
                <a:spcPct val="100000"/>
              </a:lnSpc>
              <a:spcBef>
                <a:spcPts val="1600"/>
              </a:spcBef>
              <a:spcAft>
                <a:spcPts val="1600"/>
              </a:spcAft>
              <a:buClr>
                <a:schemeClr val="dk1"/>
              </a:buClr>
              <a:buSzPts val="1400"/>
              <a:buFont typeface="Montserrat"/>
              <a:buChar char="■"/>
              <a:defRPr b="0" i="0" sz="1400" u="none" cap="none" strike="noStrike">
                <a:solidFill>
                  <a:schemeClr val="dk1"/>
                </a:solidFill>
                <a:latin typeface="Montserrat"/>
                <a:ea typeface="Montserrat"/>
                <a:cs typeface="Montserrat"/>
                <a:sym typeface="Montserrat"/>
              </a:defRPr>
            </a:lvl9pPr>
          </a:lstStyle>
          <a:p/>
        </p:txBody>
      </p:sp>
      <p:sp>
        <p:nvSpPr>
          <p:cNvPr id="134" name="Google Shape;134;p1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 id="2147483678" r:id="rId15"/>
    <p:sldLayoutId id="2147483679" r:id="rId16"/>
    <p:sldLayoutId id="2147483680" r:id="rId17"/>
    <p:sldLayoutId id="2147483681" r:id="rId18"/>
    <p:sldLayoutId id="2147483682" r:id="rId19"/>
    <p:sldLayoutId id="2147483683" r:id="rId20"/>
    <p:sldLayoutId id="2147483684" r:id="rId21"/>
    <p:sldLayoutId id="2147483685" r:id="rId22"/>
    <p:sldLayoutId id="2147483686" r:id="rId23"/>
    <p:sldLayoutId id="2147483687" r:id="rId24"/>
    <p:sldLayoutId id="2147483688" r:id="rId2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25" name="Shape 325"/>
        <p:cNvGrpSpPr/>
        <p:nvPr/>
      </p:nvGrpSpPr>
      <p:grpSpPr>
        <a:xfrm>
          <a:off x="0" y="0"/>
          <a:ext cx="0" cy="0"/>
          <a:chOff x="0" y="0"/>
          <a:chExt cx="0" cy="0"/>
        </a:xfrm>
      </p:grpSpPr>
      <p:sp>
        <p:nvSpPr>
          <p:cNvPr id="326" name="Google Shape;326;p4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accent1"/>
              </a:buClr>
              <a:buSzPts val="2800"/>
              <a:buFont typeface="Montserrat ExtraBold"/>
              <a:buNone/>
              <a:defRPr b="0" i="0" sz="2800" u="none" cap="none" strike="noStrike">
                <a:solidFill>
                  <a:schemeClr val="accent1"/>
                </a:solidFill>
                <a:latin typeface="Montserrat ExtraBold"/>
                <a:ea typeface="Montserrat ExtraBold"/>
                <a:cs typeface="Montserrat ExtraBold"/>
                <a:sym typeface="Montserrat ExtraBold"/>
              </a:defRPr>
            </a:lvl1pPr>
            <a:lvl2pPr lvl="1" marR="0" rtl="0" algn="l">
              <a:lnSpc>
                <a:spcPct val="100000"/>
              </a:lnSpc>
              <a:spcBef>
                <a:spcPts val="0"/>
              </a:spcBef>
              <a:spcAft>
                <a:spcPts val="0"/>
              </a:spcAft>
              <a:buClr>
                <a:schemeClr val="accent1"/>
              </a:buClr>
              <a:buSzPts val="2800"/>
              <a:buFont typeface="Arial"/>
              <a:buNone/>
              <a:defRPr b="0" i="0" sz="2800" u="none" cap="none" strike="noStrike">
                <a:solidFill>
                  <a:schemeClr val="accent1"/>
                </a:solidFill>
                <a:latin typeface="Arial"/>
                <a:ea typeface="Arial"/>
                <a:cs typeface="Arial"/>
                <a:sym typeface="Arial"/>
              </a:defRPr>
            </a:lvl2pPr>
            <a:lvl3pPr lvl="2" marR="0" rtl="0" algn="l">
              <a:lnSpc>
                <a:spcPct val="100000"/>
              </a:lnSpc>
              <a:spcBef>
                <a:spcPts val="0"/>
              </a:spcBef>
              <a:spcAft>
                <a:spcPts val="0"/>
              </a:spcAft>
              <a:buClr>
                <a:schemeClr val="accent1"/>
              </a:buClr>
              <a:buSzPts val="2800"/>
              <a:buFont typeface="Arial"/>
              <a:buNone/>
              <a:defRPr b="0" i="0" sz="2800" u="none" cap="none" strike="noStrike">
                <a:solidFill>
                  <a:schemeClr val="accent1"/>
                </a:solidFill>
                <a:latin typeface="Arial"/>
                <a:ea typeface="Arial"/>
                <a:cs typeface="Arial"/>
                <a:sym typeface="Arial"/>
              </a:defRPr>
            </a:lvl3pPr>
            <a:lvl4pPr lvl="3" marR="0" rtl="0" algn="l">
              <a:lnSpc>
                <a:spcPct val="100000"/>
              </a:lnSpc>
              <a:spcBef>
                <a:spcPts val="0"/>
              </a:spcBef>
              <a:spcAft>
                <a:spcPts val="0"/>
              </a:spcAft>
              <a:buClr>
                <a:schemeClr val="accent1"/>
              </a:buClr>
              <a:buSzPts val="2800"/>
              <a:buFont typeface="Arial"/>
              <a:buNone/>
              <a:defRPr b="0" i="0" sz="2800" u="none" cap="none" strike="noStrike">
                <a:solidFill>
                  <a:schemeClr val="accent1"/>
                </a:solidFill>
                <a:latin typeface="Arial"/>
                <a:ea typeface="Arial"/>
                <a:cs typeface="Arial"/>
                <a:sym typeface="Arial"/>
              </a:defRPr>
            </a:lvl4pPr>
            <a:lvl5pPr lvl="4" marR="0" rtl="0" algn="l">
              <a:lnSpc>
                <a:spcPct val="100000"/>
              </a:lnSpc>
              <a:spcBef>
                <a:spcPts val="0"/>
              </a:spcBef>
              <a:spcAft>
                <a:spcPts val="0"/>
              </a:spcAft>
              <a:buClr>
                <a:schemeClr val="accent1"/>
              </a:buClr>
              <a:buSzPts val="2800"/>
              <a:buFont typeface="Arial"/>
              <a:buNone/>
              <a:defRPr b="0" i="0" sz="2800" u="none" cap="none" strike="noStrike">
                <a:solidFill>
                  <a:schemeClr val="accent1"/>
                </a:solidFill>
                <a:latin typeface="Arial"/>
                <a:ea typeface="Arial"/>
                <a:cs typeface="Arial"/>
                <a:sym typeface="Arial"/>
              </a:defRPr>
            </a:lvl5pPr>
            <a:lvl6pPr lvl="5" marR="0" rtl="0" algn="l">
              <a:lnSpc>
                <a:spcPct val="100000"/>
              </a:lnSpc>
              <a:spcBef>
                <a:spcPts val="0"/>
              </a:spcBef>
              <a:spcAft>
                <a:spcPts val="0"/>
              </a:spcAft>
              <a:buClr>
                <a:schemeClr val="accent1"/>
              </a:buClr>
              <a:buSzPts val="2800"/>
              <a:buFont typeface="Arial"/>
              <a:buNone/>
              <a:defRPr b="0" i="0" sz="2800" u="none" cap="none" strike="noStrike">
                <a:solidFill>
                  <a:schemeClr val="accent1"/>
                </a:solidFill>
                <a:latin typeface="Arial"/>
                <a:ea typeface="Arial"/>
                <a:cs typeface="Arial"/>
                <a:sym typeface="Arial"/>
              </a:defRPr>
            </a:lvl6pPr>
            <a:lvl7pPr lvl="6" marR="0" rtl="0" algn="l">
              <a:lnSpc>
                <a:spcPct val="100000"/>
              </a:lnSpc>
              <a:spcBef>
                <a:spcPts val="0"/>
              </a:spcBef>
              <a:spcAft>
                <a:spcPts val="0"/>
              </a:spcAft>
              <a:buClr>
                <a:schemeClr val="accent1"/>
              </a:buClr>
              <a:buSzPts val="2800"/>
              <a:buFont typeface="Arial"/>
              <a:buNone/>
              <a:defRPr b="0" i="0" sz="2800" u="none" cap="none" strike="noStrike">
                <a:solidFill>
                  <a:schemeClr val="accent1"/>
                </a:solidFill>
                <a:latin typeface="Arial"/>
                <a:ea typeface="Arial"/>
                <a:cs typeface="Arial"/>
                <a:sym typeface="Arial"/>
              </a:defRPr>
            </a:lvl7pPr>
            <a:lvl8pPr lvl="7" marR="0" rtl="0" algn="l">
              <a:lnSpc>
                <a:spcPct val="100000"/>
              </a:lnSpc>
              <a:spcBef>
                <a:spcPts val="0"/>
              </a:spcBef>
              <a:spcAft>
                <a:spcPts val="0"/>
              </a:spcAft>
              <a:buClr>
                <a:schemeClr val="accent1"/>
              </a:buClr>
              <a:buSzPts val="2800"/>
              <a:buFont typeface="Arial"/>
              <a:buNone/>
              <a:defRPr b="0" i="0" sz="2800" u="none" cap="none" strike="noStrike">
                <a:solidFill>
                  <a:schemeClr val="accent1"/>
                </a:solidFill>
                <a:latin typeface="Arial"/>
                <a:ea typeface="Arial"/>
                <a:cs typeface="Arial"/>
                <a:sym typeface="Arial"/>
              </a:defRPr>
            </a:lvl8pPr>
            <a:lvl9pPr lvl="8" marR="0" rtl="0" algn="l">
              <a:lnSpc>
                <a:spcPct val="100000"/>
              </a:lnSpc>
              <a:spcBef>
                <a:spcPts val="0"/>
              </a:spcBef>
              <a:spcAft>
                <a:spcPts val="0"/>
              </a:spcAft>
              <a:buClr>
                <a:schemeClr val="accent1"/>
              </a:buClr>
              <a:buSzPts val="2800"/>
              <a:buFont typeface="Arial"/>
              <a:buNone/>
              <a:defRPr b="0" i="0" sz="2800" u="none" cap="none" strike="noStrike">
                <a:solidFill>
                  <a:schemeClr val="accent1"/>
                </a:solidFill>
                <a:latin typeface="Arial"/>
                <a:ea typeface="Arial"/>
                <a:cs typeface="Arial"/>
                <a:sym typeface="Arial"/>
              </a:defRPr>
            </a:lvl9pPr>
          </a:lstStyle>
          <a:p/>
        </p:txBody>
      </p:sp>
      <p:sp>
        <p:nvSpPr>
          <p:cNvPr id="327" name="Google Shape;327;p44"/>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00000"/>
              </a:lnSpc>
              <a:spcBef>
                <a:spcPts val="0"/>
              </a:spcBef>
              <a:spcAft>
                <a:spcPts val="0"/>
              </a:spcAft>
              <a:buClr>
                <a:schemeClr val="dk1"/>
              </a:buClr>
              <a:buSzPts val="1800"/>
              <a:buFont typeface="Montserrat"/>
              <a:buChar char="●"/>
              <a:defRPr b="0" i="0" sz="1800" u="none" cap="none" strike="noStrike">
                <a:solidFill>
                  <a:schemeClr val="dk1"/>
                </a:solidFill>
                <a:latin typeface="Montserrat"/>
                <a:ea typeface="Montserrat"/>
                <a:cs typeface="Montserrat"/>
                <a:sym typeface="Montserrat"/>
              </a:defRPr>
            </a:lvl1pPr>
            <a:lvl2pPr indent="-317500" lvl="1" marL="914400" marR="0" rtl="0" algn="l">
              <a:lnSpc>
                <a:spcPct val="100000"/>
              </a:lnSpc>
              <a:spcBef>
                <a:spcPts val="1600"/>
              </a:spcBef>
              <a:spcAft>
                <a:spcPts val="0"/>
              </a:spcAft>
              <a:buClr>
                <a:schemeClr val="dk1"/>
              </a:buClr>
              <a:buSzPts val="1400"/>
              <a:buFont typeface="Montserrat"/>
              <a:buChar char="○"/>
              <a:defRPr b="0" i="0" sz="1400" u="none" cap="none" strike="noStrike">
                <a:solidFill>
                  <a:schemeClr val="dk1"/>
                </a:solidFill>
                <a:latin typeface="Montserrat"/>
                <a:ea typeface="Montserrat"/>
                <a:cs typeface="Montserrat"/>
                <a:sym typeface="Montserrat"/>
              </a:defRPr>
            </a:lvl2pPr>
            <a:lvl3pPr indent="-317500" lvl="2" marL="1371600" marR="0" rtl="0" algn="l">
              <a:lnSpc>
                <a:spcPct val="100000"/>
              </a:lnSpc>
              <a:spcBef>
                <a:spcPts val="1600"/>
              </a:spcBef>
              <a:spcAft>
                <a:spcPts val="0"/>
              </a:spcAft>
              <a:buClr>
                <a:schemeClr val="dk1"/>
              </a:buClr>
              <a:buSzPts val="1400"/>
              <a:buFont typeface="Montserrat"/>
              <a:buChar char="■"/>
              <a:defRPr b="0" i="0" sz="1400" u="none" cap="none" strike="noStrike">
                <a:solidFill>
                  <a:schemeClr val="dk1"/>
                </a:solidFill>
                <a:latin typeface="Montserrat"/>
                <a:ea typeface="Montserrat"/>
                <a:cs typeface="Montserrat"/>
                <a:sym typeface="Montserrat"/>
              </a:defRPr>
            </a:lvl3pPr>
            <a:lvl4pPr indent="-317500" lvl="3" marL="1828800" marR="0" rtl="0" algn="l">
              <a:lnSpc>
                <a:spcPct val="100000"/>
              </a:lnSpc>
              <a:spcBef>
                <a:spcPts val="1600"/>
              </a:spcBef>
              <a:spcAft>
                <a:spcPts val="0"/>
              </a:spcAft>
              <a:buClr>
                <a:schemeClr val="dk1"/>
              </a:buClr>
              <a:buSzPts val="1400"/>
              <a:buFont typeface="Montserrat"/>
              <a:buChar char="●"/>
              <a:defRPr b="0" i="0" sz="1400" u="none" cap="none" strike="noStrike">
                <a:solidFill>
                  <a:schemeClr val="dk1"/>
                </a:solidFill>
                <a:latin typeface="Montserrat"/>
                <a:ea typeface="Montserrat"/>
                <a:cs typeface="Montserrat"/>
                <a:sym typeface="Montserrat"/>
              </a:defRPr>
            </a:lvl4pPr>
            <a:lvl5pPr indent="-317500" lvl="4" marL="2286000" marR="0" rtl="0" algn="l">
              <a:lnSpc>
                <a:spcPct val="100000"/>
              </a:lnSpc>
              <a:spcBef>
                <a:spcPts val="1600"/>
              </a:spcBef>
              <a:spcAft>
                <a:spcPts val="0"/>
              </a:spcAft>
              <a:buClr>
                <a:schemeClr val="dk1"/>
              </a:buClr>
              <a:buSzPts val="1400"/>
              <a:buFont typeface="Montserrat"/>
              <a:buChar char="○"/>
              <a:defRPr b="0" i="0" sz="1400" u="none" cap="none" strike="noStrike">
                <a:solidFill>
                  <a:schemeClr val="dk1"/>
                </a:solidFill>
                <a:latin typeface="Montserrat"/>
                <a:ea typeface="Montserrat"/>
                <a:cs typeface="Montserrat"/>
                <a:sym typeface="Montserrat"/>
              </a:defRPr>
            </a:lvl5pPr>
            <a:lvl6pPr indent="-317500" lvl="5" marL="2743200" marR="0" rtl="0" algn="l">
              <a:lnSpc>
                <a:spcPct val="100000"/>
              </a:lnSpc>
              <a:spcBef>
                <a:spcPts val="1600"/>
              </a:spcBef>
              <a:spcAft>
                <a:spcPts val="0"/>
              </a:spcAft>
              <a:buClr>
                <a:schemeClr val="dk1"/>
              </a:buClr>
              <a:buSzPts val="1400"/>
              <a:buFont typeface="Montserrat"/>
              <a:buChar char="■"/>
              <a:defRPr b="0" i="0" sz="1400" u="none" cap="none" strike="noStrike">
                <a:solidFill>
                  <a:schemeClr val="dk1"/>
                </a:solidFill>
                <a:latin typeface="Montserrat"/>
                <a:ea typeface="Montserrat"/>
                <a:cs typeface="Montserrat"/>
                <a:sym typeface="Montserrat"/>
              </a:defRPr>
            </a:lvl6pPr>
            <a:lvl7pPr indent="-317500" lvl="6" marL="3200400" marR="0" rtl="0" algn="l">
              <a:lnSpc>
                <a:spcPct val="100000"/>
              </a:lnSpc>
              <a:spcBef>
                <a:spcPts val="1600"/>
              </a:spcBef>
              <a:spcAft>
                <a:spcPts val="0"/>
              </a:spcAft>
              <a:buClr>
                <a:schemeClr val="dk1"/>
              </a:buClr>
              <a:buSzPts val="1400"/>
              <a:buFont typeface="Montserrat"/>
              <a:buChar char="●"/>
              <a:defRPr b="0" i="0" sz="1400" u="none" cap="none" strike="noStrike">
                <a:solidFill>
                  <a:schemeClr val="dk1"/>
                </a:solidFill>
                <a:latin typeface="Montserrat"/>
                <a:ea typeface="Montserrat"/>
                <a:cs typeface="Montserrat"/>
                <a:sym typeface="Montserrat"/>
              </a:defRPr>
            </a:lvl7pPr>
            <a:lvl8pPr indent="-317500" lvl="7" marL="3657600" marR="0" rtl="0" algn="l">
              <a:lnSpc>
                <a:spcPct val="100000"/>
              </a:lnSpc>
              <a:spcBef>
                <a:spcPts val="1600"/>
              </a:spcBef>
              <a:spcAft>
                <a:spcPts val="0"/>
              </a:spcAft>
              <a:buClr>
                <a:schemeClr val="dk1"/>
              </a:buClr>
              <a:buSzPts val="1400"/>
              <a:buFont typeface="Montserrat"/>
              <a:buChar char="○"/>
              <a:defRPr b="0" i="0" sz="1400" u="none" cap="none" strike="noStrike">
                <a:solidFill>
                  <a:schemeClr val="dk1"/>
                </a:solidFill>
                <a:latin typeface="Montserrat"/>
                <a:ea typeface="Montserrat"/>
                <a:cs typeface="Montserrat"/>
                <a:sym typeface="Montserrat"/>
              </a:defRPr>
            </a:lvl8pPr>
            <a:lvl9pPr indent="-317500" lvl="8" marL="4114800" marR="0" rtl="0" algn="l">
              <a:lnSpc>
                <a:spcPct val="100000"/>
              </a:lnSpc>
              <a:spcBef>
                <a:spcPts val="1600"/>
              </a:spcBef>
              <a:spcAft>
                <a:spcPts val="1600"/>
              </a:spcAft>
              <a:buClr>
                <a:schemeClr val="dk1"/>
              </a:buClr>
              <a:buSzPts val="1400"/>
              <a:buFont typeface="Montserrat"/>
              <a:buChar char="■"/>
              <a:defRPr b="0" i="0" sz="1400" u="none" cap="none" strike="noStrike">
                <a:solidFill>
                  <a:schemeClr val="dk1"/>
                </a:solidFill>
                <a:latin typeface="Montserrat"/>
                <a:ea typeface="Montserrat"/>
                <a:cs typeface="Montserrat"/>
                <a:sym typeface="Montserrat"/>
              </a:defRPr>
            </a:lvl9pPr>
          </a:lstStyle>
          <a:p/>
        </p:txBody>
      </p:sp>
      <p:sp>
        <p:nvSpPr>
          <p:cNvPr id="328" name="Google Shape;328;p4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390" name="Shape 390"/>
        <p:cNvGrpSpPr/>
        <p:nvPr/>
      </p:nvGrpSpPr>
      <p:grpSpPr>
        <a:xfrm>
          <a:off x="0" y="0"/>
          <a:ext cx="0" cy="0"/>
          <a:chOff x="0" y="0"/>
          <a:chExt cx="0" cy="0"/>
        </a:xfrm>
      </p:grpSpPr>
      <p:sp>
        <p:nvSpPr>
          <p:cNvPr id="391" name="Google Shape;391;p5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accent1"/>
              </a:buClr>
              <a:buSzPts val="2800"/>
              <a:buFont typeface="Montserrat ExtraBold"/>
              <a:buNone/>
              <a:defRPr b="0" i="0" sz="2800" u="none" cap="none" strike="noStrike">
                <a:solidFill>
                  <a:schemeClr val="accent1"/>
                </a:solidFill>
                <a:latin typeface="Montserrat ExtraBold"/>
                <a:ea typeface="Montserrat ExtraBold"/>
                <a:cs typeface="Montserrat ExtraBold"/>
                <a:sym typeface="Montserrat ExtraBold"/>
              </a:defRPr>
            </a:lvl1pPr>
            <a:lvl2pPr lvl="1" marR="0" rtl="0" algn="l">
              <a:lnSpc>
                <a:spcPct val="100000"/>
              </a:lnSpc>
              <a:spcBef>
                <a:spcPts val="0"/>
              </a:spcBef>
              <a:spcAft>
                <a:spcPts val="0"/>
              </a:spcAft>
              <a:buClr>
                <a:schemeClr val="accent1"/>
              </a:buClr>
              <a:buSzPts val="2800"/>
              <a:buFont typeface="Arial"/>
              <a:buNone/>
              <a:defRPr b="0" i="0" sz="2800" u="none" cap="none" strike="noStrike">
                <a:solidFill>
                  <a:schemeClr val="accent1"/>
                </a:solidFill>
                <a:latin typeface="Arial"/>
                <a:ea typeface="Arial"/>
                <a:cs typeface="Arial"/>
                <a:sym typeface="Arial"/>
              </a:defRPr>
            </a:lvl2pPr>
            <a:lvl3pPr lvl="2" marR="0" rtl="0" algn="l">
              <a:lnSpc>
                <a:spcPct val="100000"/>
              </a:lnSpc>
              <a:spcBef>
                <a:spcPts val="0"/>
              </a:spcBef>
              <a:spcAft>
                <a:spcPts val="0"/>
              </a:spcAft>
              <a:buClr>
                <a:schemeClr val="accent1"/>
              </a:buClr>
              <a:buSzPts val="2800"/>
              <a:buFont typeface="Arial"/>
              <a:buNone/>
              <a:defRPr b="0" i="0" sz="2800" u="none" cap="none" strike="noStrike">
                <a:solidFill>
                  <a:schemeClr val="accent1"/>
                </a:solidFill>
                <a:latin typeface="Arial"/>
                <a:ea typeface="Arial"/>
                <a:cs typeface="Arial"/>
                <a:sym typeface="Arial"/>
              </a:defRPr>
            </a:lvl3pPr>
            <a:lvl4pPr lvl="3" marR="0" rtl="0" algn="l">
              <a:lnSpc>
                <a:spcPct val="100000"/>
              </a:lnSpc>
              <a:spcBef>
                <a:spcPts val="0"/>
              </a:spcBef>
              <a:spcAft>
                <a:spcPts val="0"/>
              </a:spcAft>
              <a:buClr>
                <a:schemeClr val="accent1"/>
              </a:buClr>
              <a:buSzPts val="2800"/>
              <a:buFont typeface="Arial"/>
              <a:buNone/>
              <a:defRPr b="0" i="0" sz="2800" u="none" cap="none" strike="noStrike">
                <a:solidFill>
                  <a:schemeClr val="accent1"/>
                </a:solidFill>
                <a:latin typeface="Arial"/>
                <a:ea typeface="Arial"/>
                <a:cs typeface="Arial"/>
                <a:sym typeface="Arial"/>
              </a:defRPr>
            </a:lvl4pPr>
            <a:lvl5pPr lvl="4" marR="0" rtl="0" algn="l">
              <a:lnSpc>
                <a:spcPct val="100000"/>
              </a:lnSpc>
              <a:spcBef>
                <a:spcPts val="0"/>
              </a:spcBef>
              <a:spcAft>
                <a:spcPts val="0"/>
              </a:spcAft>
              <a:buClr>
                <a:schemeClr val="accent1"/>
              </a:buClr>
              <a:buSzPts val="2800"/>
              <a:buFont typeface="Arial"/>
              <a:buNone/>
              <a:defRPr b="0" i="0" sz="2800" u="none" cap="none" strike="noStrike">
                <a:solidFill>
                  <a:schemeClr val="accent1"/>
                </a:solidFill>
                <a:latin typeface="Arial"/>
                <a:ea typeface="Arial"/>
                <a:cs typeface="Arial"/>
                <a:sym typeface="Arial"/>
              </a:defRPr>
            </a:lvl5pPr>
            <a:lvl6pPr lvl="5" marR="0" rtl="0" algn="l">
              <a:lnSpc>
                <a:spcPct val="100000"/>
              </a:lnSpc>
              <a:spcBef>
                <a:spcPts val="0"/>
              </a:spcBef>
              <a:spcAft>
                <a:spcPts val="0"/>
              </a:spcAft>
              <a:buClr>
                <a:schemeClr val="accent1"/>
              </a:buClr>
              <a:buSzPts val="2800"/>
              <a:buFont typeface="Arial"/>
              <a:buNone/>
              <a:defRPr b="0" i="0" sz="2800" u="none" cap="none" strike="noStrike">
                <a:solidFill>
                  <a:schemeClr val="accent1"/>
                </a:solidFill>
                <a:latin typeface="Arial"/>
                <a:ea typeface="Arial"/>
                <a:cs typeface="Arial"/>
                <a:sym typeface="Arial"/>
              </a:defRPr>
            </a:lvl6pPr>
            <a:lvl7pPr lvl="6" marR="0" rtl="0" algn="l">
              <a:lnSpc>
                <a:spcPct val="100000"/>
              </a:lnSpc>
              <a:spcBef>
                <a:spcPts val="0"/>
              </a:spcBef>
              <a:spcAft>
                <a:spcPts val="0"/>
              </a:spcAft>
              <a:buClr>
                <a:schemeClr val="accent1"/>
              </a:buClr>
              <a:buSzPts val="2800"/>
              <a:buFont typeface="Arial"/>
              <a:buNone/>
              <a:defRPr b="0" i="0" sz="2800" u="none" cap="none" strike="noStrike">
                <a:solidFill>
                  <a:schemeClr val="accent1"/>
                </a:solidFill>
                <a:latin typeface="Arial"/>
                <a:ea typeface="Arial"/>
                <a:cs typeface="Arial"/>
                <a:sym typeface="Arial"/>
              </a:defRPr>
            </a:lvl7pPr>
            <a:lvl8pPr lvl="7" marR="0" rtl="0" algn="l">
              <a:lnSpc>
                <a:spcPct val="100000"/>
              </a:lnSpc>
              <a:spcBef>
                <a:spcPts val="0"/>
              </a:spcBef>
              <a:spcAft>
                <a:spcPts val="0"/>
              </a:spcAft>
              <a:buClr>
                <a:schemeClr val="accent1"/>
              </a:buClr>
              <a:buSzPts val="2800"/>
              <a:buFont typeface="Arial"/>
              <a:buNone/>
              <a:defRPr b="0" i="0" sz="2800" u="none" cap="none" strike="noStrike">
                <a:solidFill>
                  <a:schemeClr val="accent1"/>
                </a:solidFill>
                <a:latin typeface="Arial"/>
                <a:ea typeface="Arial"/>
                <a:cs typeface="Arial"/>
                <a:sym typeface="Arial"/>
              </a:defRPr>
            </a:lvl8pPr>
            <a:lvl9pPr lvl="8" marR="0" rtl="0" algn="l">
              <a:lnSpc>
                <a:spcPct val="100000"/>
              </a:lnSpc>
              <a:spcBef>
                <a:spcPts val="0"/>
              </a:spcBef>
              <a:spcAft>
                <a:spcPts val="0"/>
              </a:spcAft>
              <a:buClr>
                <a:schemeClr val="accent1"/>
              </a:buClr>
              <a:buSzPts val="2800"/>
              <a:buFont typeface="Arial"/>
              <a:buNone/>
              <a:defRPr b="0" i="0" sz="2800" u="none" cap="none" strike="noStrike">
                <a:solidFill>
                  <a:schemeClr val="accent1"/>
                </a:solidFill>
                <a:latin typeface="Arial"/>
                <a:ea typeface="Arial"/>
                <a:cs typeface="Arial"/>
                <a:sym typeface="Arial"/>
              </a:defRPr>
            </a:lvl9pPr>
          </a:lstStyle>
          <a:p/>
        </p:txBody>
      </p:sp>
      <p:sp>
        <p:nvSpPr>
          <p:cNvPr id="392" name="Google Shape;392;p53"/>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00000"/>
              </a:lnSpc>
              <a:spcBef>
                <a:spcPts val="0"/>
              </a:spcBef>
              <a:spcAft>
                <a:spcPts val="0"/>
              </a:spcAft>
              <a:buClr>
                <a:schemeClr val="dk1"/>
              </a:buClr>
              <a:buSzPts val="1800"/>
              <a:buFont typeface="Montserrat"/>
              <a:buChar char="●"/>
              <a:defRPr b="0" i="0" sz="1800" u="none" cap="none" strike="noStrike">
                <a:solidFill>
                  <a:schemeClr val="dk1"/>
                </a:solidFill>
                <a:latin typeface="Montserrat"/>
                <a:ea typeface="Montserrat"/>
                <a:cs typeface="Montserrat"/>
                <a:sym typeface="Montserrat"/>
              </a:defRPr>
            </a:lvl1pPr>
            <a:lvl2pPr indent="-317500" lvl="1" marL="914400" marR="0" rtl="0" algn="l">
              <a:lnSpc>
                <a:spcPct val="100000"/>
              </a:lnSpc>
              <a:spcBef>
                <a:spcPts val="1600"/>
              </a:spcBef>
              <a:spcAft>
                <a:spcPts val="0"/>
              </a:spcAft>
              <a:buClr>
                <a:schemeClr val="dk1"/>
              </a:buClr>
              <a:buSzPts val="1400"/>
              <a:buFont typeface="Montserrat"/>
              <a:buChar char="○"/>
              <a:defRPr b="0" i="0" sz="1400" u="none" cap="none" strike="noStrike">
                <a:solidFill>
                  <a:schemeClr val="dk1"/>
                </a:solidFill>
                <a:latin typeface="Montserrat"/>
                <a:ea typeface="Montserrat"/>
                <a:cs typeface="Montserrat"/>
                <a:sym typeface="Montserrat"/>
              </a:defRPr>
            </a:lvl2pPr>
            <a:lvl3pPr indent="-317500" lvl="2" marL="1371600" marR="0" rtl="0" algn="l">
              <a:lnSpc>
                <a:spcPct val="100000"/>
              </a:lnSpc>
              <a:spcBef>
                <a:spcPts val="1600"/>
              </a:spcBef>
              <a:spcAft>
                <a:spcPts val="0"/>
              </a:spcAft>
              <a:buClr>
                <a:schemeClr val="dk1"/>
              </a:buClr>
              <a:buSzPts val="1400"/>
              <a:buFont typeface="Montserrat"/>
              <a:buChar char="■"/>
              <a:defRPr b="0" i="0" sz="1400" u="none" cap="none" strike="noStrike">
                <a:solidFill>
                  <a:schemeClr val="dk1"/>
                </a:solidFill>
                <a:latin typeface="Montserrat"/>
                <a:ea typeface="Montserrat"/>
                <a:cs typeface="Montserrat"/>
                <a:sym typeface="Montserrat"/>
              </a:defRPr>
            </a:lvl3pPr>
            <a:lvl4pPr indent="-317500" lvl="3" marL="1828800" marR="0" rtl="0" algn="l">
              <a:lnSpc>
                <a:spcPct val="100000"/>
              </a:lnSpc>
              <a:spcBef>
                <a:spcPts val="1600"/>
              </a:spcBef>
              <a:spcAft>
                <a:spcPts val="0"/>
              </a:spcAft>
              <a:buClr>
                <a:schemeClr val="dk1"/>
              </a:buClr>
              <a:buSzPts val="1400"/>
              <a:buFont typeface="Montserrat"/>
              <a:buChar char="●"/>
              <a:defRPr b="0" i="0" sz="1400" u="none" cap="none" strike="noStrike">
                <a:solidFill>
                  <a:schemeClr val="dk1"/>
                </a:solidFill>
                <a:latin typeface="Montserrat"/>
                <a:ea typeface="Montserrat"/>
                <a:cs typeface="Montserrat"/>
                <a:sym typeface="Montserrat"/>
              </a:defRPr>
            </a:lvl4pPr>
            <a:lvl5pPr indent="-317500" lvl="4" marL="2286000" marR="0" rtl="0" algn="l">
              <a:lnSpc>
                <a:spcPct val="100000"/>
              </a:lnSpc>
              <a:spcBef>
                <a:spcPts val="1600"/>
              </a:spcBef>
              <a:spcAft>
                <a:spcPts val="0"/>
              </a:spcAft>
              <a:buClr>
                <a:schemeClr val="dk1"/>
              </a:buClr>
              <a:buSzPts val="1400"/>
              <a:buFont typeface="Montserrat"/>
              <a:buChar char="○"/>
              <a:defRPr b="0" i="0" sz="1400" u="none" cap="none" strike="noStrike">
                <a:solidFill>
                  <a:schemeClr val="dk1"/>
                </a:solidFill>
                <a:latin typeface="Montserrat"/>
                <a:ea typeface="Montserrat"/>
                <a:cs typeface="Montserrat"/>
                <a:sym typeface="Montserrat"/>
              </a:defRPr>
            </a:lvl5pPr>
            <a:lvl6pPr indent="-317500" lvl="5" marL="2743200" marR="0" rtl="0" algn="l">
              <a:lnSpc>
                <a:spcPct val="100000"/>
              </a:lnSpc>
              <a:spcBef>
                <a:spcPts val="1600"/>
              </a:spcBef>
              <a:spcAft>
                <a:spcPts val="0"/>
              </a:spcAft>
              <a:buClr>
                <a:schemeClr val="dk1"/>
              </a:buClr>
              <a:buSzPts val="1400"/>
              <a:buFont typeface="Montserrat"/>
              <a:buChar char="■"/>
              <a:defRPr b="0" i="0" sz="1400" u="none" cap="none" strike="noStrike">
                <a:solidFill>
                  <a:schemeClr val="dk1"/>
                </a:solidFill>
                <a:latin typeface="Montserrat"/>
                <a:ea typeface="Montserrat"/>
                <a:cs typeface="Montserrat"/>
                <a:sym typeface="Montserrat"/>
              </a:defRPr>
            </a:lvl6pPr>
            <a:lvl7pPr indent="-317500" lvl="6" marL="3200400" marR="0" rtl="0" algn="l">
              <a:lnSpc>
                <a:spcPct val="100000"/>
              </a:lnSpc>
              <a:spcBef>
                <a:spcPts val="1600"/>
              </a:spcBef>
              <a:spcAft>
                <a:spcPts val="0"/>
              </a:spcAft>
              <a:buClr>
                <a:schemeClr val="dk1"/>
              </a:buClr>
              <a:buSzPts val="1400"/>
              <a:buFont typeface="Montserrat"/>
              <a:buChar char="●"/>
              <a:defRPr b="0" i="0" sz="1400" u="none" cap="none" strike="noStrike">
                <a:solidFill>
                  <a:schemeClr val="dk1"/>
                </a:solidFill>
                <a:latin typeface="Montserrat"/>
                <a:ea typeface="Montserrat"/>
                <a:cs typeface="Montserrat"/>
                <a:sym typeface="Montserrat"/>
              </a:defRPr>
            </a:lvl7pPr>
            <a:lvl8pPr indent="-317500" lvl="7" marL="3657600" marR="0" rtl="0" algn="l">
              <a:lnSpc>
                <a:spcPct val="100000"/>
              </a:lnSpc>
              <a:spcBef>
                <a:spcPts val="1600"/>
              </a:spcBef>
              <a:spcAft>
                <a:spcPts val="0"/>
              </a:spcAft>
              <a:buClr>
                <a:schemeClr val="dk1"/>
              </a:buClr>
              <a:buSzPts val="1400"/>
              <a:buFont typeface="Montserrat"/>
              <a:buChar char="○"/>
              <a:defRPr b="0" i="0" sz="1400" u="none" cap="none" strike="noStrike">
                <a:solidFill>
                  <a:schemeClr val="dk1"/>
                </a:solidFill>
                <a:latin typeface="Montserrat"/>
                <a:ea typeface="Montserrat"/>
                <a:cs typeface="Montserrat"/>
                <a:sym typeface="Montserrat"/>
              </a:defRPr>
            </a:lvl8pPr>
            <a:lvl9pPr indent="-317500" lvl="8" marL="4114800" marR="0" rtl="0" algn="l">
              <a:lnSpc>
                <a:spcPct val="100000"/>
              </a:lnSpc>
              <a:spcBef>
                <a:spcPts val="1600"/>
              </a:spcBef>
              <a:spcAft>
                <a:spcPts val="1600"/>
              </a:spcAft>
              <a:buClr>
                <a:schemeClr val="dk1"/>
              </a:buClr>
              <a:buSzPts val="1400"/>
              <a:buFont typeface="Montserrat"/>
              <a:buChar char="■"/>
              <a:defRPr b="0" i="0" sz="1400" u="none" cap="none" strike="noStrike">
                <a:solidFill>
                  <a:schemeClr val="dk1"/>
                </a:solidFill>
                <a:latin typeface="Montserrat"/>
                <a:ea typeface="Montserrat"/>
                <a:cs typeface="Montserrat"/>
                <a:sym typeface="Montserrat"/>
              </a:defRPr>
            </a:lvl9pPr>
          </a:lstStyle>
          <a:p/>
        </p:txBody>
      </p:sp>
      <p:sp>
        <p:nvSpPr>
          <p:cNvPr id="393" name="Google Shape;393;p53"/>
          <p:cNvSpPr/>
          <p:nvPr/>
        </p:nvSpPr>
        <p:spPr>
          <a:xfrm>
            <a:off x="0" y="4748000"/>
            <a:ext cx="7500600" cy="3954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394" name="Google Shape;394;p53"/>
          <p:cNvCxnSpPr/>
          <p:nvPr/>
        </p:nvCxnSpPr>
        <p:spPr>
          <a:xfrm rot="10800000">
            <a:off x="781225" y="4940300"/>
            <a:ext cx="6774900" cy="0"/>
          </a:xfrm>
          <a:prstGeom prst="straightConnector1">
            <a:avLst/>
          </a:prstGeom>
          <a:noFill/>
          <a:ln cap="flat" cmpd="sng" w="19050">
            <a:solidFill>
              <a:schemeClr val="lt1"/>
            </a:solidFill>
            <a:prstDash val="solid"/>
            <a:round/>
            <a:headEnd len="sm" w="sm" type="none"/>
            <a:tailEnd len="sm" w="sm" type="none"/>
          </a:ln>
        </p:spPr>
      </p:cxnSp>
    </p:spTree>
  </p:cSld>
  <p:clrMap accent1="accent1" accent2="accent2" accent3="accent3" accent4="accent4" accent5="accent5" accent6="accent6" bg1="lt1" bg2="dk2" tx1="dk1" tx2="lt2" folHlink="folHlink" hlink="hlink"/>
  <p:sldLayoutIdLst>
    <p:sldLayoutId id="2147483697" r:id="rId1"/>
    <p:sldLayoutId id="2147483698" r:id="rId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 Id="rId3"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2.png"/><Relationship Id="rId5" Type="http://schemas.openxmlformats.org/officeDocument/2006/relationships/image" Target="../media/image11.png"/><Relationship Id="rId6" Type="http://schemas.openxmlformats.org/officeDocument/2006/relationships/image" Target="../media/image14.png"/><Relationship Id="rId7" Type="http://schemas.openxmlformats.org/officeDocument/2006/relationships/image" Target="../media/image13.png"/><Relationship Id="rId8" Type="http://schemas.openxmlformats.org/officeDocument/2006/relationships/image" Target="../media/image1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xml"/><Relationship Id="rId3" Type="http://schemas.openxmlformats.org/officeDocument/2006/relationships/hyperlink" Target="https://www.stoptb.org/sites/default/files/Truenat_Implementation_Guide.pdf" TargetMode="External"/><Relationship Id="rId4" Type="http://schemas.openxmlformats.org/officeDocument/2006/relationships/image" Target="../media/image7.png"/><Relationship Id="rId5" Type="http://schemas.openxmlformats.org/officeDocument/2006/relationships/image" Target="../media/image5.jpg"/><Relationship Id="rId6" Type="http://schemas.openxmlformats.org/officeDocument/2006/relationships/image" Target="../media/image1.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hyperlink" Target="http://www.stoptb.org/wg/gli/assets/documents/Xpert-QA-guide-2019.pdf"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1.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hyperlink" Target="https://stoptb.org/assets/documents/resources/publications/sd/Truenat_Implementation_Guide.pdf"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4.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7.xml"/><Relationship Id="rId3" Type="http://schemas.openxmlformats.org/officeDocument/2006/relationships/image" Target="../media/image15.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42.xml"/><Relationship Id="rId3" Type="http://schemas.openxmlformats.org/officeDocument/2006/relationships/image" Target="../media/image7.png"/><Relationship Id="rId4" Type="http://schemas.openxmlformats.org/officeDocument/2006/relationships/image" Target="../media/image5.jpg"/><Relationship Id="rId5" Type="http://schemas.openxmlformats.org/officeDocument/2006/relationships/image" Target="../media/image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0.xml"/><Relationship Id="rId2" Type="http://schemas.openxmlformats.org/officeDocument/2006/relationships/notesSlide" Target="../notesSlides/notesSlide7.xml"/><Relationship Id="rId3" Type="http://schemas.openxmlformats.org/officeDocument/2006/relationships/image" Target="../media/image4.jpg"/><Relationship Id="rId4" Type="http://schemas.openxmlformats.org/officeDocument/2006/relationships/image" Target="../media/image3.jpg"/><Relationship Id="rId5" Type="http://schemas.openxmlformats.org/officeDocument/2006/relationships/image" Target="../media/image6.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hyperlink" Target="http://stoptb.org/assets/documents/gdf/drugsupply/GDFDiagnosticsCatalog.pdf" TargetMode="External"/><Relationship Id="rId4"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4" name="Shape 424"/>
        <p:cNvGrpSpPr/>
        <p:nvPr/>
      </p:nvGrpSpPr>
      <p:grpSpPr>
        <a:xfrm>
          <a:off x="0" y="0"/>
          <a:ext cx="0" cy="0"/>
          <a:chOff x="0" y="0"/>
          <a:chExt cx="0" cy="0"/>
        </a:xfrm>
      </p:grpSpPr>
      <p:sp>
        <p:nvSpPr>
          <p:cNvPr id="425" name="Google Shape;425;p56"/>
          <p:cNvSpPr/>
          <p:nvPr/>
        </p:nvSpPr>
        <p:spPr>
          <a:xfrm>
            <a:off x="-55300" y="1913575"/>
            <a:ext cx="5290030" cy="16800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000000"/>
              </a:buClr>
              <a:buSzPts val="2000"/>
              <a:buFont typeface="Arial"/>
              <a:buNone/>
            </a:pPr>
            <a:r>
              <a:t/>
            </a:r>
            <a:endParaRPr b="0" i="0" sz="2000" u="none" cap="none" strike="noStrike">
              <a:solidFill>
                <a:schemeClr val="accent1"/>
              </a:solidFill>
              <a:latin typeface="Gill Sans"/>
              <a:ea typeface="Gill Sans"/>
              <a:cs typeface="Gill Sans"/>
              <a:sym typeface="Gill Sans"/>
            </a:endParaRPr>
          </a:p>
          <a:p>
            <a:pPr indent="0" lvl="0" marL="0" marR="0" rtl="0" algn="r">
              <a:lnSpc>
                <a:spcPct val="100000"/>
              </a:lnSpc>
              <a:spcBef>
                <a:spcPts val="0"/>
              </a:spcBef>
              <a:spcAft>
                <a:spcPts val="0"/>
              </a:spcAft>
              <a:buClr>
                <a:srgbClr val="000000"/>
              </a:buClr>
              <a:buSzPts val="2000"/>
              <a:buFont typeface="Arial"/>
              <a:buNone/>
            </a:pPr>
            <a:r>
              <a:t/>
            </a:r>
            <a:endParaRPr b="0" i="0" sz="2000" u="none" cap="none" strike="noStrike">
              <a:solidFill>
                <a:schemeClr val="accent1"/>
              </a:solidFill>
              <a:latin typeface="Gill Sans"/>
              <a:ea typeface="Gill Sans"/>
              <a:cs typeface="Gill Sans"/>
              <a:sym typeface="Gill Sans"/>
            </a:endParaRPr>
          </a:p>
          <a:p>
            <a:pPr indent="0" lvl="0" marL="0" marR="0" rtl="0" algn="r">
              <a:lnSpc>
                <a:spcPct val="100000"/>
              </a:lnSpc>
              <a:spcBef>
                <a:spcPts val="0"/>
              </a:spcBef>
              <a:spcAft>
                <a:spcPts val="0"/>
              </a:spcAft>
              <a:buClr>
                <a:srgbClr val="000000"/>
              </a:buClr>
              <a:buSzPts val="2000"/>
              <a:buFont typeface="Arial"/>
              <a:buNone/>
            </a:pPr>
            <a:r>
              <a:t/>
            </a:r>
            <a:endParaRPr b="0" i="0" sz="2000" u="none" cap="none" strike="noStrike">
              <a:solidFill>
                <a:schemeClr val="accent1"/>
              </a:solidFill>
              <a:latin typeface="Gill Sans"/>
              <a:ea typeface="Gill Sans"/>
              <a:cs typeface="Gill Sans"/>
              <a:sym typeface="Gill Sans"/>
            </a:endParaRPr>
          </a:p>
          <a:p>
            <a:pPr indent="0" lvl="0" marL="0" marR="0" rtl="0" algn="r">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Gill Sans"/>
              <a:ea typeface="Gill Sans"/>
              <a:cs typeface="Gill Sans"/>
              <a:sym typeface="Gill Sans"/>
            </a:endParaRPr>
          </a:p>
        </p:txBody>
      </p:sp>
      <p:sp>
        <p:nvSpPr>
          <p:cNvPr id="426" name="Google Shape;426;p56"/>
          <p:cNvSpPr txBox="1"/>
          <p:nvPr>
            <p:ph type="ctrTitle"/>
          </p:nvPr>
        </p:nvSpPr>
        <p:spPr>
          <a:xfrm>
            <a:off x="253602" y="2238475"/>
            <a:ext cx="4981128" cy="1355100"/>
          </a:xfrm>
          <a:prstGeom prst="rect">
            <a:avLst/>
          </a:prstGeom>
          <a:noFill/>
          <a:ln>
            <a:noFill/>
          </a:ln>
        </p:spPr>
        <p:txBody>
          <a:bodyPr anchorCtr="0" anchor="ctr" bIns="91425" lIns="91425" spcFirstLastPara="1" rIns="91425" wrap="square" tIns="91425">
            <a:noAutofit/>
          </a:bodyPr>
          <a:lstStyle/>
          <a:p>
            <a:pPr indent="0" lvl="0" marL="0" rtl="0" algn="l">
              <a:lnSpc>
                <a:spcPct val="90000"/>
              </a:lnSpc>
              <a:spcBef>
                <a:spcPts val="0"/>
              </a:spcBef>
              <a:spcAft>
                <a:spcPts val="0"/>
              </a:spcAft>
              <a:buSzPts val="3600"/>
              <a:buNone/>
            </a:pPr>
            <a:r>
              <a:rPr lang="en-US" sz="2800">
                <a:solidFill>
                  <a:schemeClr val="accent1"/>
                </a:solidFill>
              </a:rPr>
              <a:t>MODULE 4: ORDER PLANNING AND QUALITY ASSURANCE (QA)</a:t>
            </a:r>
            <a:endParaRPr/>
          </a:p>
        </p:txBody>
      </p:sp>
      <p:sp>
        <p:nvSpPr>
          <p:cNvPr id="427" name="Google Shape;427;p56"/>
          <p:cNvSpPr txBox="1"/>
          <p:nvPr>
            <p:ph idx="1" type="subTitle"/>
          </p:nvPr>
        </p:nvSpPr>
        <p:spPr>
          <a:xfrm>
            <a:off x="888999" y="4332194"/>
            <a:ext cx="6309323" cy="374650"/>
          </a:xfrm>
          <a:prstGeom prst="rect">
            <a:avLst/>
          </a:prstGeom>
          <a:noFill/>
          <a:ln>
            <a:noFill/>
          </a:ln>
        </p:spPr>
        <p:txBody>
          <a:bodyPr anchorCtr="0" anchor="t" bIns="91425" lIns="91425" spcFirstLastPara="1" rIns="91425" wrap="square" tIns="91425">
            <a:noAutofit/>
          </a:bodyPr>
          <a:lstStyle/>
          <a:p>
            <a:pPr indent="-3175" lvl="0" marL="117475" rtl="0" algn="l">
              <a:lnSpc>
                <a:spcPct val="100000"/>
              </a:lnSpc>
              <a:spcBef>
                <a:spcPts val="0"/>
              </a:spcBef>
              <a:spcAft>
                <a:spcPts val="0"/>
              </a:spcAft>
              <a:buSzPts val="1400"/>
              <a:buNone/>
            </a:pPr>
            <a:r>
              <a:rPr lang="en-US"/>
              <a:t>Truenat</a:t>
            </a:r>
            <a:r>
              <a:rPr baseline="30000" lang="en-US"/>
              <a:t>®</a:t>
            </a:r>
            <a:r>
              <a:rPr lang="en-US"/>
              <a:t> Tests for the Detection of TB and Rifampicin Resistance Central-Level Training</a:t>
            </a:r>
            <a:endParaRPr/>
          </a:p>
        </p:txBody>
      </p:sp>
      <p:cxnSp>
        <p:nvCxnSpPr>
          <p:cNvPr id="428" name="Google Shape;428;p56"/>
          <p:cNvCxnSpPr/>
          <p:nvPr/>
        </p:nvCxnSpPr>
        <p:spPr>
          <a:xfrm rot="10800000">
            <a:off x="981700" y="4940300"/>
            <a:ext cx="5530800" cy="0"/>
          </a:xfrm>
          <a:prstGeom prst="straightConnector1">
            <a:avLst/>
          </a:prstGeom>
          <a:noFill/>
          <a:ln cap="flat" cmpd="sng" w="19050">
            <a:solidFill>
              <a:schemeClr val="lt1"/>
            </a:solidFill>
            <a:prstDash val="solid"/>
            <a:round/>
            <a:headEnd len="sm" w="sm" type="none"/>
            <a:tailEnd len="sm" w="sm" type="none"/>
          </a:ln>
        </p:spPr>
      </p:cxnSp>
      <p:cxnSp>
        <p:nvCxnSpPr>
          <p:cNvPr id="429" name="Google Shape;429;p56"/>
          <p:cNvCxnSpPr/>
          <p:nvPr/>
        </p:nvCxnSpPr>
        <p:spPr>
          <a:xfrm rot="10800000">
            <a:off x="4348475" y="203200"/>
            <a:ext cx="4203300" cy="0"/>
          </a:xfrm>
          <a:prstGeom prst="straightConnector1">
            <a:avLst/>
          </a:prstGeom>
          <a:noFill/>
          <a:ln cap="flat" cmpd="sng" w="19050">
            <a:solidFill>
              <a:schemeClr val="accent1"/>
            </a:solidFill>
            <a:prstDash val="solid"/>
            <a:round/>
            <a:headEnd len="sm" w="sm" type="none"/>
            <a:tailEnd len="sm" w="sm" type="none"/>
          </a:ln>
        </p:spPr>
      </p:cxnSp>
      <p:cxnSp>
        <p:nvCxnSpPr>
          <p:cNvPr id="430" name="Google Shape;430;p56"/>
          <p:cNvCxnSpPr/>
          <p:nvPr/>
        </p:nvCxnSpPr>
        <p:spPr>
          <a:xfrm rot="10800000">
            <a:off x="4355425" y="203200"/>
            <a:ext cx="3132303" cy="0"/>
          </a:xfrm>
          <a:prstGeom prst="straightConnector1">
            <a:avLst/>
          </a:prstGeom>
          <a:noFill/>
          <a:ln cap="flat" cmpd="sng" w="19050">
            <a:solidFill>
              <a:schemeClr val="lt1"/>
            </a:solidFill>
            <a:prstDash val="solid"/>
            <a:round/>
            <a:headEnd len="sm" w="sm" type="none"/>
            <a:tailEnd len="sm" w="sm" type="none"/>
          </a:ln>
        </p:spPr>
      </p:cxn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02" name="Shape 502"/>
        <p:cNvGrpSpPr/>
        <p:nvPr/>
      </p:nvGrpSpPr>
      <p:grpSpPr>
        <a:xfrm>
          <a:off x="0" y="0"/>
          <a:ext cx="0" cy="0"/>
          <a:chOff x="0" y="0"/>
          <a:chExt cx="0" cy="0"/>
        </a:xfrm>
      </p:grpSpPr>
      <p:sp>
        <p:nvSpPr>
          <p:cNvPr id="503" name="Google Shape;503;p65"/>
          <p:cNvSpPr txBox="1"/>
          <p:nvPr>
            <p:ph type="title"/>
          </p:nvPr>
        </p:nvSpPr>
        <p:spPr>
          <a:xfrm>
            <a:off x="723017" y="659298"/>
            <a:ext cx="7999502" cy="458147"/>
          </a:xfrm>
          <a:prstGeom prst="rect">
            <a:avLst/>
          </a:prstGeom>
          <a:noFill/>
          <a:ln>
            <a:noFill/>
          </a:ln>
        </p:spPr>
        <p:txBody>
          <a:bodyPr anchorCtr="0" anchor="b" bIns="0" lIns="0" spcFirstLastPara="1" rIns="0" wrap="square" tIns="0">
            <a:noAutofit/>
          </a:bodyPr>
          <a:lstStyle/>
          <a:p>
            <a:pPr indent="0" lvl="0" marL="0" rtl="0" algn="l">
              <a:lnSpc>
                <a:spcPct val="100000"/>
              </a:lnSpc>
              <a:spcBef>
                <a:spcPts val="0"/>
              </a:spcBef>
              <a:spcAft>
                <a:spcPts val="0"/>
              </a:spcAft>
              <a:buSzPts val="2800"/>
              <a:buNone/>
            </a:pPr>
            <a:r>
              <a:rPr lang="en-US" sz="2800">
                <a:solidFill>
                  <a:schemeClr val="accent1"/>
                </a:solidFill>
                <a:latin typeface="Montserrat ExtraBold"/>
                <a:ea typeface="Montserrat ExtraBold"/>
                <a:cs typeface="Montserrat ExtraBold"/>
                <a:sym typeface="Montserrat ExtraBold"/>
              </a:rPr>
              <a:t>Storage Conditions and Shelf-Life of Consumables</a:t>
            </a:r>
            <a:endParaRPr/>
          </a:p>
        </p:txBody>
      </p:sp>
      <p:graphicFrame>
        <p:nvGraphicFramePr>
          <p:cNvPr id="504" name="Google Shape;504;p65"/>
          <p:cNvGraphicFramePr/>
          <p:nvPr/>
        </p:nvGraphicFramePr>
        <p:xfrm>
          <a:off x="723017" y="1117445"/>
          <a:ext cx="3000000" cy="3000000"/>
        </p:xfrm>
        <a:graphic>
          <a:graphicData uri="http://schemas.openxmlformats.org/drawingml/2006/table">
            <a:tbl>
              <a:tblPr bandRow="1" firstRow="1">
                <a:noFill/>
                <a:tableStyleId>{DCC0D4D5-B0CA-4852-8C78-3B7B4421E2E1}</a:tableStyleId>
              </a:tblPr>
              <a:tblGrid>
                <a:gridCol w="1623425"/>
                <a:gridCol w="2491250"/>
                <a:gridCol w="3486275"/>
              </a:tblGrid>
              <a:tr h="535475">
                <a:tc>
                  <a:txBody>
                    <a:bodyPr/>
                    <a:lstStyle/>
                    <a:p>
                      <a:pPr indent="0" lvl="0" marL="0" marR="0" rtl="0" algn="l">
                        <a:lnSpc>
                          <a:spcPct val="100000"/>
                        </a:lnSpc>
                        <a:spcBef>
                          <a:spcPts val="0"/>
                        </a:spcBef>
                        <a:spcAft>
                          <a:spcPts val="0"/>
                        </a:spcAft>
                        <a:buClr>
                          <a:srgbClr val="000000"/>
                        </a:buClr>
                        <a:buSzPts val="1400"/>
                        <a:buFont typeface="Arial"/>
                        <a:buNone/>
                      </a:pPr>
                      <a:r>
                        <a:rPr lang="en-US" sz="1200" u="none" cap="none" strike="noStrike">
                          <a:solidFill>
                            <a:schemeClr val="lt1"/>
                          </a:solidFill>
                          <a:latin typeface="Montserrat"/>
                          <a:ea typeface="Montserrat"/>
                          <a:cs typeface="Montserrat"/>
                          <a:sym typeface="Montserrat"/>
                        </a:rPr>
                        <a:t>Equipment</a:t>
                      </a:r>
                      <a:endParaRPr sz="1200" u="none" cap="none" strike="noStrike">
                        <a:solidFill>
                          <a:schemeClr val="lt1"/>
                        </a:solidFill>
                        <a:latin typeface="Montserrat"/>
                        <a:ea typeface="Montserrat"/>
                        <a:cs typeface="Montserrat"/>
                        <a:sym typeface="Montserrat"/>
                      </a:endParaRPr>
                    </a:p>
                  </a:txBody>
                  <a:tcPr marT="34300" marB="34300" marR="68575" marL="68575" anchor="ctr"/>
                </a:tc>
                <a:tc>
                  <a:txBody>
                    <a:bodyPr/>
                    <a:lstStyle/>
                    <a:p>
                      <a:pPr indent="0" lvl="0" marL="0" marR="0" rtl="0" algn="l">
                        <a:lnSpc>
                          <a:spcPct val="100000"/>
                        </a:lnSpc>
                        <a:spcBef>
                          <a:spcPts val="0"/>
                        </a:spcBef>
                        <a:spcAft>
                          <a:spcPts val="0"/>
                        </a:spcAft>
                        <a:buClr>
                          <a:srgbClr val="000000"/>
                        </a:buClr>
                        <a:buSzPts val="1400"/>
                        <a:buFont typeface="Arial"/>
                        <a:buNone/>
                      </a:pPr>
                      <a:r>
                        <a:rPr lang="en-US" sz="1200" u="none" cap="none" strike="noStrike">
                          <a:solidFill>
                            <a:schemeClr val="lt1"/>
                          </a:solidFill>
                          <a:latin typeface="Montserrat"/>
                          <a:ea typeface="Montserrat"/>
                          <a:cs typeface="Montserrat"/>
                          <a:sym typeface="Montserrat"/>
                        </a:rPr>
                        <a:t>Recommended Storage Condition</a:t>
                      </a:r>
                      <a:endParaRPr sz="1200" u="none" cap="none" strike="noStrike">
                        <a:solidFill>
                          <a:schemeClr val="lt1"/>
                        </a:solidFill>
                        <a:latin typeface="Montserrat"/>
                        <a:ea typeface="Montserrat"/>
                        <a:cs typeface="Montserrat"/>
                        <a:sym typeface="Montserrat"/>
                      </a:endParaRPr>
                    </a:p>
                  </a:txBody>
                  <a:tcPr marT="34300" marB="34300" marR="68575" marL="68575" anchor="ctr"/>
                </a:tc>
                <a:tc>
                  <a:txBody>
                    <a:bodyPr/>
                    <a:lstStyle/>
                    <a:p>
                      <a:pPr indent="0" lvl="0" marL="0" marR="0" rtl="0" algn="l">
                        <a:lnSpc>
                          <a:spcPct val="100000"/>
                        </a:lnSpc>
                        <a:spcBef>
                          <a:spcPts val="0"/>
                        </a:spcBef>
                        <a:spcAft>
                          <a:spcPts val="0"/>
                        </a:spcAft>
                        <a:buClr>
                          <a:srgbClr val="000000"/>
                        </a:buClr>
                        <a:buSzPts val="1400"/>
                        <a:buFont typeface="Arial"/>
                        <a:buNone/>
                      </a:pPr>
                      <a:r>
                        <a:rPr lang="en-US" sz="1200" u="none" cap="none" strike="noStrike">
                          <a:solidFill>
                            <a:schemeClr val="lt1"/>
                          </a:solidFill>
                          <a:latin typeface="Montserrat"/>
                          <a:ea typeface="Montserrat"/>
                          <a:cs typeface="Montserrat"/>
                          <a:sym typeface="Montserrat"/>
                        </a:rPr>
                        <a:t>Shelf Life</a:t>
                      </a:r>
                      <a:endParaRPr sz="1200" u="none" cap="none" strike="noStrike">
                        <a:solidFill>
                          <a:schemeClr val="lt1"/>
                        </a:solidFill>
                        <a:latin typeface="Montserrat"/>
                        <a:ea typeface="Montserrat"/>
                        <a:cs typeface="Montserrat"/>
                        <a:sym typeface="Montserrat"/>
                      </a:endParaRPr>
                    </a:p>
                  </a:txBody>
                  <a:tcPr marT="34300" marB="34300" marR="68575" marL="68575" anchor="ctr"/>
                </a:tc>
              </a:tr>
              <a:tr h="1268050">
                <a:tc>
                  <a:txBody>
                    <a:bodyPr/>
                    <a:lstStyle/>
                    <a:p>
                      <a:pPr indent="0" lvl="0" marL="0" marR="0" rtl="0" algn="l">
                        <a:lnSpc>
                          <a:spcPct val="100000"/>
                        </a:lnSpc>
                        <a:spcBef>
                          <a:spcPts val="0"/>
                        </a:spcBef>
                        <a:spcAft>
                          <a:spcPts val="0"/>
                        </a:spcAft>
                        <a:buClr>
                          <a:srgbClr val="000000"/>
                        </a:buClr>
                        <a:buSzPts val="1400"/>
                        <a:buFont typeface="Arial"/>
                        <a:buNone/>
                      </a:pPr>
                      <a:r>
                        <a:rPr lang="en-US" sz="1200" u="none" cap="none" strike="noStrike">
                          <a:latin typeface="Montserrat"/>
                          <a:ea typeface="Montserrat"/>
                          <a:cs typeface="Montserrat"/>
                          <a:sym typeface="Montserrat"/>
                        </a:rPr>
                        <a:t>Chips</a:t>
                      </a:r>
                      <a:endParaRPr sz="1200" u="none" cap="none" strike="noStrike">
                        <a:latin typeface="Montserrat"/>
                        <a:ea typeface="Montserrat"/>
                        <a:cs typeface="Montserrat"/>
                        <a:sym typeface="Montserrat"/>
                      </a:endParaRPr>
                    </a:p>
                  </a:txBody>
                  <a:tcPr marT="34300" marB="34300" marR="68575" marL="68575" anchor="ctr"/>
                </a:tc>
                <a:tc>
                  <a:txBody>
                    <a:bodyPr/>
                    <a:lstStyle/>
                    <a:p>
                      <a:pPr indent="0" lvl="0" marL="0" marR="0" rtl="0" algn="l">
                        <a:lnSpc>
                          <a:spcPct val="107000"/>
                        </a:lnSpc>
                        <a:spcBef>
                          <a:spcPts val="0"/>
                        </a:spcBef>
                        <a:spcAft>
                          <a:spcPts val="0"/>
                        </a:spcAft>
                        <a:buClr>
                          <a:srgbClr val="000000"/>
                        </a:buClr>
                        <a:buSzPts val="1400"/>
                        <a:buFont typeface="Arial"/>
                        <a:buNone/>
                      </a:pPr>
                      <a:r>
                        <a:rPr lang="en-US" sz="1200" u="none" cap="none" strike="noStrike">
                          <a:solidFill>
                            <a:schemeClr val="dk1"/>
                          </a:solidFill>
                          <a:latin typeface="Montserrat"/>
                          <a:ea typeface="Montserrat"/>
                          <a:cs typeface="Montserrat"/>
                          <a:sym typeface="Montserrat"/>
                        </a:rPr>
                        <a:t>Storage temperature: </a:t>
                      </a:r>
                      <a:br>
                        <a:rPr lang="en-US" sz="1200" u="none" cap="none" strike="noStrike">
                          <a:solidFill>
                            <a:schemeClr val="dk1"/>
                          </a:solidFill>
                          <a:latin typeface="Montserrat"/>
                          <a:ea typeface="Montserrat"/>
                          <a:cs typeface="Montserrat"/>
                          <a:sym typeface="Montserrat"/>
                        </a:rPr>
                      </a:br>
                      <a:r>
                        <a:rPr lang="en-US" sz="1200" u="none" cap="none" strike="noStrike">
                          <a:solidFill>
                            <a:schemeClr val="dk1"/>
                          </a:solidFill>
                          <a:latin typeface="Montserrat"/>
                          <a:ea typeface="Montserrat"/>
                          <a:cs typeface="Montserrat"/>
                          <a:sym typeface="Montserrat"/>
                        </a:rPr>
                        <a:t>2°C – 30°C</a:t>
                      </a:r>
                      <a:endParaRPr sz="1200" u="none" cap="none" strike="noStrike">
                        <a:solidFill>
                          <a:schemeClr val="dk1"/>
                        </a:solidFill>
                        <a:latin typeface="Montserrat"/>
                        <a:ea typeface="Montserrat"/>
                        <a:cs typeface="Montserrat"/>
                        <a:sym typeface="Montserrat"/>
                      </a:endParaRPr>
                    </a:p>
                  </a:txBody>
                  <a:tcPr marT="0" marB="0" marR="51425" marL="51425" anchor="ctr"/>
                </a:tc>
                <a:tc>
                  <a:txBody>
                    <a:bodyPr/>
                    <a:lstStyle/>
                    <a:p>
                      <a:pPr indent="0" lvl="0" marL="0" marR="0" rtl="0" algn="l">
                        <a:lnSpc>
                          <a:spcPct val="107000"/>
                        </a:lnSpc>
                        <a:spcBef>
                          <a:spcPts val="0"/>
                        </a:spcBef>
                        <a:spcAft>
                          <a:spcPts val="0"/>
                        </a:spcAft>
                        <a:buClr>
                          <a:srgbClr val="000000"/>
                        </a:buClr>
                        <a:buSzPts val="1400"/>
                        <a:buFont typeface="Arial"/>
                        <a:buNone/>
                      </a:pPr>
                      <a:r>
                        <a:rPr lang="en-US" sz="1200" u="none" cap="none" strike="noStrike">
                          <a:solidFill>
                            <a:schemeClr val="dk1"/>
                          </a:solidFill>
                          <a:latin typeface="Montserrat"/>
                          <a:ea typeface="Montserrat"/>
                          <a:cs typeface="Montserrat"/>
                          <a:sym typeface="Montserrat"/>
                        </a:rPr>
                        <a:t>2 years shelf under recommended storage conditions </a:t>
                      </a:r>
                      <a:endParaRPr sz="1200" u="none" cap="none" strike="noStrike"/>
                    </a:p>
                    <a:p>
                      <a:pPr indent="0" lvl="0" marL="0" marR="0" rtl="0" algn="l">
                        <a:lnSpc>
                          <a:spcPct val="107000"/>
                        </a:lnSpc>
                        <a:spcBef>
                          <a:spcPts val="600"/>
                        </a:spcBef>
                        <a:spcAft>
                          <a:spcPts val="0"/>
                        </a:spcAft>
                        <a:buClr>
                          <a:srgbClr val="000000"/>
                        </a:buClr>
                        <a:buSzPts val="1400"/>
                        <a:buFont typeface="Arial"/>
                        <a:buNone/>
                      </a:pPr>
                      <a:r>
                        <a:rPr lang="en-US" sz="1200" u="none" cap="none" strike="noStrike">
                          <a:solidFill>
                            <a:schemeClr val="dk1"/>
                          </a:solidFill>
                          <a:latin typeface="Montserrat"/>
                          <a:ea typeface="Montserrat"/>
                          <a:cs typeface="Montserrat"/>
                          <a:sym typeface="Montserrat"/>
                        </a:rPr>
                        <a:t>Up to 6 months at a temperature under 40°C, if conditions do not allow for storage under 30°C, and up to 1 month at temperatures up to 45°C </a:t>
                      </a:r>
                      <a:endParaRPr sz="1200" u="none" cap="none" strike="noStrike">
                        <a:solidFill>
                          <a:schemeClr val="dk1"/>
                        </a:solidFill>
                        <a:latin typeface="Montserrat"/>
                        <a:ea typeface="Montserrat"/>
                        <a:cs typeface="Montserrat"/>
                        <a:sym typeface="Montserrat"/>
                      </a:endParaRPr>
                    </a:p>
                  </a:txBody>
                  <a:tcPr marT="0" marB="0" marR="51425" marL="51425" anchor="ctr"/>
                </a:tc>
              </a:tr>
              <a:tr h="1754025">
                <a:tc>
                  <a:txBody>
                    <a:bodyPr/>
                    <a:lstStyle/>
                    <a:p>
                      <a:pPr indent="0" lvl="0" marL="0" marR="0" rtl="0" algn="l">
                        <a:lnSpc>
                          <a:spcPct val="100000"/>
                        </a:lnSpc>
                        <a:spcBef>
                          <a:spcPts val="0"/>
                        </a:spcBef>
                        <a:spcAft>
                          <a:spcPts val="0"/>
                        </a:spcAft>
                        <a:buClr>
                          <a:srgbClr val="000000"/>
                        </a:buClr>
                        <a:buSzPts val="1400"/>
                        <a:buFont typeface="Arial"/>
                        <a:buNone/>
                      </a:pPr>
                      <a:r>
                        <a:rPr lang="en-US" sz="1200" u="none" cap="none" strike="noStrike">
                          <a:latin typeface="Montserrat"/>
                          <a:ea typeface="Montserrat"/>
                          <a:cs typeface="Montserrat"/>
                          <a:sym typeface="Montserrat"/>
                        </a:rPr>
                        <a:t>Reagent packs (</a:t>
                      </a:r>
                      <a:r>
                        <a:rPr lang="en-US" sz="1200" u="none" cap="none" strike="noStrike">
                          <a:solidFill>
                            <a:schemeClr val="dk1"/>
                          </a:solidFill>
                          <a:latin typeface="Montserrat"/>
                          <a:ea typeface="Montserrat"/>
                          <a:cs typeface="Montserrat"/>
                          <a:sym typeface="Montserrat"/>
                        </a:rPr>
                        <a:t>Sample Pre-treatment Pack and Prep Kit)</a:t>
                      </a:r>
                      <a:endParaRPr sz="1200" u="none" cap="none" strike="noStrike"/>
                    </a:p>
                    <a:p>
                      <a:pPr indent="0" lvl="0" marL="0" marR="0" rtl="0" algn="l">
                        <a:lnSpc>
                          <a:spcPct val="100000"/>
                        </a:lnSpc>
                        <a:spcBef>
                          <a:spcPts val="0"/>
                        </a:spcBef>
                        <a:spcAft>
                          <a:spcPts val="0"/>
                        </a:spcAft>
                        <a:buClr>
                          <a:srgbClr val="000000"/>
                        </a:buClr>
                        <a:buSzPts val="1400"/>
                        <a:buFont typeface="Arial"/>
                        <a:buNone/>
                      </a:pPr>
                      <a:r>
                        <a:t/>
                      </a:r>
                      <a:endParaRPr sz="1200" u="none" cap="none" strike="noStrike">
                        <a:latin typeface="Montserrat"/>
                        <a:ea typeface="Montserrat"/>
                        <a:cs typeface="Montserrat"/>
                        <a:sym typeface="Montserrat"/>
                      </a:endParaRPr>
                    </a:p>
                  </a:txBody>
                  <a:tcPr marT="34300" marB="34300" marR="68575" marL="68575" anchor="ctr"/>
                </a:tc>
                <a:tc>
                  <a:txBody>
                    <a:bodyPr/>
                    <a:lstStyle/>
                    <a:p>
                      <a:pPr indent="0" lvl="0" marL="0" marR="0" rtl="0" algn="l">
                        <a:lnSpc>
                          <a:spcPct val="107000"/>
                        </a:lnSpc>
                        <a:spcBef>
                          <a:spcPts val="0"/>
                        </a:spcBef>
                        <a:spcAft>
                          <a:spcPts val="0"/>
                        </a:spcAft>
                        <a:buClr>
                          <a:srgbClr val="000000"/>
                        </a:buClr>
                        <a:buSzPts val="1400"/>
                        <a:buFont typeface="Arial"/>
                        <a:buNone/>
                      </a:pPr>
                      <a:r>
                        <a:rPr b="0" i="0" lang="en-US" sz="1200" u="none" cap="none" strike="noStrike">
                          <a:solidFill>
                            <a:schemeClr val="dk1"/>
                          </a:solidFill>
                          <a:latin typeface="Montserrat"/>
                          <a:ea typeface="Montserrat"/>
                          <a:cs typeface="Montserrat"/>
                          <a:sym typeface="Montserrat"/>
                        </a:rPr>
                        <a:t>Storage temperature:</a:t>
                      </a:r>
                      <a:br>
                        <a:rPr b="0" i="0" lang="en-US" sz="1200" u="none" cap="none" strike="noStrike">
                          <a:solidFill>
                            <a:schemeClr val="dk1"/>
                          </a:solidFill>
                          <a:latin typeface="Montserrat"/>
                          <a:ea typeface="Montserrat"/>
                          <a:cs typeface="Montserrat"/>
                          <a:sym typeface="Montserrat"/>
                        </a:rPr>
                      </a:br>
                      <a:r>
                        <a:rPr b="0" i="0" lang="en-US" sz="1200" u="none" cap="none" strike="noStrike">
                          <a:solidFill>
                            <a:schemeClr val="dk1"/>
                          </a:solidFill>
                          <a:latin typeface="Montserrat"/>
                          <a:ea typeface="Montserrat"/>
                          <a:cs typeface="Montserrat"/>
                          <a:sym typeface="Montserrat"/>
                        </a:rPr>
                        <a:t>2°C – 30°C</a:t>
                      </a:r>
                      <a:endParaRPr b="0" i="0" sz="1200" u="none" cap="none" strike="noStrike">
                        <a:solidFill>
                          <a:schemeClr val="dk1"/>
                        </a:solidFill>
                        <a:latin typeface="Montserrat"/>
                        <a:ea typeface="Montserrat"/>
                        <a:cs typeface="Montserrat"/>
                        <a:sym typeface="Montserrat"/>
                      </a:endParaRPr>
                    </a:p>
                  </a:txBody>
                  <a:tcPr marT="0" marB="0" marR="51425" marL="51425" anchor="ctr"/>
                </a:tc>
                <a:tc>
                  <a:txBody>
                    <a:bodyPr/>
                    <a:lstStyle/>
                    <a:p>
                      <a:pPr indent="0" lvl="0" marL="0" marR="0" rtl="0" algn="l">
                        <a:lnSpc>
                          <a:spcPct val="107000"/>
                        </a:lnSpc>
                        <a:spcBef>
                          <a:spcPts val="0"/>
                        </a:spcBef>
                        <a:spcAft>
                          <a:spcPts val="0"/>
                        </a:spcAft>
                        <a:buClr>
                          <a:srgbClr val="000000"/>
                        </a:buClr>
                        <a:buSzPts val="1400"/>
                        <a:buFont typeface="Arial"/>
                        <a:buNone/>
                      </a:pPr>
                      <a:r>
                        <a:rPr b="0" i="0" lang="en-US" sz="1200" u="none" cap="none" strike="noStrike">
                          <a:solidFill>
                            <a:schemeClr val="dk1"/>
                          </a:solidFill>
                          <a:latin typeface="Montserrat"/>
                          <a:ea typeface="Montserrat"/>
                          <a:cs typeface="Montserrat"/>
                          <a:sym typeface="Montserrat"/>
                        </a:rPr>
                        <a:t>2 years under recommended storage conditions</a:t>
                      </a:r>
                      <a:endParaRPr sz="1400" u="none" cap="none" strike="noStrike"/>
                    </a:p>
                    <a:p>
                      <a:pPr indent="0" lvl="0" marL="0" marR="0" rtl="0" algn="l">
                        <a:lnSpc>
                          <a:spcPct val="107000"/>
                        </a:lnSpc>
                        <a:spcBef>
                          <a:spcPts val="600"/>
                        </a:spcBef>
                        <a:spcAft>
                          <a:spcPts val="0"/>
                        </a:spcAft>
                        <a:buClr>
                          <a:srgbClr val="000000"/>
                        </a:buClr>
                        <a:buSzPts val="1400"/>
                        <a:buFont typeface="Arial"/>
                        <a:buNone/>
                      </a:pPr>
                      <a:r>
                        <a:rPr b="0" i="0" lang="en-US" sz="1200" u="none" cap="none" strike="noStrike">
                          <a:solidFill>
                            <a:schemeClr val="dk1"/>
                          </a:solidFill>
                          <a:latin typeface="Montserrat"/>
                          <a:ea typeface="Montserrat"/>
                          <a:cs typeface="Montserrat"/>
                          <a:sym typeface="Montserrat"/>
                        </a:rPr>
                        <a:t>Please note that 2 years shelf is from the date of manufacture. The shelf life  will be less upon arrival in the country and upon distribution to the sites. </a:t>
                      </a:r>
                      <a:endParaRPr b="0" i="0" sz="1200" u="none" cap="none" strike="noStrike">
                        <a:solidFill>
                          <a:schemeClr val="dk1"/>
                        </a:solidFill>
                        <a:latin typeface="Montserrat"/>
                        <a:ea typeface="Montserrat"/>
                        <a:cs typeface="Montserrat"/>
                        <a:sym typeface="Montserrat"/>
                      </a:endParaRPr>
                    </a:p>
                  </a:txBody>
                  <a:tcPr marT="0" marB="0" marR="51425" marL="51425" anchor="ctr"/>
                </a:tc>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8" name="Shape 508"/>
        <p:cNvGrpSpPr/>
        <p:nvPr/>
      </p:nvGrpSpPr>
      <p:grpSpPr>
        <a:xfrm>
          <a:off x="0" y="0"/>
          <a:ext cx="0" cy="0"/>
          <a:chOff x="0" y="0"/>
          <a:chExt cx="0" cy="0"/>
        </a:xfrm>
      </p:grpSpPr>
      <p:sp>
        <p:nvSpPr>
          <p:cNvPr id="509" name="Google Shape;509;p66"/>
          <p:cNvSpPr txBox="1"/>
          <p:nvPr/>
        </p:nvSpPr>
        <p:spPr>
          <a:xfrm>
            <a:off x="125121" y="228600"/>
            <a:ext cx="8342401" cy="680022"/>
          </a:xfrm>
          <a:prstGeom prst="rect">
            <a:avLst/>
          </a:prstGeom>
          <a:noFill/>
          <a:ln>
            <a:noFill/>
          </a:ln>
        </p:spPr>
        <p:txBody>
          <a:bodyPr anchorCtr="0" anchor="t" bIns="45700" lIns="91425" spcFirstLastPara="1" rIns="91425" wrap="square" tIns="45700">
            <a:normAutofit fontScale="97500"/>
          </a:bodyPr>
          <a:lstStyle/>
          <a:p>
            <a:pPr indent="0" lvl="0" marL="0" marR="0" rtl="0" algn="l">
              <a:lnSpc>
                <a:spcPct val="100000"/>
              </a:lnSpc>
              <a:spcBef>
                <a:spcPts val="0"/>
              </a:spcBef>
              <a:spcAft>
                <a:spcPts val="0"/>
              </a:spcAft>
              <a:buClr>
                <a:srgbClr val="000000"/>
              </a:buClr>
              <a:buSzPct val="100000"/>
              <a:buFont typeface="Arial"/>
              <a:buNone/>
            </a:pPr>
            <a:r>
              <a:rPr b="1" i="0" lang="en-US" sz="2800" u="none" cap="none" strike="noStrike">
                <a:solidFill>
                  <a:schemeClr val="accent1"/>
                </a:solidFill>
                <a:latin typeface="Montserrat ExtraBold"/>
                <a:ea typeface="Montserrat ExtraBold"/>
                <a:cs typeface="Montserrat ExtraBold"/>
                <a:sym typeface="Montserrat ExtraBold"/>
              </a:rPr>
              <a:t>Quantities for an Initial Order of Reagents</a:t>
            </a:r>
            <a:endParaRPr b="0" i="0" sz="1400" u="none" cap="none" strike="noStrike">
              <a:solidFill>
                <a:srgbClr val="000000"/>
              </a:solidFill>
              <a:latin typeface="Arial"/>
              <a:ea typeface="Arial"/>
              <a:cs typeface="Arial"/>
              <a:sym typeface="Arial"/>
            </a:endParaRPr>
          </a:p>
        </p:txBody>
      </p:sp>
      <p:graphicFrame>
        <p:nvGraphicFramePr>
          <p:cNvPr id="510" name="Google Shape;510;p66"/>
          <p:cNvGraphicFramePr/>
          <p:nvPr/>
        </p:nvGraphicFramePr>
        <p:xfrm>
          <a:off x="1" y="780393"/>
          <a:ext cx="3000000" cy="3000000"/>
        </p:xfrm>
        <a:graphic>
          <a:graphicData uri="http://schemas.openxmlformats.org/drawingml/2006/table">
            <a:tbl>
              <a:tblPr bandRow="1" firstRow="1">
                <a:gradFill>
                  <a:gsLst>
                    <a:gs pos="0">
                      <a:srgbClr val="FFBDBA"/>
                    </a:gs>
                    <a:gs pos="35000">
                      <a:srgbClr val="FFD0CD"/>
                    </a:gs>
                    <a:gs pos="100000">
                      <a:srgbClr val="FFECE8"/>
                    </a:gs>
                  </a:gsLst>
                  <a:lin ang="16200000" scaled="0"/>
                </a:gradFill>
                <a:tableStyleId>{44084D83-20D0-4912-B295-C6E9F77DF544}</a:tableStyleId>
              </a:tblPr>
              <a:tblGrid>
                <a:gridCol w="882875"/>
                <a:gridCol w="2758975"/>
                <a:gridCol w="2916625"/>
                <a:gridCol w="2585550"/>
              </a:tblGrid>
              <a:tr h="294200">
                <a:tc rowSpan="2">
                  <a:txBody>
                    <a:bodyPr/>
                    <a:lstStyle/>
                    <a:p>
                      <a:pPr indent="0" lvl="0" marL="0" marR="0" rtl="0" algn="ctr">
                        <a:lnSpc>
                          <a:spcPct val="100000"/>
                        </a:lnSpc>
                        <a:spcBef>
                          <a:spcPts val="0"/>
                        </a:spcBef>
                        <a:spcAft>
                          <a:spcPts val="0"/>
                        </a:spcAft>
                        <a:buClr>
                          <a:srgbClr val="000000"/>
                        </a:buClr>
                        <a:buSzPts val="1000"/>
                        <a:buFont typeface="Arial"/>
                        <a:buNone/>
                      </a:pPr>
                      <a:r>
                        <a:rPr lang="en-US" sz="1000" u="none" cap="none" strike="noStrike">
                          <a:solidFill>
                            <a:schemeClr val="dk1"/>
                          </a:solidFill>
                          <a:latin typeface="Montserrat"/>
                          <a:ea typeface="Montserrat"/>
                          <a:cs typeface="Montserrat"/>
                          <a:sym typeface="Montserrat"/>
                        </a:rPr>
                        <a:t>Average number of tests per day</a:t>
                      </a:r>
                      <a:endParaRPr sz="1400" u="none" cap="none" strike="noStrike"/>
                    </a:p>
                  </a:txBody>
                  <a:tcPr marT="45725" marB="45725" marR="91450" marL="91450" anchor="ctr">
                    <a:solidFill>
                      <a:schemeClr val="accent3"/>
                    </a:solidFill>
                  </a:tcPr>
                </a:tc>
                <a:tc gridSpan="3">
                  <a:txBody>
                    <a:bodyPr/>
                    <a:lstStyle/>
                    <a:p>
                      <a:pPr indent="0" lvl="0" marL="0" marR="0" rtl="0" algn="ctr">
                        <a:lnSpc>
                          <a:spcPct val="100000"/>
                        </a:lnSpc>
                        <a:spcBef>
                          <a:spcPts val="0"/>
                        </a:spcBef>
                        <a:spcAft>
                          <a:spcPts val="0"/>
                        </a:spcAft>
                        <a:buClr>
                          <a:srgbClr val="000000"/>
                        </a:buClr>
                        <a:buSzPts val="1000"/>
                        <a:buFont typeface="Arial"/>
                        <a:buNone/>
                      </a:pPr>
                      <a:r>
                        <a:rPr lang="en-US" sz="1000" u="none" cap="none" strike="noStrike">
                          <a:solidFill>
                            <a:schemeClr val="dk1"/>
                          </a:solidFill>
                          <a:latin typeface="Montserrat"/>
                          <a:ea typeface="Montserrat"/>
                          <a:cs typeface="Montserrat"/>
                          <a:sym typeface="Montserrat"/>
                        </a:rPr>
                        <a:t>Needed Instruments</a:t>
                      </a:r>
                      <a:endParaRPr sz="1400" u="none" cap="none" strike="noStrike"/>
                    </a:p>
                  </a:txBody>
                  <a:tcPr marT="45725" marB="45725" marR="91450" marL="91450" anchor="ctr">
                    <a:solidFill>
                      <a:schemeClr val="accent1"/>
                    </a:solidFill>
                  </a:tcPr>
                </a:tc>
                <a:tc hMerge="1"/>
                <a:tc hMerge="1"/>
              </a:tr>
              <a:tr h="533500">
                <a:tc vMerge="1"/>
                <a:tc>
                  <a:txBody>
                    <a:bodyPr/>
                    <a:lstStyle/>
                    <a:p>
                      <a:pPr indent="0" lvl="0" marL="0" marR="0" rtl="0" algn="ctr">
                        <a:lnSpc>
                          <a:spcPct val="100000"/>
                        </a:lnSpc>
                        <a:spcBef>
                          <a:spcPts val="0"/>
                        </a:spcBef>
                        <a:spcAft>
                          <a:spcPts val="0"/>
                        </a:spcAft>
                        <a:buClr>
                          <a:srgbClr val="000000"/>
                        </a:buClr>
                        <a:buSzPts val="1200"/>
                        <a:buFont typeface="Arial"/>
                        <a:buNone/>
                      </a:pPr>
                      <a:r>
                        <a:rPr lang="en-US" sz="1200" u="none" cap="none" strike="noStrike">
                          <a:solidFill>
                            <a:schemeClr val="dk1"/>
                          </a:solidFill>
                          <a:latin typeface="Montserrat"/>
                          <a:ea typeface="Montserrat"/>
                          <a:cs typeface="Montserrat"/>
                          <a:sym typeface="Montserrat"/>
                        </a:rPr>
                        <a:t>1 Truelab Analyzer Uno Dx</a:t>
                      </a:r>
                      <a:endParaRPr sz="1400" u="none" cap="none" strike="noStrike"/>
                    </a:p>
                    <a:p>
                      <a:pPr indent="0" lvl="0" marL="0" marR="0" rtl="0" algn="ctr">
                        <a:lnSpc>
                          <a:spcPct val="100000"/>
                        </a:lnSpc>
                        <a:spcBef>
                          <a:spcPts val="0"/>
                        </a:spcBef>
                        <a:spcAft>
                          <a:spcPts val="0"/>
                        </a:spcAft>
                        <a:buClr>
                          <a:srgbClr val="000000"/>
                        </a:buClr>
                        <a:buSzPts val="1200"/>
                        <a:buFont typeface="Arial"/>
                        <a:buNone/>
                      </a:pPr>
                      <a:r>
                        <a:rPr lang="en-US" sz="1200" u="none" cap="none" strike="noStrike">
                          <a:solidFill>
                            <a:schemeClr val="dk1"/>
                          </a:solidFill>
                          <a:latin typeface="Montserrat"/>
                          <a:ea typeface="Montserrat"/>
                          <a:cs typeface="Montserrat"/>
                          <a:sym typeface="Montserrat"/>
                        </a:rPr>
                        <a:t>+1 Truelab AUTO v2 Device</a:t>
                      </a:r>
                      <a:endParaRPr sz="1400" u="none" cap="none" strike="noStrike"/>
                    </a:p>
                  </a:txBody>
                  <a:tcPr marT="45725" marB="45725" marR="91450" marL="91450" anchor="ctr">
                    <a:solidFill>
                      <a:schemeClr val="accent1"/>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US" sz="1200" u="none" cap="none" strike="noStrike">
                          <a:solidFill>
                            <a:schemeClr val="dk1"/>
                          </a:solidFill>
                          <a:latin typeface="Montserrat"/>
                          <a:ea typeface="Montserrat"/>
                          <a:cs typeface="Montserrat"/>
                          <a:sym typeface="Montserrat"/>
                        </a:rPr>
                        <a:t>1 Truelab Analyzer Duo</a:t>
                      </a:r>
                      <a:endParaRPr sz="1400" u="none" cap="none" strike="noStrike"/>
                    </a:p>
                    <a:p>
                      <a:pPr indent="0" lvl="0" marL="0" marR="0" rtl="0" algn="ctr">
                        <a:lnSpc>
                          <a:spcPct val="100000"/>
                        </a:lnSpc>
                        <a:spcBef>
                          <a:spcPts val="0"/>
                        </a:spcBef>
                        <a:spcAft>
                          <a:spcPts val="0"/>
                        </a:spcAft>
                        <a:buClr>
                          <a:srgbClr val="000000"/>
                        </a:buClr>
                        <a:buSzPts val="1200"/>
                        <a:buFont typeface="Arial"/>
                        <a:buNone/>
                      </a:pPr>
                      <a:r>
                        <a:rPr lang="en-US" sz="1200" u="none" cap="none" strike="noStrike">
                          <a:solidFill>
                            <a:schemeClr val="dk1"/>
                          </a:solidFill>
                          <a:latin typeface="Montserrat"/>
                          <a:ea typeface="Montserrat"/>
                          <a:cs typeface="Montserrat"/>
                          <a:sym typeface="Montserrat"/>
                        </a:rPr>
                        <a:t>+ 1 Trueprep AUTO v2 Device</a:t>
                      </a:r>
                      <a:endParaRPr sz="1400" u="none" cap="none" strike="noStrike"/>
                    </a:p>
                  </a:txBody>
                  <a:tcPr marT="45725" marB="45725" marR="91450" marL="91450" anchor="ctr">
                    <a:lnB cap="flat" cmpd="sng" w="9525">
                      <a:solidFill>
                        <a:srgbClr val="000000">
                          <a:alpha val="0"/>
                        </a:srgbClr>
                      </a:solidFill>
                      <a:prstDash val="solid"/>
                      <a:round/>
                      <a:headEnd len="sm" w="sm" type="none"/>
                      <a:tailEnd len="sm" w="sm" type="none"/>
                    </a:lnB>
                    <a:solidFill>
                      <a:schemeClr val="accent1"/>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US" sz="1200" u="none" cap="none" strike="noStrike">
                          <a:solidFill>
                            <a:schemeClr val="dk1"/>
                          </a:solidFill>
                          <a:latin typeface="Montserrat"/>
                          <a:ea typeface="Montserrat"/>
                          <a:cs typeface="Montserrat"/>
                          <a:sym typeface="Montserrat"/>
                        </a:rPr>
                        <a:t>1 Truelab Analyzer Quattro </a:t>
                      </a:r>
                      <a:endParaRPr sz="1400" u="none" cap="none" strike="noStrike"/>
                    </a:p>
                    <a:p>
                      <a:pPr indent="0" lvl="0" marL="0" marR="0" rtl="0" algn="ctr">
                        <a:lnSpc>
                          <a:spcPct val="100000"/>
                        </a:lnSpc>
                        <a:spcBef>
                          <a:spcPts val="0"/>
                        </a:spcBef>
                        <a:spcAft>
                          <a:spcPts val="0"/>
                        </a:spcAft>
                        <a:buClr>
                          <a:srgbClr val="000000"/>
                        </a:buClr>
                        <a:buSzPts val="1200"/>
                        <a:buFont typeface="Arial"/>
                        <a:buNone/>
                      </a:pPr>
                      <a:r>
                        <a:rPr lang="en-US" sz="1200" u="none" cap="none" strike="noStrike">
                          <a:solidFill>
                            <a:schemeClr val="dk1"/>
                          </a:solidFill>
                          <a:latin typeface="Montserrat"/>
                          <a:ea typeface="Montserrat"/>
                          <a:cs typeface="Montserrat"/>
                          <a:sym typeface="Montserrat"/>
                        </a:rPr>
                        <a:t>+ 2 Trueprep AUTO v2 Devices</a:t>
                      </a:r>
                      <a:endParaRPr sz="1400" u="none" cap="none" strike="noStrike"/>
                    </a:p>
                  </a:txBody>
                  <a:tcPr marT="45725" marB="45725" marR="91450" marL="91450" anchor="ctr">
                    <a:lnB cap="flat" cmpd="sng" w="9525">
                      <a:solidFill>
                        <a:srgbClr val="000000">
                          <a:alpha val="0"/>
                        </a:srgbClr>
                      </a:solidFill>
                      <a:prstDash val="solid"/>
                      <a:round/>
                      <a:headEnd len="sm" w="sm" type="none"/>
                      <a:tailEnd len="sm" w="sm" type="none"/>
                    </a:lnB>
                    <a:solidFill>
                      <a:schemeClr val="accent1"/>
                    </a:solidFill>
                  </a:tcPr>
                </a:tc>
              </a:tr>
              <a:tr h="599900">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Montserrat"/>
                          <a:ea typeface="Montserrat"/>
                          <a:cs typeface="Montserrat"/>
                          <a:sym typeface="Montserrat"/>
                        </a:rPr>
                        <a:t>2</a:t>
                      </a:r>
                      <a:endParaRPr sz="1400" u="none" cap="none" strike="noStrike"/>
                    </a:p>
                  </a:txBody>
                  <a:tcPr marT="45725" marB="45725" marR="91450" marL="91450" anchor="ctr">
                    <a:solidFill>
                      <a:schemeClr val="accent3"/>
                    </a:solidFill>
                  </a:tcPr>
                </a:tc>
                <a:tc>
                  <a:txBody>
                    <a:bodyPr/>
                    <a:lstStyle/>
                    <a:p>
                      <a:pPr indent="0" lvl="0" marL="0" marR="0" rtl="0" algn="l">
                        <a:lnSpc>
                          <a:spcPct val="100000"/>
                        </a:lnSpc>
                        <a:spcBef>
                          <a:spcPts val="0"/>
                        </a:spcBef>
                        <a:spcAft>
                          <a:spcPts val="0"/>
                        </a:spcAft>
                        <a:buClr>
                          <a:srgbClr val="000000"/>
                        </a:buClr>
                        <a:buSzPts val="1050"/>
                        <a:buFont typeface="Arial"/>
                        <a:buNone/>
                      </a:pPr>
                      <a:r>
                        <a:rPr lang="en-US" sz="1050" u="none" cap="none" strike="noStrike">
                          <a:latin typeface="Montserrat"/>
                          <a:ea typeface="Montserrat"/>
                          <a:cs typeface="Montserrat"/>
                          <a:sym typeface="Montserrat"/>
                        </a:rPr>
                        <a:t>11 MTB/MTB Plus kits (Pretreatment, Prep, Chip kits, 50 tests each) 3 MTB-RIF Dx kits (50 tests each)</a:t>
                      </a:r>
                      <a:endParaRPr sz="1400" u="none" cap="none" strike="noStrike"/>
                    </a:p>
                  </a:txBody>
                  <a:tcPr marT="45725" marB="45725" marR="91450" marL="91450" anchor="ctr">
                    <a:lnR cap="flat" cmpd="sng" w="9525">
                      <a:solidFill>
                        <a:srgbClr val="000000">
                          <a:alpha val="0"/>
                        </a:srgbClr>
                      </a:solidFill>
                      <a:prstDash val="solid"/>
                      <a:round/>
                      <a:headEnd len="sm" w="sm" type="none"/>
                      <a:tailEnd len="sm" w="sm" type="none"/>
                    </a:lnR>
                    <a:solidFill>
                      <a:schemeClr val="lt1"/>
                    </a:solidFill>
                  </a:tcPr>
                </a:tc>
                <a:tc rowSpan="3">
                  <a:txBody>
                    <a:bodyPr/>
                    <a:lstStyle/>
                    <a:p>
                      <a:pPr indent="0" lvl="0" marL="0" marR="0" rtl="0" algn="l">
                        <a:lnSpc>
                          <a:spcPct val="100000"/>
                        </a:lnSpc>
                        <a:spcBef>
                          <a:spcPts val="0"/>
                        </a:spcBef>
                        <a:spcAft>
                          <a:spcPts val="0"/>
                        </a:spcAft>
                        <a:buClr>
                          <a:srgbClr val="000000"/>
                        </a:buClr>
                        <a:buSzPts val="1400"/>
                        <a:buFont typeface="Arial"/>
                        <a:buNone/>
                      </a:pPr>
                      <a:r>
                        <a:t/>
                      </a:r>
                      <a:endParaRPr b="1" sz="1400" u="none" cap="none" strike="noStrike">
                        <a:latin typeface="Montserrat"/>
                        <a:ea typeface="Montserrat"/>
                        <a:cs typeface="Montserrat"/>
                        <a:sym typeface="Montserrat"/>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2"/>
                    </a:solidFill>
                  </a:tcPr>
                </a:tc>
                <a:tc rowSpan="5">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latin typeface="Montserrat"/>
                        <a:ea typeface="Montserrat"/>
                        <a:cs typeface="Montserrat"/>
                        <a:sym typeface="Montserrat"/>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2"/>
                    </a:solidFill>
                  </a:tcPr>
                </a:tc>
              </a:tr>
              <a:tr h="433275">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Montserrat"/>
                          <a:ea typeface="Montserrat"/>
                          <a:cs typeface="Montserrat"/>
                          <a:sym typeface="Montserrat"/>
                        </a:rPr>
                        <a:t>4</a:t>
                      </a:r>
                      <a:endParaRPr sz="1400" u="none" cap="none" strike="noStrike"/>
                    </a:p>
                  </a:txBody>
                  <a:tcPr marT="45725" marB="45725" marR="91450" marL="91450" anchor="ctr">
                    <a:solidFill>
                      <a:schemeClr val="accent3"/>
                    </a:solidFill>
                  </a:tcPr>
                </a:tc>
                <a:tc>
                  <a:txBody>
                    <a:bodyPr/>
                    <a:lstStyle/>
                    <a:p>
                      <a:pPr indent="0" lvl="0" marL="0" marR="0" rtl="0" algn="l">
                        <a:lnSpc>
                          <a:spcPct val="100000"/>
                        </a:lnSpc>
                        <a:spcBef>
                          <a:spcPts val="0"/>
                        </a:spcBef>
                        <a:spcAft>
                          <a:spcPts val="0"/>
                        </a:spcAft>
                        <a:buClr>
                          <a:srgbClr val="000000"/>
                        </a:buClr>
                        <a:buSzPts val="1050"/>
                        <a:buFont typeface="Arial"/>
                        <a:buNone/>
                      </a:pPr>
                      <a:r>
                        <a:rPr lang="en-US" sz="1050" u="none" cap="none" strike="noStrike">
                          <a:latin typeface="Montserrat"/>
                          <a:ea typeface="Montserrat"/>
                          <a:cs typeface="Montserrat"/>
                          <a:sym typeface="Montserrat"/>
                        </a:rPr>
                        <a:t>22 MTB/MTB Plus kits </a:t>
                      </a:r>
                      <a:endParaRPr sz="1400" u="none" cap="none" strike="noStrike"/>
                    </a:p>
                    <a:p>
                      <a:pPr indent="0" lvl="0" marL="0" marR="0" rtl="0" algn="l">
                        <a:lnSpc>
                          <a:spcPct val="100000"/>
                        </a:lnSpc>
                        <a:spcBef>
                          <a:spcPts val="0"/>
                        </a:spcBef>
                        <a:spcAft>
                          <a:spcPts val="0"/>
                        </a:spcAft>
                        <a:buClr>
                          <a:srgbClr val="000000"/>
                        </a:buClr>
                        <a:buSzPts val="1050"/>
                        <a:buFont typeface="Arial"/>
                        <a:buNone/>
                      </a:pPr>
                      <a:r>
                        <a:rPr lang="en-US" sz="1050" u="none" cap="none" strike="noStrike">
                          <a:latin typeface="Montserrat"/>
                          <a:ea typeface="Montserrat"/>
                          <a:cs typeface="Montserrat"/>
                          <a:sym typeface="Montserrat"/>
                        </a:rPr>
                        <a:t>5 MTB-RIF Dx kits</a:t>
                      </a:r>
                      <a:endParaRPr sz="1400" u="none" cap="none" strike="noStrike"/>
                    </a:p>
                  </a:txBody>
                  <a:tcPr marT="45725" marB="45725" marR="91450" marL="91450" anchor="ctr">
                    <a:lnR cap="flat" cmpd="sng" w="9525">
                      <a:solidFill>
                        <a:srgbClr val="000000">
                          <a:alpha val="0"/>
                        </a:srgbClr>
                      </a:solidFill>
                      <a:prstDash val="solid"/>
                      <a:round/>
                      <a:headEnd len="sm" w="sm" type="none"/>
                      <a:tailEnd len="sm" w="sm" type="none"/>
                    </a:lnR>
                    <a:solidFill>
                      <a:schemeClr val="lt1"/>
                    </a:solidFill>
                  </a:tcPr>
                </a:tc>
                <a:tc vMerge="1"/>
                <a:tc vMerge="1"/>
              </a:tr>
              <a:tr h="433275">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Montserrat"/>
                          <a:ea typeface="Montserrat"/>
                          <a:cs typeface="Montserrat"/>
                          <a:sym typeface="Montserrat"/>
                        </a:rPr>
                        <a:t>6</a:t>
                      </a:r>
                      <a:endParaRPr sz="1400" u="none" cap="none" strike="noStrike"/>
                    </a:p>
                  </a:txBody>
                  <a:tcPr marT="45725" marB="45725" marR="91450" marL="91450" anchor="ctr">
                    <a:solidFill>
                      <a:schemeClr val="accent3"/>
                    </a:solidFill>
                  </a:tcPr>
                </a:tc>
                <a:tc>
                  <a:txBody>
                    <a:bodyPr/>
                    <a:lstStyle/>
                    <a:p>
                      <a:pPr indent="0" lvl="0" marL="0" marR="0" rtl="0" algn="l">
                        <a:lnSpc>
                          <a:spcPct val="100000"/>
                        </a:lnSpc>
                        <a:spcBef>
                          <a:spcPts val="0"/>
                        </a:spcBef>
                        <a:spcAft>
                          <a:spcPts val="0"/>
                        </a:spcAft>
                        <a:buClr>
                          <a:srgbClr val="000000"/>
                        </a:buClr>
                        <a:buSzPts val="1050"/>
                        <a:buFont typeface="Arial"/>
                        <a:buNone/>
                      </a:pPr>
                      <a:r>
                        <a:rPr lang="en-US" sz="1050" u="none" cap="none" strike="noStrike">
                          <a:latin typeface="Montserrat"/>
                          <a:ea typeface="Montserrat"/>
                          <a:cs typeface="Montserrat"/>
                          <a:sym typeface="Montserrat"/>
                        </a:rPr>
                        <a:t>33 MTB/MTB Plus kits</a:t>
                      </a:r>
                      <a:endParaRPr sz="1400" u="none" cap="none" strike="noStrike"/>
                    </a:p>
                    <a:p>
                      <a:pPr indent="0" lvl="0" marL="0" marR="0" rtl="0" algn="l">
                        <a:lnSpc>
                          <a:spcPct val="100000"/>
                        </a:lnSpc>
                        <a:spcBef>
                          <a:spcPts val="0"/>
                        </a:spcBef>
                        <a:spcAft>
                          <a:spcPts val="0"/>
                        </a:spcAft>
                        <a:buClr>
                          <a:srgbClr val="000000"/>
                        </a:buClr>
                        <a:buSzPts val="1050"/>
                        <a:buFont typeface="Arial"/>
                        <a:buNone/>
                      </a:pPr>
                      <a:r>
                        <a:rPr lang="en-US" sz="1050" u="none" cap="none" strike="noStrike">
                          <a:latin typeface="Montserrat"/>
                          <a:ea typeface="Montserrat"/>
                          <a:cs typeface="Montserrat"/>
                          <a:sym typeface="Montserrat"/>
                        </a:rPr>
                        <a:t>7 MTB-RIF Dx kits</a:t>
                      </a:r>
                      <a:endParaRPr sz="1400" u="none" cap="none" strike="noStrike"/>
                    </a:p>
                  </a:txBody>
                  <a:tcPr marT="45725" marB="45725" marR="91450" marL="91450" anchor="ctr">
                    <a:lnR cap="flat" cmpd="sng" w="9525">
                      <a:solidFill>
                        <a:srgbClr val="000000">
                          <a:alpha val="0"/>
                        </a:srgbClr>
                      </a:solidFill>
                      <a:prstDash val="solid"/>
                      <a:round/>
                      <a:headEnd len="sm" w="sm" type="none"/>
                      <a:tailEnd len="sm" w="sm" type="none"/>
                    </a:lnR>
                    <a:solidFill>
                      <a:schemeClr val="lt1"/>
                    </a:solidFill>
                  </a:tcPr>
                </a:tc>
                <a:tc vMerge="1"/>
                <a:tc vMerge="1"/>
              </a:tr>
              <a:tr h="433275">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Montserrat"/>
                          <a:ea typeface="Montserrat"/>
                          <a:cs typeface="Montserrat"/>
                          <a:sym typeface="Montserrat"/>
                        </a:rPr>
                        <a:t>8</a:t>
                      </a:r>
                      <a:endParaRPr sz="1400" u="none" cap="none" strike="noStrike"/>
                    </a:p>
                  </a:txBody>
                  <a:tcPr marT="45725" marB="45725" marR="91450" marL="91450" anchor="ctr">
                    <a:solidFill>
                      <a:schemeClr val="accent3"/>
                    </a:solidFill>
                  </a:tcPr>
                </a:tc>
                <a:tc>
                  <a:txBody>
                    <a:bodyPr/>
                    <a:lstStyle/>
                    <a:p>
                      <a:pPr indent="0" lvl="0" marL="0" marR="0" rtl="0" algn="l">
                        <a:lnSpc>
                          <a:spcPct val="100000"/>
                        </a:lnSpc>
                        <a:spcBef>
                          <a:spcPts val="0"/>
                        </a:spcBef>
                        <a:spcAft>
                          <a:spcPts val="0"/>
                        </a:spcAft>
                        <a:buClr>
                          <a:srgbClr val="000000"/>
                        </a:buClr>
                        <a:buSzPts val="1050"/>
                        <a:buFont typeface="Arial"/>
                        <a:buNone/>
                      </a:pPr>
                      <a:r>
                        <a:rPr lang="en-US" sz="1050" u="none" cap="none" strike="noStrike">
                          <a:latin typeface="Montserrat"/>
                          <a:ea typeface="Montserrat"/>
                          <a:cs typeface="Montserrat"/>
                          <a:sym typeface="Montserrat"/>
                        </a:rPr>
                        <a:t>44 MTB/MTB Plus kits</a:t>
                      </a:r>
                      <a:endParaRPr sz="1400" u="none" cap="none" strike="noStrike"/>
                    </a:p>
                    <a:p>
                      <a:pPr indent="0" lvl="0" marL="0" marR="0" rtl="0" algn="l">
                        <a:lnSpc>
                          <a:spcPct val="100000"/>
                        </a:lnSpc>
                        <a:spcBef>
                          <a:spcPts val="0"/>
                        </a:spcBef>
                        <a:spcAft>
                          <a:spcPts val="0"/>
                        </a:spcAft>
                        <a:buClr>
                          <a:srgbClr val="000000"/>
                        </a:buClr>
                        <a:buSzPts val="1050"/>
                        <a:buFont typeface="Arial"/>
                        <a:buNone/>
                      </a:pPr>
                      <a:r>
                        <a:rPr lang="en-US" sz="1050" u="none" cap="none" strike="noStrike">
                          <a:latin typeface="Montserrat"/>
                          <a:ea typeface="Montserrat"/>
                          <a:cs typeface="Montserrat"/>
                          <a:sym typeface="Montserrat"/>
                        </a:rPr>
                        <a:t>9 MTB-RIF Dx kits</a:t>
                      </a:r>
                      <a:endParaRPr sz="1400" u="none" cap="none" strike="noStrike"/>
                    </a:p>
                  </a:txBody>
                  <a:tcPr marT="45725" marB="45725" marR="91450" marL="91450" anchor="ctr">
                    <a:lnB cap="flat" cmpd="sng" w="9525">
                      <a:solidFill>
                        <a:srgbClr val="000000">
                          <a:alpha val="0"/>
                        </a:srgbClr>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050"/>
                        <a:buFont typeface="Arial"/>
                        <a:buNone/>
                      </a:pPr>
                      <a:r>
                        <a:rPr lang="en-US" sz="1050" u="none" cap="none" strike="noStrike">
                          <a:latin typeface="Montserrat"/>
                          <a:ea typeface="Montserrat"/>
                          <a:cs typeface="Montserrat"/>
                          <a:sym typeface="Montserrat"/>
                        </a:rPr>
                        <a:t>44 MTB/MTB Plus kits</a:t>
                      </a:r>
                      <a:endParaRPr sz="1400" u="none" cap="none" strike="noStrike"/>
                    </a:p>
                    <a:p>
                      <a:pPr indent="0" lvl="0" marL="0" marR="0" rtl="0" algn="l">
                        <a:lnSpc>
                          <a:spcPct val="100000"/>
                        </a:lnSpc>
                        <a:spcBef>
                          <a:spcPts val="0"/>
                        </a:spcBef>
                        <a:spcAft>
                          <a:spcPts val="0"/>
                        </a:spcAft>
                        <a:buClr>
                          <a:srgbClr val="000000"/>
                        </a:buClr>
                        <a:buSzPts val="1050"/>
                        <a:buFont typeface="Arial"/>
                        <a:buNone/>
                      </a:pPr>
                      <a:r>
                        <a:rPr lang="en-US" sz="1050" u="none" cap="none" strike="noStrike">
                          <a:latin typeface="Montserrat"/>
                          <a:ea typeface="Montserrat"/>
                          <a:cs typeface="Montserrat"/>
                          <a:sym typeface="Montserrat"/>
                        </a:rPr>
                        <a:t>9 MTB-RIF Dx kits</a:t>
                      </a:r>
                      <a:endParaRPr sz="1400" u="none" cap="none" strike="noStrike"/>
                    </a:p>
                  </a:txBody>
                  <a:tcPr marT="45725" marB="45725" marR="91450" marL="91450" anchor="ctr">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solidFill>
                      <a:schemeClr val="lt1"/>
                    </a:solidFill>
                  </a:tcPr>
                </a:tc>
                <a:tc vMerge="1"/>
              </a:tr>
              <a:tr h="433275">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Montserrat"/>
                          <a:ea typeface="Montserrat"/>
                          <a:cs typeface="Montserrat"/>
                          <a:sym typeface="Montserrat"/>
                        </a:rPr>
                        <a:t>10</a:t>
                      </a:r>
                      <a:endParaRPr sz="1400" u="none" cap="none" strike="noStrike"/>
                    </a:p>
                  </a:txBody>
                  <a:tcPr marT="45725" marB="45725" marR="91450" marL="91450" anchor="ctr">
                    <a:lnR cap="flat" cmpd="sng" w="9525">
                      <a:solidFill>
                        <a:srgbClr val="000000">
                          <a:alpha val="0"/>
                        </a:srgbClr>
                      </a:solidFill>
                      <a:prstDash val="solid"/>
                      <a:round/>
                      <a:headEnd len="sm" w="sm" type="none"/>
                      <a:tailEnd len="sm" w="sm" type="none"/>
                    </a:lnR>
                    <a:solidFill>
                      <a:schemeClr val="accent3"/>
                    </a:solidFill>
                  </a:tcPr>
                </a:tc>
                <a:tc rowSpan="4">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latin typeface="Montserrat"/>
                        <a:ea typeface="Montserrat"/>
                        <a:cs typeface="Montserrat"/>
                        <a:sym typeface="Montserrat"/>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2"/>
                    </a:solidFill>
                  </a:tcPr>
                </a:tc>
                <a:tc>
                  <a:txBody>
                    <a:bodyPr/>
                    <a:lstStyle/>
                    <a:p>
                      <a:pPr indent="0" lvl="0" marL="0" marR="0" rtl="0" algn="l">
                        <a:lnSpc>
                          <a:spcPct val="100000"/>
                        </a:lnSpc>
                        <a:spcBef>
                          <a:spcPts val="0"/>
                        </a:spcBef>
                        <a:spcAft>
                          <a:spcPts val="0"/>
                        </a:spcAft>
                        <a:buClr>
                          <a:srgbClr val="000000"/>
                        </a:buClr>
                        <a:buSzPts val="1050"/>
                        <a:buFont typeface="Arial"/>
                        <a:buNone/>
                      </a:pPr>
                      <a:r>
                        <a:rPr lang="en-US" sz="1050" u="none" cap="none" strike="noStrike">
                          <a:latin typeface="Montserrat"/>
                          <a:ea typeface="Montserrat"/>
                          <a:cs typeface="Montserrat"/>
                          <a:sym typeface="Montserrat"/>
                        </a:rPr>
                        <a:t>55 MTB/MTB Plus kits</a:t>
                      </a:r>
                      <a:endParaRPr sz="1400" u="none" cap="none" strike="noStrike"/>
                    </a:p>
                    <a:p>
                      <a:pPr indent="0" lvl="0" marL="0" marR="0" rtl="0" algn="l">
                        <a:lnSpc>
                          <a:spcPct val="100000"/>
                        </a:lnSpc>
                        <a:spcBef>
                          <a:spcPts val="0"/>
                        </a:spcBef>
                        <a:spcAft>
                          <a:spcPts val="0"/>
                        </a:spcAft>
                        <a:buClr>
                          <a:srgbClr val="000000"/>
                        </a:buClr>
                        <a:buSzPts val="1050"/>
                        <a:buFont typeface="Arial"/>
                        <a:buNone/>
                      </a:pPr>
                      <a:r>
                        <a:rPr lang="en-US" sz="1050" u="none" cap="none" strike="noStrike">
                          <a:latin typeface="Montserrat"/>
                          <a:ea typeface="Montserrat"/>
                          <a:cs typeface="Montserrat"/>
                          <a:sym typeface="Montserrat"/>
                        </a:rPr>
                        <a:t>11 MTB-RIF Dx kits</a:t>
                      </a:r>
                      <a:endParaRPr sz="1400" u="none" cap="none" strike="noStrike"/>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solidFill>
                      <a:schemeClr val="lt1"/>
                    </a:solidFill>
                  </a:tcPr>
                </a:tc>
                <a:tc vMerge="1"/>
              </a:tr>
              <a:tr h="433275">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Montserrat"/>
                          <a:ea typeface="Montserrat"/>
                          <a:cs typeface="Montserrat"/>
                          <a:sym typeface="Montserrat"/>
                        </a:rPr>
                        <a:t>16</a:t>
                      </a:r>
                      <a:endParaRPr sz="1400" u="none" cap="none" strike="noStrike"/>
                    </a:p>
                  </a:txBody>
                  <a:tcPr marT="45725" marB="45725" marR="91450" marL="91450" anchor="ctr">
                    <a:lnR cap="flat" cmpd="sng" w="9525">
                      <a:solidFill>
                        <a:srgbClr val="000000">
                          <a:alpha val="0"/>
                        </a:srgbClr>
                      </a:solidFill>
                      <a:prstDash val="solid"/>
                      <a:round/>
                      <a:headEnd len="sm" w="sm" type="none"/>
                      <a:tailEnd len="sm" w="sm" type="none"/>
                    </a:lnR>
                    <a:solidFill>
                      <a:schemeClr val="accent3"/>
                    </a:solidFill>
                  </a:tcPr>
                </a:tc>
                <a:tc vMerge="1"/>
                <a:tc>
                  <a:txBody>
                    <a:bodyPr/>
                    <a:lstStyle/>
                    <a:p>
                      <a:pPr indent="0" lvl="0" marL="0" marR="0" rtl="0" algn="l">
                        <a:lnSpc>
                          <a:spcPct val="100000"/>
                        </a:lnSpc>
                        <a:spcBef>
                          <a:spcPts val="0"/>
                        </a:spcBef>
                        <a:spcAft>
                          <a:spcPts val="0"/>
                        </a:spcAft>
                        <a:buClr>
                          <a:srgbClr val="000000"/>
                        </a:buClr>
                        <a:buSzPts val="1050"/>
                        <a:buFont typeface="Arial"/>
                        <a:buNone/>
                      </a:pPr>
                      <a:r>
                        <a:rPr lang="en-US" sz="1050" u="none" cap="none" strike="noStrike">
                          <a:latin typeface="Montserrat"/>
                          <a:ea typeface="Montserrat"/>
                          <a:cs typeface="Montserrat"/>
                          <a:sym typeface="Montserrat"/>
                        </a:rPr>
                        <a:t>88 MTB/MTB Plus kits</a:t>
                      </a:r>
                      <a:endParaRPr sz="1400" u="none" cap="none" strike="noStrike"/>
                    </a:p>
                    <a:p>
                      <a:pPr indent="0" lvl="0" marL="0" marR="0" rtl="0" algn="l">
                        <a:lnSpc>
                          <a:spcPct val="100000"/>
                        </a:lnSpc>
                        <a:spcBef>
                          <a:spcPts val="0"/>
                        </a:spcBef>
                        <a:spcAft>
                          <a:spcPts val="0"/>
                        </a:spcAft>
                        <a:buClr>
                          <a:srgbClr val="000000"/>
                        </a:buClr>
                        <a:buSzPts val="1050"/>
                        <a:buFont typeface="Arial"/>
                        <a:buNone/>
                      </a:pPr>
                      <a:r>
                        <a:rPr lang="en-US" sz="1050" u="none" cap="none" strike="noStrike">
                          <a:latin typeface="Montserrat"/>
                          <a:ea typeface="Montserrat"/>
                          <a:cs typeface="Montserrat"/>
                          <a:sym typeface="Montserrat"/>
                        </a:rPr>
                        <a:t>18 MTB-RIF Dx kits</a:t>
                      </a:r>
                      <a:endParaRPr sz="1400" u="none" cap="none" strike="noStrike"/>
                    </a:p>
                  </a:txBody>
                  <a:tcPr marT="45725" marB="45725" marR="91450" marL="91450" anchor="ctr">
                    <a:lnL cap="flat" cmpd="sng" w="9525">
                      <a:solidFill>
                        <a:srgbClr val="000000">
                          <a:alpha val="0"/>
                        </a:srgbClr>
                      </a:solidFill>
                      <a:prstDash val="solid"/>
                      <a:round/>
                      <a:headEnd len="sm" w="sm" type="none"/>
                      <a:tailEnd len="sm" w="sm" type="none"/>
                    </a:lnL>
                    <a:lnB cap="flat" cmpd="sng" w="9525">
                      <a:solidFill>
                        <a:srgbClr val="000000">
                          <a:alpha val="0"/>
                        </a:srgbClr>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050"/>
                        <a:buFont typeface="Arial"/>
                        <a:buNone/>
                      </a:pPr>
                      <a:r>
                        <a:rPr lang="en-US" sz="1050" u="none" cap="none" strike="noStrike">
                          <a:latin typeface="Montserrat"/>
                          <a:ea typeface="Montserrat"/>
                          <a:cs typeface="Montserrat"/>
                          <a:sym typeface="Montserrat"/>
                        </a:rPr>
                        <a:t>88 TB/MTB Plus kits</a:t>
                      </a:r>
                      <a:endParaRPr sz="1400" u="none" cap="none" strike="noStrike"/>
                    </a:p>
                    <a:p>
                      <a:pPr indent="0" lvl="0" marL="0" marR="0" rtl="0" algn="l">
                        <a:lnSpc>
                          <a:spcPct val="100000"/>
                        </a:lnSpc>
                        <a:spcBef>
                          <a:spcPts val="0"/>
                        </a:spcBef>
                        <a:spcAft>
                          <a:spcPts val="0"/>
                        </a:spcAft>
                        <a:buClr>
                          <a:srgbClr val="000000"/>
                        </a:buClr>
                        <a:buSzPts val="1050"/>
                        <a:buFont typeface="Arial"/>
                        <a:buNone/>
                      </a:pPr>
                      <a:r>
                        <a:rPr lang="en-US" sz="1050" u="none" cap="none" strike="noStrike">
                          <a:latin typeface="Montserrat"/>
                          <a:ea typeface="Montserrat"/>
                          <a:cs typeface="Montserrat"/>
                          <a:sym typeface="Montserrat"/>
                        </a:rPr>
                        <a:t>18 MTB-RIF Dx kits</a:t>
                      </a:r>
                      <a:endParaRPr sz="1400" u="none" cap="none" strike="noStrike"/>
                    </a:p>
                  </a:txBody>
                  <a:tcPr marT="45725" marB="45725" marR="91450" marL="91450" anchor="ctr">
                    <a:lnT cap="flat" cmpd="sng" w="9525">
                      <a:solidFill>
                        <a:srgbClr val="000000">
                          <a:alpha val="0"/>
                        </a:srgbClr>
                      </a:solidFill>
                      <a:prstDash val="solid"/>
                      <a:round/>
                      <a:headEnd len="sm" w="sm" type="none"/>
                      <a:tailEnd len="sm" w="sm" type="none"/>
                    </a:lnT>
                    <a:solidFill>
                      <a:schemeClr val="lt1"/>
                    </a:solidFill>
                  </a:tcPr>
                </a:tc>
              </a:tr>
              <a:tr h="433275">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Montserrat"/>
                          <a:ea typeface="Montserrat"/>
                          <a:cs typeface="Montserrat"/>
                          <a:sym typeface="Montserrat"/>
                        </a:rPr>
                        <a:t>24</a:t>
                      </a:r>
                      <a:endParaRPr sz="1400" u="none" cap="none" strike="noStrike"/>
                    </a:p>
                  </a:txBody>
                  <a:tcPr marT="45725" marB="45725" marR="91450" marL="91450" anchor="ctr">
                    <a:lnR cap="flat" cmpd="sng" w="9525">
                      <a:solidFill>
                        <a:srgbClr val="000000">
                          <a:alpha val="0"/>
                        </a:srgbClr>
                      </a:solidFill>
                      <a:prstDash val="solid"/>
                      <a:round/>
                      <a:headEnd len="sm" w="sm" type="none"/>
                      <a:tailEnd len="sm" w="sm" type="none"/>
                    </a:lnR>
                    <a:solidFill>
                      <a:schemeClr val="accent3"/>
                    </a:solidFill>
                  </a:tcPr>
                </a:tc>
                <a:tc vMerge="1"/>
                <a:tc rowSpan="2">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latin typeface="Montserrat"/>
                        <a:ea typeface="Montserrat"/>
                        <a:cs typeface="Montserrat"/>
                        <a:sym typeface="Montserrat"/>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2"/>
                    </a:solidFill>
                  </a:tcPr>
                </a:tc>
                <a:tc>
                  <a:txBody>
                    <a:bodyPr/>
                    <a:lstStyle/>
                    <a:p>
                      <a:pPr indent="0" lvl="0" marL="0" marR="0" rtl="0" algn="l">
                        <a:lnSpc>
                          <a:spcPct val="100000"/>
                        </a:lnSpc>
                        <a:spcBef>
                          <a:spcPts val="0"/>
                        </a:spcBef>
                        <a:spcAft>
                          <a:spcPts val="0"/>
                        </a:spcAft>
                        <a:buClr>
                          <a:srgbClr val="000000"/>
                        </a:buClr>
                        <a:buSzPts val="1050"/>
                        <a:buFont typeface="Arial"/>
                        <a:buNone/>
                      </a:pPr>
                      <a:r>
                        <a:rPr lang="en-US" sz="1050" u="none" cap="none" strike="noStrike">
                          <a:latin typeface="Montserrat"/>
                          <a:ea typeface="Montserrat"/>
                          <a:cs typeface="Montserrat"/>
                          <a:sym typeface="Montserrat"/>
                        </a:rPr>
                        <a:t>132 MTB/MTB Plus kits</a:t>
                      </a:r>
                      <a:endParaRPr sz="1400" u="none" cap="none" strike="noStrike"/>
                    </a:p>
                    <a:p>
                      <a:pPr indent="0" lvl="0" marL="0" marR="0" rtl="0" algn="l">
                        <a:lnSpc>
                          <a:spcPct val="100000"/>
                        </a:lnSpc>
                        <a:spcBef>
                          <a:spcPts val="0"/>
                        </a:spcBef>
                        <a:spcAft>
                          <a:spcPts val="0"/>
                        </a:spcAft>
                        <a:buClr>
                          <a:srgbClr val="000000"/>
                        </a:buClr>
                        <a:buSzPts val="1050"/>
                        <a:buFont typeface="Arial"/>
                        <a:buNone/>
                      </a:pPr>
                      <a:r>
                        <a:rPr lang="en-US" sz="1050" u="none" cap="none" strike="noStrike">
                          <a:latin typeface="Montserrat"/>
                          <a:ea typeface="Montserrat"/>
                          <a:cs typeface="Montserrat"/>
                          <a:sym typeface="Montserrat"/>
                        </a:rPr>
                        <a:t>27 MTB-RIF Dx kits</a:t>
                      </a:r>
                      <a:endParaRPr sz="1400" u="none" cap="none" strike="noStrike"/>
                    </a:p>
                  </a:txBody>
                  <a:tcPr marT="45725" marB="45725" marR="91450" marL="91450" anchor="ctr">
                    <a:lnL cap="flat" cmpd="sng" w="9525">
                      <a:solidFill>
                        <a:srgbClr val="000000">
                          <a:alpha val="0"/>
                        </a:srgbClr>
                      </a:solidFill>
                      <a:prstDash val="solid"/>
                      <a:round/>
                      <a:headEnd len="sm" w="sm" type="none"/>
                      <a:tailEnd len="sm" w="sm" type="none"/>
                    </a:lnL>
                    <a:solidFill>
                      <a:schemeClr val="lt1"/>
                    </a:solidFill>
                  </a:tcPr>
                </a:tc>
              </a:tr>
              <a:tr h="433275">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Montserrat"/>
                          <a:ea typeface="Montserrat"/>
                          <a:cs typeface="Montserrat"/>
                          <a:sym typeface="Montserrat"/>
                        </a:rPr>
                        <a:t>32</a:t>
                      </a:r>
                      <a:endParaRPr sz="1400" u="none" cap="none" strike="noStrike"/>
                    </a:p>
                  </a:txBody>
                  <a:tcPr marT="45725" marB="45725" marR="91450" marL="91450" anchor="ctr">
                    <a:lnR cap="flat" cmpd="sng" w="9525">
                      <a:solidFill>
                        <a:srgbClr val="000000">
                          <a:alpha val="0"/>
                        </a:srgbClr>
                      </a:solidFill>
                      <a:prstDash val="solid"/>
                      <a:round/>
                      <a:headEnd len="sm" w="sm" type="none"/>
                      <a:tailEnd len="sm" w="sm" type="none"/>
                    </a:lnR>
                    <a:solidFill>
                      <a:schemeClr val="accent3"/>
                    </a:solidFill>
                  </a:tcPr>
                </a:tc>
                <a:tc vMerge="1"/>
                <a:tc vMerge="1"/>
                <a:tc>
                  <a:txBody>
                    <a:bodyPr/>
                    <a:lstStyle/>
                    <a:p>
                      <a:pPr indent="0" lvl="0" marL="0" marR="0" rtl="0" algn="l">
                        <a:lnSpc>
                          <a:spcPct val="100000"/>
                        </a:lnSpc>
                        <a:spcBef>
                          <a:spcPts val="0"/>
                        </a:spcBef>
                        <a:spcAft>
                          <a:spcPts val="0"/>
                        </a:spcAft>
                        <a:buClr>
                          <a:srgbClr val="000000"/>
                        </a:buClr>
                        <a:buSzPts val="1050"/>
                        <a:buFont typeface="Arial"/>
                        <a:buNone/>
                      </a:pPr>
                      <a:r>
                        <a:rPr lang="en-US" sz="1050" u="none" cap="none" strike="noStrike">
                          <a:latin typeface="Montserrat"/>
                          <a:ea typeface="Montserrat"/>
                          <a:cs typeface="Montserrat"/>
                          <a:sym typeface="Montserrat"/>
                        </a:rPr>
                        <a:t>175 MTB/MTB Plus kits</a:t>
                      </a:r>
                      <a:endParaRPr sz="1400" u="none" cap="none" strike="noStrike"/>
                    </a:p>
                    <a:p>
                      <a:pPr indent="0" lvl="0" marL="0" marR="0" rtl="0" algn="l">
                        <a:lnSpc>
                          <a:spcPct val="100000"/>
                        </a:lnSpc>
                        <a:spcBef>
                          <a:spcPts val="0"/>
                        </a:spcBef>
                        <a:spcAft>
                          <a:spcPts val="0"/>
                        </a:spcAft>
                        <a:buClr>
                          <a:srgbClr val="000000"/>
                        </a:buClr>
                        <a:buSzPts val="1050"/>
                        <a:buFont typeface="Arial"/>
                        <a:buNone/>
                      </a:pPr>
                      <a:r>
                        <a:rPr lang="en-US" sz="1050" u="none" cap="none" strike="noStrike">
                          <a:latin typeface="Montserrat"/>
                          <a:ea typeface="Montserrat"/>
                          <a:cs typeface="Montserrat"/>
                          <a:sym typeface="Montserrat"/>
                        </a:rPr>
                        <a:t>35 MTB-RIF Dx kits</a:t>
                      </a:r>
                      <a:endParaRPr sz="1400" u="none" cap="none" strike="noStrike"/>
                    </a:p>
                  </a:txBody>
                  <a:tcPr marT="45725" marB="45725" marR="91450" marL="91450" anchor="ctr">
                    <a:lnL cap="flat" cmpd="sng" w="9525">
                      <a:solidFill>
                        <a:srgbClr val="000000">
                          <a:alpha val="0"/>
                        </a:srgbClr>
                      </a:solidFill>
                      <a:prstDash val="solid"/>
                      <a:round/>
                      <a:headEnd len="sm" w="sm" type="none"/>
                      <a:tailEnd len="sm" w="sm" type="none"/>
                    </a:lnL>
                    <a:solidFill>
                      <a:schemeClr val="lt1"/>
                    </a:solidFill>
                  </a:tcPr>
                </a:tc>
              </a:tr>
            </a:tbl>
          </a:graphicData>
        </a:graphic>
      </p:graphicFrame>
      <p:sp>
        <p:nvSpPr>
          <p:cNvPr id="511" name="Google Shape;511;p66"/>
          <p:cNvSpPr txBox="1"/>
          <p:nvPr/>
        </p:nvSpPr>
        <p:spPr>
          <a:xfrm>
            <a:off x="1288830" y="4559826"/>
            <a:ext cx="5218387"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Montserrat"/>
                <a:ea typeface="Montserrat"/>
                <a:cs typeface="Montserrat"/>
                <a:sym typeface="Montserrat"/>
              </a:rPr>
              <a:t>Procure a higher throughput model to meet testing needs.</a:t>
            </a:r>
            <a:endParaRPr b="0" i="0" sz="1400" u="none" cap="none" strike="noStrike">
              <a:solidFill>
                <a:srgbClr val="000000"/>
              </a:solidFill>
              <a:latin typeface="Arial"/>
              <a:ea typeface="Arial"/>
              <a:cs typeface="Arial"/>
              <a:sym typeface="Arial"/>
            </a:endParaRPr>
          </a:p>
        </p:txBody>
      </p:sp>
      <p:sp>
        <p:nvSpPr>
          <p:cNvPr id="512" name="Google Shape;512;p66"/>
          <p:cNvSpPr txBox="1"/>
          <p:nvPr/>
        </p:nvSpPr>
        <p:spPr>
          <a:xfrm>
            <a:off x="4146331" y="2058371"/>
            <a:ext cx="4721773"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Montserrat"/>
                <a:ea typeface="Montserrat"/>
                <a:cs typeface="Montserrat"/>
                <a:sym typeface="Montserrat"/>
              </a:rPr>
              <a:t>Consider procuring a lower throughput model, unless testing is expected to increase over time.</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7" name="Shape 517"/>
        <p:cNvGrpSpPr/>
        <p:nvPr/>
      </p:nvGrpSpPr>
      <p:grpSpPr>
        <a:xfrm>
          <a:off x="0" y="0"/>
          <a:ext cx="0" cy="0"/>
          <a:chOff x="0" y="0"/>
          <a:chExt cx="0" cy="0"/>
        </a:xfrm>
      </p:grpSpPr>
      <p:sp>
        <p:nvSpPr>
          <p:cNvPr id="518" name="Google Shape;518;p67"/>
          <p:cNvSpPr txBox="1"/>
          <p:nvPr>
            <p:ph type="title"/>
          </p:nvPr>
        </p:nvSpPr>
        <p:spPr>
          <a:xfrm>
            <a:off x="723018" y="449318"/>
            <a:ext cx="7692320" cy="668128"/>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Clr>
                <a:schemeClr val="dk1"/>
              </a:buClr>
              <a:buSzPts val="4400"/>
              <a:buFont typeface="Franklin Gothic"/>
              <a:buNone/>
            </a:pPr>
            <a:r>
              <a:rPr lang="en-US" sz="2800">
                <a:solidFill>
                  <a:schemeClr val="accent1"/>
                </a:solidFill>
                <a:latin typeface="Montserrat ExtraBold"/>
                <a:ea typeface="Montserrat ExtraBold"/>
                <a:cs typeface="Montserrat ExtraBold"/>
                <a:sym typeface="Montserrat ExtraBold"/>
              </a:rPr>
              <a:t>Order Quantities</a:t>
            </a:r>
            <a:endParaRPr/>
          </a:p>
        </p:txBody>
      </p:sp>
      <p:sp>
        <p:nvSpPr>
          <p:cNvPr id="519" name="Google Shape;519;p67"/>
          <p:cNvSpPr txBox="1"/>
          <p:nvPr>
            <p:ph idx="1" type="body"/>
          </p:nvPr>
        </p:nvSpPr>
        <p:spPr>
          <a:xfrm>
            <a:off x="723018" y="1271587"/>
            <a:ext cx="7692320" cy="3729038"/>
          </a:xfrm>
          <a:prstGeom prst="rect">
            <a:avLst/>
          </a:prstGeom>
          <a:noFill/>
          <a:ln>
            <a:noFill/>
          </a:ln>
        </p:spPr>
        <p:txBody>
          <a:bodyPr anchorCtr="0" anchor="t" bIns="45700" lIns="91425" spcFirstLastPara="1" rIns="91425" wrap="square" tIns="45700">
            <a:normAutofit/>
          </a:bodyPr>
          <a:lstStyle/>
          <a:p>
            <a:pPr indent="0" lvl="0" marL="85725" rtl="0" algn="l">
              <a:lnSpc>
                <a:spcPct val="90000"/>
              </a:lnSpc>
              <a:spcBef>
                <a:spcPts val="750"/>
              </a:spcBef>
              <a:spcAft>
                <a:spcPts val="0"/>
              </a:spcAft>
              <a:buSzPts val="1800"/>
              <a:buNone/>
            </a:pPr>
            <a:r>
              <a:rPr lang="en-US" sz="2400">
                <a:solidFill>
                  <a:srgbClr val="000000"/>
                </a:solidFill>
                <a:latin typeface="Montserrat"/>
                <a:ea typeface="Montserrat"/>
                <a:cs typeface="Montserrat"/>
                <a:sym typeface="Montserrat"/>
              </a:rPr>
              <a:t>The number of MTB-RIF Dx kits to order will depend on the anticipated proportion of people tested that will be MTB positive, and therefore in need of a test for RIF resistance.</a:t>
            </a:r>
            <a:endParaRPr/>
          </a:p>
          <a:p>
            <a:pPr indent="0" lvl="0" marL="85725" rtl="0" algn="l">
              <a:lnSpc>
                <a:spcPct val="90000"/>
              </a:lnSpc>
              <a:spcBef>
                <a:spcPts val="750"/>
              </a:spcBef>
              <a:spcAft>
                <a:spcPts val="0"/>
              </a:spcAft>
              <a:buSzPts val="1800"/>
              <a:buNone/>
            </a:pPr>
            <a:r>
              <a:t/>
            </a:r>
            <a:endParaRPr sz="2400">
              <a:solidFill>
                <a:srgbClr val="000000"/>
              </a:solidFill>
              <a:latin typeface="Montserrat"/>
              <a:ea typeface="Montserrat"/>
              <a:cs typeface="Montserrat"/>
              <a:sym typeface="Montserrat"/>
            </a:endParaRPr>
          </a:p>
          <a:p>
            <a:pPr indent="0" lvl="0" marL="85725" rtl="0" algn="l">
              <a:lnSpc>
                <a:spcPct val="90000"/>
              </a:lnSpc>
              <a:spcBef>
                <a:spcPts val="750"/>
              </a:spcBef>
              <a:spcAft>
                <a:spcPts val="0"/>
              </a:spcAft>
              <a:buSzPts val="1800"/>
              <a:buNone/>
            </a:pPr>
            <a:r>
              <a:rPr b="1" lang="en-US" sz="2400">
                <a:solidFill>
                  <a:srgbClr val="000000"/>
                </a:solidFill>
                <a:latin typeface="Montserrat"/>
                <a:ea typeface="Montserrat"/>
                <a:cs typeface="Montserrat"/>
                <a:sym typeface="Montserrat"/>
              </a:rPr>
              <a:t>Note</a:t>
            </a:r>
            <a:r>
              <a:rPr lang="en-US" sz="2400">
                <a:solidFill>
                  <a:srgbClr val="000000"/>
                </a:solidFill>
                <a:latin typeface="Montserrat"/>
                <a:ea typeface="Montserrat"/>
                <a:cs typeface="Montserrat"/>
                <a:sym typeface="Montserrat"/>
              </a:rPr>
              <a:t>: In addition</a:t>
            </a:r>
            <a:r>
              <a:rPr lang="en-US" sz="2400">
                <a:solidFill>
                  <a:srgbClr val="000000"/>
                </a:solidFill>
              </a:rPr>
              <a:t>,</a:t>
            </a:r>
            <a:r>
              <a:rPr lang="en-US" sz="2400">
                <a:solidFill>
                  <a:srgbClr val="000000"/>
                </a:solidFill>
                <a:latin typeface="Montserrat"/>
                <a:ea typeface="Montserrat"/>
                <a:cs typeface="Montserrat"/>
                <a:sym typeface="Montserrat"/>
              </a:rPr>
              <a:t> </a:t>
            </a:r>
            <a:r>
              <a:rPr lang="en-US" sz="2400">
                <a:solidFill>
                  <a:srgbClr val="000000"/>
                </a:solidFill>
              </a:rPr>
              <a:t>when buying through GDF</a:t>
            </a:r>
            <a:r>
              <a:rPr lang="en-US" sz="2400">
                <a:solidFill>
                  <a:srgbClr val="000000"/>
                </a:solidFill>
                <a:latin typeface="Montserrat"/>
                <a:ea typeface="Montserrat"/>
                <a:cs typeface="Montserrat"/>
                <a:sym typeface="Montserrat"/>
              </a:rPr>
              <a:t>, Molbio provides 20 free MTB-RIF Dx tests for every 100 MTB or MTB Plus tests</a:t>
            </a:r>
            <a:r>
              <a:rPr lang="en-US" sz="2400">
                <a:solidFill>
                  <a:srgbClr val="000000"/>
                </a:solidFill>
              </a:rPr>
              <a:t>.</a:t>
            </a:r>
            <a:endParaRPr sz="2400">
              <a:solidFill>
                <a:srgbClr val="000000"/>
              </a:solidFill>
              <a:latin typeface="Montserrat"/>
              <a:ea typeface="Montserrat"/>
              <a:cs typeface="Montserrat"/>
              <a:sym typeface="Montserrat"/>
            </a:endParaRPr>
          </a:p>
        </p:txBody>
      </p:sp>
      <p:sp>
        <p:nvSpPr>
          <p:cNvPr id="520" name="Google Shape;520;p67"/>
          <p:cNvSpPr txBox="1"/>
          <p:nvPr>
            <p:ph idx="12" type="sldNum"/>
          </p:nvPr>
        </p:nvSpPr>
        <p:spPr>
          <a:xfrm>
            <a:off x="728663" y="4792028"/>
            <a:ext cx="392430" cy="185738"/>
          </a:xfrm>
          <a:prstGeom prst="rect">
            <a:avLst/>
          </a:prstGeom>
          <a:noFill/>
          <a:ln>
            <a:noFill/>
          </a:ln>
        </p:spPr>
        <p:txBody>
          <a:bodyPr anchorCtr="0" anchor="t" bIns="45700" lIns="91425" spcFirstLastPara="1" rIns="91425" wrap="square" tIns="45700">
            <a:normAutofit fontScale="47500" lnSpcReduction="20000"/>
          </a:bodyPr>
          <a:lstStyle/>
          <a:p>
            <a:pPr indent="0" lvl="0" marL="0" marR="0" rtl="0" algn="l">
              <a:lnSpc>
                <a:spcPct val="100000"/>
              </a:lnSpc>
              <a:spcBef>
                <a:spcPts val="0"/>
              </a:spcBef>
              <a:spcAft>
                <a:spcPts val="0"/>
              </a:spcAft>
              <a:buClr>
                <a:srgbClr val="000000"/>
              </a:buClr>
              <a:buSzPct val="1000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5" name="Shape 525"/>
        <p:cNvGrpSpPr/>
        <p:nvPr/>
      </p:nvGrpSpPr>
      <p:grpSpPr>
        <a:xfrm>
          <a:off x="0" y="0"/>
          <a:ext cx="0" cy="0"/>
          <a:chOff x="0" y="0"/>
          <a:chExt cx="0" cy="0"/>
        </a:xfrm>
      </p:grpSpPr>
      <p:sp>
        <p:nvSpPr>
          <p:cNvPr id="526" name="Google Shape;526;p68"/>
          <p:cNvSpPr txBox="1"/>
          <p:nvPr>
            <p:ph type="title"/>
          </p:nvPr>
        </p:nvSpPr>
        <p:spPr>
          <a:xfrm>
            <a:off x="722312" y="658813"/>
            <a:ext cx="7775301" cy="452656"/>
          </a:xfrm>
          <a:prstGeom prst="rect">
            <a:avLst/>
          </a:prstGeom>
          <a:noFill/>
          <a:ln>
            <a:noFill/>
          </a:ln>
        </p:spPr>
        <p:txBody>
          <a:bodyPr anchorCtr="0" anchor="b" bIns="0" lIns="0" spcFirstLastPara="1" rIns="0" wrap="square" tIns="0">
            <a:normAutofit/>
          </a:bodyPr>
          <a:lstStyle/>
          <a:p>
            <a:pPr indent="0" lvl="0" marL="0" rtl="0" algn="l">
              <a:lnSpc>
                <a:spcPct val="90000"/>
              </a:lnSpc>
              <a:spcBef>
                <a:spcPts val="0"/>
              </a:spcBef>
              <a:spcAft>
                <a:spcPts val="0"/>
              </a:spcAft>
              <a:buSzPts val="2800"/>
              <a:buNone/>
            </a:pPr>
            <a:r>
              <a:rPr lang="en-US" sz="2800">
                <a:solidFill>
                  <a:schemeClr val="accent1"/>
                </a:solidFill>
                <a:latin typeface="Montserrat ExtraBold"/>
                <a:ea typeface="Montserrat ExtraBold"/>
                <a:cs typeface="Montserrat ExtraBold"/>
                <a:sym typeface="Montserrat ExtraBold"/>
              </a:rPr>
              <a:t>Data Needed for Regular Forecasting</a:t>
            </a:r>
            <a:endParaRPr/>
          </a:p>
        </p:txBody>
      </p:sp>
      <p:grpSp>
        <p:nvGrpSpPr>
          <p:cNvPr id="527" name="Google Shape;527;p68"/>
          <p:cNvGrpSpPr/>
          <p:nvPr/>
        </p:nvGrpSpPr>
        <p:grpSpPr>
          <a:xfrm>
            <a:off x="246777" y="1668718"/>
            <a:ext cx="8650444" cy="2615250"/>
            <a:chOff x="2535" y="584236"/>
            <a:chExt cx="8650444" cy="2615250"/>
          </a:xfrm>
        </p:grpSpPr>
        <p:sp>
          <p:nvSpPr>
            <p:cNvPr id="528" name="Google Shape;528;p68"/>
            <p:cNvSpPr/>
            <p:nvPr/>
          </p:nvSpPr>
          <p:spPr>
            <a:xfrm>
              <a:off x="2535" y="584236"/>
              <a:ext cx="2011731" cy="1207038"/>
            </a:xfrm>
            <a:prstGeom prst="rect">
              <a:avLst/>
            </a:prstGeom>
            <a:solidFill>
              <a:schemeClr val="accent3"/>
            </a:solidFill>
            <a:ln cap="flat" cmpd="sng" w="38100">
              <a:solidFill>
                <a:schemeClr val="lt1"/>
              </a:solidFill>
              <a:prstDash val="solid"/>
              <a:round/>
              <a:headEnd len="sm" w="sm" type="none"/>
              <a:tailEnd len="sm" w="sm" type="none"/>
            </a:ln>
            <a:effectLst>
              <a:outerShdw blurRad="40000" rotWithShape="0" dir="5400000" dist="20000">
                <a:srgbClr val="000000">
                  <a:alpha val="3647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9" name="Google Shape;529;p68"/>
            <p:cNvSpPr txBox="1"/>
            <p:nvPr/>
          </p:nvSpPr>
          <p:spPr>
            <a:xfrm>
              <a:off x="2535" y="584236"/>
              <a:ext cx="2011731" cy="1207038"/>
            </a:xfrm>
            <a:prstGeom prst="rect">
              <a:avLst/>
            </a:prstGeom>
            <a:noFill/>
            <a:ln>
              <a:noFill/>
            </a:ln>
          </p:spPr>
          <p:txBody>
            <a:bodyPr anchorCtr="0" anchor="ctr" bIns="76200" lIns="76200" spcFirstLastPara="1" rIns="76200" wrap="square" tIns="76200">
              <a:noAutofit/>
            </a:bodyPr>
            <a:lstStyle/>
            <a:p>
              <a:pPr indent="0" lvl="0" marL="0" marR="0" rtl="0" algn="ctr">
                <a:lnSpc>
                  <a:spcPct val="90000"/>
                </a:lnSpc>
                <a:spcBef>
                  <a:spcPts val="0"/>
                </a:spcBef>
                <a:spcAft>
                  <a:spcPts val="0"/>
                </a:spcAft>
                <a:buClr>
                  <a:srgbClr val="000000"/>
                </a:buClr>
                <a:buSzPts val="2000"/>
                <a:buFont typeface="Arial"/>
                <a:buNone/>
              </a:pPr>
              <a:r>
                <a:rPr b="0" i="0" lang="en-US" sz="2000" u="none" cap="none" strike="noStrike">
                  <a:solidFill>
                    <a:schemeClr val="lt1"/>
                  </a:solidFill>
                  <a:latin typeface="Arial"/>
                  <a:ea typeface="Arial"/>
                  <a:cs typeface="Arial"/>
                  <a:sym typeface="Arial"/>
                </a:rPr>
                <a:t>A: Average number of tests performed for the order period</a:t>
              </a:r>
              <a:endParaRPr b="0" i="0" sz="1400" u="none" cap="none" strike="noStrike">
                <a:solidFill>
                  <a:srgbClr val="000000"/>
                </a:solidFill>
                <a:latin typeface="Arial"/>
                <a:ea typeface="Arial"/>
                <a:cs typeface="Arial"/>
                <a:sym typeface="Arial"/>
              </a:endParaRPr>
            </a:p>
          </p:txBody>
        </p:sp>
        <p:sp>
          <p:nvSpPr>
            <p:cNvPr id="530" name="Google Shape;530;p68"/>
            <p:cNvSpPr/>
            <p:nvPr/>
          </p:nvSpPr>
          <p:spPr>
            <a:xfrm>
              <a:off x="2215440" y="584236"/>
              <a:ext cx="2011731" cy="1207038"/>
            </a:xfrm>
            <a:prstGeom prst="rect">
              <a:avLst/>
            </a:prstGeom>
            <a:solidFill>
              <a:schemeClr val="accent3"/>
            </a:solidFill>
            <a:ln cap="flat" cmpd="sng" w="38100">
              <a:solidFill>
                <a:schemeClr val="lt1"/>
              </a:solidFill>
              <a:prstDash val="solid"/>
              <a:round/>
              <a:headEnd len="sm" w="sm" type="none"/>
              <a:tailEnd len="sm" w="sm" type="none"/>
            </a:ln>
            <a:effectLst>
              <a:outerShdw blurRad="40000" rotWithShape="0" dir="5400000" dist="20000">
                <a:srgbClr val="000000">
                  <a:alpha val="3647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1" name="Google Shape;531;p68"/>
            <p:cNvSpPr txBox="1"/>
            <p:nvPr/>
          </p:nvSpPr>
          <p:spPr>
            <a:xfrm>
              <a:off x="2215440" y="584236"/>
              <a:ext cx="2011731" cy="1207038"/>
            </a:xfrm>
            <a:prstGeom prst="rect">
              <a:avLst/>
            </a:prstGeom>
            <a:noFill/>
            <a:ln>
              <a:noFill/>
            </a:ln>
          </p:spPr>
          <p:txBody>
            <a:bodyPr anchorCtr="0" anchor="ctr" bIns="76200" lIns="76200" spcFirstLastPara="1" rIns="76200" wrap="square" tIns="76200">
              <a:noAutofit/>
            </a:bodyPr>
            <a:lstStyle/>
            <a:p>
              <a:pPr indent="0" lvl="0" marL="0" marR="0" rtl="0" algn="ctr">
                <a:lnSpc>
                  <a:spcPct val="90000"/>
                </a:lnSpc>
                <a:spcBef>
                  <a:spcPts val="0"/>
                </a:spcBef>
                <a:spcAft>
                  <a:spcPts val="0"/>
                </a:spcAft>
                <a:buClr>
                  <a:srgbClr val="000000"/>
                </a:buClr>
                <a:buSzPts val="2000"/>
                <a:buFont typeface="Arial"/>
                <a:buNone/>
              </a:pPr>
              <a:r>
                <a:rPr b="0" i="0" lang="en-US" sz="2000" u="none" cap="none" strike="noStrike">
                  <a:solidFill>
                    <a:schemeClr val="lt1"/>
                  </a:solidFill>
                  <a:latin typeface="Arial"/>
                  <a:ea typeface="Arial"/>
                  <a:cs typeface="Arial"/>
                  <a:sym typeface="Arial"/>
                </a:rPr>
                <a:t>B: Quantity of items needed per test</a:t>
              </a:r>
              <a:endParaRPr b="0" i="0" sz="1400" u="none" cap="none" strike="noStrike">
                <a:solidFill>
                  <a:srgbClr val="000000"/>
                </a:solidFill>
                <a:latin typeface="Arial"/>
                <a:ea typeface="Arial"/>
                <a:cs typeface="Arial"/>
                <a:sym typeface="Arial"/>
              </a:endParaRPr>
            </a:p>
          </p:txBody>
        </p:sp>
        <p:sp>
          <p:nvSpPr>
            <p:cNvPr id="532" name="Google Shape;532;p68"/>
            <p:cNvSpPr/>
            <p:nvPr/>
          </p:nvSpPr>
          <p:spPr>
            <a:xfrm>
              <a:off x="4428344" y="584236"/>
              <a:ext cx="2011731" cy="1207038"/>
            </a:xfrm>
            <a:prstGeom prst="rect">
              <a:avLst/>
            </a:prstGeom>
            <a:solidFill>
              <a:schemeClr val="accent3"/>
            </a:solidFill>
            <a:ln cap="flat" cmpd="sng" w="38100">
              <a:solidFill>
                <a:schemeClr val="lt1"/>
              </a:solidFill>
              <a:prstDash val="solid"/>
              <a:round/>
              <a:headEnd len="sm" w="sm" type="none"/>
              <a:tailEnd len="sm" w="sm" type="none"/>
            </a:ln>
            <a:effectLst>
              <a:outerShdw blurRad="40000" rotWithShape="0" dir="5400000" dist="20000">
                <a:srgbClr val="000000">
                  <a:alpha val="3647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3" name="Google Shape;533;p68"/>
            <p:cNvSpPr txBox="1"/>
            <p:nvPr/>
          </p:nvSpPr>
          <p:spPr>
            <a:xfrm>
              <a:off x="4428344" y="584236"/>
              <a:ext cx="2011731" cy="1207038"/>
            </a:xfrm>
            <a:prstGeom prst="rect">
              <a:avLst/>
            </a:prstGeom>
            <a:noFill/>
            <a:ln>
              <a:noFill/>
            </a:ln>
          </p:spPr>
          <p:txBody>
            <a:bodyPr anchorCtr="0" anchor="ctr" bIns="76200" lIns="76200" spcFirstLastPara="1" rIns="76200" wrap="square" tIns="76200">
              <a:noAutofit/>
            </a:bodyPr>
            <a:lstStyle/>
            <a:p>
              <a:pPr indent="0" lvl="0" marL="0" marR="0" rtl="0" algn="ctr">
                <a:lnSpc>
                  <a:spcPct val="90000"/>
                </a:lnSpc>
                <a:spcBef>
                  <a:spcPts val="0"/>
                </a:spcBef>
                <a:spcAft>
                  <a:spcPts val="0"/>
                </a:spcAft>
                <a:buClr>
                  <a:srgbClr val="000000"/>
                </a:buClr>
                <a:buSzPts val="2000"/>
                <a:buFont typeface="Arial"/>
                <a:buNone/>
              </a:pPr>
              <a:r>
                <a:rPr b="0" i="0" lang="en-US" sz="2000" u="none" cap="none" strike="noStrike">
                  <a:solidFill>
                    <a:schemeClr val="lt1"/>
                  </a:solidFill>
                  <a:latin typeface="Arial"/>
                  <a:ea typeface="Arial"/>
                  <a:cs typeface="Arial"/>
                  <a:sym typeface="Arial"/>
                </a:rPr>
                <a:t>C: Quantity of an item required for one month</a:t>
              </a:r>
              <a:endParaRPr b="0" i="0" sz="1400" u="none" cap="none" strike="noStrike">
                <a:solidFill>
                  <a:srgbClr val="000000"/>
                </a:solidFill>
                <a:latin typeface="Arial"/>
                <a:ea typeface="Arial"/>
                <a:cs typeface="Arial"/>
                <a:sym typeface="Arial"/>
              </a:endParaRPr>
            </a:p>
          </p:txBody>
        </p:sp>
        <p:sp>
          <p:nvSpPr>
            <p:cNvPr id="534" name="Google Shape;534;p68"/>
            <p:cNvSpPr/>
            <p:nvPr/>
          </p:nvSpPr>
          <p:spPr>
            <a:xfrm>
              <a:off x="6641248" y="584236"/>
              <a:ext cx="2011731" cy="1207038"/>
            </a:xfrm>
            <a:prstGeom prst="rect">
              <a:avLst/>
            </a:prstGeom>
            <a:solidFill>
              <a:schemeClr val="accent3"/>
            </a:solidFill>
            <a:ln cap="flat" cmpd="sng" w="38100">
              <a:solidFill>
                <a:schemeClr val="lt1"/>
              </a:solidFill>
              <a:prstDash val="solid"/>
              <a:round/>
              <a:headEnd len="sm" w="sm" type="none"/>
              <a:tailEnd len="sm" w="sm" type="none"/>
            </a:ln>
            <a:effectLst>
              <a:outerShdw blurRad="40000" rotWithShape="0" dir="5400000" dist="20000">
                <a:srgbClr val="000000">
                  <a:alpha val="3647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5" name="Google Shape;535;p68"/>
            <p:cNvSpPr txBox="1"/>
            <p:nvPr/>
          </p:nvSpPr>
          <p:spPr>
            <a:xfrm>
              <a:off x="6641248" y="584236"/>
              <a:ext cx="2011731" cy="1207038"/>
            </a:xfrm>
            <a:prstGeom prst="rect">
              <a:avLst/>
            </a:prstGeom>
            <a:noFill/>
            <a:ln>
              <a:noFill/>
            </a:ln>
          </p:spPr>
          <p:txBody>
            <a:bodyPr anchorCtr="0" anchor="ctr" bIns="76200" lIns="76200" spcFirstLastPara="1" rIns="76200" wrap="square" tIns="76200">
              <a:noAutofit/>
            </a:bodyPr>
            <a:lstStyle/>
            <a:p>
              <a:pPr indent="0" lvl="0" marL="0" marR="0" rtl="0" algn="ctr">
                <a:lnSpc>
                  <a:spcPct val="90000"/>
                </a:lnSpc>
                <a:spcBef>
                  <a:spcPts val="0"/>
                </a:spcBef>
                <a:spcAft>
                  <a:spcPts val="0"/>
                </a:spcAft>
                <a:buClr>
                  <a:srgbClr val="000000"/>
                </a:buClr>
                <a:buSzPts val="2000"/>
                <a:buFont typeface="Arial"/>
                <a:buNone/>
              </a:pPr>
              <a:r>
                <a:rPr b="0" i="0" lang="en-US" sz="2000" u="none" cap="none" strike="noStrike">
                  <a:solidFill>
                    <a:schemeClr val="lt1"/>
                  </a:solidFill>
                  <a:latin typeface="Arial"/>
                  <a:ea typeface="Arial"/>
                  <a:cs typeface="Arial"/>
                  <a:sym typeface="Arial"/>
                </a:rPr>
                <a:t>D: Buffer/ reserve stock</a:t>
              </a:r>
              <a:endParaRPr b="0" i="0" sz="1400" u="none" cap="none" strike="noStrike">
                <a:solidFill>
                  <a:srgbClr val="000000"/>
                </a:solidFill>
                <a:latin typeface="Arial"/>
                <a:ea typeface="Arial"/>
                <a:cs typeface="Arial"/>
                <a:sym typeface="Arial"/>
              </a:endParaRPr>
            </a:p>
          </p:txBody>
        </p:sp>
        <p:sp>
          <p:nvSpPr>
            <p:cNvPr id="536" name="Google Shape;536;p68"/>
            <p:cNvSpPr/>
            <p:nvPr/>
          </p:nvSpPr>
          <p:spPr>
            <a:xfrm>
              <a:off x="2535" y="1992448"/>
              <a:ext cx="2011731" cy="1207038"/>
            </a:xfrm>
            <a:prstGeom prst="rect">
              <a:avLst/>
            </a:prstGeom>
            <a:solidFill>
              <a:schemeClr val="accent3"/>
            </a:solidFill>
            <a:ln cap="flat" cmpd="sng" w="38100">
              <a:solidFill>
                <a:schemeClr val="lt1"/>
              </a:solidFill>
              <a:prstDash val="solid"/>
              <a:round/>
              <a:headEnd len="sm" w="sm" type="none"/>
              <a:tailEnd len="sm" w="sm" type="none"/>
            </a:ln>
            <a:effectLst>
              <a:outerShdw blurRad="40000" rotWithShape="0" dir="5400000" dist="20000">
                <a:srgbClr val="000000">
                  <a:alpha val="3647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7" name="Google Shape;537;p68"/>
            <p:cNvSpPr txBox="1"/>
            <p:nvPr/>
          </p:nvSpPr>
          <p:spPr>
            <a:xfrm>
              <a:off x="2535" y="1992448"/>
              <a:ext cx="2011731" cy="1207038"/>
            </a:xfrm>
            <a:prstGeom prst="rect">
              <a:avLst/>
            </a:prstGeom>
            <a:noFill/>
            <a:ln>
              <a:noFill/>
            </a:ln>
          </p:spPr>
          <p:txBody>
            <a:bodyPr anchorCtr="0" anchor="ctr" bIns="76200" lIns="76200" spcFirstLastPara="1" rIns="76200" wrap="square" tIns="76200">
              <a:noAutofit/>
            </a:bodyPr>
            <a:lstStyle/>
            <a:p>
              <a:pPr indent="0" lvl="0" marL="0" marR="0" rtl="0" algn="ctr">
                <a:lnSpc>
                  <a:spcPct val="90000"/>
                </a:lnSpc>
                <a:spcBef>
                  <a:spcPts val="0"/>
                </a:spcBef>
                <a:spcAft>
                  <a:spcPts val="0"/>
                </a:spcAft>
                <a:buClr>
                  <a:srgbClr val="000000"/>
                </a:buClr>
                <a:buSzPts val="2000"/>
                <a:buFont typeface="Arial"/>
                <a:buNone/>
              </a:pPr>
              <a:r>
                <a:rPr b="0" i="0" lang="en-US" sz="2000" u="none" cap="none" strike="noStrike">
                  <a:solidFill>
                    <a:schemeClr val="lt1"/>
                  </a:solidFill>
                  <a:latin typeface="Arial"/>
                  <a:ea typeface="Arial"/>
                  <a:cs typeface="Arial"/>
                  <a:sym typeface="Arial"/>
                </a:rPr>
                <a:t>E: Stock currently available</a:t>
              </a:r>
              <a:endParaRPr b="0" i="0" sz="1400" u="none" cap="none" strike="noStrike">
                <a:solidFill>
                  <a:srgbClr val="000000"/>
                </a:solidFill>
                <a:latin typeface="Arial"/>
                <a:ea typeface="Arial"/>
                <a:cs typeface="Arial"/>
                <a:sym typeface="Arial"/>
              </a:endParaRPr>
            </a:p>
          </p:txBody>
        </p:sp>
        <p:sp>
          <p:nvSpPr>
            <p:cNvPr id="538" name="Google Shape;538;p68"/>
            <p:cNvSpPr/>
            <p:nvPr/>
          </p:nvSpPr>
          <p:spPr>
            <a:xfrm>
              <a:off x="2215440" y="1992448"/>
              <a:ext cx="2011731" cy="1207038"/>
            </a:xfrm>
            <a:prstGeom prst="rect">
              <a:avLst/>
            </a:prstGeom>
            <a:solidFill>
              <a:schemeClr val="accent3"/>
            </a:solidFill>
            <a:ln cap="flat" cmpd="sng" w="38100">
              <a:solidFill>
                <a:schemeClr val="lt1"/>
              </a:solidFill>
              <a:prstDash val="solid"/>
              <a:round/>
              <a:headEnd len="sm" w="sm" type="none"/>
              <a:tailEnd len="sm" w="sm" type="none"/>
            </a:ln>
            <a:effectLst>
              <a:outerShdw blurRad="40000" rotWithShape="0" dir="5400000" dist="20000">
                <a:srgbClr val="000000">
                  <a:alpha val="3647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9" name="Google Shape;539;p68"/>
            <p:cNvSpPr txBox="1"/>
            <p:nvPr/>
          </p:nvSpPr>
          <p:spPr>
            <a:xfrm>
              <a:off x="2215440" y="1992448"/>
              <a:ext cx="2011731" cy="1207038"/>
            </a:xfrm>
            <a:prstGeom prst="rect">
              <a:avLst/>
            </a:prstGeom>
            <a:noFill/>
            <a:ln>
              <a:noFill/>
            </a:ln>
          </p:spPr>
          <p:txBody>
            <a:bodyPr anchorCtr="0" anchor="ctr" bIns="76200" lIns="76200" spcFirstLastPara="1" rIns="76200" wrap="square" tIns="76200">
              <a:noAutofit/>
            </a:bodyPr>
            <a:lstStyle/>
            <a:p>
              <a:pPr indent="0" lvl="0" marL="0" marR="0" rtl="0" algn="ctr">
                <a:lnSpc>
                  <a:spcPct val="90000"/>
                </a:lnSpc>
                <a:spcBef>
                  <a:spcPts val="0"/>
                </a:spcBef>
                <a:spcAft>
                  <a:spcPts val="0"/>
                </a:spcAft>
                <a:buClr>
                  <a:srgbClr val="000000"/>
                </a:buClr>
                <a:buSzPts val="2000"/>
                <a:buFont typeface="Arial"/>
                <a:buNone/>
              </a:pPr>
              <a:r>
                <a:rPr b="0" i="0" lang="en-US" sz="2000" u="none" cap="none" strike="noStrike">
                  <a:solidFill>
                    <a:schemeClr val="lt1"/>
                  </a:solidFill>
                  <a:latin typeface="Arial"/>
                  <a:ea typeface="Arial"/>
                  <a:cs typeface="Arial"/>
                  <a:sym typeface="Arial"/>
                </a:rPr>
                <a:t>F: Amount of stock currently needed by the lab, plus buffer</a:t>
              </a:r>
              <a:endParaRPr b="0" i="0" sz="1400" u="none" cap="none" strike="noStrike">
                <a:solidFill>
                  <a:srgbClr val="000000"/>
                </a:solidFill>
                <a:latin typeface="Arial"/>
                <a:ea typeface="Arial"/>
                <a:cs typeface="Arial"/>
                <a:sym typeface="Arial"/>
              </a:endParaRPr>
            </a:p>
          </p:txBody>
        </p:sp>
        <p:sp>
          <p:nvSpPr>
            <p:cNvPr id="540" name="Google Shape;540;p68"/>
            <p:cNvSpPr/>
            <p:nvPr/>
          </p:nvSpPr>
          <p:spPr>
            <a:xfrm>
              <a:off x="4428344" y="1992448"/>
              <a:ext cx="2011731" cy="1207038"/>
            </a:xfrm>
            <a:prstGeom prst="rect">
              <a:avLst/>
            </a:prstGeom>
            <a:solidFill>
              <a:schemeClr val="accent3"/>
            </a:solidFill>
            <a:ln cap="flat" cmpd="sng" w="38100">
              <a:solidFill>
                <a:schemeClr val="lt1"/>
              </a:solidFill>
              <a:prstDash val="solid"/>
              <a:round/>
              <a:headEnd len="sm" w="sm" type="none"/>
              <a:tailEnd len="sm" w="sm" type="none"/>
            </a:ln>
            <a:effectLst>
              <a:outerShdw blurRad="40000" rotWithShape="0" dir="5400000" dist="20000">
                <a:srgbClr val="000000">
                  <a:alpha val="3647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1" name="Google Shape;541;p68"/>
            <p:cNvSpPr txBox="1"/>
            <p:nvPr/>
          </p:nvSpPr>
          <p:spPr>
            <a:xfrm>
              <a:off x="4428344" y="1992448"/>
              <a:ext cx="2011731" cy="1207038"/>
            </a:xfrm>
            <a:prstGeom prst="rect">
              <a:avLst/>
            </a:prstGeom>
            <a:noFill/>
            <a:ln>
              <a:noFill/>
            </a:ln>
          </p:spPr>
          <p:txBody>
            <a:bodyPr anchorCtr="0" anchor="ctr" bIns="76200" lIns="76200" spcFirstLastPara="1" rIns="76200" wrap="square" tIns="76200">
              <a:noAutofit/>
            </a:bodyPr>
            <a:lstStyle/>
            <a:p>
              <a:pPr indent="0" lvl="0" marL="0" marR="0" rtl="0" algn="ctr">
                <a:lnSpc>
                  <a:spcPct val="90000"/>
                </a:lnSpc>
                <a:spcBef>
                  <a:spcPts val="0"/>
                </a:spcBef>
                <a:spcAft>
                  <a:spcPts val="0"/>
                </a:spcAft>
                <a:buClr>
                  <a:srgbClr val="000000"/>
                </a:buClr>
                <a:buSzPts val="2000"/>
                <a:buFont typeface="Arial"/>
                <a:buNone/>
              </a:pPr>
              <a:r>
                <a:rPr b="0" i="0" lang="en-US" sz="2000" u="none" cap="none" strike="noStrike">
                  <a:solidFill>
                    <a:schemeClr val="lt1"/>
                  </a:solidFill>
                  <a:latin typeface="Arial"/>
                  <a:ea typeface="Arial"/>
                  <a:cs typeface="Arial"/>
                  <a:sym typeface="Arial"/>
                </a:rPr>
                <a:t>G: Unit in which stock can be ordered </a:t>
              </a:r>
              <a:endParaRPr b="0" i="0" sz="1400" u="none" cap="none" strike="noStrike">
                <a:solidFill>
                  <a:srgbClr val="000000"/>
                </a:solidFill>
                <a:latin typeface="Arial"/>
                <a:ea typeface="Arial"/>
                <a:cs typeface="Arial"/>
                <a:sym typeface="Arial"/>
              </a:endParaRPr>
            </a:p>
          </p:txBody>
        </p:sp>
        <p:sp>
          <p:nvSpPr>
            <p:cNvPr id="542" name="Google Shape;542;p68"/>
            <p:cNvSpPr/>
            <p:nvPr/>
          </p:nvSpPr>
          <p:spPr>
            <a:xfrm>
              <a:off x="6641248" y="1992448"/>
              <a:ext cx="2011731" cy="1207038"/>
            </a:xfrm>
            <a:prstGeom prst="rect">
              <a:avLst/>
            </a:prstGeom>
            <a:solidFill>
              <a:schemeClr val="accent3"/>
            </a:solidFill>
            <a:ln cap="flat" cmpd="sng" w="38100">
              <a:solidFill>
                <a:schemeClr val="lt1"/>
              </a:solidFill>
              <a:prstDash val="solid"/>
              <a:round/>
              <a:headEnd len="sm" w="sm" type="none"/>
              <a:tailEnd len="sm" w="sm" type="none"/>
            </a:ln>
            <a:effectLst>
              <a:outerShdw blurRad="40000" rotWithShape="0" dir="5400000" dist="20000">
                <a:srgbClr val="000000">
                  <a:alpha val="3647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3" name="Google Shape;543;p68"/>
            <p:cNvSpPr txBox="1"/>
            <p:nvPr/>
          </p:nvSpPr>
          <p:spPr>
            <a:xfrm>
              <a:off x="6641248" y="1992448"/>
              <a:ext cx="2011731" cy="1207038"/>
            </a:xfrm>
            <a:prstGeom prst="rect">
              <a:avLst/>
            </a:prstGeom>
            <a:noFill/>
            <a:ln>
              <a:noFill/>
            </a:ln>
          </p:spPr>
          <p:txBody>
            <a:bodyPr anchorCtr="0" anchor="ctr" bIns="76200" lIns="76200" spcFirstLastPara="1" rIns="76200" wrap="square" tIns="76200">
              <a:noAutofit/>
            </a:bodyPr>
            <a:lstStyle/>
            <a:p>
              <a:pPr indent="0" lvl="0" marL="0" marR="0" rtl="0" algn="ctr">
                <a:lnSpc>
                  <a:spcPct val="90000"/>
                </a:lnSpc>
                <a:spcBef>
                  <a:spcPts val="0"/>
                </a:spcBef>
                <a:spcAft>
                  <a:spcPts val="0"/>
                </a:spcAft>
                <a:buClr>
                  <a:srgbClr val="000000"/>
                </a:buClr>
                <a:buSzPts val="2000"/>
                <a:buFont typeface="Arial"/>
                <a:buNone/>
              </a:pPr>
              <a:r>
                <a:rPr b="0" i="0" lang="en-US" sz="2000" u="none" cap="none" strike="noStrike">
                  <a:solidFill>
                    <a:schemeClr val="lt1"/>
                  </a:solidFill>
                  <a:latin typeface="Arial"/>
                  <a:ea typeface="Arial"/>
                  <a:cs typeface="Arial"/>
                  <a:sym typeface="Arial"/>
                </a:rPr>
                <a:t>H: Amount to be requested (considering pack size)</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7" name="Shape 547"/>
        <p:cNvGrpSpPr/>
        <p:nvPr/>
      </p:nvGrpSpPr>
      <p:grpSpPr>
        <a:xfrm>
          <a:off x="0" y="0"/>
          <a:ext cx="0" cy="0"/>
          <a:chOff x="0" y="0"/>
          <a:chExt cx="0" cy="0"/>
        </a:xfrm>
      </p:grpSpPr>
      <p:sp>
        <p:nvSpPr>
          <p:cNvPr id="548" name="Google Shape;548;p69"/>
          <p:cNvSpPr txBox="1"/>
          <p:nvPr/>
        </p:nvSpPr>
        <p:spPr>
          <a:xfrm>
            <a:off x="125121" y="167640"/>
            <a:ext cx="8342401" cy="680022"/>
          </a:xfrm>
          <a:prstGeom prst="rect">
            <a:avLst/>
          </a:prstGeom>
          <a:noFill/>
          <a:ln>
            <a:noFill/>
          </a:ln>
        </p:spPr>
        <p:txBody>
          <a:bodyPr anchorCtr="0" anchor="t" bIns="45700" lIns="91425" spcFirstLastPara="1" rIns="91425" wrap="square" tIns="45700">
            <a:normAutofit fontScale="97500"/>
          </a:bodyPr>
          <a:lstStyle/>
          <a:p>
            <a:pPr indent="0" lvl="0" marL="0" marR="0" rtl="0" algn="l">
              <a:lnSpc>
                <a:spcPct val="100000"/>
              </a:lnSpc>
              <a:spcBef>
                <a:spcPts val="0"/>
              </a:spcBef>
              <a:spcAft>
                <a:spcPts val="0"/>
              </a:spcAft>
              <a:buClr>
                <a:srgbClr val="000000"/>
              </a:buClr>
              <a:buSzPct val="100000"/>
              <a:buFont typeface="Arial"/>
              <a:buNone/>
            </a:pPr>
            <a:r>
              <a:rPr b="1" i="0" lang="en-US" sz="2800" u="none" cap="none" strike="noStrike">
                <a:solidFill>
                  <a:srgbClr val="FF6E68"/>
                </a:solidFill>
                <a:latin typeface="Montserrat ExtraBold"/>
                <a:ea typeface="Montserrat ExtraBold"/>
                <a:cs typeface="Montserrat ExtraBold"/>
                <a:sym typeface="Montserrat ExtraBold"/>
              </a:rPr>
              <a:t>Activity: Regular Forecasting</a:t>
            </a:r>
            <a:endParaRPr b="0" i="0" sz="1400" u="none" cap="none" strike="noStrike">
              <a:solidFill>
                <a:srgbClr val="000000"/>
              </a:solidFill>
              <a:latin typeface="Arial"/>
              <a:ea typeface="Arial"/>
              <a:cs typeface="Arial"/>
              <a:sym typeface="Arial"/>
            </a:endParaRPr>
          </a:p>
        </p:txBody>
      </p:sp>
      <p:graphicFrame>
        <p:nvGraphicFramePr>
          <p:cNvPr id="549" name="Google Shape;549;p69"/>
          <p:cNvGraphicFramePr/>
          <p:nvPr/>
        </p:nvGraphicFramePr>
        <p:xfrm>
          <a:off x="214960" y="658299"/>
          <a:ext cx="3000000" cy="3000000"/>
        </p:xfrm>
        <a:graphic>
          <a:graphicData uri="http://schemas.openxmlformats.org/drawingml/2006/table">
            <a:tbl>
              <a:tblPr bandRow="1" firstRow="1">
                <a:noFill/>
                <a:tableStyleId>{6009DFE5-2012-47F5-B877-62E6DFC51742}</a:tableStyleId>
              </a:tblPr>
              <a:tblGrid>
                <a:gridCol w="1790325"/>
                <a:gridCol w="184425"/>
                <a:gridCol w="748850"/>
                <a:gridCol w="1234325"/>
                <a:gridCol w="1181650"/>
                <a:gridCol w="812850"/>
                <a:gridCol w="903175"/>
                <a:gridCol w="746750"/>
                <a:gridCol w="1111725"/>
              </a:tblGrid>
              <a:tr h="303975">
                <a:tc gridSpan="9">
                  <a:txBody>
                    <a:bodyPr/>
                    <a:lstStyle/>
                    <a:p>
                      <a:pPr indent="0" lvl="0" marL="0" marR="0" rtl="0" algn="l">
                        <a:lnSpc>
                          <a:spcPct val="100000"/>
                        </a:lnSpc>
                        <a:spcBef>
                          <a:spcPts val="0"/>
                        </a:spcBef>
                        <a:spcAft>
                          <a:spcPts val="0"/>
                        </a:spcAft>
                        <a:buClr>
                          <a:srgbClr val="000000"/>
                        </a:buClr>
                        <a:buSzPts val="1050"/>
                        <a:buFont typeface="Arial"/>
                        <a:buNone/>
                      </a:pPr>
                      <a:r>
                        <a:rPr lang="en-US" sz="1000" u="none" cap="none" strike="noStrike">
                          <a:solidFill>
                            <a:schemeClr val="dk1"/>
                          </a:solidFill>
                          <a:latin typeface="Montserrat"/>
                          <a:ea typeface="Montserrat"/>
                          <a:cs typeface="Montserrat"/>
                          <a:sym typeface="Montserrat"/>
                        </a:rPr>
                        <a:t>Quarterly Supply Requirements for Truenat Testing</a:t>
                      </a:r>
                      <a:endParaRPr sz="1000" u="none" cap="none" strike="noStrike"/>
                    </a:p>
                  </a:txBody>
                  <a:tcPr marT="34300" marB="34300" marR="68575" marL="68575" anchor="ctr">
                    <a:solidFill>
                      <a:schemeClr val="accent1"/>
                    </a:solidFill>
                  </a:tcPr>
                </a:tc>
                <a:tc hMerge="1"/>
                <a:tc hMerge="1"/>
                <a:tc hMerge="1"/>
                <a:tc hMerge="1"/>
                <a:tc hMerge="1"/>
                <a:tc hMerge="1"/>
                <a:tc hMerge="1"/>
                <a:tc hMerge="1"/>
              </a:tr>
              <a:tr h="313750">
                <a:tc gridSpan="9">
                  <a:txBody>
                    <a:bodyPr/>
                    <a:lstStyle/>
                    <a:p>
                      <a:pPr indent="0" lvl="0" marL="0" marR="0" rtl="0" algn="l">
                        <a:lnSpc>
                          <a:spcPct val="100000"/>
                        </a:lnSpc>
                        <a:spcBef>
                          <a:spcPts val="0"/>
                        </a:spcBef>
                        <a:spcAft>
                          <a:spcPts val="0"/>
                        </a:spcAft>
                        <a:buClr>
                          <a:srgbClr val="000000"/>
                        </a:buClr>
                        <a:buSzPts val="1050"/>
                        <a:buFont typeface="Arial"/>
                        <a:buNone/>
                      </a:pPr>
                      <a:r>
                        <a:rPr b="1" lang="en-US" sz="1000" u="none" cap="none" strike="noStrike">
                          <a:latin typeface="Montserrat"/>
                          <a:ea typeface="Montserrat"/>
                          <a:cs typeface="Montserrat"/>
                          <a:sym typeface="Montserrat"/>
                        </a:rPr>
                        <a:t>Laboratory: </a:t>
                      </a:r>
                      <a:r>
                        <a:rPr lang="en-US" sz="1000" u="none" cap="none" strike="noStrike">
                          <a:latin typeface="Montserrat"/>
                          <a:ea typeface="Montserrat"/>
                          <a:cs typeface="Montserrat"/>
                          <a:sym typeface="Montserrat"/>
                        </a:rPr>
                        <a:t>Regional Reference Laboratory</a:t>
                      </a:r>
                      <a:endParaRPr sz="1000" u="none" cap="none" strike="noStrike"/>
                    </a:p>
                  </a:txBody>
                  <a:tcPr marT="34300" marB="34300" marR="68575" marL="68575" anchor="ctr">
                    <a:solidFill>
                      <a:schemeClr val="lt1"/>
                    </a:solidFill>
                  </a:tcPr>
                </a:tc>
                <a:tc hMerge="1"/>
                <a:tc hMerge="1"/>
                <a:tc hMerge="1"/>
                <a:tc hMerge="1"/>
                <a:tc hMerge="1"/>
                <a:tc hMerge="1"/>
                <a:tc hMerge="1"/>
                <a:tc hMerge="1"/>
              </a:tr>
              <a:tr h="307225">
                <a:tc gridSpan="2">
                  <a:txBody>
                    <a:bodyPr/>
                    <a:lstStyle/>
                    <a:p>
                      <a:pPr indent="0" lvl="0" marL="0" marR="0" rtl="0" algn="l">
                        <a:lnSpc>
                          <a:spcPct val="100000"/>
                        </a:lnSpc>
                        <a:spcBef>
                          <a:spcPts val="0"/>
                        </a:spcBef>
                        <a:spcAft>
                          <a:spcPts val="0"/>
                        </a:spcAft>
                        <a:buClr>
                          <a:srgbClr val="000000"/>
                        </a:buClr>
                        <a:buSzPts val="1050"/>
                        <a:buFont typeface="Arial"/>
                        <a:buNone/>
                      </a:pPr>
                      <a:r>
                        <a:rPr b="1" lang="en-US" sz="1000" u="none" cap="none" strike="noStrike">
                          <a:latin typeface="Montserrat"/>
                          <a:ea typeface="Montserrat"/>
                          <a:cs typeface="Montserrat"/>
                          <a:sym typeface="Montserrat"/>
                        </a:rPr>
                        <a:t>Region: </a:t>
                      </a:r>
                      <a:r>
                        <a:rPr b="0" lang="en-US" sz="1000" u="none" cap="none" strike="noStrike">
                          <a:latin typeface="Montserrat"/>
                          <a:ea typeface="Montserrat"/>
                          <a:cs typeface="Montserrat"/>
                          <a:sym typeface="Montserrat"/>
                        </a:rPr>
                        <a:t>Western Region</a:t>
                      </a:r>
                      <a:endParaRPr sz="1000" u="none" cap="none" strike="noStrike"/>
                    </a:p>
                  </a:txBody>
                  <a:tcPr marT="34300" marB="34300" marR="68575" marL="68575" anchor="ctr">
                    <a:solidFill>
                      <a:schemeClr val="lt1"/>
                    </a:solidFill>
                  </a:tcPr>
                </a:tc>
                <a:tc hMerge="1"/>
                <a:tc gridSpan="7">
                  <a:txBody>
                    <a:bodyPr/>
                    <a:lstStyle/>
                    <a:p>
                      <a:pPr indent="0" lvl="0" marL="0" marR="0" rtl="0" algn="l">
                        <a:lnSpc>
                          <a:spcPct val="100000"/>
                        </a:lnSpc>
                        <a:spcBef>
                          <a:spcPts val="0"/>
                        </a:spcBef>
                        <a:spcAft>
                          <a:spcPts val="0"/>
                        </a:spcAft>
                        <a:buClr>
                          <a:srgbClr val="000000"/>
                        </a:buClr>
                        <a:buSzPts val="1050"/>
                        <a:buFont typeface="Arial"/>
                        <a:buNone/>
                      </a:pPr>
                      <a:r>
                        <a:rPr lang="en-US" sz="1000" u="none" cap="none" strike="noStrike">
                          <a:latin typeface="Montserrat"/>
                          <a:ea typeface="Montserrat"/>
                          <a:cs typeface="Montserrat"/>
                          <a:sym typeface="Montserrat"/>
                        </a:rPr>
                        <a:t>Supply Quarter 3</a:t>
                      </a:r>
                      <a:endParaRPr sz="1000" u="none" cap="none" strike="noStrike"/>
                    </a:p>
                  </a:txBody>
                  <a:tcPr marT="34300" marB="34300" marR="68575" marL="68575" anchor="ctr">
                    <a:solidFill>
                      <a:schemeClr val="lt1"/>
                    </a:solidFill>
                  </a:tcPr>
                </a:tc>
                <a:tc hMerge="1"/>
                <a:tc hMerge="1"/>
                <a:tc hMerge="1"/>
                <a:tc hMerge="1"/>
                <a:tc hMerge="1"/>
                <a:tc hMerge="1"/>
              </a:tr>
              <a:tr h="318650">
                <a:tc gridSpan="2">
                  <a:txBody>
                    <a:bodyPr/>
                    <a:lstStyle/>
                    <a:p>
                      <a:pPr indent="0" lvl="0" marL="0" marR="0" rtl="0" algn="l">
                        <a:lnSpc>
                          <a:spcPct val="100000"/>
                        </a:lnSpc>
                        <a:spcBef>
                          <a:spcPts val="0"/>
                        </a:spcBef>
                        <a:spcAft>
                          <a:spcPts val="0"/>
                        </a:spcAft>
                        <a:buClr>
                          <a:srgbClr val="000000"/>
                        </a:buClr>
                        <a:buSzPts val="1050"/>
                        <a:buFont typeface="Arial"/>
                        <a:buNone/>
                      </a:pPr>
                      <a:r>
                        <a:rPr b="1" lang="en-US" sz="1000" u="none" cap="none" strike="noStrike">
                          <a:latin typeface="Montserrat"/>
                          <a:ea typeface="Montserrat"/>
                          <a:cs typeface="Montserrat"/>
                          <a:sym typeface="Montserrat"/>
                        </a:rPr>
                        <a:t>District: </a:t>
                      </a:r>
                      <a:r>
                        <a:rPr b="0" lang="en-US" sz="1000" u="none" cap="none" strike="noStrike">
                          <a:latin typeface="Montserrat"/>
                          <a:ea typeface="Montserrat"/>
                          <a:cs typeface="Montserrat"/>
                          <a:sym typeface="Montserrat"/>
                        </a:rPr>
                        <a:t>Urban</a:t>
                      </a:r>
                      <a:endParaRPr b="1" sz="1000" u="none" cap="none" strike="noStrike">
                        <a:latin typeface="Montserrat"/>
                        <a:ea typeface="Montserrat"/>
                        <a:cs typeface="Montserrat"/>
                        <a:sym typeface="Montserrat"/>
                      </a:endParaRPr>
                    </a:p>
                  </a:txBody>
                  <a:tcPr marT="34300" marB="34300" marR="68575" marL="68575" anchor="ctr">
                    <a:solidFill>
                      <a:schemeClr val="lt1"/>
                    </a:solidFill>
                  </a:tcPr>
                </a:tc>
                <a:tc hMerge="1"/>
                <a:tc gridSpan="7">
                  <a:txBody>
                    <a:bodyPr/>
                    <a:lstStyle/>
                    <a:p>
                      <a:pPr indent="0" lvl="0" marL="0" marR="0" rtl="0" algn="l">
                        <a:lnSpc>
                          <a:spcPct val="100000"/>
                        </a:lnSpc>
                        <a:spcBef>
                          <a:spcPts val="0"/>
                        </a:spcBef>
                        <a:spcAft>
                          <a:spcPts val="0"/>
                        </a:spcAft>
                        <a:buClr>
                          <a:srgbClr val="000000"/>
                        </a:buClr>
                        <a:buSzPts val="1050"/>
                        <a:buFont typeface="Arial"/>
                        <a:buNone/>
                      </a:pPr>
                      <a:r>
                        <a:rPr b="1" lang="en-US" sz="1000" u="none" cap="none" strike="noStrike">
                          <a:latin typeface="Montserrat"/>
                          <a:ea typeface="Montserrat"/>
                          <a:cs typeface="Montserrat"/>
                          <a:sym typeface="Montserrat"/>
                        </a:rPr>
                        <a:t>Year: </a:t>
                      </a:r>
                      <a:r>
                        <a:rPr lang="en-US" sz="1000" u="none" cap="none" strike="noStrike">
                          <a:latin typeface="Montserrat"/>
                          <a:ea typeface="Montserrat"/>
                          <a:cs typeface="Montserrat"/>
                          <a:sym typeface="Montserrat"/>
                        </a:rPr>
                        <a:t>2021</a:t>
                      </a:r>
                      <a:endParaRPr sz="1000" u="none" cap="none" strike="noStrike"/>
                    </a:p>
                  </a:txBody>
                  <a:tcPr marT="34300" marB="34300" marR="68575" marL="68575" anchor="ctr">
                    <a:solidFill>
                      <a:schemeClr val="lt1"/>
                    </a:solidFill>
                  </a:tcPr>
                </a:tc>
                <a:tc hMerge="1"/>
                <a:tc hMerge="1"/>
                <a:tc hMerge="1"/>
                <a:tc hMerge="1"/>
                <a:tc hMerge="1"/>
                <a:tc hMerge="1"/>
              </a:tr>
              <a:tr h="303975">
                <a:tc gridSpan="9">
                  <a:txBody>
                    <a:bodyPr/>
                    <a:lstStyle/>
                    <a:p>
                      <a:pPr indent="0" lvl="0" marL="0" marR="0" rtl="0" algn="l">
                        <a:lnSpc>
                          <a:spcPct val="100000"/>
                        </a:lnSpc>
                        <a:spcBef>
                          <a:spcPts val="0"/>
                        </a:spcBef>
                        <a:spcAft>
                          <a:spcPts val="0"/>
                        </a:spcAft>
                        <a:buClr>
                          <a:srgbClr val="000000"/>
                        </a:buClr>
                        <a:buSzPts val="1050"/>
                        <a:buFont typeface="Arial"/>
                        <a:buNone/>
                      </a:pPr>
                      <a:r>
                        <a:rPr lang="en-US" sz="1000" u="none" cap="none" strike="noStrike">
                          <a:latin typeface="Montserrat"/>
                          <a:ea typeface="Montserrat"/>
                          <a:cs typeface="Montserrat"/>
                          <a:sym typeface="Montserrat"/>
                        </a:rPr>
                        <a:t>Total tests performed in previous quarter, including failed tests (A): 159</a:t>
                      </a:r>
                      <a:endParaRPr sz="1000" u="none" cap="none" strike="noStrike"/>
                    </a:p>
                  </a:txBody>
                  <a:tcPr marT="34300" marB="34300" marR="68575" marL="68575" anchor="ctr">
                    <a:solidFill>
                      <a:schemeClr val="lt1"/>
                    </a:solidFill>
                  </a:tcPr>
                </a:tc>
                <a:tc hMerge="1"/>
                <a:tc hMerge="1"/>
                <a:tc hMerge="1"/>
                <a:tc hMerge="1"/>
                <a:tc hMerge="1"/>
                <a:tc hMerge="1"/>
                <a:tc hMerge="1"/>
                <a:tc hMerge="1"/>
              </a:tr>
              <a:tr h="718750">
                <a:tc>
                  <a:txBody>
                    <a:bodyPr/>
                    <a:lstStyle/>
                    <a:p>
                      <a:pPr indent="0" lvl="0" marL="0" marR="0" rtl="0" algn="l">
                        <a:lnSpc>
                          <a:spcPct val="100000"/>
                        </a:lnSpc>
                        <a:spcBef>
                          <a:spcPts val="0"/>
                        </a:spcBef>
                        <a:spcAft>
                          <a:spcPts val="0"/>
                        </a:spcAft>
                        <a:buClr>
                          <a:srgbClr val="000000"/>
                        </a:buClr>
                        <a:buSzPts val="1050"/>
                        <a:buFont typeface="Arial"/>
                        <a:buNone/>
                      </a:pPr>
                      <a:r>
                        <a:rPr b="1" lang="en-US" sz="1000" u="none" cap="none" strike="noStrike">
                          <a:latin typeface="Montserrat"/>
                          <a:ea typeface="Montserrat"/>
                          <a:cs typeface="Montserrat"/>
                          <a:sym typeface="Montserrat"/>
                        </a:rPr>
                        <a:t>Items</a:t>
                      </a:r>
                      <a:endParaRPr sz="1000" u="none" cap="none" strike="noStrike"/>
                    </a:p>
                  </a:txBody>
                  <a:tcPr marT="34300" marB="34300" marR="68575" marL="68575" anchor="ctr">
                    <a:solidFill>
                      <a:schemeClr val="lt1"/>
                    </a:solidFill>
                  </a:tcPr>
                </a:tc>
                <a:tc gridSpan="2">
                  <a:txBody>
                    <a:bodyPr/>
                    <a:lstStyle/>
                    <a:p>
                      <a:pPr indent="0" lvl="0" marL="0" marR="0" rtl="0" algn="l">
                        <a:lnSpc>
                          <a:spcPct val="100000"/>
                        </a:lnSpc>
                        <a:spcBef>
                          <a:spcPts val="0"/>
                        </a:spcBef>
                        <a:spcAft>
                          <a:spcPts val="0"/>
                        </a:spcAft>
                        <a:buClr>
                          <a:srgbClr val="000000"/>
                        </a:buClr>
                        <a:buSzPts val="1050"/>
                        <a:buFont typeface="Arial"/>
                        <a:buNone/>
                      </a:pPr>
                      <a:r>
                        <a:rPr b="1" lang="en-US" sz="1000" u="none" cap="none" strike="noStrike">
                          <a:latin typeface="Montserrat"/>
                          <a:ea typeface="Montserrat"/>
                          <a:cs typeface="Montserrat"/>
                          <a:sym typeface="Montserrat"/>
                        </a:rPr>
                        <a:t>Quantity Needed per Test (B)</a:t>
                      </a:r>
                      <a:endParaRPr sz="1000" u="none" cap="none" strike="noStrike">
                        <a:latin typeface="Montserrat"/>
                        <a:ea typeface="Montserrat"/>
                        <a:cs typeface="Montserrat"/>
                        <a:sym typeface="Montserrat"/>
                      </a:endParaRPr>
                    </a:p>
                  </a:txBody>
                  <a:tcPr marT="34300" marB="34300" marR="68575" marL="68575" anchor="ctr">
                    <a:solidFill>
                      <a:schemeClr val="lt1"/>
                    </a:solidFill>
                  </a:tcPr>
                </a:tc>
                <a:tc hMerge="1"/>
                <a:tc>
                  <a:txBody>
                    <a:bodyPr/>
                    <a:lstStyle/>
                    <a:p>
                      <a:pPr indent="0" lvl="0" marL="0" marR="0" rtl="0" algn="l">
                        <a:lnSpc>
                          <a:spcPct val="100000"/>
                        </a:lnSpc>
                        <a:spcBef>
                          <a:spcPts val="0"/>
                        </a:spcBef>
                        <a:spcAft>
                          <a:spcPts val="0"/>
                        </a:spcAft>
                        <a:buClr>
                          <a:srgbClr val="000000"/>
                        </a:buClr>
                        <a:buSzPts val="1050"/>
                        <a:buFont typeface="Arial"/>
                        <a:buNone/>
                      </a:pPr>
                      <a:r>
                        <a:rPr b="1" lang="en-US" sz="1000" u="none" cap="none" strike="noStrike">
                          <a:latin typeface="Montserrat"/>
                          <a:ea typeface="Montserrat"/>
                          <a:cs typeface="Montserrat"/>
                          <a:sym typeface="Montserrat"/>
                        </a:rPr>
                        <a:t>Stock for one month © = (A/3) * B</a:t>
                      </a:r>
                      <a:endParaRPr sz="1000" u="none" cap="none" strike="noStrike"/>
                    </a:p>
                  </a:txBody>
                  <a:tcPr marT="34300" marB="34300" marR="68575" marL="68575" anchor="ctr">
                    <a:solidFill>
                      <a:schemeClr val="lt1"/>
                    </a:solidFill>
                  </a:tcPr>
                </a:tc>
                <a:tc>
                  <a:txBody>
                    <a:bodyPr/>
                    <a:lstStyle/>
                    <a:p>
                      <a:pPr indent="0" lvl="0" marL="0" marR="0" rtl="0" algn="l">
                        <a:lnSpc>
                          <a:spcPct val="107000"/>
                        </a:lnSpc>
                        <a:spcBef>
                          <a:spcPts val="0"/>
                        </a:spcBef>
                        <a:spcAft>
                          <a:spcPts val="0"/>
                        </a:spcAft>
                        <a:buClr>
                          <a:srgbClr val="000000"/>
                        </a:buClr>
                        <a:buSzPts val="1050"/>
                        <a:buFont typeface="Arial"/>
                        <a:buNone/>
                      </a:pPr>
                      <a:r>
                        <a:rPr b="1" lang="en-US" sz="1000" u="none" cap="none" strike="noStrike">
                          <a:solidFill>
                            <a:schemeClr val="dk1"/>
                          </a:solidFill>
                          <a:latin typeface="Montserrat"/>
                          <a:ea typeface="Montserrat"/>
                          <a:cs typeface="Montserrat"/>
                          <a:sym typeface="Montserrat"/>
                        </a:rPr>
                        <a:t>Stock for quarter with 1 month buffer (D)= C*4</a:t>
                      </a:r>
                      <a:endParaRPr b="1" sz="1000" u="none" cap="none" strike="noStrike">
                        <a:solidFill>
                          <a:schemeClr val="dk1"/>
                        </a:solidFill>
                        <a:latin typeface="Montserrat"/>
                        <a:ea typeface="Montserrat"/>
                        <a:cs typeface="Montserrat"/>
                        <a:sym typeface="Montserrat"/>
                      </a:endParaRPr>
                    </a:p>
                  </a:txBody>
                  <a:tcPr marT="7150" marB="0" marR="7150" marL="7150" anchor="ctr">
                    <a:solidFill>
                      <a:schemeClr val="lt1"/>
                    </a:solidFill>
                  </a:tcPr>
                </a:tc>
                <a:tc>
                  <a:txBody>
                    <a:bodyPr/>
                    <a:lstStyle/>
                    <a:p>
                      <a:pPr indent="0" lvl="0" marL="0" marR="0" rtl="0" algn="l">
                        <a:lnSpc>
                          <a:spcPct val="107000"/>
                        </a:lnSpc>
                        <a:spcBef>
                          <a:spcPts val="0"/>
                        </a:spcBef>
                        <a:spcAft>
                          <a:spcPts val="0"/>
                        </a:spcAft>
                        <a:buClr>
                          <a:srgbClr val="000000"/>
                        </a:buClr>
                        <a:buSzPts val="1050"/>
                        <a:buFont typeface="Arial"/>
                        <a:buNone/>
                      </a:pPr>
                      <a:r>
                        <a:rPr b="1" lang="en-US" sz="1000" u="none" cap="none" strike="noStrike">
                          <a:solidFill>
                            <a:schemeClr val="dk1"/>
                          </a:solidFill>
                          <a:latin typeface="Montserrat"/>
                          <a:ea typeface="Montserrat"/>
                          <a:cs typeface="Montserrat"/>
                          <a:sym typeface="Montserrat"/>
                        </a:rPr>
                        <a:t>Stock on hand (E) </a:t>
                      </a:r>
                      <a:endParaRPr b="1" sz="1000" u="none" cap="none" strike="noStrike">
                        <a:solidFill>
                          <a:schemeClr val="dk1"/>
                        </a:solidFill>
                        <a:latin typeface="Montserrat"/>
                        <a:ea typeface="Montserrat"/>
                        <a:cs typeface="Montserrat"/>
                        <a:sym typeface="Montserrat"/>
                      </a:endParaRPr>
                    </a:p>
                  </a:txBody>
                  <a:tcPr marT="7150" marB="0" marR="7150" marL="7150" anchor="ctr">
                    <a:solidFill>
                      <a:schemeClr val="lt1"/>
                    </a:solidFill>
                  </a:tcPr>
                </a:tc>
                <a:tc>
                  <a:txBody>
                    <a:bodyPr/>
                    <a:lstStyle/>
                    <a:p>
                      <a:pPr indent="0" lvl="0" marL="0" marR="0" rtl="0" algn="l">
                        <a:lnSpc>
                          <a:spcPct val="107000"/>
                        </a:lnSpc>
                        <a:spcBef>
                          <a:spcPts val="0"/>
                        </a:spcBef>
                        <a:spcAft>
                          <a:spcPts val="0"/>
                        </a:spcAft>
                        <a:buClr>
                          <a:srgbClr val="000000"/>
                        </a:buClr>
                        <a:buSzPts val="1050"/>
                        <a:buFont typeface="Arial"/>
                        <a:buNone/>
                      </a:pPr>
                      <a:r>
                        <a:rPr b="1" lang="en-US" sz="1000" u="none" cap="none" strike="noStrike">
                          <a:solidFill>
                            <a:schemeClr val="dk1"/>
                          </a:solidFill>
                          <a:latin typeface="Montserrat"/>
                          <a:ea typeface="Montserrat"/>
                          <a:cs typeface="Montserrat"/>
                          <a:sym typeface="Montserrat"/>
                        </a:rPr>
                        <a:t>Calculated request (F) = D-E</a:t>
                      </a:r>
                      <a:endParaRPr b="1" sz="1000" u="none" cap="none" strike="noStrike">
                        <a:solidFill>
                          <a:schemeClr val="dk1"/>
                        </a:solidFill>
                        <a:latin typeface="Montserrat"/>
                        <a:ea typeface="Montserrat"/>
                        <a:cs typeface="Montserrat"/>
                        <a:sym typeface="Montserrat"/>
                      </a:endParaRPr>
                    </a:p>
                  </a:txBody>
                  <a:tcPr marT="7150" marB="0" marR="7150" marL="7150" anchor="ctr">
                    <a:solidFill>
                      <a:schemeClr val="lt1"/>
                    </a:solidFill>
                  </a:tcPr>
                </a:tc>
                <a:tc>
                  <a:txBody>
                    <a:bodyPr/>
                    <a:lstStyle/>
                    <a:p>
                      <a:pPr indent="0" lvl="0" marL="0" marR="0" rtl="0" algn="l">
                        <a:lnSpc>
                          <a:spcPct val="107000"/>
                        </a:lnSpc>
                        <a:spcBef>
                          <a:spcPts val="0"/>
                        </a:spcBef>
                        <a:spcAft>
                          <a:spcPts val="0"/>
                        </a:spcAft>
                        <a:buClr>
                          <a:srgbClr val="000000"/>
                        </a:buClr>
                        <a:buSzPts val="1050"/>
                        <a:buFont typeface="Arial"/>
                        <a:buNone/>
                      </a:pPr>
                      <a:r>
                        <a:rPr b="1" lang="en-US" sz="1000" u="none" cap="none" strike="noStrike">
                          <a:solidFill>
                            <a:schemeClr val="dk1"/>
                          </a:solidFill>
                          <a:latin typeface="Montserrat"/>
                          <a:ea typeface="Montserrat"/>
                          <a:cs typeface="Montserrat"/>
                          <a:sym typeface="Montserrat"/>
                        </a:rPr>
                        <a:t>Order unit (G)</a:t>
                      </a:r>
                      <a:endParaRPr b="1" sz="1000" u="none" cap="none" strike="noStrike">
                        <a:solidFill>
                          <a:schemeClr val="dk1"/>
                        </a:solidFill>
                        <a:latin typeface="Montserrat"/>
                        <a:ea typeface="Montserrat"/>
                        <a:cs typeface="Montserrat"/>
                        <a:sym typeface="Montserrat"/>
                      </a:endParaRPr>
                    </a:p>
                  </a:txBody>
                  <a:tcPr marT="7150" marB="0" marR="7150" marL="7150" anchor="ctr">
                    <a:solidFill>
                      <a:schemeClr val="lt1"/>
                    </a:solidFill>
                  </a:tcPr>
                </a:tc>
                <a:tc>
                  <a:txBody>
                    <a:bodyPr/>
                    <a:lstStyle/>
                    <a:p>
                      <a:pPr indent="0" lvl="0" marL="0" marR="0" rtl="0" algn="l">
                        <a:lnSpc>
                          <a:spcPct val="107000"/>
                        </a:lnSpc>
                        <a:spcBef>
                          <a:spcPts val="0"/>
                        </a:spcBef>
                        <a:spcAft>
                          <a:spcPts val="0"/>
                        </a:spcAft>
                        <a:buClr>
                          <a:srgbClr val="000000"/>
                        </a:buClr>
                        <a:buSzPts val="1050"/>
                        <a:buFont typeface="Arial"/>
                        <a:buNone/>
                      </a:pPr>
                      <a:r>
                        <a:rPr b="1" lang="en-US" sz="1000" u="none" cap="none" strike="noStrike">
                          <a:solidFill>
                            <a:schemeClr val="dk1"/>
                          </a:solidFill>
                          <a:latin typeface="Montserrat"/>
                          <a:ea typeface="Montserrat"/>
                          <a:cs typeface="Montserrat"/>
                          <a:sym typeface="Montserrat"/>
                        </a:rPr>
                        <a:t>Actual order (H) = F/G and round up</a:t>
                      </a:r>
                      <a:endParaRPr b="1" sz="1000" u="none" cap="none" strike="noStrike">
                        <a:solidFill>
                          <a:schemeClr val="dk1"/>
                        </a:solidFill>
                        <a:latin typeface="Montserrat"/>
                        <a:ea typeface="Montserrat"/>
                        <a:cs typeface="Montserrat"/>
                        <a:sym typeface="Montserrat"/>
                      </a:endParaRPr>
                    </a:p>
                  </a:txBody>
                  <a:tcPr marT="7150" marB="0" marR="7150" marL="7150" anchor="ctr">
                    <a:solidFill>
                      <a:schemeClr val="lt1"/>
                    </a:solidFill>
                  </a:tcPr>
                </a:tc>
              </a:tr>
              <a:tr h="551550">
                <a:tc>
                  <a:txBody>
                    <a:bodyPr/>
                    <a:lstStyle/>
                    <a:p>
                      <a:pPr indent="0" lvl="0" marL="0" marR="0" rtl="0" algn="l">
                        <a:lnSpc>
                          <a:spcPct val="100000"/>
                        </a:lnSpc>
                        <a:spcBef>
                          <a:spcPts val="0"/>
                        </a:spcBef>
                        <a:spcAft>
                          <a:spcPts val="0"/>
                        </a:spcAft>
                        <a:buClr>
                          <a:srgbClr val="000000"/>
                        </a:buClr>
                        <a:buSzPts val="1050"/>
                        <a:buFont typeface="Arial"/>
                        <a:buNone/>
                      </a:pPr>
                      <a:r>
                        <a:rPr lang="en-US" sz="1000" u="none" cap="none" strike="noStrike">
                          <a:latin typeface="Montserrat"/>
                          <a:ea typeface="Montserrat"/>
                          <a:cs typeface="Montserrat"/>
                          <a:sym typeface="Montserrat"/>
                        </a:rPr>
                        <a:t>Trueprep® AUTO MTB Sample Pre-treatment Pack ( 20 tests per kit)</a:t>
                      </a:r>
                      <a:endParaRPr sz="1000" u="none" cap="none" strike="noStrike"/>
                    </a:p>
                  </a:txBody>
                  <a:tcPr marT="34300" marB="34300" marR="68575" marL="68575" anchor="ctr">
                    <a:solidFill>
                      <a:schemeClr val="lt1"/>
                    </a:solidFill>
                  </a:tcPr>
                </a:tc>
                <a:tc gridSpan="2">
                  <a:txBody>
                    <a:bodyPr/>
                    <a:lstStyle/>
                    <a:p>
                      <a:pPr indent="0" lvl="0" marL="0" marR="0" rtl="0" algn="l">
                        <a:lnSpc>
                          <a:spcPct val="100000"/>
                        </a:lnSpc>
                        <a:spcBef>
                          <a:spcPts val="0"/>
                        </a:spcBef>
                        <a:spcAft>
                          <a:spcPts val="0"/>
                        </a:spcAft>
                        <a:buClr>
                          <a:srgbClr val="000000"/>
                        </a:buClr>
                        <a:buSzPts val="1050"/>
                        <a:buFont typeface="Arial"/>
                        <a:buNone/>
                      </a:pPr>
                      <a:r>
                        <a:t/>
                      </a:r>
                      <a:endParaRPr sz="1000" u="none" cap="none" strike="noStrike">
                        <a:latin typeface="Montserrat"/>
                        <a:ea typeface="Montserrat"/>
                        <a:cs typeface="Montserrat"/>
                        <a:sym typeface="Montserrat"/>
                      </a:endParaRPr>
                    </a:p>
                  </a:txBody>
                  <a:tcPr marT="34300" marB="34300" marR="68575" marL="68575" anchor="ctr">
                    <a:solidFill>
                      <a:schemeClr val="lt1"/>
                    </a:solidFill>
                  </a:tcPr>
                </a:tc>
                <a:tc hMerge="1"/>
                <a:tc>
                  <a:txBody>
                    <a:bodyPr/>
                    <a:lstStyle/>
                    <a:p>
                      <a:pPr indent="0" lvl="0" marL="0" marR="0" rtl="0" algn="l">
                        <a:lnSpc>
                          <a:spcPct val="100000"/>
                        </a:lnSpc>
                        <a:spcBef>
                          <a:spcPts val="0"/>
                        </a:spcBef>
                        <a:spcAft>
                          <a:spcPts val="0"/>
                        </a:spcAft>
                        <a:buClr>
                          <a:srgbClr val="000000"/>
                        </a:buClr>
                        <a:buSzPts val="1050"/>
                        <a:buFont typeface="Arial"/>
                        <a:buNone/>
                      </a:pPr>
                      <a:r>
                        <a:t/>
                      </a:r>
                      <a:endParaRPr sz="1000" u="none" cap="none" strike="noStrike">
                        <a:latin typeface="Montserrat"/>
                        <a:ea typeface="Montserrat"/>
                        <a:cs typeface="Montserrat"/>
                        <a:sym typeface="Montserrat"/>
                      </a:endParaRPr>
                    </a:p>
                  </a:txBody>
                  <a:tcPr marT="34300" marB="34300" marR="68575" marL="68575" anchor="ctr">
                    <a:solidFill>
                      <a:schemeClr val="lt1"/>
                    </a:solidFill>
                  </a:tcPr>
                </a:tc>
                <a:tc>
                  <a:txBody>
                    <a:bodyPr/>
                    <a:lstStyle/>
                    <a:p>
                      <a:pPr indent="0" lvl="0" marL="0" marR="0" rtl="0" algn="l">
                        <a:lnSpc>
                          <a:spcPct val="100000"/>
                        </a:lnSpc>
                        <a:spcBef>
                          <a:spcPts val="0"/>
                        </a:spcBef>
                        <a:spcAft>
                          <a:spcPts val="0"/>
                        </a:spcAft>
                        <a:buClr>
                          <a:srgbClr val="000000"/>
                        </a:buClr>
                        <a:buSzPts val="1050"/>
                        <a:buFont typeface="Arial"/>
                        <a:buNone/>
                      </a:pPr>
                      <a:r>
                        <a:t/>
                      </a:r>
                      <a:endParaRPr sz="1000" u="none" cap="none" strike="noStrike">
                        <a:latin typeface="Montserrat"/>
                        <a:ea typeface="Montserrat"/>
                        <a:cs typeface="Montserrat"/>
                        <a:sym typeface="Montserrat"/>
                      </a:endParaRPr>
                    </a:p>
                  </a:txBody>
                  <a:tcPr marT="34300" marB="34300" marR="68575" marL="68575" anchor="ctr">
                    <a:solidFill>
                      <a:schemeClr val="lt1"/>
                    </a:solidFill>
                  </a:tcPr>
                </a:tc>
                <a:tc>
                  <a:txBody>
                    <a:bodyPr/>
                    <a:lstStyle/>
                    <a:p>
                      <a:pPr indent="0" lvl="0" marL="0" marR="0" rtl="0" algn="l">
                        <a:lnSpc>
                          <a:spcPct val="100000"/>
                        </a:lnSpc>
                        <a:spcBef>
                          <a:spcPts val="0"/>
                        </a:spcBef>
                        <a:spcAft>
                          <a:spcPts val="0"/>
                        </a:spcAft>
                        <a:buClr>
                          <a:srgbClr val="000000"/>
                        </a:buClr>
                        <a:buSzPts val="1050"/>
                        <a:buFont typeface="Arial"/>
                        <a:buNone/>
                      </a:pPr>
                      <a:r>
                        <a:t/>
                      </a:r>
                      <a:endParaRPr sz="1000" u="none" cap="none" strike="noStrike">
                        <a:latin typeface="Montserrat"/>
                        <a:ea typeface="Montserrat"/>
                        <a:cs typeface="Montserrat"/>
                        <a:sym typeface="Montserrat"/>
                      </a:endParaRPr>
                    </a:p>
                  </a:txBody>
                  <a:tcPr marT="34300" marB="34300" marR="68575" marL="68575" anchor="ctr">
                    <a:solidFill>
                      <a:schemeClr val="lt1"/>
                    </a:solidFill>
                  </a:tcPr>
                </a:tc>
                <a:tc>
                  <a:txBody>
                    <a:bodyPr/>
                    <a:lstStyle/>
                    <a:p>
                      <a:pPr indent="0" lvl="0" marL="0" marR="0" rtl="0" algn="l">
                        <a:lnSpc>
                          <a:spcPct val="100000"/>
                        </a:lnSpc>
                        <a:spcBef>
                          <a:spcPts val="0"/>
                        </a:spcBef>
                        <a:spcAft>
                          <a:spcPts val="0"/>
                        </a:spcAft>
                        <a:buClr>
                          <a:srgbClr val="000000"/>
                        </a:buClr>
                        <a:buSzPts val="1050"/>
                        <a:buFont typeface="Arial"/>
                        <a:buNone/>
                      </a:pPr>
                      <a:r>
                        <a:t/>
                      </a:r>
                      <a:endParaRPr sz="1000" u="none" cap="none" strike="noStrike">
                        <a:latin typeface="Montserrat"/>
                        <a:ea typeface="Montserrat"/>
                        <a:cs typeface="Montserrat"/>
                        <a:sym typeface="Montserrat"/>
                      </a:endParaRPr>
                    </a:p>
                  </a:txBody>
                  <a:tcPr marT="34300" marB="34300" marR="68575" marL="68575" anchor="ctr">
                    <a:solidFill>
                      <a:schemeClr val="lt1"/>
                    </a:solidFill>
                  </a:tcPr>
                </a:tc>
                <a:tc>
                  <a:txBody>
                    <a:bodyPr/>
                    <a:lstStyle/>
                    <a:p>
                      <a:pPr indent="0" lvl="0" marL="0" marR="0" rtl="0" algn="l">
                        <a:lnSpc>
                          <a:spcPct val="100000"/>
                        </a:lnSpc>
                        <a:spcBef>
                          <a:spcPts val="0"/>
                        </a:spcBef>
                        <a:spcAft>
                          <a:spcPts val="0"/>
                        </a:spcAft>
                        <a:buClr>
                          <a:srgbClr val="000000"/>
                        </a:buClr>
                        <a:buSzPts val="1050"/>
                        <a:buFont typeface="Arial"/>
                        <a:buNone/>
                      </a:pPr>
                      <a:r>
                        <a:t/>
                      </a:r>
                      <a:endParaRPr sz="1000" u="none" cap="none" strike="noStrike">
                        <a:latin typeface="Montserrat"/>
                        <a:ea typeface="Montserrat"/>
                        <a:cs typeface="Montserrat"/>
                        <a:sym typeface="Montserrat"/>
                      </a:endParaRPr>
                    </a:p>
                  </a:txBody>
                  <a:tcPr marT="34300" marB="34300" marR="68575" marL="68575" anchor="ctr">
                    <a:solidFill>
                      <a:schemeClr val="lt1"/>
                    </a:solidFill>
                  </a:tcPr>
                </a:tc>
                <a:tc>
                  <a:txBody>
                    <a:bodyPr/>
                    <a:lstStyle/>
                    <a:p>
                      <a:pPr indent="0" lvl="0" marL="0" marR="0" rtl="0" algn="l">
                        <a:lnSpc>
                          <a:spcPct val="100000"/>
                        </a:lnSpc>
                        <a:spcBef>
                          <a:spcPts val="0"/>
                        </a:spcBef>
                        <a:spcAft>
                          <a:spcPts val="0"/>
                        </a:spcAft>
                        <a:buClr>
                          <a:srgbClr val="000000"/>
                        </a:buClr>
                        <a:buSzPts val="1050"/>
                        <a:buFont typeface="Arial"/>
                        <a:buNone/>
                      </a:pPr>
                      <a:r>
                        <a:t/>
                      </a:r>
                      <a:endParaRPr sz="1000" u="none" cap="none" strike="noStrike">
                        <a:latin typeface="Montserrat"/>
                        <a:ea typeface="Montserrat"/>
                        <a:cs typeface="Montserrat"/>
                        <a:sym typeface="Montserrat"/>
                      </a:endParaRPr>
                    </a:p>
                  </a:txBody>
                  <a:tcPr marT="34300" marB="34300" marR="68575" marL="68575" anchor="ctr">
                    <a:solidFill>
                      <a:schemeClr val="lt1"/>
                    </a:solidFill>
                  </a:tcPr>
                </a:tc>
              </a:tr>
              <a:tr h="609275">
                <a:tc>
                  <a:txBody>
                    <a:bodyPr/>
                    <a:lstStyle/>
                    <a:p>
                      <a:pPr indent="0" lvl="0" marL="0" marR="0" rtl="0" algn="l">
                        <a:lnSpc>
                          <a:spcPct val="100000"/>
                        </a:lnSpc>
                        <a:spcBef>
                          <a:spcPts val="0"/>
                        </a:spcBef>
                        <a:spcAft>
                          <a:spcPts val="0"/>
                        </a:spcAft>
                        <a:buClr>
                          <a:srgbClr val="000000"/>
                        </a:buClr>
                        <a:buSzPts val="1050"/>
                        <a:buFont typeface="Arial"/>
                        <a:buNone/>
                      </a:pPr>
                      <a:r>
                        <a:rPr lang="en-US" sz="1000" u="none" cap="none" strike="noStrike">
                          <a:latin typeface="Montserrat"/>
                          <a:ea typeface="Montserrat"/>
                          <a:cs typeface="Montserrat"/>
                          <a:sym typeface="Montserrat"/>
                        </a:rPr>
                        <a:t>Trueprep® AUTO v2 Universal Cartridge Based Sample Prep Kit (20tests)</a:t>
                      </a:r>
                      <a:endParaRPr sz="1000" u="none" cap="none" strike="noStrike"/>
                    </a:p>
                  </a:txBody>
                  <a:tcPr marT="34300" marB="34300" marR="68575" marL="68575" anchor="ctr">
                    <a:solidFill>
                      <a:schemeClr val="lt1"/>
                    </a:solidFill>
                  </a:tcPr>
                </a:tc>
                <a:tc gridSpan="2">
                  <a:txBody>
                    <a:bodyPr/>
                    <a:lstStyle/>
                    <a:p>
                      <a:pPr indent="0" lvl="0" marL="0" marR="0" rtl="0" algn="l">
                        <a:lnSpc>
                          <a:spcPct val="100000"/>
                        </a:lnSpc>
                        <a:spcBef>
                          <a:spcPts val="0"/>
                        </a:spcBef>
                        <a:spcAft>
                          <a:spcPts val="0"/>
                        </a:spcAft>
                        <a:buClr>
                          <a:srgbClr val="000000"/>
                        </a:buClr>
                        <a:buSzPts val="1050"/>
                        <a:buFont typeface="Arial"/>
                        <a:buNone/>
                      </a:pPr>
                      <a:r>
                        <a:t/>
                      </a:r>
                      <a:endParaRPr sz="1000" u="none" cap="none" strike="noStrike">
                        <a:latin typeface="Montserrat"/>
                        <a:ea typeface="Montserrat"/>
                        <a:cs typeface="Montserrat"/>
                        <a:sym typeface="Montserrat"/>
                      </a:endParaRPr>
                    </a:p>
                  </a:txBody>
                  <a:tcPr marT="34300" marB="34300" marR="68575" marL="68575" anchor="ctr">
                    <a:solidFill>
                      <a:schemeClr val="lt1"/>
                    </a:solidFill>
                  </a:tcPr>
                </a:tc>
                <a:tc hMerge="1"/>
                <a:tc>
                  <a:txBody>
                    <a:bodyPr/>
                    <a:lstStyle/>
                    <a:p>
                      <a:pPr indent="0" lvl="0" marL="0" marR="0" rtl="0" algn="l">
                        <a:lnSpc>
                          <a:spcPct val="100000"/>
                        </a:lnSpc>
                        <a:spcBef>
                          <a:spcPts val="0"/>
                        </a:spcBef>
                        <a:spcAft>
                          <a:spcPts val="0"/>
                        </a:spcAft>
                        <a:buClr>
                          <a:srgbClr val="000000"/>
                        </a:buClr>
                        <a:buSzPts val="1050"/>
                        <a:buFont typeface="Arial"/>
                        <a:buNone/>
                      </a:pPr>
                      <a:r>
                        <a:t/>
                      </a:r>
                      <a:endParaRPr sz="1000" u="none" cap="none" strike="noStrike">
                        <a:latin typeface="Montserrat"/>
                        <a:ea typeface="Montserrat"/>
                        <a:cs typeface="Montserrat"/>
                        <a:sym typeface="Montserrat"/>
                      </a:endParaRPr>
                    </a:p>
                  </a:txBody>
                  <a:tcPr marT="34300" marB="34300" marR="68575" marL="68575" anchor="ctr">
                    <a:solidFill>
                      <a:schemeClr val="lt1"/>
                    </a:solidFill>
                  </a:tcPr>
                </a:tc>
                <a:tc>
                  <a:txBody>
                    <a:bodyPr/>
                    <a:lstStyle/>
                    <a:p>
                      <a:pPr indent="0" lvl="0" marL="0" marR="0" rtl="0" algn="l">
                        <a:lnSpc>
                          <a:spcPct val="100000"/>
                        </a:lnSpc>
                        <a:spcBef>
                          <a:spcPts val="0"/>
                        </a:spcBef>
                        <a:spcAft>
                          <a:spcPts val="0"/>
                        </a:spcAft>
                        <a:buClr>
                          <a:srgbClr val="000000"/>
                        </a:buClr>
                        <a:buSzPts val="1050"/>
                        <a:buFont typeface="Arial"/>
                        <a:buNone/>
                      </a:pPr>
                      <a:r>
                        <a:t/>
                      </a:r>
                      <a:endParaRPr sz="1000" u="none" cap="none" strike="noStrike">
                        <a:latin typeface="Montserrat"/>
                        <a:ea typeface="Montserrat"/>
                        <a:cs typeface="Montserrat"/>
                        <a:sym typeface="Montserrat"/>
                      </a:endParaRPr>
                    </a:p>
                  </a:txBody>
                  <a:tcPr marT="34300" marB="34300" marR="68575" marL="68575" anchor="ctr">
                    <a:solidFill>
                      <a:schemeClr val="lt1"/>
                    </a:solidFill>
                  </a:tcPr>
                </a:tc>
                <a:tc>
                  <a:txBody>
                    <a:bodyPr/>
                    <a:lstStyle/>
                    <a:p>
                      <a:pPr indent="0" lvl="0" marL="0" marR="0" rtl="0" algn="l">
                        <a:lnSpc>
                          <a:spcPct val="100000"/>
                        </a:lnSpc>
                        <a:spcBef>
                          <a:spcPts val="0"/>
                        </a:spcBef>
                        <a:spcAft>
                          <a:spcPts val="0"/>
                        </a:spcAft>
                        <a:buClr>
                          <a:srgbClr val="000000"/>
                        </a:buClr>
                        <a:buSzPts val="1050"/>
                        <a:buFont typeface="Arial"/>
                        <a:buNone/>
                      </a:pPr>
                      <a:r>
                        <a:t/>
                      </a:r>
                      <a:endParaRPr sz="1000" u="none" cap="none" strike="noStrike">
                        <a:latin typeface="Montserrat"/>
                        <a:ea typeface="Montserrat"/>
                        <a:cs typeface="Montserrat"/>
                        <a:sym typeface="Montserrat"/>
                      </a:endParaRPr>
                    </a:p>
                  </a:txBody>
                  <a:tcPr marT="34300" marB="34300" marR="68575" marL="68575" anchor="ctr">
                    <a:solidFill>
                      <a:schemeClr val="lt1"/>
                    </a:solidFill>
                  </a:tcPr>
                </a:tc>
                <a:tc>
                  <a:txBody>
                    <a:bodyPr/>
                    <a:lstStyle/>
                    <a:p>
                      <a:pPr indent="0" lvl="0" marL="0" marR="0" rtl="0" algn="l">
                        <a:lnSpc>
                          <a:spcPct val="100000"/>
                        </a:lnSpc>
                        <a:spcBef>
                          <a:spcPts val="0"/>
                        </a:spcBef>
                        <a:spcAft>
                          <a:spcPts val="0"/>
                        </a:spcAft>
                        <a:buClr>
                          <a:srgbClr val="000000"/>
                        </a:buClr>
                        <a:buSzPts val="1050"/>
                        <a:buFont typeface="Arial"/>
                        <a:buNone/>
                      </a:pPr>
                      <a:r>
                        <a:t/>
                      </a:r>
                      <a:endParaRPr sz="1000" u="none" cap="none" strike="noStrike">
                        <a:latin typeface="Montserrat"/>
                        <a:ea typeface="Montserrat"/>
                        <a:cs typeface="Montserrat"/>
                        <a:sym typeface="Montserrat"/>
                      </a:endParaRPr>
                    </a:p>
                  </a:txBody>
                  <a:tcPr marT="34300" marB="34300" marR="68575" marL="68575" anchor="ctr">
                    <a:solidFill>
                      <a:schemeClr val="lt1"/>
                    </a:solidFill>
                  </a:tcPr>
                </a:tc>
                <a:tc>
                  <a:txBody>
                    <a:bodyPr/>
                    <a:lstStyle/>
                    <a:p>
                      <a:pPr indent="0" lvl="0" marL="0" marR="0" rtl="0" algn="l">
                        <a:lnSpc>
                          <a:spcPct val="100000"/>
                        </a:lnSpc>
                        <a:spcBef>
                          <a:spcPts val="0"/>
                        </a:spcBef>
                        <a:spcAft>
                          <a:spcPts val="0"/>
                        </a:spcAft>
                        <a:buClr>
                          <a:srgbClr val="000000"/>
                        </a:buClr>
                        <a:buSzPts val="1050"/>
                        <a:buFont typeface="Arial"/>
                        <a:buNone/>
                      </a:pPr>
                      <a:r>
                        <a:t/>
                      </a:r>
                      <a:endParaRPr sz="1000" u="none" cap="none" strike="noStrike">
                        <a:latin typeface="Montserrat"/>
                        <a:ea typeface="Montserrat"/>
                        <a:cs typeface="Montserrat"/>
                        <a:sym typeface="Montserrat"/>
                      </a:endParaRPr>
                    </a:p>
                  </a:txBody>
                  <a:tcPr marT="34300" marB="34300" marR="68575" marL="68575" anchor="ctr">
                    <a:solidFill>
                      <a:schemeClr val="lt1"/>
                    </a:solidFill>
                  </a:tcPr>
                </a:tc>
                <a:tc>
                  <a:txBody>
                    <a:bodyPr/>
                    <a:lstStyle/>
                    <a:p>
                      <a:pPr indent="0" lvl="0" marL="0" marR="0" rtl="0" algn="l">
                        <a:lnSpc>
                          <a:spcPct val="100000"/>
                        </a:lnSpc>
                        <a:spcBef>
                          <a:spcPts val="0"/>
                        </a:spcBef>
                        <a:spcAft>
                          <a:spcPts val="0"/>
                        </a:spcAft>
                        <a:buClr>
                          <a:srgbClr val="000000"/>
                        </a:buClr>
                        <a:buSzPts val="1050"/>
                        <a:buFont typeface="Arial"/>
                        <a:buNone/>
                      </a:pPr>
                      <a:r>
                        <a:t/>
                      </a:r>
                      <a:endParaRPr sz="1000" u="none" cap="none" strike="noStrike">
                        <a:latin typeface="Montserrat"/>
                        <a:ea typeface="Montserrat"/>
                        <a:cs typeface="Montserrat"/>
                        <a:sym typeface="Montserrat"/>
                      </a:endParaRPr>
                    </a:p>
                  </a:txBody>
                  <a:tcPr marT="34300" marB="34300" marR="68575" marL="68575" anchor="ctr">
                    <a:solidFill>
                      <a:schemeClr val="lt1"/>
                    </a:solidFill>
                  </a:tcPr>
                </a:tc>
              </a:tr>
              <a:tr h="256550">
                <a:tc>
                  <a:txBody>
                    <a:bodyPr/>
                    <a:lstStyle/>
                    <a:p>
                      <a:pPr indent="0" lvl="0" marL="0" marR="0" rtl="0" algn="l">
                        <a:lnSpc>
                          <a:spcPct val="100000"/>
                        </a:lnSpc>
                        <a:spcBef>
                          <a:spcPts val="0"/>
                        </a:spcBef>
                        <a:spcAft>
                          <a:spcPts val="0"/>
                        </a:spcAft>
                        <a:buClr>
                          <a:srgbClr val="000000"/>
                        </a:buClr>
                        <a:buSzPts val="1050"/>
                        <a:buFont typeface="Arial"/>
                        <a:buNone/>
                      </a:pPr>
                      <a:r>
                        <a:rPr lang="en-US" sz="1000" u="none" cap="none" strike="noStrike">
                          <a:latin typeface="Montserrat"/>
                          <a:ea typeface="Montserrat"/>
                          <a:cs typeface="Montserrat"/>
                          <a:sym typeface="Montserrat"/>
                        </a:rPr>
                        <a:t>Truenat Chip Pack</a:t>
                      </a:r>
                      <a:endParaRPr sz="1000" u="none" cap="none" strike="noStrike"/>
                    </a:p>
                  </a:txBody>
                  <a:tcPr marT="34300" marB="34300" marR="68575" marL="68575" anchor="ctr">
                    <a:solidFill>
                      <a:schemeClr val="lt1"/>
                    </a:solidFill>
                  </a:tcPr>
                </a:tc>
                <a:tc gridSpan="2">
                  <a:txBody>
                    <a:bodyPr/>
                    <a:lstStyle/>
                    <a:p>
                      <a:pPr indent="0" lvl="0" marL="0" marR="0" rtl="0" algn="l">
                        <a:lnSpc>
                          <a:spcPct val="100000"/>
                        </a:lnSpc>
                        <a:spcBef>
                          <a:spcPts val="0"/>
                        </a:spcBef>
                        <a:spcAft>
                          <a:spcPts val="0"/>
                        </a:spcAft>
                        <a:buClr>
                          <a:srgbClr val="000000"/>
                        </a:buClr>
                        <a:buSzPts val="1050"/>
                        <a:buFont typeface="Arial"/>
                        <a:buNone/>
                      </a:pPr>
                      <a:r>
                        <a:t/>
                      </a:r>
                      <a:endParaRPr sz="1000" u="none" cap="none" strike="noStrike">
                        <a:latin typeface="Montserrat"/>
                        <a:ea typeface="Montserrat"/>
                        <a:cs typeface="Montserrat"/>
                        <a:sym typeface="Montserrat"/>
                      </a:endParaRPr>
                    </a:p>
                  </a:txBody>
                  <a:tcPr marT="34300" marB="34300" marR="68575" marL="68575" anchor="ctr">
                    <a:solidFill>
                      <a:schemeClr val="lt1"/>
                    </a:solidFill>
                  </a:tcPr>
                </a:tc>
                <a:tc hMerge="1"/>
                <a:tc>
                  <a:txBody>
                    <a:bodyPr/>
                    <a:lstStyle/>
                    <a:p>
                      <a:pPr indent="0" lvl="0" marL="0" marR="0" rtl="0" algn="l">
                        <a:lnSpc>
                          <a:spcPct val="100000"/>
                        </a:lnSpc>
                        <a:spcBef>
                          <a:spcPts val="0"/>
                        </a:spcBef>
                        <a:spcAft>
                          <a:spcPts val="0"/>
                        </a:spcAft>
                        <a:buClr>
                          <a:srgbClr val="000000"/>
                        </a:buClr>
                        <a:buSzPts val="1050"/>
                        <a:buFont typeface="Arial"/>
                        <a:buNone/>
                      </a:pPr>
                      <a:r>
                        <a:t/>
                      </a:r>
                      <a:endParaRPr sz="1000" u="none" cap="none" strike="noStrike">
                        <a:latin typeface="Montserrat"/>
                        <a:ea typeface="Montserrat"/>
                        <a:cs typeface="Montserrat"/>
                        <a:sym typeface="Montserrat"/>
                      </a:endParaRPr>
                    </a:p>
                  </a:txBody>
                  <a:tcPr marT="34300" marB="34300" marR="68575" marL="68575" anchor="ctr">
                    <a:solidFill>
                      <a:schemeClr val="lt1"/>
                    </a:solidFill>
                  </a:tcPr>
                </a:tc>
                <a:tc>
                  <a:txBody>
                    <a:bodyPr/>
                    <a:lstStyle/>
                    <a:p>
                      <a:pPr indent="0" lvl="0" marL="0" marR="0" rtl="0" algn="l">
                        <a:lnSpc>
                          <a:spcPct val="100000"/>
                        </a:lnSpc>
                        <a:spcBef>
                          <a:spcPts val="0"/>
                        </a:spcBef>
                        <a:spcAft>
                          <a:spcPts val="0"/>
                        </a:spcAft>
                        <a:buClr>
                          <a:srgbClr val="000000"/>
                        </a:buClr>
                        <a:buSzPts val="1050"/>
                        <a:buFont typeface="Arial"/>
                        <a:buNone/>
                      </a:pPr>
                      <a:r>
                        <a:t/>
                      </a:r>
                      <a:endParaRPr sz="1000" u="none" cap="none" strike="noStrike">
                        <a:latin typeface="Montserrat"/>
                        <a:ea typeface="Montserrat"/>
                        <a:cs typeface="Montserrat"/>
                        <a:sym typeface="Montserrat"/>
                      </a:endParaRPr>
                    </a:p>
                  </a:txBody>
                  <a:tcPr marT="34300" marB="34300" marR="68575" marL="68575" anchor="ctr">
                    <a:solidFill>
                      <a:schemeClr val="lt1"/>
                    </a:solidFill>
                  </a:tcPr>
                </a:tc>
                <a:tc>
                  <a:txBody>
                    <a:bodyPr/>
                    <a:lstStyle/>
                    <a:p>
                      <a:pPr indent="0" lvl="0" marL="0" marR="0" rtl="0" algn="l">
                        <a:lnSpc>
                          <a:spcPct val="100000"/>
                        </a:lnSpc>
                        <a:spcBef>
                          <a:spcPts val="0"/>
                        </a:spcBef>
                        <a:spcAft>
                          <a:spcPts val="0"/>
                        </a:spcAft>
                        <a:buClr>
                          <a:srgbClr val="000000"/>
                        </a:buClr>
                        <a:buSzPts val="1050"/>
                        <a:buFont typeface="Arial"/>
                        <a:buNone/>
                      </a:pPr>
                      <a:r>
                        <a:t/>
                      </a:r>
                      <a:endParaRPr sz="1000" u="none" cap="none" strike="noStrike">
                        <a:latin typeface="Montserrat"/>
                        <a:ea typeface="Montserrat"/>
                        <a:cs typeface="Montserrat"/>
                        <a:sym typeface="Montserrat"/>
                      </a:endParaRPr>
                    </a:p>
                  </a:txBody>
                  <a:tcPr marT="34300" marB="34300" marR="68575" marL="68575" anchor="ctr">
                    <a:solidFill>
                      <a:schemeClr val="lt1"/>
                    </a:solidFill>
                  </a:tcPr>
                </a:tc>
                <a:tc>
                  <a:txBody>
                    <a:bodyPr/>
                    <a:lstStyle/>
                    <a:p>
                      <a:pPr indent="0" lvl="0" marL="0" marR="0" rtl="0" algn="l">
                        <a:lnSpc>
                          <a:spcPct val="100000"/>
                        </a:lnSpc>
                        <a:spcBef>
                          <a:spcPts val="0"/>
                        </a:spcBef>
                        <a:spcAft>
                          <a:spcPts val="0"/>
                        </a:spcAft>
                        <a:buClr>
                          <a:srgbClr val="000000"/>
                        </a:buClr>
                        <a:buSzPts val="1050"/>
                        <a:buFont typeface="Arial"/>
                        <a:buNone/>
                      </a:pPr>
                      <a:r>
                        <a:t/>
                      </a:r>
                      <a:endParaRPr sz="1000" u="none" cap="none" strike="noStrike">
                        <a:latin typeface="Montserrat"/>
                        <a:ea typeface="Montserrat"/>
                        <a:cs typeface="Montserrat"/>
                        <a:sym typeface="Montserrat"/>
                      </a:endParaRPr>
                    </a:p>
                  </a:txBody>
                  <a:tcPr marT="34300" marB="34300" marR="68575" marL="68575" anchor="ctr">
                    <a:solidFill>
                      <a:schemeClr val="lt1"/>
                    </a:solidFill>
                  </a:tcPr>
                </a:tc>
                <a:tc>
                  <a:txBody>
                    <a:bodyPr/>
                    <a:lstStyle/>
                    <a:p>
                      <a:pPr indent="0" lvl="0" marL="0" marR="0" rtl="0" algn="l">
                        <a:lnSpc>
                          <a:spcPct val="100000"/>
                        </a:lnSpc>
                        <a:spcBef>
                          <a:spcPts val="0"/>
                        </a:spcBef>
                        <a:spcAft>
                          <a:spcPts val="0"/>
                        </a:spcAft>
                        <a:buClr>
                          <a:srgbClr val="000000"/>
                        </a:buClr>
                        <a:buSzPts val="1050"/>
                        <a:buFont typeface="Arial"/>
                        <a:buNone/>
                      </a:pPr>
                      <a:r>
                        <a:t/>
                      </a:r>
                      <a:endParaRPr sz="1000" u="none" cap="none" strike="noStrike">
                        <a:latin typeface="Montserrat"/>
                        <a:ea typeface="Montserrat"/>
                        <a:cs typeface="Montserrat"/>
                        <a:sym typeface="Montserrat"/>
                      </a:endParaRPr>
                    </a:p>
                  </a:txBody>
                  <a:tcPr marT="34300" marB="34300" marR="68575" marL="68575" anchor="ctr">
                    <a:solidFill>
                      <a:schemeClr val="lt1"/>
                    </a:solidFill>
                  </a:tcPr>
                </a:tc>
                <a:tc>
                  <a:txBody>
                    <a:bodyPr/>
                    <a:lstStyle/>
                    <a:p>
                      <a:pPr indent="0" lvl="0" marL="0" marR="0" rtl="0" algn="l">
                        <a:lnSpc>
                          <a:spcPct val="100000"/>
                        </a:lnSpc>
                        <a:spcBef>
                          <a:spcPts val="0"/>
                        </a:spcBef>
                        <a:spcAft>
                          <a:spcPts val="0"/>
                        </a:spcAft>
                        <a:buClr>
                          <a:srgbClr val="000000"/>
                        </a:buClr>
                        <a:buSzPts val="1050"/>
                        <a:buFont typeface="Arial"/>
                        <a:buNone/>
                      </a:pPr>
                      <a:r>
                        <a:t/>
                      </a:r>
                      <a:endParaRPr sz="1000" u="none" cap="none" strike="noStrike">
                        <a:latin typeface="Montserrat"/>
                        <a:ea typeface="Montserrat"/>
                        <a:cs typeface="Montserrat"/>
                        <a:sym typeface="Montserrat"/>
                      </a:endParaRPr>
                    </a:p>
                  </a:txBody>
                  <a:tcPr marT="34300" marB="34300" marR="68575" marL="68575" anchor="ctr">
                    <a:solidFill>
                      <a:schemeClr val="lt1"/>
                    </a:solidFill>
                  </a:tcPr>
                </a:tc>
              </a:tr>
              <a:tr h="377375">
                <a:tc>
                  <a:txBody>
                    <a:bodyPr/>
                    <a:lstStyle/>
                    <a:p>
                      <a:pPr indent="0" lvl="0" marL="0" marR="0" rtl="0" algn="l">
                        <a:lnSpc>
                          <a:spcPct val="100000"/>
                        </a:lnSpc>
                        <a:spcBef>
                          <a:spcPts val="0"/>
                        </a:spcBef>
                        <a:spcAft>
                          <a:spcPts val="0"/>
                        </a:spcAft>
                        <a:buClr>
                          <a:srgbClr val="000000"/>
                        </a:buClr>
                        <a:buSzPts val="1050"/>
                        <a:buFont typeface="Arial"/>
                        <a:buNone/>
                      </a:pPr>
                      <a:r>
                        <a:rPr lang="en-US" sz="1000" u="none" cap="none" strike="noStrike">
                          <a:latin typeface="Montserrat"/>
                          <a:ea typeface="Montserrat"/>
                          <a:cs typeface="Montserrat"/>
                          <a:sym typeface="Montserrat"/>
                        </a:rPr>
                        <a:t>Truenat MTB Plus Chip Pack</a:t>
                      </a:r>
                      <a:endParaRPr sz="1000" u="none" cap="none" strike="noStrike"/>
                    </a:p>
                  </a:txBody>
                  <a:tcPr marT="34300" marB="34300" marR="68575" marL="68575" anchor="ctr">
                    <a:solidFill>
                      <a:schemeClr val="lt1"/>
                    </a:solidFill>
                  </a:tcPr>
                </a:tc>
                <a:tc gridSpan="2">
                  <a:txBody>
                    <a:bodyPr/>
                    <a:lstStyle/>
                    <a:p>
                      <a:pPr indent="0" lvl="0" marL="0" marR="0" rtl="0" algn="l">
                        <a:lnSpc>
                          <a:spcPct val="100000"/>
                        </a:lnSpc>
                        <a:spcBef>
                          <a:spcPts val="0"/>
                        </a:spcBef>
                        <a:spcAft>
                          <a:spcPts val="0"/>
                        </a:spcAft>
                        <a:buClr>
                          <a:srgbClr val="000000"/>
                        </a:buClr>
                        <a:buSzPts val="1050"/>
                        <a:buFont typeface="Arial"/>
                        <a:buNone/>
                      </a:pPr>
                      <a:r>
                        <a:t/>
                      </a:r>
                      <a:endParaRPr sz="1000" u="none" cap="none" strike="noStrike">
                        <a:latin typeface="Montserrat"/>
                        <a:ea typeface="Montserrat"/>
                        <a:cs typeface="Montserrat"/>
                        <a:sym typeface="Montserrat"/>
                      </a:endParaRPr>
                    </a:p>
                  </a:txBody>
                  <a:tcPr marT="34300" marB="34300" marR="68575" marL="68575" anchor="ctr">
                    <a:solidFill>
                      <a:schemeClr val="lt1"/>
                    </a:solidFill>
                  </a:tcPr>
                </a:tc>
                <a:tc hMerge="1"/>
                <a:tc>
                  <a:txBody>
                    <a:bodyPr/>
                    <a:lstStyle/>
                    <a:p>
                      <a:pPr indent="0" lvl="0" marL="0" marR="0" rtl="0" algn="l">
                        <a:lnSpc>
                          <a:spcPct val="100000"/>
                        </a:lnSpc>
                        <a:spcBef>
                          <a:spcPts val="0"/>
                        </a:spcBef>
                        <a:spcAft>
                          <a:spcPts val="0"/>
                        </a:spcAft>
                        <a:buClr>
                          <a:srgbClr val="000000"/>
                        </a:buClr>
                        <a:buSzPts val="1050"/>
                        <a:buFont typeface="Arial"/>
                        <a:buNone/>
                      </a:pPr>
                      <a:r>
                        <a:t/>
                      </a:r>
                      <a:endParaRPr sz="1000" u="none" cap="none" strike="noStrike">
                        <a:latin typeface="Montserrat"/>
                        <a:ea typeface="Montserrat"/>
                        <a:cs typeface="Montserrat"/>
                        <a:sym typeface="Montserrat"/>
                      </a:endParaRPr>
                    </a:p>
                  </a:txBody>
                  <a:tcPr marT="34300" marB="34300" marR="68575" marL="68575" anchor="ctr">
                    <a:solidFill>
                      <a:schemeClr val="lt1"/>
                    </a:solidFill>
                  </a:tcPr>
                </a:tc>
                <a:tc>
                  <a:txBody>
                    <a:bodyPr/>
                    <a:lstStyle/>
                    <a:p>
                      <a:pPr indent="0" lvl="0" marL="0" marR="0" rtl="0" algn="l">
                        <a:lnSpc>
                          <a:spcPct val="100000"/>
                        </a:lnSpc>
                        <a:spcBef>
                          <a:spcPts val="0"/>
                        </a:spcBef>
                        <a:spcAft>
                          <a:spcPts val="0"/>
                        </a:spcAft>
                        <a:buClr>
                          <a:srgbClr val="000000"/>
                        </a:buClr>
                        <a:buSzPts val="1050"/>
                        <a:buFont typeface="Arial"/>
                        <a:buNone/>
                      </a:pPr>
                      <a:r>
                        <a:t/>
                      </a:r>
                      <a:endParaRPr sz="1000" u="none" cap="none" strike="noStrike">
                        <a:latin typeface="Montserrat"/>
                        <a:ea typeface="Montserrat"/>
                        <a:cs typeface="Montserrat"/>
                        <a:sym typeface="Montserrat"/>
                      </a:endParaRPr>
                    </a:p>
                  </a:txBody>
                  <a:tcPr marT="34300" marB="34300" marR="68575" marL="68575" anchor="ctr">
                    <a:solidFill>
                      <a:schemeClr val="lt1"/>
                    </a:solidFill>
                  </a:tcPr>
                </a:tc>
                <a:tc>
                  <a:txBody>
                    <a:bodyPr/>
                    <a:lstStyle/>
                    <a:p>
                      <a:pPr indent="0" lvl="0" marL="0" marR="0" rtl="0" algn="l">
                        <a:lnSpc>
                          <a:spcPct val="100000"/>
                        </a:lnSpc>
                        <a:spcBef>
                          <a:spcPts val="0"/>
                        </a:spcBef>
                        <a:spcAft>
                          <a:spcPts val="0"/>
                        </a:spcAft>
                        <a:buClr>
                          <a:srgbClr val="000000"/>
                        </a:buClr>
                        <a:buSzPts val="1050"/>
                        <a:buFont typeface="Arial"/>
                        <a:buNone/>
                      </a:pPr>
                      <a:r>
                        <a:t/>
                      </a:r>
                      <a:endParaRPr sz="1000" u="none" cap="none" strike="noStrike">
                        <a:latin typeface="Montserrat"/>
                        <a:ea typeface="Montserrat"/>
                        <a:cs typeface="Montserrat"/>
                        <a:sym typeface="Montserrat"/>
                      </a:endParaRPr>
                    </a:p>
                  </a:txBody>
                  <a:tcPr marT="34300" marB="34300" marR="68575" marL="68575" anchor="ctr">
                    <a:solidFill>
                      <a:schemeClr val="lt1"/>
                    </a:solidFill>
                  </a:tcPr>
                </a:tc>
                <a:tc>
                  <a:txBody>
                    <a:bodyPr/>
                    <a:lstStyle/>
                    <a:p>
                      <a:pPr indent="0" lvl="0" marL="0" marR="0" rtl="0" algn="l">
                        <a:lnSpc>
                          <a:spcPct val="100000"/>
                        </a:lnSpc>
                        <a:spcBef>
                          <a:spcPts val="0"/>
                        </a:spcBef>
                        <a:spcAft>
                          <a:spcPts val="0"/>
                        </a:spcAft>
                        <a:buClr>
                          <a:srgbClr val="000000"/>
                        </a:buClr>
                        <a:buSzPts val="1050"/>
                        <a:buFont typeface="Arial"/>
                        <a:buNone/>
                      </a:pPr>
                      <a:r>
                        <a:t/>
                      </a:r>
                      <a:endParaRPr sz="1000" u="none" cap="none" strike="noStrike">
                        <a:latin typeface="Montserrat"/>
                        <a:ea typeface="Montserrat"/>
                        <a:cs typeface="Montserrat"/>
                        <a:sym typeface="Montserrat"/>
                      </a:endParaRPr>
                    </a:p>
                  </a:txBody>
                  <a:tcPr marT="34300" marB="34300" marR="68575" marL="68575" anchor="ctr">
                    <a:solidFill>
                      <a:schemeClr val="lt1"/>
                    </a:solidFill>
                  </a:tcPr>
                </a:tc>
                <a:tc>
                  <a:txBody>
                    <a:bodyPr/>
                    <a:lstStyle/>
                    <a:p>
                      <a:pPr indent="0" lvl="0" marL="0" marR="0" rtl="0" algn="l">
                        <a:lnSpc>
                          <a:spcPct val="100000"/>
                        </a:lnSpc>
                        <a:spcBef>
                          <a:spcPts val="0"/>
                        </a:spcBef>
                        <a:spcAft>
                          <a:spcPts val="0"/>
                        </a:spcAft>
                        <a:buClr>
                          <a:srgbClr val="000000"/>
                        </a:buClr>
                        <a:buSzPts val="1050"/>
                        <a:buFont typeface="Arial"/>
                        <a:buNone/>
                      </a:pPr>
                      <a:r>
                        <a:t/>
                      </a:r>
                      <a:endParaRPr sz="1000" u="none" cap="none" strike="noStrike">
                        <a:latin typeface="Montserrat"/>
                        <a:ea typeface="Montserrat"/>
                        <a:cs typeface="Montserrat"/>
                        <a:sym typeface="Montserrat"/>
                      </a:endParaRPr>
                    </a:p>
                  </a:txBody>
                  <a:tcPr marT="34300" marB="34300" marR="68575" marL="68575" anchor="ctr">
                    <a:solidFill>
                      <a:schemeClr val="lt1"/>
                    </a:solidFill>
                  </a:tcPr>
                </a:tc>
                <a:tc>
                  <a:txBody>
                    <a:bodyPr/>
                    <a:lstStyle/>
                    <a:p>
                      <a:pPr indent="0" lvl="0" marL="0" marR="0" rtl="0" algn="l">
                        <a:lnSpc>
                          <a:spcPct val="100000"/>
                        </a:lnSpc>
                        <a:spcBef>
                          <a:spcPts val="0"/>
                        </a:spcBef>
                        <a:spcAft>
                          <a:spcPts val="0"/>
                        </a:spcAft>
                        <a:buClr>
                          <a:srgbClr val="000000"/>
                        </a:buClr>
                        <a:buSzPts val="1050"/>
                        <a:buFont typeface="Arial"/>
                        <a:buNone/>
                      </a:pPr>
                      <a:r>
                        <a:t/>
                      </a:r>
                      <a:endParaRPr sz="1000" u="none" cap="none" strike="noStrike">
                        <a:latin typeface="Montserrat"/>
                        <a:ea typeface="Montserrat"/>
                        <a:cs typeface="Montserrat"/>
                        <a:sym typeface="Montserrat"/>
                      </a:endParaRPr>
                    </a:p>
                  </a:txBody>
                  <a:tcPr marT="34300" marB="34300" marR="68575" marL="68575" anchor="ctr">
                    <a:solidFill>
                      <a:schemeClr val="lt1"/>
                    </a:solidFill>
                  </a:tcPr>
                </a:tc>
              </a:tr>
              <a:tr h="391875">
                <a:tc>
                  <a:txBody>
                    <a:bodyPr/>
                    <a:lstStyle/>
                    <a:p>
                      <a:pPr indent="0" lvl="0" marL="0" marR="0" rtl="0" algn="l">
                        <a:lnSpc>
                          <a:spcPct val="100000"/>
                        </a:lnSpc>
                        <a:spcBef>
                          <a:spcPts val="0"/>
                        </a:spcBef>
                        <a:spcAft>
                          <a:spcPts val="0"/>
                        </a:spcAft>
                        <a:buClr>
                          <a:srgbClr val="000000"/>
                        </a:buClr>
                        <a:buSzPts val="1050"/>
                        <a:buFont typeface="Arial"/>
                        <a:buNone/>
                      </a:pPr>
                      <a:r>
                        <a:rPr lang="en-US" sz="1000" u="none" cap="none" strike="noStrike">
                          <a:latin typeface="Montserrat"/>
                          <a:ea typeface="Montserrat"/>
                          <a:cs typeface="Montserrat"/>
                          <a:sym typeface="Montserrat"/>
                        </a:rPr>
                        <a:t>Truenat MTB-RIF-Dx Chip Pack</a:t>
                      </a:r>
                      <a:endParaRPr sz="1000" u="none" cap="none" strike="noStrike"/>
                    </a:p>
                  </a:txBody>
                  <a:tcPr marT="34300" marB="34300" marR="68575" marL="68575" anchor="ctr">
                    <a:solidFill>
                      <a:schemeClr val="lt1"/>
                    </a:solidFill>
                  </a:tcPr>
                </a:tc>
                <a:tc gridSpan="2">
                  <a:txBody>
                    <a:bodyPr/>
                    <a:lstStyle/>
                    <a:p>
                      <a:pPr indent="0" lvl="0" marL="0" marR="0" rtl="0" algn="l">
                        <a:lnSpc>
                          <a:spcPct val="100000"/>
                        </a:lnSpc>
                        <a:spcBef>
                          <a:spcPts val="0"/>
                        </a:spcBef>
                        <a:spcAft>
                          <a:spcPts val="0"/>
                        </a:spcAft>
                        <a:buClr>
                          <a:srgbClr val="000000"/>
                        </a:buClr>
                        <a:buSzPts val="1050"/>
                        <a:buFont typeface="Arial"/>
                        <a:buNone/>
                      </a:pPr>
                      <a:r>
                        <a:t/>
                      </a:r>
                      <a:endParaRPr sz="1000" u="none" cap="none" strike="noStrike">
                        <a:latin typeface="Montserrat"/>
                        <a:ea typeface="Montserrat"/>
                        <a:cs typeface="Montserrat"/>
                        <a:sym typeface="Montserrat"/>
                      </a:endParaRPr>
                    </a:p>
                  </a:txBody>
                  <a:tcPr marT="34300" marB="34300" marR="68575" marL="68575" anchor="ctr">
                    <a:solidFill>
                      <a:schemeClr val="lt1"/>
                    </a:solidFill>
                  </a:tcPr>
                </a:tc>
                <a:tc hMerge="1"/>
                <a:tc>
                  <a:txBody>
                    <a:bodyPr/>
                    <a:lstStyle/>
                    <a:p>
                      <a:pPr indent="0" lvl="0" marL="0" marR="0" rtl="0" algn="l">
                        <a:lnSpc>
                          <a:spcPct val="100000"/>
                        </a:lnSpc>
                        <a:spcBef>
                          <a:spcPts val="0"/>
                        </a:spcBef>
                        <a:spcAft>
                          <a:spcPts val="0"/>
                        </a:spcAft>
                        <a:buClr>
                          <a:srgbClr val="000000"/>
                        </a:buClr>
                        <a:buSzPts val="1050"/>
                        <a:buFont typeface="Arial"/>
                        <a:buNone/>
                      </a:pPr>
                      <a:r>
                        <a:t/>
                      </a:r>
                      <a:endParaRPr sz="1000" u="none" cap="none" strike="noStrike">
                        <a:latin typeface="Montserrat"/>
                        <a:ea typeface="Montserrat"/>
                        <a:cs typeface="Montserrat"/>
                        <a:sym typeface="Montserrat"/>
                      </a:endParaRPr>
                    </a:p>
                  </a:txBody>
                  <a:tcPr marT="34300" marB="34300" marR="68575" marL="68575" anchor="ctr">
                    <a:solidFill>
                      <a:schemeClr val="lt1"/>
                    </a:solidFill>
                  </a:tcPr>
                </a:tc>
                <a:tc>
                  <a:txBody>
                    <a:bodyPr/>
                    <a:lstStyle/>
                    <a:p>
                      <a:pPr indent="0" lvl="0" marL="0" marR="0" rtl="0" algn="l">
                        <a:lnSpc>
                          <a:spcPct val="100000"/>
                        </a:lnSpc>
                        <a:spcBef>
                          <a:spcPts val="0"/>
                        </a:spcBef>
                        <a:spcAft>
                          <a:spcPts val="0"/>
                        </a:spcAft>
                        <a:buClr>
                          <a:srgbClr val="000000"/>
                        </a:buClr>
                        <a:buSzPts val="1050"/>
                        <a:buFont typeface="Arial"/>
                        <a:buNone/>
                      </a:pPr>
                      <a:r>
                        <a:t/>
                      </a:r>
                      <a:endParaRPr sz="1000" u="none" cap="none" strike="noStrike">
                        <a:latin typeface="Montserrat"/>
                        <a:ea typeface="Montserrat"/>
                        <a:cs typeface="Montserrat"/>
                        <a:sym typeface="Montserrat"/>
                      </a:endParaRPr>
                    </a:p>
                  </a:txBody>
                  <a:tcPr marT="34300" marB="34300" marR="68575" marL="68575" anchor="ctr">
                    <a:solidFill>
                      <a:schemeClr val="lt1"/>
                    </a:solidFill>
                  </a:tcPr>
                </a:tc>
                <a:tc>
                  <a:txBody>
                    <a:bodyPr/>
                    <a:lstStyle/>
                    <a:p>
                      <a:pPr indent="0" lvl="0" marL="0" marR="0" rtl="0" algn="l">
                        <a:lnSpc>
                          <a:spcPct val="100000"/>
                        </a:lnSpc>
                        <a:spcBef>
                          <a:spcPts val="0"/>
                        </a:spcBef>
                        <a:spcAft>
                          <a:spcPts val="0"/>
                        </a:spcAft>
                        <a:buClr>
                          <a:srgbClr val="000000"/>
                        </a:buClr>
                        <a:buSzPts val="1050"/>
                        <a:buFont typeface="Arial"/>
                        <a:buNone/>
                      </a:pPr>
                      <a:r>
                        <a:t/>
                      </a:r>
                      <a:endParaRPr sz="1000" u="none" cap="none" strike="noStrike">
                        <a:latin typeface="Montserrat"/>
                        <a:ea typeface="Montserrat"/>
                        <a:cs typeface="Montserrat"/>
                        <a:sym typeface="Montserrat"/>
                      </a:endParaRPr>
                    </a:p>
                  </a:txBody>
                  <a:tcPr marT="34300" marB="34300" marR="68575" marL="68575" anchor="ctr">
                    <a:solidFill>
                      <a:schemeClr val="lt1"/>
                    </a:solidFill>
                  </a:tcPr>
                </a:tc>
                <a:tc>
                  <a:txBody>
                    <a:bodyPr/>
                    <a:lstStyle/>
                    <a:p>
                      <a:pPr indent="0" lvl="0" marL="0" marR="0" rtl="0" algn="l">
                        <a:lnSpc>
                          <a:spcPct val="100000"/>
                        </a:lnSpc>
                        <a:spcBef>
                          <a:spcPts val="0"/>
                        </a:spcBef>
                        <a:spcAft>
                          <a:spcPts val="0"/>
                        </a:spcAft>
                        <a:buClr>
                          <a:srgbClr val="000000"/>
                        </a:buClr>
                        <a:buSzPts val="1050"/>
                        <a:buFont typeface="Arial"/>
                        <a:buNone/>
                      </a:pPr>
                      <a:r>
                        <a:t/>
                      </a:r>
                      <a:endParaRPr sz="1000" u="none" cap="none" strike="noStrike">
                        <a:latin typeface="Montserrat"/>
                        <a:ea typeface="Montserrat"/>
                        <a:cs typeface="Montserrat"/>
                        <a:sym typeface="Montserrat"/>
                      </a:endParaRPr>
                    </a:p>
                  </a:txBody>
                  <a:tcPr marT="34300" marB="34300" marR="68575" marL="68575" anchor="ctr">
                    <a:solidFill>
                      <a:schemeClr val="lt1"/>
                    </a:solidFill>
                  </a:tcPr>
                </a:tc>
                <a:tc>
                  <a:txBody>
                    <a:bodyPr/>
                    <a:lstStyle/>
                    <a:p>
                      <a:pPr indent="0" lvl="0" marL="0" marR="0" rtl="0" algn="l">
                        <a:lnSpc>
                          <a:spcPct val="100000"/>
                        </a:lnSpc>
                        <a:spcBef>
                          <a:spcPts val="0"/>
                        </a:spcBef>
                        <a:spcAft>
                          <a:spcPts val="0"/>
                        </a:spcAft>
                        <a:buClr>
                          <a:srgbClr val="000000"/>
                        </a:buClr>
                        <a:buSzPts val="1050"/>
                        <a:buFont typeface="Arial"/>
                        <a:buNone/>
                      </a:pPr>
                      <a:r>
                        <a:t/>
                      </a:r>
                      <a:endParaRPr sz="1000" u="none" cap="none" strike="noStrike">
                        <a:latin typeface="Montserrat"/>
                        <a:ea typeface="Montserrat"/>
                        <a:cs typeface="Montserrat"/>
                        <a:sym typeface="Montserrat"/>
                      </a:endParaRPr>
                    </a:p>
                  </a:txBody>
                  <a:tcPr marT="34300" marB="34300" marR="68575" marL="68575" anchor="ctr">
                    <a:solidFill>
                      <a:schemeClr val="lt1"/>
                    </a:solidFill>
                  </a:tcPr>
                </a:tc>
                <a:tc>
                  <a:txBody>
                    <a:bodyPr/>
                    <a:lstStyle/>
                    <a:p>
                      <a:pPr indent="0" lvl="0" marL="0" marR="0" rtl="0" algn="l">
                        <a:lnSpc>
                          <a:spcPct val="100000"/>
                        </a:lnSpc>
                        <a:spcBef>
                          <a:spcPts val="0"/>
                        </a:spcBef>
                        <a:spcAft>
                          <a:spcPts val="0"/>
                        </a:spcAft>
                        <a:buClr>
                          <a:srgbClr val="000000"/>
                        </a:buClr>
                        <a:buSzPts val="1050"/>
                        <a:buFont typeface="Arial"/>
                        <a:buNone/>
                      </a:pPr>
                      <a:r>
                        <a:t/>
                      </a:r>
                      <a:endParaRPr sz="1000" u="none" cap="none" strike="noStrike">
                        <a:latin typeface="Montserrat"/>
                        <a:ea typeface="Montserrat"/>
                        <a:cs typeface="Montserrat"/>
                        <a:sym typeface="Montserrat"/>
                      </a:endParaRPr>
                    </a:p>
                  </a:txBody>
                  <a:tcPr marT="34300" marB="34300" marR="68575" marL="68575" anchor="ctr">
                    <a:solidFill>
                      <a:schemeClr val="lt1"/>
                    </a:solidFill>
                  </a:tcPr>
                </a:tc>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3" name="Shape 553"/>
        <p:cNvGrpSpPr/>
        <p:nvPr/>
      </p:nvGrpSpPr>
      <p:grpSpPr>
        <a:xfrm>
          <a:off x="0" y="0"/>
          <a:ext cx="0" cy="0"/>
          <a:chOff x="0" y="0"/>
          <a:chExt cx="0" cy="0"/>
        </a:xfrm>
      </p:grpSpPr>
      <p:sp>
        <p:nvSpPr>
          <p:cNvPr id="554" name="Google Shape;554;p70"/>
          <p:cNvSpPr txBox="1"/>
          <p:nvPr>
            <p:ph type="title"/>
          </p:nvPr>
        </p:nvSpPr>
        <p:spPr>
          <a:xfrm>
            <a:off x="1651650" y="3722750"/>
            <a:ext cx="5840700" cy="10812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800"/>
              <a:buNone/>
            </a:pPr>
            <a:r>
              <a:rPr b="1" lang="en-US" sz="3600">
                <a:solidFill>
                  <a:schemeClr val="dk1"/>
                </a:solidFill>
              </a:rPr>
              <a:t>STOCK MANAGEMENT</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9" name="Shape 559"/>
        <p:cNvGrpSpPr/>
        <p:nvPr/>
      </p:nvGrpSpPr>
      <p:grpSpPr>
        <a:xfrm>
          <a:off x="0" y="0"/>
          <a:ext cx="0" cy="0"/>
          <a:chOff x="0" y="0"/>
          <a:chExt cx="0" cy="0"/>
        </a:xfrm>
      </p:grpSpPr>
      <p:sp>
        <p:nvSpPr>
          <p:cNvPr id="560" name="Google Shape;560;p71"/>
          <p:cNvSpPr txBox="1"/>
          <p:nvPr>
            <p:ph type="title"/>
          </p:nvPr>
        </p:nvSpPr>
        <p:spPr>
          <a:xfrm>
            <a:off x="723017" y="275898"/>
            <a:ext cx="7191273" cy="614854"/>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SzPts val="2800"/>
              <a:buNone/>
            </a:pPr>
            <a:r>
              <a:rPr lang="en-US" sz="2800">
                <a:solidFill>
                  <a:schemeClr val="accent1"/>
                </a:solidFill>
                <a:latin typeface="Montserrat ExtraBold"/>
                <a:ea typeface="Montserrat ExtraBold"/>
                <a:cs typeface="Montserrat ExtraBold"/>
                <a:sym typeface="Montserrat ExtraBold"/>
              </a:rPr>
              <a:t>Stock Management</a:t>
            </a:r>
            <a:endParaRPr/>
          </a:p>
        </p:txBody>
      </p:sp>
      <p:grpSp>
        <p:nvGrpSpPr>
          <p:cNvPr id="561" name="Google Shape;561;p71"/>
          <p:cNvGrpSpPr/>
          <p:nvPr/>
        </p:nvGrpSpPr>
        <p:grpSpPr>
          <a:xfrm>
            <a:off x="721953" y="1907715"/>
            <a:ext cx="7620293" cy="2586162"/>
            <a:chOff x="7578" y="248432"/>
            <a:chExt cx="7620293" cy="2586162"/>
          </a:xfrm>
        </p:grpSpPr>
        <p:sp>
          <p:nvSpPr>
            <p:cNvPr id="562" name="Google Shape;562;p71"/>
            <p:cNvSpPr/>
            <p:nvPr/>
          </p:nvSpPr>
          <p:spPr>
            <a:xfrm>
              <a:off x="653366" y="475878"/>
              <a:ext cx="516630" cy="71"/>
            </a:xfrm>
            <a:prstGeom prst="rect">
              <a:avLst/>
            </a:prstGeom>
            <a:solidFill>
              <a:srgbClr val="FFE4E3">
                <a:alpha val="88627"/>
              </a:srgbClr>
            </a:solidFill>
            <a:ln cap="flat" cmpd="sng" w="25400">
              <a:solidFill>
                <a:srgbClr val="FFE4E3">
                  <a:alpha val="88627"/>
                </a:srgbClr>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3" name="Google Shape;563;p71"/>
            <p:cNvSpPr/>
            <p:nvPr/>
          </p:nvSpPr>
          <p:spPr>
            <a:xfrm>
              <a:off x="1200994" y="432475"/>
              <a:ext cx="59412" cy="111699"/>
            </a:xfrm>
            <a:prstGeom prst="chevron">
              <a:avLst>
                <a:gd fmla="val 90000" name="adj"/>
              </a:avLst>
            </a:prstGeom>
            <a:solidFill>
              <a:srgbClr val="FFE4E3">
                <a:alpha val="88627"/>
              </a:srgbClr>
            </a:solidFill>
            <a:ln cap="flat" cmpd="sng" w="25400">
              <a:solidFill>
                <a:srgbClr val="FFE4E3">
                  <a:alpha val="88627"/>
                </a:srgbClr>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4" name="Google Shape;564;p71"/>
            <p:cNvSpPr/>
            <p:nvPr/>
          </p:nvSpPr>
          <p:spPr>
            <a:xfrm>
              <a:off x="361306" y="248433"/>
              <a:ext cx="454962" cy="454962"/>
            </a:xfrm>
            <a:prstGeom prst="ellipse">
              <a:avLst/>
            </a:prstGeom>
            <a:solidFill>
              <a:schemeClr val="accent3"/>
            </a:solidFill>
            <a:ln cap="flat" cmpd="sng" w="2540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5" name="Google Shape;565;p71"/>
            <p:cNvSpPr txBox="1"/>
            <p:nvPr/>
          </p:nvSpPr>
          <p:spPr>
            <a:xfrm>
              <a:off x="427934" y="315061"/>
              <a:ext cx="321706" cy="321706"/>
            </a:xfrm>
            <a:prstGeom prst="rect">
              <a:avLst/>
            </a:prstGeom>
            <a:noFill/>
            <a:ln>
              <a:noFill/>
            </a:ln>
          </p:spPr>
          <p:txBody>
            <a:bodyPr anchorCtr="0" anchor="ctr" bIns="17650" lIns="17650" spcFirstLastPara="1" rIns="17650" wrap="square" tIns="17650">
              <a:noAutofit/>
            </a:bodyPr>
            <a:lstStyle/>
            <a:p>
              <a:pPr indent="0" lvl="0" marL="0" marR="0" rtl="0" algn="ctr">
                <a:lnSpc>
                  <a:spcPct val="90000"/>
                </a:lnSpc>
                <a:spcBef>
                  <a:spcPts val="0"/>
                </a:spcBef>
                <a:spcAft>
                  <a:spcPts val="0"/>
                </a:spcAft>
                <a:buClr>
                  <a:srgbClr val="000000"/>
                </a:buClr>
                <a:buSzPts val="2400"/>
                <a:buFont typeface="Arial"/>
                <a:buNone/>
              </a:pPr>
              <a:r>
                <a:rPr b="0" i="0" lang="en-US" sz="2400" u="none" cap="none" strike="noStrike">
                  <a:solidFill>
                    <a:schemeClr val="lt1"/>
                  </a:solidFill>
                  <a:latin typeface="Montserrat"/>
                  <a:ea typeface="Montserrat"/>
                  <a:cs typeface="Montserrat"/>
                  <a:sym typeface="Montserrat"/>
                </a:rPr>
                <a:t>1</a:t>
              </a:r>
              <a:endParaRPr b="0" i="0" sz="1400" u="none" cap="none" strike="noStrike">
                <a:solidFill>
                  <a:srgbClr val="000000"/>
                </a:solidFill>
                <a:latin typeface="Arial"/>
                <a:ea typeface="Arial"/>
                <a:cs typeface="Arial"/>
                <a:sym typeface="Arial"/>
              </a:endParaRPr>
            </a:p>
          </p:txBody>
        </p:sp>
        <p:sp>
          <p:nvSpPr>
            <p:cNvPr id="566" name="Google Shape;566;p71"/>
            <p:cNvSpPr/>
            <p:nvPr/>
          </p:nvSpPr>
          <p:spPr>
            <a:xfrm>
              <a:off x="7578" y="868994"/>
              <a:ext cx="1162417" cy="1965600"/>
            </a:xfrm>
            <a:prstGeom prst="upArrowCallout">
              <a:avLst>
                <a:gd fmla="val 50000" name="adj1"/>
                <a:gd fmla="val 20000" name="adj2"/>
                <a:gd fmla="val 20000" name="adj3"/>
                <a:gd fmla="val 100000" name="adj4"/>
              </a:avLst>
            </a:prstGeom>
            <a:solidFill>
              <a:srgbClr val="FFE4E3">
                <a:alpha val="88627"/>
              </a:srgbClr>
            </a:solidFill>
            <a:ln cap="flat" cmpd="sng" w="25400">
              <a:solidFill>
                <a:srgbClr val="FFE4E3">
                  <a:alpha val="88627"/>
                </a:srgbClr>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7" name="Google Shape;567;p71"/>
            <p:cNvSpPr txBox="1"/>
            <p:nvPr/>
          </p:nvSpPr>
          <p:spPr>
            <a:xfrm>
              <a:off x="7578" y="1101477"/>
              <a:ext cx="1162417" cy="1733117"/>
            </a:xfrm>
            <a:prstGeom prst="rect">
              <a:avLst/>
            </a:prstGeom>
            <a:noFill/>
            <a:ln>
              <a:noFill/>
            </a:ln>
          </p:spPr>
          <p:txBody>
            <a:bodyPr anchorCtr="0" anchor="t" bIns="165100" lIns="91675" spcFirstLastPara="1" rIns="91675" wrap="square" tIns="165100">
              <a:noAutofit/>
            </a:bodyPr>
            <a:lstStyle/>
            <a:p>
              <a:pPr indent="0" lvl="0" marL="0" marR="0" rtl="0" algn="l">
                <a:lnSpc>
                  <a:spcPct val="90000"/>
                </a:lnSpc>
                <a:spcBef>
                  <a:spcPts val="0"/>
                </a:spcBef>
                <a:spcAft>
                  <a:spcPts val="0"/>
                </a:spcAft>
                <a:buClr>
                  <a:srgbClr val="000000"/>
                </a:buClr>
                <a:buSzPts val="1600"/>
                <a:buFont typeface="Arial"/>
                <a:buNone/>
              </a:pPr>
              <a:r>
                <a:rPr b="0" i="0" lang="en-US" sz="1600" u="none" cap="none" strike="noStrike">
                  <a:solidFill>
                    <a:srgbClr val="000000"/>
                  </a:solidFill>
                  <a:latin typeface="Montserrat"/>
                  <a:ea typeface="Montserrat"/>
                  <a:cs typeface="Montserrat"/>
                  <a:sym typeface="Montserrat"/>
                </a:rPr>
                <a:t>Do a monthly “stock count” </a:t>
              </a:r>
              <a:endParaRPr b="0" i="0" sz="1400" u="none" cap="none" strike="noStrike">
                <a:solidFill>
                  <a:srgbClr val="000000"/>
                </a:solidFill>
                <a:latin typeface="Arial"/>
                <a:ea typeface="Arial"/>
                <a:cs typeface="Arial"/>
                <a:sym typeface="Arial"/>
              </a:endParaRPr>
            </a:p>
          </p:txBody>
        </p:sp>
        <p:sp>
          <p:nvSpPr>
            <p:cNvPr id="568" name="Google Shape;568;p71"/>
            <p:cNvSpPr/>
            <p:nvPr/>
          </p:nvSpPr>
          <p:spPr>
            <a:xfrm>
              <a:off x="1299153" y="475877"/>
              <a:ext cx="1162417" cy="71"/>
            </a:xfrm>
            <a:prstGeom prst="rect">
              <a:avLst/>
            </a:prstGeom>
            <a:solidFill>
              <a:srgbClr val="FFE4E3">
                <a:alpha val="88627"/>
              </a:srgbClr>
            </a:solidFill>
            <a:ln cap="flat" cmpd="sng" w="25400">
              <a:solidFill>
                <a:srgbClr val="FFE4E3">
                  <a:alpha val="88627"/>
                </a:srgbClr>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9" name="Google Shape;569;p71"/>
            <p:cNvSpPr/>
            <p:nvPr/>
          </p:nvSpPr>
          <p:spPr>
            <a:xfrm>
              <a:off x="2492569" y="432474"/>
              <a:ext cx="59412" cy="111700"/>
            </a:xfrm>
            <a:prstGeom prst="chevron">
              <a:avLst>
                <a:gd fmla="val 90000" name="adj"/>
              </a:avLst>
            </a:prstGeom>
            <a:solidFill>
              <a:srgbClr val="FFE4E3">
                <a:alpha val="88627"/>
              </a:srgbClr>
            </a:solidFill>
            <a:ln cap="flat" cmpd="sng" w="25400">
              <a:solidFill>
                <a:srgbClr val="FFE4E3">
                  <a:alpha val="88627"/>
                </a:srgbClr>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0" name="Google Shape;570;p71"/>
            <p:cNvSpPr/>
            <p:nvPr/>
          </p:nvSpPr>
          <p:spPr>
            <a:xfrm>
              <a:off x="1652881" y="248432"/>
              <a:ext cx="454962" cy="454962"/>
            </a:xfrm>
            <a:prstGeom prst="ellipse">
              <a:avLst/>
            </a:prstGeom>
            <a:solidFill>
              <a:schemeClr val="accent3"/>
            </a:solidFill>
            <a:ln cap="flat" cmpd="sng" w="2540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1" name="Google Shape;571;p71"/>
            <p:cNvSpPr txBox="1"/>
            <p:nvPr/>
          </p:nvSpPr>
          <p:spPr>
            <a:xfrm>
              <a:off x="1719509" y="315060"/>
              <a:ext cx="321706" cy="321706"/>
            </a:xfrm>
            <a:prstGeom prst="rect">
              <a:avLst/>
            </a:prstGeom>
            <a:noFill/>
            <a:ln>
              <a:noFill/>
            </a:ln>
          </p:spPr>
          <p:txBody>
            <a:bodyPr anchorCtr="0" anchor="ctr" bIns="17650" lIns="17650" spcFirstLastPara="1" rIns="17650" wrap="square" tIns="17650">
              <a:noAutofit/>
            </a:bodyPr>
            <a:lstStyle/>
            <a:p>
              <a:pPr indent="0" lvl="0" marL="0" marR="0" rtl="0" algn="ctr">
                <a:lnSpc>
                  <a:spcPct val="90000"/>
                </a:lnSpc>
                <a:spcBef>
                  <a:spcPts val="0"/>
                </a:spcBef>
                <a:spcAft>
                  <a:spcPts val="0"/>
                </a:spcAft>
                <a:buClr>
                  <a:srgbClr val="000000"/>
                </a:buClr>
                <a:buSzPts val="2400"/>
                <a:buFont typeface="Arial"/>
                <a:buNone/>
              </a:pPr>
              <a:r>
                <a:rPr b="0" i="0" lang="en-US" sz="2400" u="none" cap="none" strike="noStrike">
                  <a:solidFill>
                    <a:schemeClr val="lt1"/>
                  </a:solidFill>
                  <a:latin typeface="Montserrat"/>
                  <a:ea typeface="Montserrat"/>
                  <a:cs typeface="Montserrat"/>
                  <a:sym typeface="Montserrat"/>
                </a:rPr>
                <a:t>2</a:t>
              </a:r>
              <a:endParaRPr b="0" i="0" sz="1400" u="none" cap="none" strike="noStrike">
                <a:solidFill>
                  <a:srgbClr val="000000"/>
                </a:solidFill>
                <a:latin typeface="Arial"/>
                <a:ea typeface="Arial"/>
                <a:cs typeface="Arial"/>
                <a:sym typeface="Arial"/>
              </a:endParaRPr>
            </a:p>
          </p:txBody>
        </p:sp>
        <p:sp>
          <p:nvSpPr>
            <p:cNvPr id="572" name="Google Shape;572;p71"/>
            <p:cNvSpPr/>
            <p:nvPr/>
          </p:nvSpPr>
          <p:spPr>
            <a:xfrm>
              <a:off x="1299153" y="868994"/>
              <a:ext cx="1162417" cy="1965600"/>
            </a:xfrm>
            <a:prstGeom prst="upArrowCallout">
              <a:avLst>
                <a:gd fmla="val 50000" name="adj1"/>
                <a:gd fmla="val 20000" name="adj2"/>
                <a:gd fmla="val 20000" name="adj3"/>
                <a:gd fmla="val 100000" name="adj4"/>
              </a:avLst>
            </a:prstGeom>
            <a:solidFill>
              <a:srgbClr val="FFE4E3">
                <a:alpha val="88627"/>
              </a:srgbClr>
            </a:solidFill>
            <a:ln cap="flat" cmpd="sng" w="25400">
              <a:solidFill>
                <a:srgbClr val="FFE4E3">
                  <a:alpha val="88627"/>
                </a:srgbClr>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3" name="Google Shape;573;p71"/>
            <p:cNvSpPr txBox="1"/>
            <p:nvPr/>
          </p:nvSpPr>
          <p:spPr>
            <a:xfrm>
              <a:off x="1299153" y="1101477"/>
              <a:ext cx="1162417" cy="1733117"/>
            </a:xfrm>
            <a:prstGeom prst="rect">
              <a:avLst/>
            </a:prstGeom>
            <a:noFill/>
            <a:ln>
              <a:noFill/>
            </a:ln>
          </p:spPr>
          <p:txBody>
            <a:bodyPr anchorCtr="0" anchor="t" bIns="165100" lIns="91675" spcFirstLastPara="1" rIns="91675" wrap="square" tIns="165100">
              <a:noAutofit/>
            </a:bodyPr>
            <a:lstStyle/>
            <a:p>
              <a:pPr indent="0" lvl="0" marL="0" marR="0" rtl="0" algn="l">
                <a:lnSpc>
                  <a:spcPct val="90000"/>
                </a:lnSpc>
                <a:spcBef>
                  <a:spcPts val="0"/>
                </a:spcBef>
                <a:spcAft>
                  <a:spcPts val="0"/>
                </a:spcAft>
                <a:buClr>
                  <a:srgbClr val="000000"/>
                </a:buClr>
                <a:buSzPts val="1600"/>
                <a:buFont typeface="Arial"/>
                <a:buNone/>
              </a:pPr>
              <a:r>
                <a:rPr b="0" i="0" lang="en-US" sz="1600" u="none" cap="none" strike="noStrike">
                  <a:solidFill>
                    <a:srgbClr val="000000"/>
                  </a:solidFill>
                  <a:latin typeface="Montserrat"/>
                  <a:ea typeface="Montserrat"/>
                  <a:cs typeface="Montserrat"/>
                  <a:sym typeface="Montserrat"/>
                </a:rPr>
                <a:t>Maintain inventory records</a:t>
              </a:r>
              <a:endParaRPr b="0" i="0" sz="1400" u="none" cap="none" strike="noStrike">
                <a:solidFill>
                  <a:srgbClr val="000000"/>
                </a:solidFill>
                <a:latin typeface="Arial"/>
                <a:ea typeface="Arial"/>
                <a:cs typeface="Arial"/>
                <a:sym typeface="Arial"/>
              </a:endParaRPr>
            </a:p>
          </p:txBody>
        </p:sp>
        <p:sp>
          <p:nvSpPr>
            <p:cNvPr id="574" name="Google Shape;574;p71"/>
            <p:cNvSpPr/>
            <p:nvPr/>
          </p:nvSpPr>
          <p:spPr>
            <a:xfrm>
              <a:off x="2590728" y="475877"/>
              <a:ext cx="1162417" cy="71"/>
            </a:xfrm>
            <a:prstGeom prst="rect">
              <a:avLst/>
            </a:prstGeom>
            <a:solidFill>
              <a:srgbClr val="FFE4E3">
                <a:alpha val="88627"/>
              </a:srgbClr>
            </a:solidFill>
            <a:ln cap="flat" cmpd="sng" w="25400">
              <a:solidFill>
                <a:srgbClr val="FFE4E3">
                  <a:alpha val="88627"/>
                </a:srgbClr>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5" name="Google Shape;575;p71"/>
            <p:cNvSpPr/>
            <p:nvPr/>
          </p:nvSpPr>
          <p:spPr>
            <a:xfrm>
              <a:off x="3784144" y="432474"/>
              <a:ext cx="59412" cy="111701"/>
            </a:xfrm>
            <a:prstGeom prst="chevron">
              <a:avLst>
                <a:gd fmla="val 90000" name="adj"/>
              </a:avLst>
            </a:prstGeom>
            <a:solidFill>
              <a:srgbClr val="FFE4E3">
                <a:alpha val="88627"/>
              </a:srgbClr>
            </a:solidFill>
            <a:ln cap="flat" cmpd="sng" w="25400">
              <a:solidFill>
                <a:srgbClr val="FFE4E3">
                  <a:alpha val="88627"/>
                </a:srgbClr>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6" name="Google Shape;576;p71"/>
            <p:cNvSpPr/>
            <p:nvPr/>
          </p:nvSpPr>
          <p:spPr>
            <a:xfrm>
              <a:off x="2944456" y="248432"/>
              <a:ext cx="454962" cy="454962"/>
            </a:xfrm>
            <a:prstGeom prst="ellipse">
              <a:avLst/>
            </a:prstGeom>
            <a:solidFill>
              <a:schemeClr val="accent3"/>
            </a:solidFill>
            <a:ln cap="flat" cmpd="sng" w="2540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7" name="Google Shape;577;p71"/>
            <p:cNvSpPr txBox="1"/>
            <p:nvPr/>
          </p:nvSpPr>
          <p:spPr>
            <a:xfrm>
              <a:off x="3011084" y="315060"/>
              <a:ext cx="321706" cy="321706"/>
            </a:xfrm>
            <a:prstGeom prst="rect">
              <a:avLst/>
            </a:prstGeom>
            <a:noFill/>
            <a:ln>
              <a:noFill/>
            </a:ln>
          </p:spPr>
          <p:txBody>
            <a:bodyPr anchorCtr="0" anchor="ctr" bIns="17650" lIns="17650" spcFirstLastPara="1" rIns="17650" wrap="square" tIns="17650">
              <a:noAutofit/>
            </a:bodyPr>
            <a:lstStyle/>
            <a:p>
              <a:pPr indent="0" lvl="0" marL="0" marR="0" rtl="0" algn="ctr">
                <a:lnSpc>
                  <a:spcPct val="90000"/>
                </a:lnSpc>
                <a:spcBef>
                  <a:spcPts val="0"/>
                </a:spcBef>
                <a:spcAft>
                  <a:spcPts val="0"/>
                </a:spcAft>
                <a:buClr>
                  <a:srgbClr val="000000"/>
                </a:buClr>
                <a:buSzPts val="2400"/>
                <a:buFont typeface="Arial"/>
                <a:buNone/>
              </a:pPr>
              <a:r>
                <a:rPr b="0" i="0" lang="en-US" sz="2400" u="none" cap="none" strike="noStrike">
                  <a:solidFill>
                    <a:schemeClr val="lt1"/>
                  </a:solidFill>
                  <a:latin typeface="Montserrat"/>
                  <a:ea typeface="Montserrat"/>
                  <a:cs typeface="Montserrat"/>
                  <a:sym typeface="Montserrat"/>
                </a:rPr>
                <a:t>3</a:t>
              </a:r>
              <a:endParaRPr b="0" i="0" sz="1400" u="none" cap="none" strike="noStrike">
                <a:solidFill>
                  <a:srgbClr val="000000"/>
                </a:solidFill>
                <a:latin typeface="Arial"/>
                <a:ea typeface="Arial"/>
                <a:cs typeface="Arial"/>
                <a:sym typeface="Arial"/>
              </a:endParaRPr>
            </a:p>
          </p:txBody>
        </p:sp>
        <p:sp>
          <p:nvSpPr>
            <p:cNvPr id="578" name="Google Shape;578;p71"/>
            <p:cNvSpPr/>
            <p:nvPr/>
          </p:nvSpPr>
          <p:spPr>
            <a:xfrm>
              <a:off x="2590728" y="868994"/>
              <a:ext cx="1162417" cy="1965600"/>
            </a:xfrm>
            <a:prstGeom prst="upArrowCallout">
              <a:avLst>
                <a:gd fmla="val 50000" name="adj1"/>
                <a:gd fmla="val 20000" name="adj2"/>
                <a:gd fmla="val 20000" name="adj3"/>
                <a:gd fmla="val 100000" name="adj4"/>
              </a:avLst>
            </a:prstGeom>
            <a:solidFill>
              <a:srgbClr val="FFE4E3">
                <a:alpha val="88627"/>
              </a:srgbClr>
            </a:solidFill>
            <a:ln cap="flat" cmpd="sng" w="25400">
              <a:solidFill>
                <a:srgbClr val="FFE4E3">
                  <a:alpha val="88627"/>
                </a:srgbClr>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9" name="Google Shape;579;p71"/>
            <p:cNvSpPr txBox="1"/>
            <p:nvPr/>
          </p:nvSpPr>
          <p:spPr>
            <a:xfrm>
              <a:off x="2590728" y="1101477"/>
              <a:ext cx="1162417" cy="1733117"/>
            </a:xfrm>
            <a:prstGeom prst="rect">
              <a:avLst/>
            </a:prstGeom>
            <a:noFill/>
            <a:ln>
              <a:noFill/>
            </a:ln>
          </p:spPr>
          <p:txBody>
            <a:bodyPr anchorCtr="0" anchor="t" bIns="165100" lIns="91675" spcFirstLastPara="1" rIns="91675" wrap="square" tIns="165100">
              <a:noAutofit/>
            </a:bodyPr>
            <a:lstStyle/>
            <a:p>
              <a:pPr indent="0" lvl="0" marL="0" marR="0" rtl="0" algn="l">
                <a:lnSpc>
                  <a:spcPct val="90000"/>
                </a:lnSpc>
                <a:spcBef>
                  <a:spcPts val="0"/>
                </a:spcBef>
                <a:spcAft>
                  <a:spcPts val="0"/>
                </a:spcAft>
                <a:buClr>
                  <a:srgbClr val="000000"/>
                </a:buClr>
                <a:buSzPts val="1400"/>
                <a:buFont typeface="Arial"/>
                <a:buNone/>
              </a:pPr>
              <a:r>
                <a:rPr b="0" i="0" lang="en-US" sz="1400" u="none" cap="none" strike="noStrike">
                  <a:solidFill>
                    <a:srgbClr val="000000"/>
                  </a:solidFill>
                  <a:latin typeface="Montserrat"/>
                  <a:ea typeface="Montserrat"/>
                  <a:cs typeface="Montserrat"/>
                  <a:sym typeface="Montserrat"/>
                </a:rPr>
                <a:t>Determine how much to order</a:t>
              </a:r>
              <a:endParaRPr b="0" i="0" sz="1400" u="none" cap="none" strike="noStrike">
                <a:solidFill>
                  <a:srgbClr val="000000"/>
                </a:solidFill>
                <a:latin typeface="Arial"/>
                <a:ea typeface="Arial"/>
                <a:cs typeface="Arial"/>
                <a:sym typeface="Arial"/>
              </a:endParaRPr>
            </a:p>
          </p:txBody>
        </p:sp>
        <p:sp>
          <p:nvSpPr>
            <p:cNvPr id="580" name="Google Shape;580;p71"/>
            <p:cNvSpPr/>
            <p:nvPr/>
          </p:nvSpPr>
          <p:spPr>
            <a:xfrm>
              <a:off x="3882304" y="475877"/>
              <a:ext cx="1162417" cy="72"/>
            </a:xfrm>
            <a:prstGeom prst="rect">
              <a:avLst/>
            </a:prstGeom>
            <a:solidFill>
              <a:srgbClr val="FFE4E3">
                <a:alpha val="88627"/>
              </a:srgbClr>
            </a:solidFill>
            <a:ln cap="flat" cmpd="sng" w="25400">
              <a:solidFill>
                <a:srgbClr val="FFE4E3">
                  <a:alpha val="88627"/>
                </a:srgbClr>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1" name="Google Shape;581;p71"/>
            <p:cNvSpPr/>
            <p:nvPr/>
          </p:nvSpPr>
          <p:spPr>
            <a:xfrm>
              <a:off x="5075719" y="432474"/>
              <a:ext cx="59412" cy="111701"/>
            </a:xfrm>
            <a:prstGeom prst="chevron">
              <a:avLst>
                <a:gd fmla="val 90000" name="adj"/>
              </a:avLst>
            </a:prstGeom>
            <a:solidFill>
              <a:srgbClr val="FFE4E3">
                <a:alpha val="88627"/>
              </a:srgbClr>
            </a:solidFill>
            <a:ln cap="flat" cmpd="sng" w="25400">
              <a:solidFill>
                <a:srgbClr val="FFE4E3">
                  <a:alpha val="88627"/>
                </a:srgbClr>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2" name="Google Shape;582;p71"/>
            <p:cNvSpPr/>
            <p:nvPr/>
          </p:nvSpPr>
          <p:spPr>
            <a:xfrm>
              <a:off x="4236031" y="248432"/>
              <a:ext cx="454962" cy="454962"/>
            </a:xfrm>
            <a:prstGeom prst="ellipse">
              <a:avLst/>
            </a:prstGeom>
            <a:solidFill>
              <a:schemeClr val="accent3"/>
            </a:solidFill>
            <a:ln cap="flat" cmpd="sng" w="2540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3" name="Google Shape;583;p71"/>
            <p:cNvSpPr txBox="1"/>
            <p:nvPr/>
          </p:nvSpPr>
          <p:spPr>
            <a:xfrm>
              <a:off x="4302659" y="315060"/>
              <a:ext cx="321706" cy="321706"/>
            </a:xfrm>
            <a:prstGeom prst="rect">
              <a:avLst/>
            </a:prstGeom>
            <a:noFill/>
            <a:ln>
              <a:noFill/>
            </a:ln>
          </p:spPr>
          <p:txBody>
            <a:bodyPr anchorCtr="0" anchor="ctr" bIns="17650" lIns="17650" spcFirstLastPara="1" rIns="17650" wrap="square" tIns="17650">
              <a:noAutofit/>
            </a:bodyPr>
            <a:lstStyle/>
            <a:p>
              <a:pPr indent="0" lvl="0" marL="0" marR="0" rtl="0" algn="ctr">
                <a:lnSpc>
                  <a:spcPct val="90000"/>
                </a:lnSpc>
                <a:spcBef>
                  <a:spcPts val="0"/>
                </a:spcBef>
                <a:spcAft>
                  <a:spcPts val="0"/>
                </a:spcAft>
                <a:buClr>
                  <a:srgbClr val="000000"/>
                </a:buClr>
                <a:buSzPts val="2400"/>
                <a:buFont typeface="Arial"/>
                <a:buNone/>
              </a:pPr>
              <a:r>
                <a:rPr b="0" i="0" lang="en-US" sz="2400" u="none" cap="none" strike="noStrike">
                  <a:solidFill>
                    <a:schemeClr val="lt1"/>
                  </a:solidFill>
                  <a:latin typeface="Montserrat"/>
                  <a:ea typeface="Montserrat"/>
                  <a:cs typeface="Montserrat"/>
                  <a:sym typeface="Montserrat"/>
                </a:rPr>
                <a:t>4</a:t>
              </a:r>
              <a:endParaRPr b="0" i="0" sz="1400" u="none" cap="none" strike="noStrike">
                <a:solidFill>
                  <a:srgbClr val="000000"/>
                </a:solidFill>
                <a:latin typeface="Arial"/>
                <a:ea typeface="Arial"/>
                <a:cs typeface="Arial"/>
                <a:sym typeface="Arial"/>
              </a:endParaRPr>
            </a:p>
          </p:txBody>
        </p:sp>
        <p:sp>
          <p:nvSpPr>
            <p:cNvPr id="584" name="Google Shape;584;p71"/>
            <p:cNvSpPr/>
            <p:nvPr/>
          </p:nvSpPr>
          <p:spPr>
            <a:xfrm>
              <a:off x="3882304" y="868994"/>
              <a:ext cx="1162417" cy="1965600"/>
            </a:xfrm>
            <a:prstGeom prst="upArrowCallout">
              <a:avLst>
                <a:gd fmla="val 50000" name="adj1"/>
                <a:gd fmla="val 20000" name="adj2"/>
                <a:gd fmla="val 20000" name="adj3"/>
                <a:gd fmla="val 100000" name="adj4"/>
              </a:avLst>
            </a:prstGeom>
            <a:solidFill>
              <a:srgbClr val="FFE4E3">
                <a:alpha val="88627"/>
              </a:srgbClr>
            </a:solidFill>
            <a:ln cap="flat" cmpd="sng" w="25400">
              <a:solidFill>
                <a:srgbClr val="FFE4E3">
                  <a:alpha val="88627"/>
                </a:srgbClr>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5" name="Google Shape;585;p71"/>
            <p:cNvSpPr txBox="1"/>
            <p:nvPr/>
          </p:nvSpPr>
          <p:spPr>
            <a:xfrm>
              <a:off x="3882304" y="1101477"/>
              <a:ext cx="1162500" cy="1733100"/>
            </a:xfrm>
            <a:prstGeom prst="rect">
              <a:avLst/>
            </a:prstGeom>
            <a:noFill/>
            <a:ln>
              <a:noFill/>
            </a:ln>
          </p:spPr>
          <p:txBody>
            <a:bodyPr anchorCtr="0" anchor="t" bIns="165100" lIns="91675" spcFirstLastPara="1" rIns="91675" wrap="square" tIns="165100">
              <a:noAutofit/>
            </a:bodyPr>
            <a:lstStyle/>
            <a:p>
              <a:pPr indent="0" lvl="0" marL="0" marR="0" rtl="0" algn="l">
                <a:lnSpc>
                  <a:spcPct val="90000"/>
                </a:lnSpc>
                <a:spcBef>
                  <a:spcPts val="0"/>
                </a:spcBef>
                <a:spcAft>
                  <a:spcPts val="0"/>
                </a:spcAft>
                <a:buClr>
                  <a:srgbClr val="000000"/>
                </a:buClr>
                <a:buSzPts val="1400"/>
                <a:buFont typeface="Arial"/>
                <a:buNone/>
              </a:pPr>
              <a:r>
                <a:rPr b="0" i="0" lang="en-US" sz="1400" u="none" cap="none" strike="noStrike">
                  <a:solidFill>
                    <a:srgbClr val="000000"/>
                  </a:solidFill>
                  <a:latin typeface="Montserrat"/>
                  <a:ea typeface="Montserrat"/>
                  <a:cs typeface="Montserrat"/>
                  <a:sym typeface="Montserrat"/>
                </a:rPr>
                <a:t>Place orders in accordance with local ordering practices</a:t>
              </a:r>
              <a:endParaRPr b="0" i="0" sz="1400" u="none" cap="none" strike="noStrike">
                <a:solidFill>
                  <a:srgbClr val="000000"/>
                </a:solidFill>
                <a:latin typeface="Arial"/>
                <a:ea typeface="Arial"/>
                <a:cs typeface="Arial"/>
                <a:sym typeface="Arial"/>
              </a:endParaRPr>
            </a:p>
          </p:txBody>
        </p:sp>
        <p:sp>
          <p:nvSpPr>
            <p:cNvPr id="586" name="Google Shape;586;p71"/>
            <p:cNvSpPr/>
            <p:nvPr/>
          </p:nvSpPr>
          <p:spPr>
            <a:xfrm>
              <a:off x="5173879" y="475877"/>
              <a:ext cx="1162417" cy="72"/>
            </a:xfrm>
            <a:prstGeom prst="rect">
              <a:avLst/>
            </a:prstGeom>
            <a:solidFill>
              <a:srgbClr val="FFE4E3">
                <a:alpha val="88627"/>
              </a:srgbClr>
            </a:solidFill>
            <a:ln cap="flat" cmpd="sng" w="25400">
              <a:solidFill>
                <a:srgbClr val="FFE4E3">
                  <a:alpha val="88627"/>
                </a:srgbClr>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7" name="Google Shape;587;p71"/>
            <p:cNvSpPr/>
            <p:nvPr/>
          </p:nvSpPr>
          <p:spPr>
            <a:xfrm>
              <a:off x="6367294" y="432474"/>
              <a:ext cx="59412" cy="111701"/>
            </a:xfrm>
            <a:prstGeom prst="chevron">
              <a:avLst>
                <a:gd fmla="val 90000" name="adj"/>
              </a:avLst>
            </a:prstGeom>
            <a:solidFill>
              <a:srgbClr val="FFE4E3">
                <a:alpha val="88627"/>
              </a:srgbClr>
            </a:solidFill>
            <a:ln cap="flat" cmpd="sng" w="25400">
              <a:solidFill>
                <a:srgbClr val="FFE4E3">
                  <a:alpha val="88627"/>
                </a:srgbClr>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8" name="Google Shape;588;p71"/>
            <p:cNvSpPr/>
            <p:nvPr/>
          </p:nvSpPr>
          <p:spPr>
            <a:xfrm>
              <a:off x="5527606" y="248432"/>
              <a:ext cx="454962" cy="454962"/>
            </a:xfrm>
            <a:prstGeom prst="ellipse">
              <a:avLst/>
            </a:prstGeom>
            <a:solidFill>
              <a:schemeClr val="accent3"/>
            </a:solidFill>
            <a:ln cap="flat" cmpd="sng" w="2540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9" name="Google Shape;589;p71"/>
            <p:cNvSpPr txBox="1"/>
            <p:nvPr/>
          </p:nvSpPr>
          <p:spPr>
            <a:xfrm>
              <a:off x="5594234" y="315060"/>
              <a:ext cx="321706" cy="321706"/>
            </a:xfrm>
            <a:prstGeom prst="rect">
              <a:avLst/>
            </a:prstGeom>
            <a:noFill/>
            <a:ln>
              <a:noFill/>
            </a:ln>
          </p:spPr>
          <p:txBody>
            <a:bodyPr anchorCtr="0" anchor="ctr" bIns="17650" lIns="17650" spcFirstLastPara="1" rIns="17650" wrap="square" tIns="17650">
              <a:noAutofit/>
            </a:bodyPr>
            <a:lstStyle/>
            <a:p>
              <a:pPr indent="0" lvl="0" marL="0" marR="0" rtl="0" algn="ctr">
                <a:lnSpc>
                  <a:spcPct val="90000"/>
                </a:lnSpc>
                <a:spcBef>
                  <a:spcPts val="0"/>
                </a:spcBef>
                <a:spcAft>
                  <a:spcPts val="0"/>
                </a:spcAft>
                <a:buClr>
                  <a:srgbClr val="000000"/>
                </a:buClr>
                <a:buSzPts val="2400"/>
                <a:buFont typeface="Arial"/>
                <a:buNone/>
              </a:pPr>
              <a:r>
                <a:rPr b="0" i="0" lang="en-US" sz="2400" u="none" cap="none" strike="noStrike">
                  <a:solidFill>
                    <a:schemeClr val="lt1"/>
                  </a:solidFill>
                  <a:latin typeface="Montserrat"/>
                  <a:ea typeface="Montserrat"/>
                  <a:cs typeface="Montserrat"/>
                  <a:sym typeface="Montserrat"/>
                </a:rPr>
                <a:t>5</a:t>
              </a:r>
              <a:endParaRPr b="0" i="0" sz="1400" u="none" cap="none" strike="noStrike">
                <a:solidFill>
                  <a:srgbClr val="000000"/>
                </a:solidFill>
                <a:latin typeface="Arial"/>
                <a:ea typeface="Arial"/>
                <a:cs typeface="Arial"/>
                <a:sym typeface="Arial"/>
              </a:endParaRPr>
            </a:p>
          </p:txBody>
        </p:sp>
        <p:sp>
          <p:nvSpPr>
            <p:cNvPr id="590" name="Google Shape;590;p71"/>
            <p:cNvSpPr/>
            <p:nvPr/>
          </p:nvSpPr>
          <p:spPr>
            <a:xfrm>
              <a:off x="5173879" y="868994"/>
              <a:ext cx="1162417" cy="1965600"/>
            </a:xfrm>
            <a:prstGeom prst="upArrowCallout">
              <a:avLst>
                <a:gd fmla="val 50000" name="adj1"/>
                <a:gd fmla="val 20000" name="adj2"/>
                <a:gd fmla="val 20000" name="adj3"/>
                <a:gd fmla="val 100000" name="adj4"/>
              </a:avLst>
            </a:prstGeom>
            <a:solidFill>
              <a:srgbClr val="FFE4E3">
                <a:alpha val="88627"/>
              </a:srgbClr>
            </a:solidFill>
            <a:ln cap="flat" cmpd="sng" w="25400">
              <a:solidFill>
                <a:srgbClr val="FFE4E3">
                  <a:alpha val="88627"/>
                </a:srgbClr>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1" name="Google Shape;591;p71"/>
            <p:cNvSpPr txBox="1"/>
            <p:nvPr/>
          </p:nvSpPr>
          <p:spPr>
            <a:xfrm>
              <a:off x="5173879" y="1101477"/>
              <a:ext cx="1162417" cy="1733117"/>
            </a:xfrm>
            <a:prstGeom prst="rect">
              <a:avLst/>
            </a:prstGeom>
            <a:noFill/>
            <a:ln>
              <a:noFill/>
            </a:ln>
          </p:spPr>
          <p:txBody>
            <a:bodyPr anchorCtr="0" anchor="t" bIns="165100" lIns="91675" spcFirstLastPara="1" rIns="91675" wrap="square" tIns="165100">
              <a:noAutofit/>
            </a:bodyPr>
            <a:lstStyle/>
            <a:p>
              <a:pPr indent="0" lvl="0" marL="0" marR="0" rtl="0" algn="l">
                <a:lnSpc>
                  <a:spcPct val="90000"/>
                </a:lnSpc>
                <a:spcBef>
                  <a:spcPts val="0"/>
                </a:spcBef>
                <a:spcAft>
                  <a:spcPts val="0"/>
                </a:spcAft>
                <a:buClr>
                  <a:srgbClr val="000000"/>
                </a:buClr>
                <a:buSzPts val="1600"/>
                <a:buFont typeface="Arial"/>
                <a:buNone/>
              </a:pPr>
              <a:r>
                <a:rPr b="0" i="0" lang="en-US" sz="1600" u="none" cap="none" strike="noStrike">
                  <a:solidFill>
                    <a:srgbClr val="000000"/>
                  </a:solidFill>
                  <a:latin typeface="Montserrat"/>
                  <a:ea typeface="Montserrat"/>
                  <a:cs typeface="Montserrat"/>
                  <a:sym typeface="Montserrat"/>
                </a:rPr>
                <a:t>Inspect and verify supplies received</a:t>
              </a:r>
              <a:endParaRPr b="0" i="0" sz="1400" u="none" cap="none" strike="noStrike">
                <a:solidFill>
                  <a:srgbClr val="000000"/>
                </a:solidFill>
                <a:latin typeface="Arial"/>
                <a:ea typeface="Arial"/>
                <a:cs typeface="Arial"/>
                <a:sym typeface="Arial"/>
              </a:endParaRPr>
            </a:p>
          </p:txBody>
        </p:sp>
        <p:sp>
          <p:nvSpPr>
            <p:cNvPr id="592" name="Google Shape;592;p71"/>
            <p:cNvSpPr/>
            <p:nvPr/>
          </p:nvSpPr>
          <p:spPr>
            <a:xfrm>
              <a:off x="6465454" y="475877"/>
              <a:ext cx="581208" cy="72"/>
            </a:xfrm>
            <a:prstGeom prst="rect">
              <a:avLst/>
            </a:prstGeom>
            <a:solidFill>
              <a:srgbClr val="FFE4E3">
                <a:alpha val="88627"/>
              </a:srgbClr>
            </a:solidFill>
            <a:ln cap="flat" cmpd="sng" w="25400">
              <a:solidFill>
                <a:srgbClr val="FFE4E3">
                  <a:alpha val="88627"/>
                </a:srgbClr>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3" name="Google Shape;593;p71"/>
            <p:cNvSpPr/>
            <p:nvPr/>
          </p:nvSpPr>
          <p:spPr>
            <a:xfrm>
              <a:off x="6819181" y="248432"/>
              <a:ext cx="454962" cy="454962"/>
            </a:xfrm>
            <a:prstGeom prst="ellipse">
              <a:avLst/>
            </a:prstGeom>
            <a:solidFill>
              <a:schemeClr val="accent3"/>
            </a:solidFill>
            <a:ln cap="flat" cmpd="sng" w="2540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4" name="Google Shape;594;p71"/>
            <p:cNvSpPr txBox="1"/>
            <p:nvPr/>
          </p:nvSpPr>
          <p:spPr>
            <a:xfrm>
              <a:off x="6885809" y="315060"/>
              <a:ext cx="321706" cy="321706"/>
            </a:xfrm>
            <a:prstGeom prst="rect">
              <a:avLst/>
            </a:prstGeom>
            <a:noFill/>
            <a:ln>
              <a:noFill/>
            </a:ln>
          </p:spPr>
          <p:txBody>
            <a:bodyPr anchorCtr="0" anchor="ctr" bIns="17650" lIns="17650" spcFirstLastPara="1" rIns="17650" wrap="square" tIns="17650">
              <a:noAutofit/>
            </a:bodyPr>
            <a:lstStyle/>
            <a:p>
              <a:pPr indent="0" lvl="0" marL="0" marR="0" rtl="0" algn="ctr">
                <a:lnSpc>
                  <a:spcPct val="90000"/>
                </a:lnSpc>
                <a:spcBef>
                  <a:spcPts val="0"/>
                </a:spcBef>
                <a:spcAft>
                  <a:spcPts val="0"/>
                </a:spcAft>
                <a:buClr>
                  <a:srgbClr val="000000"/>
                </a:buClr>
                <a:buSzPts val="2400"/>
                <a:buFont typeface="Arial"/>
                <a:buNone/>
              </a:pPr>
              <a:r>
                <a:rPr b="0" i="0" lang="en-US" sz="2400" u="none" cap="none" strike="noStrike">
                  <a:solidFill>
                    <a:schemeClr val="lt1"/>
                  </a:solidFill>
                  <a:latin typeface="Montserrat"/>
                  <a:ea typeface="Montserrat"/>
                  <a:cs typeface="Montserrat"/>
                  <a:sym typeface="Montserrat"/>
                </a:rPr>
                <a:t>6</a:t>
              </a:r>
              <a:endParaRPr b="0" i="0" sz="1400" u="none" cap="none" strike="noStrike">
                <a:solidFill>
                  <a:srgbClr val="000000"/>
                </a:solidFill>
                <a:latin typeface="Arial"/>
                <a:ea typeface="Arial"/>
                <a:cs typeface="Arial"/>
                <a:sym typeface="Arial"/>
              </a:endParaRPr>
            </a:p>
          </p:txBody>
        </p:sp>
        <p:sp>
          <p:nvSpPr>
            <p:cNvPr id="595" name="Google Shape;595;p71"/>
            <p:cNvSpPr/>
            <p:nvPr/>
          </p:nvSpPr>
          <p:spPr>
            <a:xfrm>
              <a:off x="6465454" y="868994"/>
              <a:ext cx="1162417" cy="1965600"/>
            </a:xfrm>
            <a:prstGeom prst="upArrowCallout">
              <a:avLst>
                <a:gd fmla="val 50000" name="adj1"/>
                <a:gd fmla="val 20000" name="adj2"/>
                <a:gd fmla="val 20000" name="adj3"/>
                <a:gd fmla="val 100000" name="adj4"/>
              </a:avLst>
            </a:prstGeom>
            <a:solidFill>
              <a:srgbClr val="FFE4E3">
                <a:alpha val="88627"/>
              </a:srgbClr>
            </a:solidFill>
            <a:ln cap="flat" cmpd="sng" w="25400">
              <a:solidFill>
                <a:srgbClr val="FFE4E3">
                  <a:alpha val="88627"/>
                </a:srgbClr>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6" name="Google Shape;596;p71"/>
            <p:cNvSpPr txBox="1"/>
            <p:nvPr/>
          </p:nvSpPr>
          <p:spPr>
            <a:xfrm>
              <a:off x="6465454" y="1101477"/>
              <a:ext cx="1162417" cy="1733117"/>
            </a:xfrm>
            <a:prstGeom prst="rect">
              <a:avLst/>
            </a:prstGeom>
            <a:noFill/>
            <a:ln>
              <a:noFill/>
            </a:ln>
          </p:spPr>
          <p:txBody>
            <a:bodyPr anchorCtr="0" anchor="t" bIns="165100" lIns="91675" spcFirstLastPara="1" rIns="91675" wrap="square" tIns="165100">
              <a:noAutofit/>
            </a:bodyPr>
            <a:lstStyle/>
            <a:p>
              <a:pPr indent="0" lvl="0" marL="0" marR="0" rtl="0" algn="l">
                <a:lnSpc>
                  <a:spcPct val="90000"/>
                </a:lnSpc>
                <a:spcBef>
                  <a:spcPts val="0"/>
                </a:spcBef>
                <a:spcAft>
                  <a:spcPts val="0"/>
                </a:spcAft>
                <a:buClr>
                  <a:srgbClr val="000000"/>
                </a:buClr>
                <a:buSzPts val="1600"/>
                <a:buFont typeface="Arial"/>
                <a:buNone/>
              </a:pPr>
              <a:r>
                <a:rPr b="0" i="0" lang="en-US" sz="1600" u="none" cap="none" strike="noStrike">
                  <a:solidFill>
                    <a:srgbClr val="000000"/>
                  </a:solidFill>
                  <a:latin typeface="Montserrat"/>
                  <a:ea typeface="Montserrat"/>
                  <a:cs typeface="Montserrat"/>
                  <a:sym typeface="Montserrat"/>
                </a:rPr>
                <a:t>Ensure proper storage of stock</a:t>
              </a:r>
              <a:endParaRPr b="0" i="0" sz="1400" u="none" cap="none" strike="noStrike">
                <a:solidFill>
                  <a:srgbClr val="000000"/>
                </a:solidFill>
                <a:latin typeface="Arial"/>
                <a:ea typeface="Arial"/>
                <a:cs typeface="Arial"/>
                <a:sym typeface="Arial"/>
              </a:endParaRPr>
            </a:p>
          </p:txBody>
        </p:sp>
      </p:grpSp>
      <p:sp>
        <p:nvSpPr>
          <p:cNvPr id="597" name="Google Shape;597;p71"/>
          <p:cNvSpPr txBox="1"/>
          <p:nvPr/>
        </p:nvSpPr>
        <p:spPr>
          <a:xfrm>
            <a:off x="683603" y="961697"/>
            <a:ext cx="7884956" cy="646331"/>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rgbClr val="000000"/>
              </a:buClr>
              <a:buSzPts val="1800"/>
              <a:buFont typeface="Arial"/>
              <a:buChar char="•"/>
            </a:pPr>
            <a:r>
              <a:rPr b="0" i="0" lang="en-US" sz="1800" u="none" cap="none" strike="noStrike">
                <a:solidFill>
                  <a:srgbClr val="000000"/>
                </a:solidFill>
                <a:latin typeface="Montserrat"/>
                <a:ea typeface="Montserrat"/>
                <a:cs typeface="Montserrat"/>
                <a:sym typeface="Montserrat"/>
              </a:rPr>
              <a:t>6 key components to maintain adequate stock of Truenat supplies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2" name="Shape 602"/>
        <p:cNvGrpSpPr/>
        <p:nvPr/>
      </p:nvGrpSpPr>
      <p:grpSpPr>
        <a:xfrm>
          <a:off x="0" y="0"/>
          <a:ext cx="0" cy="0"/>
          <a:chOff x="0" y="0"/>
          <a:chExt cx="0" cy="0"/>
        </a:xfrm>
      </p:grpSpPr>
      <p:sp>
        <p:nvSpPr>
          <p:cNvPr id="603" name="Google Shape;603;p72"/>
          <p:cNvSpPr txBox="1"/>
          <p:nvPr>
            <p:ph type="title"/>
          </p:nvPr>
        </p:nvSpPr>
        <p:spPr>
          <a:xfrm>
            <a:off x="714375" y="485877"/>
            <a:ext cx="7854184" cy="458147"/>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SzPts val="2800"/>
              <a:buNone/>
            </a:pPr>
            <a:r>
              <a:rPr lang="en-US" sz="2800">
                <a:solidFill>
                  <a:schemeClr val="accent1"/>
                </a:solidFill>
                <a:latin typeface="Montserrat ExtraBold"/>
                <a:ea typeface="Montserrat ExtraBold"/>
                <a:cs typeface="Montserrat ExtraBold"/>
                <a:sym typeface="Montserrat ExtraBold"/>
              </a:rPr>
              <a:t>Stock Management: Stock Log</a:t>
            </a:r>
            <a:endParaRPr/>
          </a:p>
        </p:txBody>
      </p:sp>
      <p:grpSp>
        <p:nvGrpSpPr>
          <p:cNvPr id="604" name="Google Shape;604;p72"/>
          <p:cNvGrpSpPr/>
          <p:nvPr/>
        </p:nvGrpSpPr>
        <p:grpSpPr>
          <a:xfrm>
            <a:off x="1069027" y="1449794"/>
            <a:ext cx="6963574" cy="2788651"/>
            <a:chOff x="354652" y="298911"/>
            <a:chExt cx="6963574" cy="2788651"/>
          </a:xfrm>
        </p:grpSpPr>
        <p:sp>
          <p:nvSpPr>
            <p:cNvPr id="605" name="Google Shape;605;p72"/>
            <p:cNvSpPr/>
            <p:nvPr/>
          </p:nvSpPr>
          <p:spPr>
            <a:xfrm>
              <a:off x="690614" y="298911"/>
              <a:ext cx="549755" cy="549755"/>
            </a:xfrm>
            <a:prstGeom prst="rect">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6" name="Google Shape;606;p72"/>
            <p:cNvSpPr/>
            <p:nvPr/>
          </p:nvSpPr>
          <p:spPr>
            <a:xfrm>
              <a:off x="354652" y="1051855"/>
              <a:ext cx="1221679" cy="488671"/>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7" name="Google Shape;607;p72"/>
            <p:cNvSpPr txBox="1"/>
            <p:nvPr/>
          </p:nvSpPr>
          <p:spPr>
            <a:xfrm>
              <a:off x="354652" y="1051855"/>
              <a:ext cx="1221679" cy="488671"/>
            </a:xfrm>
            <a:prstGeom prst="rect">
              <a:avLst/>
            </a:prstGeom>
            <a:noFill/>
            <a:ln>
              <a:noFill/>
            </a:ln>
          </p:spPr>
          <p:txBody>
            <a:bodyPr anchorCtr="0" anchor="t" bIns="0" lIns="0" spcFirstLastPara="1" rIns="0" wrap="square" tIns="0">
              <a:noAutofit/>
            </a:bodyPr>
            <a:lstStyle/>
            <a:p>
              <a:pPr indent="0" lvl="0" marL="0" marR="0" rtl="0" algn="ctr">
                <a:lnSpc>
                  <a:spcPct val="90000"/>
                </a:lnSpc>
                <a:spcBef>
                  <a:spcPts val="0"/>
                </a:spcBef>
                <a:spcAft>
                  <a:spcPts val="0"/>
                </a:spcAft>
                <a:buClr>
                  <a:srgbClr val="000000"/>
                </a:buClr>
                <a:buSzPts val="1600"/>
                <a:buFont typeface="Arial"/>
                <a:buNone/>
              </a:pPr>
              <a:r>
                <a:rPr b="0" i="0" lang="en-US" sz="1600" u="none" cap="none" strike="noStrike">
                  <a:solidFill>
                    <a:srgbClr val="000000"/>
                  </a:solidFill>
                  <a:latin typeface="Montserrat"/>
                  <a:ea typeface="Montserrat"/>
                  <a:cs typeface="Montserrat"/>
                  <a:sym typeface="Montserrat"/>
                </a:rPr>
                <a:t>Date and amount ordered</a:t>
              </a:r>
              <a:endParaRPr b="0" i="0" sz="1600" u="none" cap="none" strike="noStrike">
                <a:solidFill>
                  <a:srgbClr val="000000"/>
                </a:solidFill>
                <a:latin typeface="Montserrat"/>
                <a:ea typeface="Montserrat"/>
                <a:cs typeface="Montserrat"/>
                <a:sym typeface="Montserrat"/>
              </a:endParaRPr>
            </a:p>
          </p:txBody>
        </p:sp>
        <p:sp>
          <p:nvSpPr>
            <p:cNvPr id="608" name="Google Shape;608;p72"/>
            <p:cNvSpPr/>
            <p:nvPr/>
          </p:nvSpPr>
          <p:spPr>
            <a:xfrm>
              <a:off x="2126088" y="298911"/>
              <a:ext cx="549755" cy="549755"/>
            </a:xfrm>
            <a:prstGeom prst="rect">
              <a:avLst/>
            </a:prstGeom>
            <a:blipFill rotWithShape="1">
              <a:blip r:embed="rId4">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9" name="Google Shape;609;p72"/>
            <p:cNvSpPr/>
            <p:nvPr/>
          </p:nvSpPr>
          <p:spPr>
            <a:xfrm>
              <a:off x="1790126" y="1051855"/>
              <a:ext cx="1221679" cy="488671"/>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0" name="Google Shape;610;p72"/>
            <p:cNvSpPr txBox="1"/>
            <p:nvPr/>
          </p:nvSpPr>
          <p:spPr>
            <a:xfrm>
              <a:off x="1790126" y="1051855"/>
              <a:ext cx="1221679" cy="488671"/>
            </a:xfrm>
            <a:prstGeom prst="rect">
              <a:avLst/>
            </a:prstGeom>
            <a:noFill/>
            <a:ln>
              <a:noFill/>
            </a:ln>
          </p:spPr>
          <p:txBody>
            <a:bodyPr anchorCtr="0" anchor="t" bIns="0" lIns="0" spcFirstLastPara="1" rIns="0" wrap="square" tIns="0">
              <a:noAutofit/>
            </a:bodyPr>
            <a:lstStyle/>
            <a:p>
              <a:pPr indent="0" lvl="0" marL="0" marR="0" rtl="0" algn="ctr">
                <a:lnSpc>
                  <a:spcPct val="90000"/>
                </a:lnSpc>
                <a:spcBef>
                  <a:spcPts val="0"/>
                </a:spcBef>
                <a:spcAft>
                  <a:spcPts val="0"/>
                </a:spcAft>
                <a:buClr>
                  <a:srgbClr val="000000"/>
                </a:buClr>
                <a:buSzPts val="1600"/>
                <a:buFont typeface="Arial"/>
                <a:buNone/>
              </a:pPr>
              <a:r>
                <a:rPr b="0" i="0" lang="en-US" sz="1600" u="none" cap="none" strike="noStrike">
                  <a:solidFill>
                    <a:srgbClr val="000000"/>
                  </a:solidFill>
                  <a:latin typeface="Montserrat"/>
                  <a:ea typeface="Montserrat"/>
                  <a:cs typeface="Montserrat"/>
                  <a:sym typeface="Montserrat"/>
                </a:rPr>
                <a:t>Date of receipt of item</a:t>
              </a:r>
              <a:endParaRPr b="0" i="0" sz="1600" u="none" cap="none" strike="noStrike">
                <a:solidFill>
                  <a:srgbClr val="000000"/>
                </a:solidFill>
                <a:latin typeface="Montserrat"/>
                <a:ea typeface="Montserrat"/>
                <a:cs typeface="Montserrat"/>
                <a:sym typeface="Montserrat"/>
              </a:endParaRPr>
            </a:p>
          </p:txBody>
        </p:sp>
        <p:sp>
          <p:nvSpPr>
            <p:cNvPr id="611" name="Google Shape;611;p72"/>
            <p:cNvSpPr/>
            <p:nvPr/>
          </p:nvSpPr>
          <p:spPr>
            <a:xfrm>
              <a:off x="3561562" y="298911"/>
              <a:ext cx="549755" cy="549755"/>
            </a:xfrm>
            <a:prstGeom prst="rect">
              <a:avLst/>
            </a:prstGeom>
            <a:blipFill rotWithShape="1">
              <a:blip r:embed="rId5">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2" name="Google Shape;612;p72"/>
            <p:cNvSpPr/>
            <p:nvPr/>
          </p:nvSpPr>
          <p:spPr>
            <a:xfrm>
              <a:off x="3225600" y="1051855"/>
              <a:ext cx="1221679" cy="488671"/>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3" name="Google Shape;613;p72"/>
            <p:cNvSpPr txBox="1"/>
            <p:nvPr/>
          </p:nvSpPr>
          <p:spPr>
            <a:xfrm>
              <a:off x="3225600" y="1051855"/>
              <a:ext cx="1221679" cy="488671"/>
            </a:xfrm>
            <a:prstGeom prst="rect">
              <a:avLst/>
            </a:prstGeom>
            <a:noFill/>
            <a:ln>
              <a:noFill/>
            </a:ln>
          </p:spPr>
          <p:txBody>
            <a:bodyPr anchorCtr="0" anchor="t" bIns="0" lIns="0" spcFirstLastPara="1" rIns="0" wrap="square" tIns="0">
              <a:noAutofit/>
            </a:bodyPr>
            <a:lstStyle/>
            <a:p>
              <a:pPr indent="0" lvl="0" marL="0" marR="0" rtl="0" algn="ctr">
                <a:lnSpc>
                  <a:spcPct val="90000"/>
                </a:lnSpc>
                <a:spcBef>
                  <a:spcPts val="0"/>
                </a:spcBef>
                <a:spcAft>
                  <a:spcPts val="0"/>
                </a:spcAft>
                <a:buClr>
                  <a:srgbClr val="000000"/>
                </a:buClr>
                <a:buSzPts val="1600"/>
                <a:buFont typeface="Arial"/>
                <a:buNone/>
              </a:pPr>
              <a:r>
                <a:rPr b="0" i="0" lang="en-US" sz="1600" u="none" cap="none" strike="noStrike">
                  <a:solidFill>
                    <a:srgbClr val="000000"/>
                  </a:solidFill>
                  <a:latin typeface="Montserrat"/>
                  <a:ea typeface="Montserrat"/>
                  <a:cs typeface="Montserrat"/>
                  <a:sym typeface="Montserrat"/>
                </a:rPr>
                <a:t>Amount received</a:t>
              </a:r>
              <a:endParaRPr b="0" i="0" sz="1600" u="none" cap="none" strike="noStrike">
                <a:solidFill>
                  <a:srgbClr val="000000"/>
                </a:solidFill>
                <a:latin typeface="Montserrat"/>
                <a:ea typeface="Montserrat"/>
                <a:cs typeface="Montserrat"/>
                <a:sym typeface="Montserrat"/>
              </a:endParaRPr>
            </a:p>
          </p:txBody>
        </p:sp>
        <p:sp>
          <p:nvSpPr>
            <p:cNvPr id="614" name="Google Shape;614;p72"/>
            <p:cNvSpPr/>
            <p:nvPr/>
          </p:nvSpPr>
          <p:spPr>
            <a:xfrm>
              <a:off x="4997035" y="298911"/>
              <a:ext cx="549755" cy="549755"/>
            </a:xfrm>
            <a:prstGeom prst="rect">
              <a:avLst/>
            </a:prstGeom>
            <a:blipFill rotWithShape="1">
              <a:blip r:embed="rId6">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5" name="Google Shape;615;p72"/>
            <p:cNvSpPr/>
            <p:nvPr/>
          </p:nvSpPr>
          <p:spPr>
            <a:xfrm>
              <a:off x="4661073" y="1051855"/>
              <a:ext cx="1221679" cy="488671"/>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6" name="Google Shape;616;p72"/>
            <p:cNvSpPr txBox="1"/>
            <p:nvPr/>
          </p:nvSpPr>
          <p:spPr>
            <a:xfrm>
              <a:off x="4661073" y="1051855"/>
              <a:ext cx="1221679" cy="488671"/>
            </a:xfrm>
            <a:prstGeom prst="rect">
              <a:avLst/>
            </a:prstGeom>
            <a:noFill/>
            <a:ln>
              <a:noFill/>
            </a:ln>
          </p:spPr>
          <p:txBody>
            <a:bodyPr anchorCtr="0" anchor="t" bIns="0" lIns="0" spcFirstLastPara="1" rIns="0" wrap="square" tIns="0">
              <a:noAutofit/>
            </a:bodyPr>
            <a:lstStyle/>
            <a:p>
              <a:pPr indent="0" lvl="0" marL="0" marR="0" rtl="0" algn="ctr">
                <a:lnSpc>
                  <a:spcPct val="90000"/>
                </a:lnSpc>
                <a:spcBef>
                  <a:spcPts val="0"/>
                </a:spcBef>
                <a:spcAft>
                  <a:spcPts val="0"/>
                </a:spcAft>
                <a:buClr>
                  <a:srgbClr val="000000"/>
                </a:buClr>
                <a:buSzPts val="1600"/>
                <a:buFont typeface="Arial"/>
                <a:buNone/>
              </a:pPr>
              <a:r>
                <a:rPr b="0" i="0" lang="en-US" sz="1600" u="none" cap="none" strike="noStrike">
                  <a:solidFill>
                    <a:srgbClr val="000000"/>
                  </a:solidFill>
                  <a:latin typeface="Montserrat"/>
                  <a:ea typeface="Montserrat"/>
                  <a:cs typeface="Montserrat"/>
                  <a:sym typeface="Montserrat"/>
                </a:rPr>
                <a:t>Lot number</a:t>
              </a:r>
              <a:endParaRPr b="0" i="0" sz="1600" u="none" cap="none" strike="noStrike">
                <a:solidFill>
                  <a:srgbClr val="000000"/>
                </a:solidFill>
                <a:latin typeface="Montserrat"/>
                <a:ea typeface="Montserrat"/>
                <a:cs typeface="Montserrat"/>
                <a:sym typeface="Montserrat"/>
              </a:endParaRPr>
            </a:p>
          </p:txBody>
        </p:sp>
        <p:sp>
          <p:nvSpPr>
            <p:cNvPr id="617" name="Google Shape;617;p72"/>
            <p:cNvSpPr/>
            <p:nvPr/>
          </p:nvSpPr>
          <p:spPr>
            <a:xfrm>
              <a:off x="6432509" y="298911"/>
              <a:ext cx="549755" cy="549755"/>
            </a:xfrm>
            <a:prstGeom prst="rect">
              <a:avLst/>
            </a:prstGeom>
            <a:blipFill rotWithShape="1">
              <a:blip r:embed="rId7">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8" name="Google Shape;618;p72"/>
            <p:cNvSpPr/>
            <p:nvPr/>
          </p:nvSpPr>
          <p:spPr>
            <a:xfrm>
              <a:off x="6096547" y="1051855"/>
              <a:ext cx="1221679" cy="488671"/>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9" name="Google Shape;619;p72"/>
            <p:cNvSpPr txBox="1"/>
            <p:nvPr/>
          </p:nvSpPr>
          <p:spPr>
            <a:xfrm>
              <a:off x="6096547" y="1051855"/>
              <a:ext cx="1221679" cy="488671"/>
            </a:xfrm>
            <a:prstGeom prst="rect">
              <a:avLst/>
            </a:prstGeom>
            <a:noFill/>
            <a:ln>
              <a:noFill/>
            </a:ln>
          </p:spPr>
          <p:txBody>
            <a:bodyPr anchorCtr="0" anchor="t" bIns="0" lIns="0" spcFirstLastPara="1" rIns="0" wrap="square" tIns="0">
              <a:noAutofit/>
            </a:bodyPr>
            <a:lstStyle/>
            <a:p>
              <a:pPr indent="0" lvl="0" marL="0" marR="0" rtl="0" algn="ctr">
                <a:lnSpc>
                  <a:spcPct val="90000"/>
                </a:lnSpc>
                <a:spcBef>
                  <a:spcPts val="0"/>
                </a:spcBef>
                <a:spcAft>
                  <a:spcPts val="0"/>
                </a:spcAft>
                <a:buClr>
                  <a:srgbClr val="000000"/>
                </a:buClr>
                <a:buSzPts val="1600"/>
                <a:buFont typeface="Arial"/>
                <a:buNone/>
              </a:pPr>
              <a:r>
                <a:rPr b="0" i="0" lang="en-US" sz="1600" u="none" cap="none" strike="noStrike">
                  <a:solidFill>
                    <a:srgbClr val="000000"/>
                  </a:solidFill>
                  <a:latin typeface="Montserrat"/>
                  <a:ea typeface="Montserrat"/>
                  <a:cs typeface="Montserrat"/>
                  <a:sym typeface="Montserrat"/>
                </a:rPr>
                <a:t>Expiration date</a:t>
              </a:r>
              <a:endParaRPr b="0" i="0" sz="1600" u="none" cap="none" strike="noStrike">
                <a:solidFill>
                  <a:srgbClr val="000000"/>
                </a:solidFill>
                <a:latin typeface="Montserrat"/>
                <a:ea typeface="Montserrat"/>
                <a:cs typeface="Montserrat"/>
                <a:sym typeface="Montserrat"/>
              </a:endParaRPr>
            </a:p>
          </p:txBody>
        </p:sp>
        <p:sp>
          <p:nvSpPr>
            <p:cNvPr id="620" name="Google Shape;620;p72"/>
            <p:cNvSpPr/>
            <p:nvPr/>
          </p:nvSpPr>
          <p:spPr>
            <a:xfrm>
              <a:off x="2843825" y="1845947"/>
              <a:ext cx="549755" cy="549755"/>
            </a:xfrm>
            <a:prstGeom prst="rect">
              <a:avLst/>
            </a:prstGeom>
            <a:blipFill rotWithShape="1">
              <a:blip r:embed="rId8">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1" name="Google Shape;621;p72"/>
            <p:cNvSpPr/>
            <p:nvPr/>
          </p:nvSpPr>
          <p:spPr>
            <a:xfrm>
              <a:off x="2507863" y="2598891"/>
              <a:ext cx="1221679" cy="488671"/>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2" name="Google Shape;622;p72"/>
            <p:cNvSpPr txBox="1"/>
            <p:nvPr/>
          </p:nvSpPr>
          <p:spPr>
            <a:xfrm>
              <a:off x="2507863" y="2598891"/>
              <a:ext cx="1221679" cy="488671"/>
            </a:xfrm>
            <a:prstGeom prst="rect">
              <a:avLst/>
            </a:prstGeom>
            <a:noFill/>
            <a:ln>
              <a:noFill/>
            </a:ln>
          </p:spPr>
          <p:txBody>
            <a:bodyPr anchorCtr="0" anchor="t" bIns="0" lIns="0" spcFirstLastPara="1" rIns="0" wrap="square" tIns="0">
              <a:noAutofit/>
            </a:bodyPr>
            <a:lstStyle/>
            <a:p>
              <a:pPr indent="0" lvl="0" marL="0" marR="0" rtl="0" algn="ctr">
                <a:lnSpc>
                  <a:spcPct val="90000"/>
                </a:lnSpc>
                <a:spcBef>
                  <a:spcPts val="0"/>
                </a:spcBef>
                <a:spcAft>
                  <a:spcPts val="0"/>
                </a:spcAft>
                <a:buClr>
                  <a:srgbClr val="000000"/>
                </a:buClr>
                <a:buSzPts val="1600"/>
                <a:buFont typeface="Arial"/>
                <a:buNone/>
              </a:pPr>
              <a:r>
                <a:rPr b="0" i="0" lang="en-US" sz="1600" u="none" cap="none" strike="noStrike">
                  <a:solidFill>
                    <a:srgbClr val="000000"/>
                  </a:solidFill>
                  <a:latin typeface="Montserrat"/>
                  <a:ea typeface="Montserrat"/>
                  <a:cs typeface="Montserrat"/>
                  <a:sym typeface="Montserrat"/>
                </a:rPr>
                <a:t>Amount of used items</a:t>
              </a:r>
              <a:endParaRPr b="0" i="0" sz="1600" u="none" cap="none" strike="noStrike">
                <a:solidFill>
                  <a:srgbClr val="000000"/>
                </a:solidFill>
                <a:latin typeface="Montserrat"/>
                <a:ea typeface="Montserrat"/>
                <a:cs typeface="Montserrat"/>
                <a:sym typeface="Montserrat"/>
              </a:endParaRPr>
            </a:p>
          </p:txBody>
        </p:sp>
        <p:sp>
          <p:nvSpPr>
            <p:cNvPr id="623" name="Google Shape;623;p72"/>
            <p:cNvSpPr/>
            <p:nvPr/>
          </p:nvSpPr>
          <p:spPr>
            <a:xfrm>
              <a:off x="4279298" y="1845947"/>
              <a:ext cx="549755" cy="549755"/>
            </a:xfrm>
            <a:prstGeom prst="rect">
              <a:avLst/>
            </a:prstGeom>
            <a:blipFill rotWithShape="1">
              <a:blip r:embed="rId9">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4" name="Google Shape;624;p72"/>
            <p:cNvSpPr/>
            <p:nvPr/>
          </p:nvSpPr>
          <p:spPr>
            <a:xfrm>
              <a:off x="3943336" y="2598891"/>
              <a:ext cx="1221679" cy="488671"/>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5" name="Google Shape;625;p72"/>
            <p:cNvSpPr txBox="1"/>
            <p:nvPr/>
          </p:nvSpPr>
          <p:spPr>
            <a:xfrm>
              <a:off x="3943336" y="2598891"/>
              <a:ext cx="1221679" cy="488671"/>
            </a:xfrm>
            <a:prstGeom prst="rect">
              <a:avLst/>
            </a:prstGeom>
            <a:noFill/>
            <a:ln>
              <a:noFill/>
            </a:ln>
          </p:spPr>
          <p:txBody>
            <a:bodyPr anchorCtr="0" anchor="t" bIns="0" lIns="0" spcFirstLastPara="1" rIns="0" wrap="square" tIns="0">
              <a:noAutofit/>
            </a:bodyPr>
            <a:lstStyle/>
            <a:p>
              <a:pPr indent="0" lvl="0" marL="0" marR="0" rtl="0" algn="ctr">
                <a:lnSpc>
                  <a:spcPct val="90000"/>
                </a:lnSpc>
                <a:spcBef>
                  <a:spcPts val="0"/>
                </a:spcBef>
                <a:spcAft>
                  <a:spcPts val="0"/>
                </a:spcAft>
                <a:buClr>
                  <a:srgbClr val="000000"/>
                </a:buClr>
                <a:buSzPts val="1600"/>
                <a:buFont typeface="Arial"/>
                <a:buNone/>
              </a:pPr>
              <a:r>
                <a:rPr b="0" i="0" lang="en-US" sz="1600" u="none" cap="none" strike="noStrike">
                  <a:solidFill>
                    <a:srgbClr val="000000"/>
                  </a:solidFill>
                  <a:latin typeface="Montserrat"/>
                  <a:ea typeface="Montserrat"/>
                  <a:cs typeface="Montserrat"/>
                  <a:sym typeface="Montserrat"/>
                </a:rPr>
                <a:t>Balance of items still in stock</a:t>
              </a:r>
              <a:endParaRPr b="0" i="0" sz="1600" u="none" cap="none" strike="noStrike">
                <a:solidFill>
                  <a:srgbClr val="000000"/>
                </a:solidFill>
                <a:latin typeface="Montserrat"/>
                <a:ea typeface="Montserrat"/>
                <a:cs typeface="Montserrat"/>
                <a:sym typeface="Montserrat"/>
              </a:endParaRPr>
            </a:p>
          </p:txBody>
        </p:sp>
      </p:grpSp>
      <p:sp>
        <p:nvSpPr>
          <p:cNvPr id="626" name="Google Shape;626;p72"/>
          <p:cNvSpPr/>
          <p:nvPr/>
        </p:nvSpPr>
        <p:spPr>
          <a:xfrm>
            <a:off x="6403534" y="2691409"/>
            <a:ext cx="2586209" cy="2010471"/>
          </a:xfrm>
          <a:prstGeom prst="ellipse">
            <a:avLst/>
          </a:prstGeom>
          <a:solidFill>
            <a:srgbClr val="00206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chemeClr val="lt1"/>
                </a:solidFill>
                <a:latin typeface="Montserrat"/>
                <a:ea typeface="Montserrat"/>
                <a:cs typeface="Montserrat"/>
                <a:sym typeface="Montserrat"/>
              </a:rPr>
              <a:t>What fields should be included in a stock log for Truenat?</a:t>
            </a:r>
            <a:endParaRPr b="0" i="0" sz="14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626"/>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1" name="Shape 631"/>
        <p:cNvGrpSpPr/>
        <p:nvPr/>
      </p:nvGrpSpPr>
      <p:grpSpPr>
        <a:xfrm>
          <a:off x="0" y="0"/>
          <a:ext cx="0" cy="0"/>
          <a:chOff x="0" y="0"/>
          <a:chExt cx="0" cy="0"/>
        </a:xfrm>
      </p:grpSpPr>
      <p:sp>
        <p:nvSpPr>
          <p:cNvPr id="632" name="Google Shape;632;p73"/>
          <p:cNvSpPr txBox="1"/>
          <p:nvPr>
            <p:ph type="title"/>
          </p:nvPr>
        </p:nvSpPr>
        <p:spPr>
          <a:xfrm>
            <a:off x="722311" y="855885"/>
            <a:ext cx="6387935" cy="458787"/>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Clr>
                <a:schemeClr val="dk1"/>
              </a:buClr>
              <a:buSzPts val="4400"/>
              <a:buFont typeface="Franklin Gothic"/>
              <a:buNone/>
            </a:pPr>
            <a:r>
              <a:rPr lang="en-US" sz="2800">
                <a:solidFill>
                  <a:schemeClr val="accent1"/>
                </a:solidFill>
                <a:latin typeface="Montserrat ExtraBold"/>
                <a:ea typeface="Montserrat ExtraBold"/>
                <a:cs typeface="Montserrat ExtraBold"/>
                <a:sym typeface="Montserrat ExtraBold"/>
              </a:rPr>
              <a:t>Stock Management: </a:t>
            </a:r>
            <a:br>
              <a:rPr lang="en-US" sz="2800">
                <a:solidFill>
                  <a:schemeClr val="accent1"/>
                </a:solidFill>
                <a:latin typeface="Montserrat ExtraBold"/>
                <a:ea typeface="Montserrat ExtraBold"/>
                <a:cs typeface="Montserrat ExtraBold"/>
                <a:sym typeface="Montserrat ExtraBold"/>
              </a:rPr>
            </a:br>
            <a:r>
              <a:rPr lang="en-US" sz="2800">
                <a:solidFill>
                  <a:schemeClr val="accent1"/>
                </a:solidFill>
                <a:latin typeface="Montserrat ExtraBold"/>
                <a:ea typeface="Montserrat ExtraBold"/>
                <a:cs typeface="Montserrat ExtraBold"/>
                <a:sym typeface="Montserrat ExtraBold"/>
              </a:rPr>
              <a:t>Temperature and Shelf Life</a:t>
            </a:r>
            <a:endParaRPr/>
          </a:p>
        </p:txBody>
      </p:sp>
      <p:sp>
        <p:nvSpPr>
          <p:cNvPr id="633" name="Google Shape;633;p73"/>
          <p:cNvSpPr txBox="1"/>
          <p:nvPr>
            <p:ph idx="1" type="body"/>
          </p:nvPr>
        </p:nvSpPr>
        <p:spPr>
          <a:xfrm>
            <a:off x="722311" y="1405597"/>
            <a:ext cx="7649179" cy="3729037"/>
          </a:xfrm>
          <a:prstGeom prst="rect">
            <a:avLst/>
          </a:prstGeom>
          <a:noFill/>
          <a:ln>
            <a:noFill/>
          </a:ln>
        </p:spPr>
        <p:txBody>
          <a:bodyPr anchorCtr="0" anchor="t" bIns="45700" lIns="91425" spcFirstLastPara="1" rIns="91425" wrap="square" tIns="45700">
            <a:noAutofit/>
          </a:bodyPr>
          <a:lstStyle/>
          <a:p>
            <a:pPr indent="-257175" lvl="0" marL="342900" rtl="0" algn="l">
              <a:lnSpc>
                <a:spcPct val="90000"/>
              </a:lnSpc>
              <a:spcBef>
                <a:spcPts val="750"/>
              </a:spcBef>
              <a:spcAft>
                <a:spcPts val="0"/>
              </a:spcAft>
              <a:buClr>
                <a:schemeClr val="dk1"/>
              </a:buClr>
              <a:buSzPts val="1800"/>
              <a:buChar char="•"/>
            </a:pPr>
            <a:r>
              <a:rPr lang="en-US" sz="2000"/>
              <a:t>Recommended storage conditions for the Truenat TB chips: 2°C–30°C</a:t>
            </a:r>
            <a:endParaRPr/>
          </a:p>
          <a:p>
            <a:pPr indent="-257175" lvl="0" marL="342900" rtl="0" algn="l">
              <a:lnSpc>
                <a:spcPct val="90000"/>
              </a:lnSpc>
              <a:spcBef>
                <a:spcPts val="750"/>
              </a:spcBef>
              <a:spcAft>
                <a:spcPts val="0"/>
              </a:spcAft>
              <a:buClr>
                <a:schemeClr val="dk1"/>
              </a:buClr>
              <a:buSzPts val="1800"/>
              <a:buChar char="•"/>
            </a:pPr>
            <a:r>
              <a:rPr lang="en-US" sz="2000"/>
              <a:t>Shelf-life of reagents under recommended storage conditions: 2 years (at date of manufacture)</a:t>
            </a:r>
            <a:endParaRPr/>
          </a:p>
          <a:p>
            <a:pPr indent="-257175" lvl="1" marL="685800" rtl="0" algn="l">
              <a:lnSpc>
                <a:spcPct val="90000"/>
              </a:lnSpc>
              <a:spcBef>
                <a:spcPts val="375"/>
              </a:spcBef>
              <a:spcAft>
                <a:spcPts val="0"/>
              </a:spcAft>
              <a:buSzPts val="1800"/>
              <a:buChar char="•"/>
            </a:pPr>
            <a:r>
              <a:rPr lang="en-US" sz="1600"/>
              <a:t>GDF-negotiated minimum shelf life at time of readiness for delivery is 19 months</a:t>
            </a:r>
            <a:endParaRPr/>
          </a:p>
          <a:p>
            <a:pPr indent="-142875" lvl="0" marL="342900" rtl="0" algn="l">
              <a:lnSpc>
                <a:spcPct val="90000"/>
              </a:lnSpc>
              <a:spcBef>
                <a:spcPts val="750"/>
              </a:spcBef>
              <a:spcAft>
                <a:spcPts val="0"/>
              </a:spcAft>
              <a:buClr>
                <a:schemeClr val="dk1"/>
              </a:buClr>
              <a:buSzPts val="1800"/>
              <a:buNone/>
            </a:pPr>
            <a:r>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8" name="Shape 638"/>
        <p:cNvGrpSpPr/>
        <p:nvPr/>
      </p:nvGrpSpPr>
      <p:grpSpPr>
        <a:xfrm>
          <a:off x="0" y="0"/>
          <a:ext cx="0" cy="0"/>
          <a:chOff x="0" y="0"/>
          <a:chExt cx="0" cy="0"/>
        </a:xfrm>
      </p:grpSpPr>
      <p:sp>
        <p:nvSpPr>
          <p:cNvPr id="639" name="Google Shape;639;p74"/>
          <p:cNvSpPr txBox="1"/>
          <p:nvPr>
            <p:ph type="title"/>
          </p:nvPr>
        </p:nvSpPr>
        <p:spPr>
          <a:xfrm>
            <a:off x="722312" y="658813"/>
            <a:ext cx="7215625" cy="458787"/>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Clr>
                <a:schemeClr val="dk1"/>
              </a:buClr>
              <a:buSzPts val="4400"/>
              <a:buFont typeface="Franklin Gothic"/>
              <a:buNone/>
            </a:pPr>
            <a:r>
              <a:rPr lang="en-US" sz="2800">
                <a:solidFill>
                  <a:schemeClr val="accent1"/>
                </a:solidFill>
                <a:latin typeface="Montserrat ExtraBold"/>
                <a:ea typeface="Montserrat ExtraBold"/>
                <a:cs typeface="Montserrat ExtraBold"/>
                <a:sym typeface="Montserrat ExtraBold"/>
              </a:rPr>
              <a:t>Stock Management: </a:t>
            </a:r>
            <a:br>
              <a:rPr lang="en-US" sz="2800">
                <a:solidFill>
                  <a:schemeClr val="accent1"/>
                </a:solidFill>
                <a:latin typeface="Montserrat ExtraBold"/>
                <a:ea typeface="Montserrat ExtraBold"/>
                <a:cs typeface="Montserrat ExtraBold"/>
                <a:sym typeface="Montserrat ExtraBold"/>
              </a:rPr>
            </a:br>
            <a:r>
              <a:rPr lang="en-US" sz="2800">
                <a:solidFill>
                  <a:schemeClr val="accent1"/>
                </a:solidFill>
                <a:latin typeface="Montserrat ExtraBold"/>
                <a:ea typeface="Montserrat ExtraBold"/>
                <a:cs typeface="Montserrat ExtraBold"/>
                <a:sym typeface="Montserrat ExtraBold"/>
              </a:rPr>
              <a:t>Storage and Expiry</a:t>
            </a:r>
            <a:endParaRPr/>
          </a:p>
        </p:txBody>
      </p:sp>
      <p:sp>
        <p:nvSpPr>
          <p:cNvPr id="640" name="Google Shape;640;p74"/>
          <p:cNvSpPr txBox="1"/>
          <p:nvPr>
            <p:ph idx="1" type="body"/>
          </p:nvPr>
        </p:nvSpPr>
        <p:spPr>
          <a:xfrm>
            <a:off x="722311" y="1379483"/>
            <a:ext cx="7735889" cy="3184634"/>
          </a:xfrm>
          <a:prstGeom prst="rect">
            <a:avLst/>
          </a:prstGeom>
          <a:noFill/>
          <a:ln>
            <a:noFill/>
          </a:ln>
        </p:spPr>
        <p:txBody>
          <a:bodyPr anchorCtr="0" anchor="t" bIns="45700" lIns="91425" spcFirstLastPara="1" rIns="91425" wrap="square" tIns="45700">
            <a:noAutofit/>
          </a:bodyPr>
          <a:lstStyle/>
          <a:p>
            <a:pPr indent="-257175" lvl="0" marL="342900" rtl="0" algn="l">
              <a:lnSpc>
                <a:spcPct val="90000"/>
              </a:lnSpc>
              <a:spcBef>
                <a:spcPts val="750"/>
              </a:spcBef>
              <a:spcAft>
                <a:spcPts val="0"/>
              </a:spcAft>
              <a:buClr>
                <a:schemeClr val="dk1"/>
              </a:buClr>
              <a:buSzPts val="1800"/>
              <a:buChar char="•"/>
            </a:pPr>
            <a:r>
              <a:rPr lang="en-US" sz="2000"/>
              <a:t>Organize existing and new shipments by the expiry date</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4" name="Shape 434"/>
        <p:cNvGrpSpPr/>
        <p:nvPr/>
      </p:nvGrpSpPr>
      <p:grpSpPr>
        <a:xfrm>
          <a:off x="0" y="0"/>
          <a:ext cx="0" cy="0"/>
          <a:chOff x="0" y="0"/>
          <a:chExt cx="0" cy="0"/>
        </a:xfrm>
      </p:grpSpPr>
      <p:sp>
        <p:nvSpPr>
          <p:cNvPr id="435" name="Google Shape;435;p57"/>
          <p:cNvSpPr txBox="1"/>
          <p:nvPr>
            <p:ph idx="1" type="body"/>
          </p:nvPr>
        </p:nvSpPr>
        <p:spPr>
          <a:xfrm>
            <a:off x="705225" y="1166075"/>
            <a:ext cx="8053121" cy="3078900"/>
          </a:xfrm>
          <a:prstGeom prst="rect">
            <a:avLst/>
          </a:prstGeom>
          <a:noFill/>
          <a:ln>
            <a:noFill/>
          </a:ln>
        </p:spPr>
        <p:txBody>
          <a:bodyPr anchorCtr="0" anchor="t" bIns="91425" lIns="91425" spcFirstLastPara="1" rIns="91425" wrap="square" tIns="91425">
            <a:noAutofit/>
          </a:bodyPr>
          <a:lstStyle/>
          <a:p>
            <a:pPr indent="0" lvl="0" marL="0" rtl="0" algn="l">
              <a:lnSpc>
                <a:spcPct val="107000"/>
              </a:lnSpc>
              <a:spcBef>
                <a:spcPts val="0"/>
              </a:spcBef>
              <a:spcAft>
                <a:spcPts val="0"/>
              </a:spcAft>
              <a:buSzPts val="1200"/>
              <a:buNone/>
            </a:pPr>
            <a:r>
              <a:rPr lang="en-US" sz="900">
                <a:latin typeface="Montserrat"/>
                <a:ea typeface="Montserrat"/>
                <a:cs typeface="Montserrat"/>
                <a:sym typeface="Montserrat"/>
              </a:rPr>
              <a:t>These training modules were developed as a collaboration between the United States Agency for International Development (USAID) and its Infectious Disease Detection and Surveillance project (IDDS) and the Stop TB Partnership, as part of the </a:t>
            </a:r>
            <a:r>
              <a:rPr i="1" lang="en-US" sz="900">
                <a:latin typeface="Montserrat"/>
                <a:ea typeface="Montserrat"/>
                <a:cs typeface="Montserrat"/>
                <a:sym typeface="Montserrat"/>
              </a:rPr>
              <a:t>introducing New Tools Project</a:t>
            </a:r>
            <a:r>
              <a:rPr lang="en-US" sz="900">
                <a:latin typeface="Montserrat"/>
                <a:ea typeface="Montserrat"/>
                <a:cs typeface="Montserrat"/>
                <a:sym typeface="Montserrat"/>
              </a:rPr>
              <a:t> (iNTP). The content is based on the Stop TB/USAID/GLI </a:t>
            </a:r>
            <a:r>
              <a:rPr i="1" lang="en-US" sz="900" u="sng">
                <a:solidFill>
                  <a:schemeClr val="hlink"/>
                </a:solidFill>
                <a:latin typeface="Montserrat"/>
                <a:ea typeface="Montserrat"/>
                <a:cs typeface="Montserrat"/>
                <a:sym typeface="Montserrat"/>
                <a:hlinkClick r:id="rId3"/>
              </a:rPr>
              <a:t>Practical Guide to Implementation of Truenat™ Tests for the Detection of TB and Rifampicin Resistance</a:t>
            </a:r>
            <a:r>
              <a:rPr i="1" lang="en-US" sz="900">
                <a:latin typeface="Montserrat"/>
                <a:ea typeface="Montserrat"/>
                <a:cs typeface="Montserrat"/>
                <a:sym typeface="Montserrat"/>
              </a:rPr>
              <a:t>, </a:t>
            </a:r>
            <a:r>
              <a:rPr lang="en-US" sz="900">
                <a:latin typeface="Montserrat"/>
                <a:ea typeface="Montserrat"/>
                <a:cs typeface="Montserrat"/>
                <a:sym typeface="Montserrat"/>
              </a:rPr>
              <a:t>together with content provided by Molbio Diagnostics (Module 3). </a:t>
            </a:r>
            <a:r>
              <a:rPr lang="en-US" sz="900"/>
              <a:t>The material was technically reviewed and endorsed by the Global Laboratory Initiative.</a:t>
            </a:r>
            <a:endParaRPr sz="900"/>
          </a:p>
          <a:p>
            <a:pPr indent="0" lvl="0" marL="0" rtl="0" algn="l">
              <a:lnSpc>
                <a:spcPct val="107000"/>
              </a:lnSpc>
              <a:spcBef>
                <a:spcPts val="600"/>
              </a:spcBef>
              <a:spcAft>
                <a:spcPts val="0"/>
              </a:spcAft>
              <a:buSzPts val="1200"/>
              <a:buNone/>
            </a:pPr>
            <a:r>
              <a:rPr lang="en-US" sz="900">
                <a:latin typeface="Montserrat"/>
                <a:ea typeface="Montserrat"/>
                <a:cs typeface="Montserrat"/>
                <a:sym typeface="Montserrat"/>
              </a:rPr>
              <a:t>All reasonable precautions have been taken by the authors to verify the information contained in this publication. However, the published material is being distributed without warranty of any kind, either expressed or implied. The responsibility for the interpretation and use of the material lies with the reader.</a:t>
            </a:r>
            <a:endParaRPr/>
          </a:p>
          <a:p>
            <a:pPr indent="0" lvl="0" marL="0" rtl="0" algn="l">
              <a:lnSpc>
                <a:spcPct val="107000"/>
              </a:lnSpc>
              <a:spcBef>
                <a:spcPts val="600"/>
              </a:spcBef>
              <a:spcAft>
                <a:spcPts val="0"/>
              </a:spcAft>
              <a:buSzPts val="1200"/>
              <a:buNone/>
            </a:pPr>
            <a:r>
              <a:rPr lang="en-US" sz="900">
                <a:latin typeface="Montserrat"/>
                <a:ea typeface="Montserrat"/>
                <a:cs typeface="Montserrat"/>
                <a:sym typeface="Montserrat"/>
              </a:rPr>
              <a:t>In no event shall the authors be liable for damages arising from its use. Development of this document was made possible with financial support from the United States Agency for International Development. The views expressed herein are those of the authors and do not necessarily reflect those of the U.S. Agency for International Development or the U.S. Government.</a:t>
            </a:r>
            <a:endParaRPr/>
          </a:p>
          <a:p>
            <a:pPr indent="-228594" lvl="0" marL="457189" rtl="0" algn="l">
              <a:lnSpc>
                <a:spcPct val="100000"/>
              </a:lnSpc>
              <a:spcBef>
                <a:spcPts val="1200"/>
              </a:spcBef>
              <a:spcAft>
                <a:spcPts val="0"/>
              </a:spcAft>
              <a:buSzPts val="1200"/>
              <a:buNone/>
            </a:pPr>
            <a:r>
              <a:t/>
            </a:r>
            <a:endParaRPr/>
          </a:p>
        </p:txBody>
      </p:sp>
      <p:sp>
        <p:nvSpPr>
          <p:cNvPr id="436" name="Google Shape;436;p57"/>
          <p:cNvSpPr txBox="1"/>
          <p:nvPr>
            <p:ph type="title"/>
          </p:nvPr>
        </p:nvSpPr>
        <p:spPr>
          <a:xfrm>
            <a:off x="705222" y="445025"/>
            <a:ext cx="81111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000"/>
              <a:buNone/>
            </a:pPr>
            <a:r>
              <a:rPr b="1" lang="en-US"/>
              <a:t>ACKNOWLEDGEMENTS</a:t>
            </a:r>
            <a:endParaRPr/>
          </a:p>
        </p:txBody>
      </p:sp>
      <p:pic>
        <p:nvPicPr>
          <p:cNvPr descr="Logo&#10;&#10;Description automatically generated" id="437" name="Google Shape;437;p57"/>
          <p:cNvPicPr preferRelativeResize="0"/>
          <p:nvPr/>
        </p:nvPicPr>
        <p:blipFill rotWithShape="1">
          <a:blip r:embed="rId4">
            <a:alphaModFix/>
          </a:blip>
          <a:srcRect b="0" l="0" r="0" t="0"/>
          <a:stretch/>
        </p:blipFill>
        <p:spPr>
          <a:xfrm>
            <a:off x="831348" y="3680875"/>
            <a:ext cx="1934150" cy="576975"/>
          </a:xfrm>
          <a:prstGeom prst="rect">
            <a:avLst/>
          </a:prstGeom>
          <a:noFill/>
          <a:ln>
            <a:noFill/>
          </a:ln>
        </p:spPr>
      </p:pic>
      <p:pic>
        <p:nvPicPr>
          <p:cNvPr id="438" name="Google Shape;438;p57"/>
          <p:cNvPicPr preferRelativeResize="0"/>
          <p:nvPr/>
        </p:nvPicPr>
        <p:blipFill rotWithShape="1">
          <a:blip r:embed="rId5">
            <a:alphaModFix/>
          </a:blip>
          <a:srcRect b="0" l="0" r="0" t="0"/>
          <a:stretch/>
        </p:blipFill>
        <p:spPr>
          <a:xfrm>
            <a:off x="3557389" y="3781415"/>
            <a:ext cx="2029220" cy="375895"/>
          </a:xfrm>
          <a:prstGeom prst="rect">
            <a:avLst/>
          </a:prstGeom>
          <a:noFill/>
          <a:ln>
            <a:noFill/>
          </a:ln>
        </p:spPr>
      </p:pic>
      <p:pic>
        <p:nvPicPr>
          <p:cNvPr id="439" name="Google Shape;439;p57"/>
          <p:cNvPicPr preferRelativeResize="0"/>
          <p:nvPr/>
        </p:nvPicPr>
        <p:blipFill>
          <a:blip r:embed="rId6">
            <a:alphaModFix/>
          </a:blip>
          <a:stretch>
            <a:fillRect/>
          </a:stretch>
        </p:blipFill>
        <p:spPr>
          <a:xfrm>
            <a:off x="6378500" y="3594923"/>
            <a:ext cx="896125" cy="66485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4" name="Shape 644"/>
        <p:cNvGrpSpPr/>
        <p:nvPr/>
      </p:nvGrpSpPr>
      <p:grpSpPr>
        <a:xfrm>
          <a:off x="0" y="0"/>
          <a:ext cx="0" cy="0"/>
          <a:chOff x="0" y="0"/>
          <a:chExt cx="0" cy="0"/>
        </a:xfrm>
      </p:grpSpPr>
      <p:sp>
        <p:nvSpPr>
          <p:cNvPr id="645" name="Google Shape;645;p75"/>
          <p:cNvSpPr txBox="1"/>
          <p:nvPr>
            <p:ph type="title"/>
          </p:nvPr>
        </p:nvSpPr>
        <p:spPr>
          <a:xfrm>
            <a:off x="1651650" y="3722750"/>
            <a:ext cx="5840700" cy="10812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800"/>
              <a:buNone/>
            </a:pPr>
            <a:r>
              <a:rPr b="1" lang="en-US" sz="4000">
                <a:solidFill>
                  <a:schemeClr val="dk1"/>
                </a:solidFill>
              </a:rPr>
              <a:t>QUALITY ASSURANCE (QA)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0" name="Shape 650"/>
        <p:cNvGrpSpPr/>
        <p:nvPr/>
      </p:nvGrpSpPr>
      <p:grpSpPr>
        <a:xfrm>
          <a:off x="0" y="0"/>
          <a:ext cx="0" cy="0"/>
          <a:chOff x="0" y="0"/>
          <a:chExt cx="0" cy="0"/>
        </a:xfrm>
      </p:grpSpPr>
      <p:sp>
        <p:nvSpPr>
          <p:cNvPr id="651" name="Google Shape;651;p76"/>
          <p:cNvSpPr txBox="1"/>
          <p:nvPr>
            <p:ph type="title"/>
          </p:nvPr>
        </p:nvSpPr>
        <p:spPr>
          <a:xfrm>
            <a:off x="723018" y="449318"/>
            <a:ext cx="7692320" cy="668128"/>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Clr>
                <a:schemeClr val="dk1"/>
              </a:buClr>
              <a:buSzPts val="4400"/>
              <a:buFont typeface="Franklin Gothic"/>
              <a:buNone/>
            </a:pPr>
            <a:r>
              <a:rPr lang="en-US" sz="2800">
                <a:solidFill>
                  <a:schemeClr val="accent1"/>
                </a:solidFill>
                <a:latin typeface="Montserrat ExtraBold"/>
                <a:ea typeface="Montserrat ExtraBold"/>
                <a:cs typeface="Montserrat ExtraBold"/>
                <a:sym typeface="Montserrat ExtraBold"/>
              </a:rPr>
              <a:t>QA and Control</a:t>
            </a:r>
            <a:endParaRPr/>
          </a:p>
        </p:txBody>
      </p:sp>
      <p:sp>
        <p:nvSpPr>
          <p:cNvPr id="652" name="Google Shape;652;p76"/>
          <p:cNvSpPr/>
          <p:nvPr/>
        </p:nvSpPr>
        <p:spPr>
          <a:xfrm>
            <a:off x="2855765" y="1144420"/>
            <a:ext cx="3432469" cy="3339782"/>
          </a:xfrm>
          <a:prstGeom prst="ellipse">
            <a:avLst/>
          </a:prstGeom>
          <a:solidFill>
            <a:srgbClr val="00206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Montserrat"/>
                <a:ea typeface="Montserrat"/>
                <a:cs typeface="Montserrat"/>
                <a:sym typeface="Montserrat"/>
              </a:rPr>
              <a:t>What types of quality control processes do you currently institute in your lab that would be relevant to Truenat?</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7" name="Shape 657"/>
        <p:cNvGrpSpPr/>
        <p:nvPr/>
      </p:nvGrpSpPr>
      <p:grpSpPr>
        <a:xfrm>
          <a:off x="0" y="0"/>
          <a:ext cx="0" cy="0"/>
          <a:chOff x="0" y="0"/>
          <a:chExt cx="0" cy="0"/>
        </a:xfrm>
      </p:grpSpPr>
      <p:sp>
        <p:nvSpPr>
          <p:cNvPr id="658" name="Google Shape;658;p77"/>
          <p:cNvSpPr txBox="1"/>
          <p:nvPr>
            <p:ph type="title"/>
          </p:nvPr>
        </p:nvSpPr>
        <p:spPr>
          <a:xfrm>
            <a:off x="723018" y="449318"/>
            <a:ext cx="7692320" cy="668128"/>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Clr>
                <a:schemeClr val="dk1"/>
              </a:buClr>
              <a:buSzPts val="4400"/>
              <a:buFont typeface="Franklin Gothic"/>
              <a:buNone/>
            </a:pPr>
            <a:r>
              <a:rPr lang="en-US"/>
              <a:t>Roles in Ensuring Quality</a:t>
            </a:r>
            <a:endParaRPr/>
          </a:p>
        </p:txBody>
      </p:sp>
      <p:sp>
        <p:nvSpPr>
          <p:cNvPr id="659" name="Google Shape;659;p77"/>
          <p:cNvSpPr txBox="1"/>
          <p:nvPr>
            <p:ph idx="1" type="body"/>
          </p:nvPr>
        </p:nvSpPr>
        <p:spPr>
          <a:xfrm>
            <a:off x="723018" y="1271587"/>
            <a:ext cx="7692320" cy="3212615"/>
          </a:xfrm>
          <a:prstGeom prst="rect">
            <a:avLst/>
          </a:prstGeom>
          <a:noFill/>
          <a:ln>
            <a:noFill/>
          </a:ln>
        </p:spPr>
        <p:txBody>
          <a:bodyPr anchorCtr="0" anchor="t" bIns="45700" lIns="91425" spcFirstLastPara="1" rIns="91425" wrap="square" tIns="45700">
            <a:noAutofit/>
          </a:bodyPr>
          <a:lstStyle/>
          <a:p>
            <a:pPr indent="-257175" lvl="0" marL="342900" rtl="0" algn="l">
              <a:lnSpc>
                <a:spcPct val="90000"/>
              </a:lnSpc>
              <a:spcBef>
                <a:spcPts val="750"/>
              </a:spcBef>
              <a:spcAft>
                <a:spcPts val="0"/>
              </a:spcAft>
              <a:buClr>
                <a:schemeClr val="dk1"/>
              </a:buClr>
              <a:buSzPts val="1800"/>
              <a:buChar char="•"/>
            </a:pPr>
            <a:r>
              <a:rPr lang="en-US"/>
              <a:t>Laboratory manager is responsible for overseeing QA activities at larger facilities.</a:t>
            </a:r>
            <a:endParaRPr/>
          </a:p>
          <a:p>
            <a:pPr indent="-142875" lvl="0" marL="342900" rtl="0" algn="l">
              <a:lnSpc>
                <a:spcPct val="90000"/>
              </a:lnSpc>
              <a:spcBef>
                <a:spcPts val="750"/>
              </a:spcBef>
              <a:spcAft>
                <a:spcPts val="0"/>
              </a:spcAft>
              <a:buClr>
                <a:schemeClr val="dk1"/>
              </a:buClr>
              <a:buSzPts val="1800"/>
              <a:buNone/>
            </a:pPr>
            <a:r>
              <a:t/>
            </a:r>
            <a:endParaRPr/>
          </a:p>
          <a:p>
            <a:pPr indent="-257175" lvl="0" marL="342900" rtl="0" algn="l">
              <a:lnSpc>
                <a:spcPct val="90000"/>
              </a:lnSpc>
              <a:spcBef>
                <a:spcPts val="750"/>
              </a:spcBef>
              <a:spcAft>
                <a:spcPts val="0"/>
              </a:spcAft>
              <a:buClr>
                <a:schemeClr val="dk1"/>
              </a:buClr>
              <a:buSzPts val="1800"/>
              <a:buChar char="•"/>
            </a:pPr>
            <a:r>
              <a:rPr lang="en-US"/>
              <a:t>The Health Facility Quality Committee (HFQC) may provide oversight and coordination for QA activities at larger facilities.</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4" name="Shape 664"/>
        <p:cNvGrpSpPr/>
        <p:nvPr/>
      </p:nvGrpSpPr>
      <p:grpSpPr>
        <a:xfrm>
          <a:off x="0" y="0"/>
          <a:ext cx="0" cy="0"/>
          <a:chOff x="0" y="0"/>
          <a:chExt cx="0" cy="0"/>
        </a:xfrm>
      </p:grpSpPr>
      <p:sp>
        <p:nvSpPr>
          <p:cNvPr id="665" name="Google Shape;665;p78"/>
          <p:cNvSpPr txBox="1"/>
          <p:nvPr>
            <p:ph type="title"/>
          </p:nvPr>
        </p:nvSpPr>
        <p:spPr>
          <a:xfrm>
            <a:off x="723018" y="449318"/>
            <a:ext cx="7692320" cy="668128"/>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Clr>
                <a:schemeClr val="dk1"/>
              </a:buClr>
              <a:buSzPts val="4400"/>
              <a:buFont typeface="Franklin Gothic"/>
              <a:buNone/>
            </a:pPr>
            <a:r>
              <a:rPr lang="en-US"/>
              <a:t>Quality Assurance Program</a:t>
            </a:r>
            <a:endParaRPr/>
          </a:p>
        </p:txBody>
      </p:sp>
      <p:sp>
        <p:nvSpPr>
          <p:cNvPr id="666" name="Google Shape;666;p78"/>
          <p:cNvSpPr txBox="1"/>
          <p:nvPr>
            <p:ph idx="12" type="sldNum"/>
          </p:nvPr>
        </p:nvSpPr>
        <p:spPr>
          <a:xfrm>
            <a:off x="0" y="4792663"/>
            <a:ext cx="392113" cy="18573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Libre Franklin"/>
              <a:ea typeface="Libre Franklin"/>
              <a:cs typeface="Libre Franklin"/>
              <a:sym typeface="Libre Franklin"/>
            </a:endParaRPr>
          </a:p>
        </p:txBody>
      </p:sp>
      <p:grpSp>
        <p:nvGrpSpPr>
          <p:cNvPr id="667" name="Google Shape;667;p78"/>
          <p:cNvGrpSpPr/>
          <p:nvPr/>
        </p:nvGrpSpPr>
        <p:grpSpPr>
          <a:xfrm>
            <a:off x="335930" y="1532178"/>
            <a:ext cx="8472140" cy="2657824"/>
            <a:chOff x="10482" y="1957038"/>
            <a:chExt cx="11084112" cy="2146948"/>
          </a:xfrm>
        </p:grpSpPr>
        <p:sp>
          <p:nvSpPr>
            <p:cNvPr id="668" name="Google Shape;668;p78"/>
            <p:cNvSpPr/>
            <p:nvPr/>
          </p:nvSpPr>
          <p:spPr>
            <a:xfrm>
              <a:off x="5548745" y="3136605"/>
              <a:ext cx="4874439" cy="281992"/>
            </a:xfrm>
            <a:custGeom>
              <a:rect b="b" l="l" r="r" t="t"/>
              <a:pathLst>
                <a:path extrusionOk="0" h="120000" w="120000">
                  <a:moveTo>
                    <a:pt x="0" y="0"/>
                  </a:moveTo>
                  <a:lnTo>
                    <a:pt x="0" y="60000"/>
                  </a:lnTo>
                  <a:lnTo>
                    <a:pt x="120000" y="60000"/>
                  </a:lnTo>
                  <a:lnTo>
                    <a:pt x="120000" y="120000"/>
                  </a:lnTo>
                </a:path>
              </a:pathLst>
            </a:custGeom>
            <a:noFill/>
            <a:ln cap="flat" cmpd="sng" w="12700">
              <a:solidFill>
                <a:srgbClr val="85A8AD"/>
              </a:solidFill>
              <a:prstDash val="solid"/>
              <a:miter lim="800000"/>
              <a:headEnd len="sm" w="sm" type="none"/>
              <a:tailEnd len="sm" w="sm" type="none"/>
            </a:ln>
          </p:spPr>
        </p:sp>
        <p:sp>
          <p:nvSpPr>
            <p:cNvPr id="669" name="Google Shape;669;p78"/>
            <p:cNvSpPr/>
            <p:nvPr/>
          </p:nvSpPr>
          <p:spPr>
            <a:xfrm>
              <a:off x="5548745" y="3136605"/>
              <a:ext cx="3249626" cy="281992"/>
            </a:xfrm>
            <a:custGeom>
              <a:rect b="b" l="l" r="r" t="t"/>
              <a:pathLst>
                <a:path extrusionOk="0" h="120000" w="120000">
                  <a:moveTo>
                    <a:pt x="0" y="0"/>
                  </a:moveTo>
                  <a:lnTo>
                    <a:pt x="0" y="60000"/>
                  </a:lnTo>
                  <a:lnTo>
                    <a:pt x="120000" y="60000"/>
                  </a:lnTo>
                  <a:lnTo>
                    <a:pt x="120000" y="120000"/>
                  </a:lnTo>
                </a:path>
              </a:pathLst>
            </a:custGeom>
            <a:noFill/>
            <a:ln cap="flat" cmpd="sng" w="12700">
              <a:solidFill>
                <a:srgbClr val="85A8AD"/>
              </a:solidFill>
              <a:prstDash val="solid"/>
              <a:miter lim="800000"/>
              <a:headEnd len="sm" w="sm" type="none"/>
              <a:tailEnd len="sm" w="sm" type="none"/>
            </a:ln>
          </p:spPr>
        </p:sp>
        <p:sp>
          <p:nvSpPr>
            <p:cNvPr id="670" name="Google Shape;670;p78"/>
            <p:cNvSpPr/>
            <p:nvPr/>
          </p:nvSpPr>
          <p:spPr>
            <a:xfrm>
              <a:off x="5548745" y="3136605"/>
              <a:ext cx="1624813" cy="281992"/>
            </a:xfrm>
            <a:custGeom>
              <a:rect b="b" l="l" r="r" t="t"/>
              <a:pathLst>
                <a:path extrusionOk="0" h="120000" w="120000">
                  <a:moveTo>
                    <a:pt x="0" y="0"/>
                  </a:moveTo>
                  <a:lnTo>
                    <a:pt x="0" y="60000"/>
                  </a:lnTo>
                  <a:lnTo>
                    <a:pt x="120000" y="60000"/>
                  </a:lnTo>
                  <a:lnTo>
                    <a:pt x="120000" y="120000"/>
                  </a:lnTo>
                </a:path>
              </a:pathLst>
            </a:custGeom>
            <a:noFill/>
            <a:ln cap="flat" cmpd="sng" w="12700">
              <a:solidFill>
                <a:srgbClr val="85A8AD"/>
              </a:solidFill>
              <a:prstDash val="solid"/>
              <a:miter lim="800000"/>
              <a:headEnd len="sm" w="sm" type="none"/>
              <a:tailEnd len="sm" w="sm" type="none"/>
            </a:ln>
          </p:spPr>
        </p:sp>
        <p:sp>
          <p:nvSpPr>
            <p:cNvPr id="671" name="Google Shape;671;p78"/>
            <p:cNvSpPr/>
            <p:nvPr/>
          </p:nvSpPr>
          <p:spPr>
            <a:xfrm>
              <a:off x="5503025" y="3136605"/>
              <a:ext cx="91440" cy="281992"/>
            </a:xfrm>
            <a:custGeom>
              <a:rect b="b" l="l" r="r" t="t"/>
              <a:pathLst>
                <a:path extrusionOk="0" h="120000" w="120000">
                  <a:moveTo>
                    <a:pt x="60000" y="0"/>
                  </a:moveTo>
                  <a:lnTo>
                    <a:pt x="60000" y="120000"/>
                  </a:lnTo>
                </a:path>
              </a:pathLst>
            </a:custGeom>
            <a:noFill/>
            <a:ln cap="flat" cmpd="sng" w="12700">
              <a:solidFill>
                <a:srgbClr val="85A8AD"/>
              </a:solidFill>
              <a:prstDash val="solid"/>
              <a:miter lim="800000"/>
              <a:headEnd len="sm" w="sm" type="none"/>
              <a:tailEnd len="sm" w="sm" type="none"/>
            </a:ln>
          </p:spPr>
        </p:sp>
        <p:sp>
          <p:nvSpPr>
            <p:cNvPr id="672" name="Google Shape;672;p78"/>
            <p:cNvSpPr/>
            <p:nvPr/>
          </p:nvSpPr>
          <p:spPr>
            <a:xfrm>
              <a:off x="3923932" y="3136605"/>
              <a:ext cx="1624813" cy="281992"/>
            </a:xfrm>
            <a:custGeom>
              <a:rect b="b" l="l" r="r" t="t"/>
              <a:pathLst>
                <a:path extrusionOk="0" h="120000" w="120000">
                  <a:moveTo>
                    <a:pt x="120000" y="0"/>
                  </a:moveTo>
                  <a:lnTo>
                    <a:pt x="120000" y="60000"/>
                  </a:lnTo>
                  <a:lnTo>
                    <a:pt x="0" y="60000"/>
                  </a:lnTo>
                  <a:lnTo>
                    <a:pt x="0" y="120000"/>
                  </a:lnTo>
                </a:path>
              </a:pathLst>
            </a:custGeom>
            <a:noFill/>
            <a:ln cap="flat" cmpd="sng" w="12700">
              <a:solidFill>
                <a:srgbClr val="85A8AD"/>
              </a:solidFill>
              <a:prstDash val="solid"/>
              <a:miter lim="800000"/>
              <a:headEnd len="sm" w="sm" type="none"/>
              <a:tailEnd len="sm" w="sm" type="none"/>
            </a:ln>
          </p:spPr>
        </p:sp>
        <p:sp>
          <p:nvSpPr>
            <p:cNvPr id="673" name="Google Shape;673;p78"/>
            <p:cNvSpPr/>
            <p:nvPr/>
          </p:nvSpPr>
          <p:spPr>
            <a:xfrm>
              <a:off x="2299119" y="3136605"/>
              <a:ext cx="3249626" cy="281992"/>
            </a:xfrm>
            <a:custGeom>
              <a:rect b="b" l="l" r="r" t="t"/>
              <a:pathLst>
                <a:path extrusionOk="0" h="120000" w="120000">
                  <a:moveTo>
                    <a:pt x="120000" y="0"/>
                  </a:moveTo>
                  <a:lnTo>
                    <a:pt x="120000" y="60000"/>
                  </a:lnTo>
                  <a:lnTo>
                    <a:pt x="0" y="60000"/>
                  </a:lnTo>
                  <a:lnTo>
                    <a:pt x="0" y="120000"/>
                  </a:lnTo>
                </a:path>
              </a:pathLst>
            </a:custGeom>
            <a:noFill/>
            <a:ln cap="flat" cmpd="sng" w="12700">
              <a:solidFill>
                <a:srgbClr val="85A8AD"/>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4" name="Google Shape;674;p78"/>
            <p:cNvSpPr/>
            <p:nvPr/>
          </p:nvSpPr>
          <p:spPr>
            <a:xfrm>
              <a:off x="681892" y="3120310"/>
              <a:ext cx="4866852" cy="295971"/>
            </a:xfrm>
            <a:custGeom>
              <a:rect b="b" l="l" r="r" t="t"/>
              <a:pathLst>
                <a:path extrusionOk="0" h="120000" w="120000">
                  <a:moveTo>
                    <a:pt x="120000" y="0"/>
                  </a:moveTo>
                  <a:lnTo>
                    <a:pt x="120000" y="62833"/>
                  </a:lnTo>
                  <a:lnTo>
                    <a:pt x="0" y="62833"/>
                  </a:lnTo>
                  <a:lnTo>
                    <a:pt x="0" y="120000"/>
                  </a:lnTo>
                </a:path>
              </a:pathLst>
            </a:custGeom>
            <a:noFill/>
            <a:ln cap="flat" cmpd="sng" w="12700">
              <a:solidFill>
                <a:srgbClr val="85A8AD"/>
              </a:solidFill>
              <a:prstDash val="solid"/>
              <a:miter lim="800000"/>
              <a:headEnd len="sm" w="sm" type="none"/>
              <a:tailEnd len="sm" w="sm" type="none"/>
            </a:ln>
          </p:spPr>
        </p:sp>
        <p:sp>
          <p:nvSpPr>
            <p:cNvPr id="675" name="Google Shape;675;p78"/>
            <p:cNvSpPr/>
            <p:nvPr/>
          </p:nvSpPr>
          <p:spPr>
            <a:xfrm>
              <a:off x="4347693" y="1957038"/>
              <a:ext cx="2402104" cy="1179566"/>
            </a:xfrm>
            <a:prstGeom prst="rect">
              <a:avLst/>
            </a:prstGeom>
            <a:solidFill>
              <a:schemeClr val="accent1"/>
            </a:solidFill>
            <a:ln cap="flat" cmpd="sng" w="12700">
              <a:solidFill>
                <a:schemeClr val="accent1"/>
              </a:solidFill>
              <a:prstDash val="solid"/>
              <a:miter lim="800000"/>
              <a:headEnd len="sm" w="sm" type="none"/>
              <a:tailEnd len="sm" w="sm" type="none"/>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Clr>
                  <a:srgbClr val="000000"/>
                </a:buClr>
                <a:buSzPts val="1050"/>
                <a:buFont typeface="Arial"/>
                <a:buNone/>
              </a:pPr>
              <a:r>
                <a:t/>
              </a:r>
              <a:endParaRPr b="0" i="0" sz="1050" u="none" cap="none" strike="noStrike">
                <a:solidFill>
                  <a:srgbClr val="000000"/>
                </a:solidFill>
                <a:latin typeface="Arial"/>
                <a:ea typeface="Arial"/>
                <a:cs typeface="Arial"/>
                <a:sym typeface="Arial"/>
              </a:endParaRPr>
            </a:p>
          </p:txBody>
        </p:sp>
        <p:sp>
          <p:nvSpPr>
            <p:cNvPr id="676" name="Google Shape;676;p78"/>
            <p:cNvSpPr txBox="1"/>
            <p:nvPr/>
          </p:nvSpPr>
          <p:spPr>
            <a:xfrm>
              <a:off x="4347692" y="2010618"/>
              <a:ext cx="2402104" cy="1112008"/>
            </a:xfrm>
            <a:prstGeom prst="rect">
              <a:avLst/>
            </a:prstGeom>
            <a:solidFill>
              <a:schemeClr val="accent1"/>
            </a:solidFill>
            <a:ln>
              <a:noFill/>
            </a:ln>
          </p:spPr>
          <p:txBody>
            <a:bodyPr anchorCtr="0" anchor="ctr" bIns="8550" lIns="8550" spcFirstLastPara="1" rIns="8550" wrap="square" tIns="8550">
              <a:noAutofit/>
            </a:bodyPr>
            <a:lstStyle/>
            <a:p>
              <a:pPr indent="0" lvl="0" marL="0" marR="0" rtl="0" algn="ctr">
                <a:lnSpc>
                  <a:spcPct val="90000"/>
                </a:lnSpc>
                <a:spcBef>
                  <a:spcPts val="0"/>
                </a:spcBef>
                <a:spcAft>
                  <a:spcPts val="0"/>
                </a:spcAft>
                <a:buClr>
                  <a:srgbClr val="000000"/>
                </a:buClr>
                <a:buSzPts val="1350"/>
                <a:buFont typeface="Arial"/>
                <a:buNone/>
              </a:pPr>
              <a:r>
                <a:rPr b="1" i="0" lang="en-US" sz="1350" u="none" cap="none" strike="noStrike">
                  <a:solidFill>
                    <a:schemeClr val="dk1"/>
                  </a:solidFill>
                  <a:latin typeface="Montserrat"/>
                  <a:ea typeface="Montserrat"/>
                  <a:cs typeface="Montserrat"/>
                  <a:sym typeface="Montserrat"/>
                </a:rPr>
                <a:t>Quality Assurance Program Components</a:t>
              </a:r>
              <a:endParaRPr b="0" i="0" sz="1050" u="none" cap="none" strike="noStrike">
                <a:solidFill>
                  <a:schemeClr val="dk1"/>
                </a:solidFill>
                <a:latin typeface="Montserrat"/>
                <a:ea typeface="Montserrat"/>
                <a:cs typeface="Montserrat"/>
                <a:sym typeface="Montserrat"/>
              </a:endParaRPr>
            </a:p>
          </p:txBody>
        </p:sp>
        <p:sp>
          <p:nvSpPr>
            <p:cNvPr id="677" name="Google Shape;677;p78"/>
            <p:cNvSpPr/>
            <p:nvPr/>
          </p:nvSpPr>
          <p:spPr>
            <a:xfrm>
              <a:off x="10482" y="3432576"/>
              <a:ext cx="1342820" cy="671410"/>
            </a:xfrm>
            <a:prstGeom prst="rect">
              <a:avLst/>
            </a:prstGeom>
            <a:solidFill>
              <a:schemeClr val="accent4"/>
            </a:solidFill>
            <a:ln cap="flat" cmpd="sng" w="12700">
              <a:solidFill>
                <a:schemeClr val="lt1"/>
              </a:solidFill>
              <a:prstDash val="solid"/>
              <a:miter lim="800000"/>
              <a:headEnd len="sm" w="sm" type="none"/>
              <a:tailEnd len="sm" w="sm" type="none"/>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Clr>
                  <a:srgbClr val="000000"/>
                </a:buClr>
                <a:buSzPts val="1050"/>
                <a:buFont typeface="Arial"/>
                <a:buNone/>
              </a:pPr>
              <a:r>
                <a:t/>
              </a:r>
              <a:endParaRPr b="0" i="0" sz="1050" u="none" cap="none" strike="noStrike">
                <a:solidFill>
                  <a:srgbClr val="000000"/>
                </a:solidFill>
                <a:latin typeface="Arial"/>
                <a:ea typeface="Arial"/>
                <a:cs typeface="Arial"/>
                <a:sym typeface="Arial"/>
              </a:endParaRPr>
            </a:p>
          </p:txBody>
        </p:sp>
        <p:sp>
          <p:nvSpPr>
            <p:cNvPr id="678" name="Google Shape;678;p78"/>
            <p:cNvSpPr txBox="1"/>
            <p:nvPr/>
          </p:nvSpPr>
          <p:spPr>
            <a:xfrm>
              <a:off x="10482" y="3432576"/>
              <a:ext cx="1342820" cy="671410"/>
            </a:xfrm>
            <a:prstGeom prst="rect">
              <a:avLst/>
            </a:prstGeom>
            <a:solidFill>
              <a:schemeClr val="accent1"/>
            </a:solidFill>
            <a:ln>
              <a:noFill/>
            </a:ln>
          </p:spPr>
          <p:txBody>
            <a:bodyPr anchorCtr="0" anchor="ctr" bIns="7600" lIns="7600" spcFirstLastPara="1" rIns="7600" wrap="square" tIns="7600">
              <a:noAutofit/>
            </a:bodyPr>
            <a:lstStyle/>
            <a:p>
              <a:pPr indent="0" lvl="0" marL="0" marR="0" rtl="0" algn="ctr">
                <a:lnSpc>
                  <a:spcPct val="90000"/>
                </a:lnSpc>
                <a:spcBef>
                  <a:spcPts val="0"/>
                </a:spcBef>
                <a:spcAft>
                  <a:spcPts val="0"/>
                </a:spcAft>
                <a:buClr>
                  <a:srgbClr val="000000"/>
                </a:buClr>
                <a:buSzPts val="1150"/>
                <a:buFont typeface="Arial"/>
                <a:buNone/>
              </a:pPr>
              <a:r>
                <a:rPr b="0" i="0" lang="en-US" sz="1150" u="none" cap="none" strike="noStrike">
                  <a:solidFill>
                    <a:schemeClr val="dk1"/>
                  </a:solidFill>
                  <a:latin typeface="Montserrat"/>
                  <a:ea typeface="Montserrat"/>
                  <a:cs typeface="Montserrat"/>
                  <a:sym typeface="Montserrat"/>
                </a:rPr>
                <a:t>Standardized documents </a:t>
              </a:r>
              <a:endParaRPr b="0" i="0" sz="1150" u="none" cap="none" strike="noStrike">
                <a:solidFill>
                  <a:schemeClr val="dk1"/>
                </a:solidFill>
                <a:latin typeface="Montserrat"/>
                <a:ea typeface="Montserrat"/>
                <a:cs typeface="Montserrat"/>
                <a:sym typeface="Montserrat"/>
              </a:endParaRPr>
            </a:p>
          </p:txBody>
        </p:sp>
        <p:sp>
          <p:nvSpPr>
            <p:cNvPr id="679" name="Google Shape;679;p78"/>
            <p:cNvSpPr/>
            <p:nvPr/>
          </p:nvSpPr>
          <p:spPr>
            <a:xfrm>
              <a:off x="1627708" y="3418597"/>
              <a:ext cx="1342820" cy="671410"/>
            </a:xfrm>
            <a:prstGeom prst="rect">
              <a:avLst/>
            </a:prstGeom>
            <a:solidFill>
              <a:schemeClr val="accent4"/>
            </a:solidFill>
            <a:ln cap="flat" cmpd="sng" w="12700">
              <a:solidFill>
                <a:schemeClr val="lt1"/>
              </a:solidFill>
              <a:prstDash val="solid"/>
              <a:miter lim="800000"/>
              <a:headEnd len="sm" w="sm" type="none"/>
              <a:tailEnd len="sm" w="sm" type="none"/>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Clr>
                  <a:srgbClr val="000000"/>
                </a:buClr>
                <a:buSzPts val="1050"/>
                <a:buFont typeface="Arial"/>
                <a:buNone/>
              </a:pPr>
              <a:r>
                <a:t/>
              </a:r>
              <a:endParaRPr b="0" i="0" sz="1050" u="none" cap="none" strike="noStrike">
                <a:solidFill>
                  <a:srgbClr val="000000"/>
                </a:solidFill>
                <a:latin typeface="Arial"/>
                <a:ea typeface="Arial"/>
                <a:cs typeface="Arial"/>
                <a:sym typeface="Arial"/>
              </a:endParaRPr>
            </a:p>
          </p:txBody>
        </p:sp>
        <p:sp>
          <p:nvSpPr>
            <p:cNvPr id="680" name="Google Shape;680;p78"/>
            <p:cNvSpPr txBox="1"/>
            <p:nvPr/>
          </p:nvSpPr>
          <p:spPr>
            <a:xfrm>
              <a:off x="1627708" y="3418597"/>
              <a:ext cx="1342820" cy="671410"/>
            </a:xfrm>
            <a:prstGeom prst="rect">
              <a:avLst/>
            </a:prstGeom>
            <a:solidFill>
              <a:schemeClr val="accent1"/>
            </a:solidFill>
            <a:ln>
              <a:noFill/>
            </a:ln>
          </p:spPr>
          <p:txBody>
            <a:bodyPr anchorCtr="0" anchor="ctr" bIns="6175" lIns="6175" spcFirstLastPara="1" rIns="6175" wrap="square" tIns="6175">
              <a:noAutofit/>
            </a:bodyPr>
            <a:lstStyle/>
            <a:p>
              <a:pPr indent="0" lvl="0" marL="0" marR="0" rtl="0" algn="ctr">
                <a:lnSpc>
                  <a:spcPct val="90000"/>
                </a:lnSpc>
                <a:spcBef>
                  <a:spcPts val="0"/>
                </a:spcBef>
                <a:spcAft>
                  <a:spcPts val="0"/>
                </a:spcAft>
                <a:buClr>
                  <a:srgbClr val="000000"/>
                </a:buClr>
                <a:buSzPts val="975"/>
                <a:buFont typeface="Arial"/>
                <a:buNone/>
              </a:pPr>
              <a:r>
                <a:rPr b="0" i="0" lang="en-US" sz="975" u="none" cap="none" strike="noStrike">
                  <a:solidFill>
                    <a:schemeClr val="dk1"/>
                  </a:solidFill>
                  <a:latin typeface="Montserrat"/>
                  <a:ea typeface="Montserrat"/>
                  <a:cs typeface="Montserrat"/>
                  <a:sym typeface="Montserrat"/>
                </a:rPr>
                <a:t>Use of good molecular biology practices</a:t>
              </a:r>
              <a:endParaRPr b="0" i="0" sz="1050" u="none" cap="none" strike="noStrike">
                <a:solidFill>
                  <a:schemeClr val="dk1"/>
                </a:solidFill>
                <a:latin typeface="Montserrat"/>
                <a:ea typeface="Montserrat"/>
                <a:cs typeface="Montserrat"/>
                <a:sym typeface="Montserrat"/>
              </a:endParaRPr>
            </a:p>
          </p:txBody>
        </p:sp>
        <p:sp>
          <p:nvSpPr>
            <p:cNvPr id="681" name="Google Shape;681;p78"/>
            <p:cNvSpPr/>
            <p:nvPr/>
          </p:nvSpPr>
          <p:spPr>
            <a:xfrm>
              <a:off x="3252521" y="3418597"/>
              <a:ext cx="1342820" cy="671410"/>
            </a:xfrm>
            <a:prstGeom prst="rect">
              <a:avLst/>
            </a:prstGeom>
            <a:solidFill>
              <a:schemeClr val="accent4"/>
            </a:solidFill>
            <a:ln cap="flat" cmpd="sng" w="12700">
              <a:solidFill>
                <a:schemeClr val="lt1"/>
              </a:solidFill>
              <a:prstDash val="solid"/>
              <a:miter lim="800000"/>
              <a:headEnd len="sm" w="sm" type="none"/>
              <a:tailEnd len="sm" w="sm" type="none"/>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Clr>
                  <a:srgbClr val="000000"/>
                </a:buClr>
                <a:buSzPts val="1050"/>
                <a:buFont typeface="Arial"/>
                <a:buNone/>
              </a:pPr>
              <a:r>
                <a:t/>
              </a:r>
              <a:endParaRPr b="0" i="0" sz="1050" u="none" cap="none" strike="noStrike">
                <a:solidFill>
                  <a:srgbClr val="000000"/>
                </a:solidFill>
                <a:latin typeface="Arial"/>
                <a:ea typeface="Arial"/>
                <a:cs typeface="Arial"/>
                <a:sym typeface="Arial"/>
              </a:endParaRPr>
            </a:p>
          </p:txBody>
        </p:sp>
        <p:sp>
          <p:nvSpPr>
            <p:cNvPr id="682" name="Google Shape;682;p78"/>
            <p:cNvSpPr txBox="1"/>
            <p:nvPr/>
          </p:nvSpPr>
          <p:spPr>
            <a:xfrm>
              <a:off x="3252521" y="3418597"/>
              <a:ext cx="1342820" cy="671410"/>
            </a:xfrm>
            <a:prstGeom prst="rect">
              <a:avLst/>
            </a:prstGeom>
            <a:solidFill>
              <a:schemeClr val="accent1"/>
            </a:solidFill>
            <a:ln>
              <a:noFill/>
            </a:ln>
          </p:spPr>
          <p:txBody>
            <a:bodyPr anchorCtr="0" anchor="ctr" bIns="7600" lIns="7600" spcFirstLastPara="1" rIns="7600" wrap="square" tIns="7600">
              <a:noAutofit/>
            </a:bodyPr>
            <a:lstStyle/>
            <a:p>
              <a:pPr indent="0" lvl="0" marL="0" marR="0" rtl="0" algn="ctr">
                <a:lnSpc>
                  <a:spcPct val="90000"/>
                </a:lnSpc>
                <a:spcBef>
                  <a:spcPts val="0"/>
                </a:spcBef>
                <a:spcAft>
                  <a:spcPts val="0"/>
                </a:spcAft>
                <a:buClr>
                  <a:srgbClr val="000000"/>
                </a:buClr>
                <a:buSzPts val="1200"/>
                <a:buFont typeface="Arial"/>
                <a:buNone/>
              </a:pPr>
              <a:r>
                <a:rPr b="0" i="0" lang="en-US" sz="1200" u="none" cap="none" strike="noStrike">
                  <a:solidFill>
                    <a:schemeClr val="dk1"/>
                  </a:solidFill>
                  <a:latin typeface="Montserrat"/>
                  <a:ea typeface="Montserrat"/>
                  <a:cs typeface="Montserrat"/>
                  <a:sym typeface="Montserrat"/>
                </a:rPr>
                <a:t>Competency assessment</a:t>
              </a:r>
              <a:endParaRPr b="0" i="0" sz="1050" u="none" cap="none" strike="noStrike">
                <a:solidFill>
                  <a:schemeClr val="dk1"/>
                </a:solidFill>
                <a:latin typeface="Montserrat"/>
                <a:ea typeface="Montserrat"/>
                <a:cs typeface="Montserrat"/>
                <a:sym typeface="Montserrat"/>
              </a:endParaRPr>
            </a:p>
          </p:txBody>
        </p:sp>
        <p:sp>
          <p:nvSpPr>
            <p:cNvPr id="683" name="Google Shape;683;p78"/>
            <p:cNvSpPr/>
            <p:nvPr/>
          </p:nvSpPr>
          <p:spPr>
            <a:xfrm>
              <a:off x="4877335" y="3418597"/>
              <a:ext cx="1342820" cy="671410"/>
            </a:xfrm>
            <a:prstGeom prst="rect">
              <a:avLst/>
            </a:prstGeom>
            <a:solidFill>
              <a:schemeClr val="accent4"/>
            </a:solidFill>
            <a:ln cap="flat" cmpd="sng" w="12700">
              <a:solidFill>
                <a:schemeClr val="lt1"/>
              </a:solidFill>
              <a:prstDash val="solid"/>
              <a:miter lim="800000"/>
              <a:headEnd len="sm" w="sm" type="none"/>
              <a:tailEnd len="sm" w="sm" type="none"/>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Clr>
                  <a:srgbClr val="000000"/>
                </a:buClr>
                <a:buSzPts val="1050"/>
                <a:buFont typeface="Arial"/>
                <a:buNone/>
              </a:pPr>
              <a:r>
                <a:t/>
              </a:r>
              <a:endParaRPr b="0" i="0" sz="1050" u="none" cap="none" strike="noStrike">
                <a:solidFill>
                  <a:srgbClr val="000000"/>
                </a:solidFill>
                <a:latin typeface="Arial"/>
                <a:ea typeface="Arial"/>
                <a:cs typeface="Arial"/>
                <a:sym typeface="Arial"/>
              </a:endParaRPr>
            </a:p>
          </p:txBody>
        </p:sp>
        <p:sp>
          <p:nvSpPr>
            <p:cNvPr id="684" name="Google Shape;684;p78"/>
            <p:cNvSpPr txBox="1"/>
            <p:nvPr/>
          </p:nvSpPr>
          <p:spPr>
            <a:xfrm>
              <a:off x="4877335" y="3418597"/>
              <a:ext cx="1342820" cy="671410"/>
            </a:xfrm>
            <a:prstGeom prst="rect">
              <a:avLst/>
            </a:prstGeom>
            <a:solidFill>
              <a:schemeClr val="accent1"/>
            </a:solidFill>
            <a:ln>
              <a:noFill/>
            </a:ln>
          </p:spPr>
          <p:txBody>
            <a:bodyPr anchorCtr="0" anchor="ctr" bIns="7600" lIns="7600" spcFirstLastPara="1" rIns="7600" wrap="square" tIns="7600">
              <a:noAutofit/>
            </a:bodyPr>
            <a:lstStyle/>
            <a:p>
              <a:pPr indent="0" lvl="0" marL="0" marR="0" rtl="0" algn="ctr">
                <a:lnSpc>
                  <a:spcPct val="90000"/>
                </a:lnSpc>
                <a:spcBef>
                  <a:spcPts val="0"/>
                </a:spcBef>
                <a:spcAft>
                  <a:spcPts val="0"/>
                </a:spcAft>
                <a:buClr>
                  <a:srgbClr val="000000"/>
                </a:buClr>
                <a:buSzPts val="1200"/>
                <a:buFont typeface="Arial"/>
                <a:buNone/>
              </a:pPr>
              <a:r>
                <a:rPr b="0" i="0" lang="en-US" sz="1200" u="none" cap="none" strike="noStrike">
                  <a:solidFill>
                    <a:schemeClr val="dk1"/>
                  </a:solidFill>
                  <a:latin typeface="Montserrat"/>
                  <a:ea typeface="Montserrat"/>
                  <a:cs typeface="Montserrat"/>
                  <a:sym typeface="Montserrat"/>
                </a:rPr>
                <a:t>Internal quality controls</a:t>
              </a:r>
              <a:endParaRPr b="0" i="0" sz="1050" u="none" cap="none" strike="noStrike">
                <a:solidFill>
                  <a:schemeClr val="dk1"/>
                </a:solidFill>
                <a:latin typeface="Montserrat"/>
                <a:ea typeface="Montserrat"/>
                <a:cs typeface="Montserrat"/>
                <a:sym typeface="Montserrat"/>
              </a:endParaRPr>
            </a:p>
          </p:txBody>
        </p:sp>
        <p:sp>
          <p:nvSpPr>
            <p:cNvPr id="685" name="Google Shape;685;p78"/>
            <p:cNvSpPr/>
            <p:nvPr/>
          </p:nvSpPr>
          <p:spPr>
            <a:xfrm>
              <a:off x="6502148" y="3418597"/>
              <a:ext cx="1342820" cy="671410"/>
            </a:xfrm>
            <a:prstGeom prst="rect">
              <a:avLst/>
            </a:prstGeom>
            <a:solidFill>
              <a:schemeClr val="accent4"/>
            </a:solidFill>
            <a:ln cap="flat" cmpd="sng" w="12700">
              <a:solidFill>
                <a:schemeClr val="lt1"/>
              </a:solidFill>
              <a:prstDash val="solid"/>
              <a:miter lim="800000"/>
              <a:headEnd len="sm" w="sm" type="none"/>
              <a:tailEnd len="sm" w="sm" type="none"/>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Clr>
                  <a:srgbClr val="000000"/>
                </a:buClr>
                <a:buSzPts val="1050"/>
                <a:buFont typeface="Arial"/>
                <a:buNone/>
              </a:pPr>
              <a:r>
                <a:t/>
              </a:r>
              <a:endParaRPr b="0" i="0" sz="1050" u="none" cap="none" strike="noStrike">
                <a:solidFill>
                  <a:srgbClr val="000000"/>
                </a:solidFill>
                <a:latin typeface="Arial"/>
                <a:ea typeface="Arial"/>
                <a:cs typeface="Arial"/>
                <a:sym typeface="Arial"/>
              </a:endParaRPr>
            </a:p>
          </p:txBody>
        </p:sp>
        <p:sp>
          <p:nvSpPr>
            <p:cNvPr id="686" name="Google Shape;686;p78"/>
            <p:cNvSpPr txBox="1"/>
            <p:nvPr/>
          </p:nvSpPr>
          <p:spPr>
            <a:xfrm>
              <a:off x="6502148" y="3418597"/>
              <a:ext cx="1342820" cy="671410"/>
            </a:xfrm>
            <a:prstGeom prst="rect">
              <a:avLst/>
            </a:prstGeom>
            <a:solidFill>
              <a:schemeClr val="accent1"/>
            </a:solidFill>
            <a:ln>
              <a:noFill/>
            </a:ln>
          </p:spPr>
          <p:txBody>
            <a:bodyPr anchorCtr="0" anchor="ctr" bIns="7600" lIns="7600" spcFirstLastPara="1" rIns="7600" wrap="square" tIns="7600">
              <a:noAutofit/>
            </a:bodyPr>
            <a:lstStyle/>
            <a:p>
              <a:pPr indent="0" lvl="0" marL="0" marR="0" rtl="0" algn="ctr">
                <a:lnSpc>
                  <a:spcPct val="90000"/>
                </a:lnSpc>
                <a:spcBef>
                  <a:spcPts val="0"/>
                </a:spcBef>
                <a:spcAft>
                  <a:spcPts val="0"/>
                </a:spcAft>
                <a:buClr>
                  <a:srgbClr val="000000"/>
                </a:buClr>
                <a:buSzPts val="1200"/>
                <a:buFont typeface="Arial"/>
                <a:buNone/>
              </a:pPr>
              <a:r>
                <a:rPr b="0" i="0" lang="en-US" sz="1200" u="none" cap="none" strike="noStrike">
                  <a:solidFill>
                    <a:schemeClr val="dk1"/>
                  </a:solidFill>
                  <a:latin typeface="Montserrat"/>
                  <a:ea typeface="Montserrat"/>
                  <a:cs typeface="Montserrat"/>
                  <a:sym typeface="Montserrat"/>
                </a:rPr>
                <a:t>External quality assessment (EQA)</a:t>
              </a:r>
              <a:endParaRPr b="0" i="0" sz="1050" u="none" cap="none" strike="noStrike">
                <a:solidFill>
                  <a:schemeClr val="dk1"/>
                </a:solidFill>
                <a:latin typeface="Montserrat"/>
                <a:ea typeface="Montserrat"/>
                <a:cs typeface="Montserrat"/>
                <a:sym typeface="Montserrat"/>
              </a:endParaRPr>
            </a:p>
          </p:txBody>
        </p:sp>
        <p:sp>
          <p:nvSpPr>
            <p:cNvPr id="687" name="Google Shape;687;p78"/>
            <p:cNvSpPr/>
            <p:nvPr/>
          </p:nvSpPr>
          <p:spPr>
            <a:xfrm>
              <a:off x="8126961" y="3418597"/>
              <a:ext cx="1342820" cy="671410"/>
            </a:xfrm>
            <a:prstGeom prst="rect">
              <a:avLst/>
            </a:prstGeom>
            <a:solidFill>
              <a:schemeClr val="accent4"/>
            </a:solidFill>
            <a:ln cap="flat" cmpd="sng" w="12700">
              <a:solidFill>
                <a:schemeClr val="lt1"/>
              </a:solidFill>
              <a:prstDash val="solid"/>
              <a:miter lim="800000"/>
              <a:headEnd len="sm" w="sm" type="none"/>
              <a:tailEnd len="sm" w="sm" type="none"/>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Clr>
                  <a:srgbClr val="000000"/>
                </a:buClr>
                <a:buSzPts val="1050"/>
                <a:buFont typeface="Arial"/>
                <a:buNone/>
              </a:pPr>
              <a:r>
                <a:t/>
              </a:r>
              <a:endParaRPr b="0" i="0" sz="1050" u="none" cap="none" strike="noStrike">
                <a:solidFill>
                  <a:srgbClr val="000000"/>
                </a:solidFill>
                <a:latin typeface="Arial"/>
                <a:ea typeface="Arial"/>
                <a:cs typeface="Arial"/>
                <a:sym typeface="Arial"/>
              </a:endParaRPr>
            </a:p>
          </p:txBody>
        </p:sp>
        <p:sp>
          <p:nvSpPr>
            <p:cNvPr id="688" name="Google Shape;688;p78"/>
            <p:cNvSpPr txBox="1"/>
            <p:nvPr/>
          </p:nvSpPr>
          <p:spPr>
            <a:xfrm>
              <a:off x="8126961" y="3418597"/>
              <a:ext cx="1342820" cy="671410"/>
            </a:xfrm>
            <a:prstGeom prst="rect">
              <a:avLst/>
            </a:prstGeom>
            <a:solidFill>
              <a:schemeClr val="accent1"/>
            </a:solidFill>
            <a:ln>
              <a:noFill/>
            </a:ln>
          </p:spPr>
          <p:txBody>
            <a:bodyPr anchorCtr="0" anchor="ctr" bIns="7600" lIns="7600" spcFirstLastPara="1" rIns="7600" wrap="square" tIns="7600">
              <a:noAutofit/>
            </a:bodyPr>
            <a:lstStyle/>
            <a:p>
              <a:pPr indent="0" lvl="0" marL="0" marR="0" rtl="0" algn="ctr">
                <a:lnSpc>
                  <a:spcPct val="90000"/>
                </a:lnSpc>
                <a:spcBef>
                  <a:spcPts val="0"/>
                </a:spcBef>
                <a:spcAft>
                  <a:spcPts val="0"/>
                </a:spcAft>
                <a:buClr>
                  <a:srgbClr val="000000"/>
                </a:buClr>
                <a:buSzPts val="1200"/>
                <a:buFont typeface="Arial"/>
                <a:buNone/>
              </a:pPr>
              <a:r>
                <a:rPr b="0" i="0" lang="en-US" sz="1200" u="none" cap="none" strike="noStrike">
                  <a:solidFill>
                    <a:schemeClr val="dk1"/>
                  </a:solidFill>
                  <a:latin typeface="Montserrat"/>
                  <a:ea typeface="Montserrat"/>
                  <a:cs typeface="Montserrat"/>
                  <a:sym typeface="Montserrat"/>
                </a:rPr>
                <a:t>On-site supervision</a:t>
              </a:r>
              <a:endParaRPr b="0" i="0" sz="1050" u="none" cap="none" strike="noStrike">
                <a:solidFill>
                  <a:schemeClr val="dk1"/>
                </a:solidFill>
                <a:latin typeface="Montserrat"/>
                <a:ea typeface="Montserrat"/>
                <a:cs typeface="Montserrat"/>
                <a:sym typeface="Montserrat"/>
              </a:endParaRPr>
            </a:p>
          </p:txBody>
        </p:sp>
        <p:sp>
          <p:nvSpPr>
            <p:cNvPr id="689" name="Google Shape;689;p78"/>
            <p:cNvSpPr/>
            <p:nvPr/>
          </p:nvSpPr>
          <p:spPr>
            <a:xfrm>
              <a:off x="9751774" y="3418597"/>
              <a:ext cx="1342820" cy="671410"/>
            </a:xfrm>
            <a:prstGeom prst="rect">
              <a:avLst/>
            </a:prstGeom>
            <a:solidFill>
              <a:schemeClr val="accent4"/>
            </a:solidFill>
            <a:ln cap="flat" cmpd="sng" w="12700">
              <a:solidFill>
                <a:schemeClr val="lt1"/>
              </a:solidFill>
              <a:prstDash val="solid"/>
              <a:miter lim="800000"/>
              <a:headEnd len="sm" w="sm" type="none"/>
              <a:tailEnd len="sm" w="sm" type="none"/>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Clr>
                  <a:srgbClr val="000000"/>
                </a:buClr>
                <a:buSzPts val="1050"/>
                <a:buFont typeface="Arial"/>
                <a:buNone/>
              </a:pPr>
              <a:r>
                <a:t/>
              </a:r>
              <a:endParaRPr b="0" i="0" sz="1050" u="none" cap="none" strike="noStrike">
                <a:solidFill>
                  <a:srgbClr val="000000"/>
                </a:solidFill>
                <a:latin typeface="Arial"/>
                <a:ea typeface="Arial"/>
                <a:cs typeface="Arial"/>
                <a:sym typeface="Arial"/>
              </a:endParaRPr>
            </a:p>
          </p:txBody>
        </p:sp>
        <p:sp>
          <p:nvSpPr>
            <p:cNvPr id="690" name="Google Shape;690;p78"/>
            <p:cNvSpPr txBox="1"/>
            <p:nvPr/>
          </p:nvSpPr>
          <p:spPr>
            <a:xfrm>
              <a:off x="9751774" y="3418597"/>
              <a:ext cx="1342820" cy="671410"/>
            </a:xfrm>
            <a:prstGeom prst="rect">
              <a:avLst/>
            </a:prstGeom>
            <a:solidFill>
              <a:schemeClr val="accent1"/>
            </a:solidFill>
            <a:ln>
              <a:noFill/>
            </a:ln>
          </p:spPr>
          <p:txBody>
            <a:bodyPr anchorCtr="0" anchor="ctr" bIns="6175" lIns="6175" spcFirstLastPara="1" rIns="6175" wrap="square" tIns="6175">
              <a:noAutofit/>
            </a:bodyPr>
            <a:lstStyle/>
            <a:p>
              <a:pPr indent="0" lvl="0" marL="0" marR="0" rtl="0" algn="ctr">
                <a:lnSpc>
                  <a:spcPct val="90000"/>
                </a:lnSpc>
                <a:spcBef>
                  <a:spcPts val="0"/>
                </a:spcBef>
                <a:spcAft>
                  <a:spcPts val="0"/>
                </a:spcAft>
                <a:buClr>
                  <a:srgbClr val="000000"/>
                </a:buClr>
                <a:buSzPts val="975"/>
                <a:buFont typeface="Arial"/>
                <a:buNone/>
              </a:pPr>
              <a:r>
                <a:rPr b="0" i="0" lang="en-US" sz="975" u="none" cap="none" strike="noStrike">
                  <a:solidFill>
                    <a:schemeClr val="dk1"/>
                  </a:solidFill>
                  <a:latin typeface="Montserrat"/>
                  <a:ea typeface="Montserrat"/>
                  <a:cs typeface="Montserrat"/>
                  <a:sym typeface="Montserrat"/>
                </a:rPr>
                <a:t>Continuous quality improvement processes</a:t>
              </a:r>
              <a:endParaRPr b="0" i="0" sz="1050" u="none" cap="none" strike="noStrike">
                <a:solidFill>
                  <a:schemeClr val="dk1"/>
                </a:solidFill>
                <a:latin typeface="Montserrat"/>
                <a:ea typeface="Montserrat"/>
                <a:cs typeface="Montserrat"/>
                <a:sym typeface="Montserrat"/>
              </a:endParaRPr>
            </a:p>
          </p:txBody>
        </p:sp>
      </p:grpSp>
      <p:sp>
        <p:nvSpPr>
          <p:cNvPr id="691" name="Google Shape;691;p78"/>
          <p:cNvSpPr txBox="1"/>
          <p:nvPr/>
        </p:nvSpPr>
        <p:spPr>
          <a:xfrm>
            <a:off x="6243637" y="514868"/>
            <a:ext cx="2711520" cy="2246769"/>
          </a:xfrm>
          <a:prstGeom prst="rect">
            <a:avLst/>
          </a:prstGeom>
          <a:solidFill>
            <a:srgbClr val="00206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lt1"/>
                </a:solidFill>
                <a:latin typeface="Montserrat"/>
                <a:ea typeface="Montserrat"/>
                <a:cs typeface="Montserrat"/>
                <a:sym typeface="Montserrat"/>
              </a:rPr>
              <a:t>A comprehensive discussion of the essential elements of a quality assurance system for any rapid TB diagnostic test may be found in the </a:t>
            </a:r>
            <a:r>
              <a:rPr b="0" i="0" lang="en-US" sz="1400" u="sng" cap="none" strike="noStrike">
                <a:solidFill>
                  <a:schemeClr val="hlink"/>
                </a:solidFill>
                <a:latin typeface="Montserrat"/>
                <a:ea typeface="Montserrat"/>
                <a:cs typeface="Montserrat"/>
                <a:sym typeface="Montserrat"/>
                <a:hlinkClick r:id="rId3"/>
              </a:rPr>
              <a:t>GLI Practical Guide to Implementing a Quality Assurance System for Xpert MTB/RIF Testing</a:t>
            </a:r>
            <a:endParaRPr b="0" i="0" sz="1400" u="none" cap="none" strike="noStrike">
              <a:solidFill>
                <a:schemeClr val="lt1"/>
              </a:solidFill>
              <a:latin typeface="Montserrat"/>
              <a:ea typeface="Montserrat"/>
              <a:cs typeface="Montserrat"/>
              <a:sym typeface="Montserrat"/>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5" name="Shape 695"/>
        <p:cNvGrpSpPr/>
        <p:nvPr/>
      </p:nvGrpSpPr>
      <p:grpSpPr>
        <a:xfrm>
          <a:off x="0" y="0"/>
          <a:ext cx="0" cy="0"/>
          <a:chOff x="0" y="0"/>
          <a:chExt cx="0" cy="0"/>
        </a:xfrm>
      </p:grpSpPr>
      <p:sp>
        <p:nvSpPr>
          <p:cNvPr id="696" name="Google Shape;696;p79"/>
          <p:cNvSpPr txBox="1"/>
          <p:nvPr>
            <p:ph type="title"/>
          </p:nvPr>
        </p:nvSpPr>
        <p:spPr>
          <a:xfrm>
            <a:off x="723018" y="449318"/>
            <a:ext cx="7692320" cy="668128"/>
          </a:xfrm>
          <a:prstGeom prst="rect">
            <a:avLst/>
          </a:prstGeom>
          <a:noFill/>
          <a:ln>
            <a:noFill/>
          </a:ln>
        </p:spPr>
        <p:txBody>
          <a:bodyPr anchorCtr="0" anchor="b" bIns="0" lIns="0" spcFirstLastPara="1" rIns="0" wrap="square" tIns="0">
            <a:normAutofit/>
          </a:bodyPr>
          <a:lstStyle/>
          <a:p>
            <a:pPr indent="0" lvl="0" marL="0" rtl="0" algn="l">
              <a:lnSpc>
                <a:spcPct val="90000"/>
              </a:lnSpc>
              <a:spcBef>
                <a:spcPts val="0"/>
              </a:spcBef>
              <a:spcAft>
                <a:spcPts val="0"/>
              </a:spcAft>
              <a:buClr>
                <a:schemeClr val="dk1"/>
              </a:buClr>
              <a:buSzPts val="4400"/>
              <a:buFont typeface="Franklin Gothic"/>
              <a:buNone/>
            </a:pPr>
            <a:r>
              <a:rPr lang="en-US"/>
              <a:t>Good Molecular Biology Practices</a:t>
            </a:r>
            <a:endParaRPr/>
          </a:p>
        </p:txBody>
      </p:sp>
      <p:sp>
        <p:nvSpPr>
          <p:cNvPr id="697" name="Google Shape;697;p79"/>
          <p:cNvSpPr txBox="1"/>
          <p:nvPr>
            <p:ph idx="1" type="body"/>
          </p:nvPr>
        </p:nvSpPr>
        <p:spPr>
          <a:xfrm>
            <a:off x="723018" y="1271587"/>
            <a:ext cx="7692320" cy="3212615"/>
          </a:xfrm>
          <a:prstGeom prst="rect">
            <a:avLst/>
          </a:prstGeom>
          <a:noFill/>
          <a:ln>
            <a:noFill/>
          </a:ln>
        </p:spPr>
        <p:txBody>
          <a:bodyPr anchorCtr="0" anchor="t" bIns="45700" lIns="91425" spcFirstLastPara="1" rIns="91425" wrap="square" tIns="45700">
            <a:normAutofit fontScale="92500" lnSpcReduction="20000"/>
          </a:bodyPr>
          <a:lstStyle/>
          <a:p>
            <a:pPr indent="-257175" lvl="0" marL="342900" rtl="0" algn="l">
              <a:lnSpc>
                <a:spcPct val="90000"/>
              </a:lnSpc>
              <a:spcBef>
                <a:spcPts val="750"/>
              </a:spcBef>
              <a:spcAft>
                <a:spcPts val="0"/>
              </a:spcAft>
              <a:buClr>
                <a:schemeClr val="dk1"/>
              </a:buClr>
              <a:buSzPct val="108107"/>
              <a:buChar char="•"/>
            </a:pPr>
            <a:r>
              <a:rPr lang="en-US"/>
              <a:t>The Truenat TB test procedures require multiple hands-on steps as well as precision micro-pipetting.</a:t>
            </a:r>
            <a:endParaRPr/>
          </a:p>
          <a:p>
            <a:pPr indent="-142875" lvl="0" marL="342900" rtl="0" algn="l">
              <a:lnSpc>
                <a:spcPct val="90000"/>
              </a:lnSpc>
              <a:spcBef>
                <a:spcPts val="750"/>
              </a:spcBef>
              <a:spcAft>
                <a:spcPts val="0"/>
              </a:spcAft>
              <a:buClr>
                <a:schemeClr val="dk1"/>
              </a:buClr>
              <a:buSzPct val="108107"/>
              <a:buNone/>
            </a:pPr>
            <a:r>
              <a:t/>
            </a:r>
            <a:endParaRPr/>
          </a:p>
          <a:p>
            <a:pPr indent="-257175" lvl="0" marL="342900" rtl="0" algn="l">
              <a:lnSpc>
                <a:spcPct val="90000"/>
              </a:lnSpc>
              <a:spcBef>
                <a:spcPts val="750"/>
              </a:spcBef>
              <a:spcAft>
                <a:spcPts val="0"/>
              </a:spcAft>
              <a:buClr>
                <a:schemeClr val="dk1"/>
              </a:buClr>
              <a:buSzPct val="108107"/>
              <a:buChar char="•"/>
            </a:pPr>
            <a:r>
              <a:rPr lang="en-US"/>
              <a:t>Laboratory technicians should be trained on good molecular biology practices before operating Truenat.</a:t>
            </a:r>
            <a:endParaRPr/>
          </a:p>
          <a:p>
            <a:pPr indent="-142875" lvl="0" marL="342900" rtl="0" algn="l">
              <a:lnSpc>
                <a:spcPct val="90000"/>
              </a:lnSpc>
              <a:spcBef>
                <a:spcPts val="750"/>
              </a:spcBef>
              <a:spcAft>
                <a:spcPts val="0"/>
              </a:spcAft>
              <a:buClr>
                <a:schemeClr val="dk1"/>
              </a:buClr>
              <a:buSzPct val="108107"/>
              <a:buNone/>
            </a:pPr>
            <a:r>
              <a:t/>
            </a:r>
            <a:endParaRPr/>
          </a:p>
          <a:p>
            <a:pPr indent="-257175" lvl="0" marL="342900" rtl="0" algn="l">
              <a:lnSpc>
                <a:spcPct val="90000"/>
              </a:lnSpc>
              <a:spcBef>
                <a:spcPts val="750"/>
              </a:spcBef>
              <a:spcAft>
                <a:spcPts val="0"/>
              </a:spcAft>
              <a:buClr>
                <a:schemeClr val="dk1"/>
              </a:buClr>
              <a:buSzPct val="108107"/>
              <a:buChar char="•"/>
            </a:pPr>
            <a:r>
              <a:rPr lang="en-US"/>
              <a:t>One procedure that requires special care in training technicians is the micropipetting/dispensing of 6μl of DNA eluate solution into the well of the Truenat chip: a “steady hand” may also be an asset.</a:t>
            </a:r>
            <a:endParaRPr/>
          </a:p>
          <a:p>
            <a:pPr indent="0" lvl="0" marL="85725" rtl="0" algn="l">
              <a:lnSpc>
                <a:spcPct val="90000"/>
              </a:lnSpc>
              <a:spcBef>
                <a:spcPts val="750"/>
              </a:spcBef>
              <a:spcAft>
                <a:spcPts val="0"/>
              </a:spcAft>
              <a:buSzPct val="108107"/>
              <a:buNone/>
            </a:pPr>
            <a:r>
              <a:t/>
            </a:r>
            <a:endParaRPr/>
          </a:p>
          <a:p>
            <a:pPr indent="-257175" lvl="0" marL="342900" rtl="0" algn="l">
              <a:lnSpc>
                <a:spcPct val="90000"/>
              </a:lnSpc>
              <a:spcBef>
                <a:spcPts val="750"/>
              </a:spcBef>
              <a:spcAft>
                <a:spcPts val="0"/>
              </a:spcAft>
              <a:buClr>
                <a:schemeClr val="dk1"/>
              </a:buClr>
              <a:buSzPct val="108107"/>
              <a:buChar char="•"/>
            </a:pPr>
            <a:r>
              <a:rPr lang="en-US"/>
              <a:t>At least 10–15 specimens per week should be tested to maintain proficiency of staff conducting the Truenat TB tests.</a:t>
            </a:r>
            <a:endParaRPr/>
          </a:p>
          <a:p>
            <a:pPr indent="-142875" lvl="0" marL="342900" rtl="0" algn="l">
              <a:lnSpc>
                <a:spcPct val="90000"/>
              </a:lnSpc>
              <a:spcBef>
                <a:spcPts val="750"/>
              </a:spcBef>
              <a:spcAft>
                <a:spcPts val="0"/>
              </a:spcAft>
              <a:buClr>
                <a:schemeClr val="dk1"/>
              </a:buClr>
              <a:buSzPct val="108107"/>
              <a:buNone/>
            </a:pPr>
            <a:r>
              <a:t/>
            </a:r>
            <a:endParaRPr/>
          </a:p>
          <a:p>
            <a:pPr indent="-142875" lvl="0" marL="342900" rtl="0" algn="l">
              <a:lnSpc>
                <a:spcPct val="90000"/>
              </a:lnSpc>
              <a:spcBef>
                <a:spcPts val="750"/>
              </a:spcBef>
              <a:spcAft>
                <a:spcPts val="0"/>
              </a:spcAft>
              <a:buClr>
                <a:schemeClr val="dk1"/>
              </a:buClr>
              <a:buSzPct val="108107"/>
              <a:buNone/>
            </a:pPr>
            <a:r>
              <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1" name="Shape 701"/>
        <p:cNvGrpSpPr/>
        <p:nvPr/>
      </p:nvGrpSpPr>
      <p:grpSpPr>
        <a:xfrm>
          <a:off x="0" y="0"/>
          <a:ext cx="0" cy="0"/>
          <a:chOff x="0" y="0"/>
          <a:chExt cx="0" cy="0"/>
        </a:xfrm>
      </p:grpSpPr>
      <p:sp>
        <p:nvSpPr>
          <p:cNvPr id="702" name="Google Shape;702;p80"/>
          <p:cNvSpPr txBox="1"/>
          <p:nvPr>
            <p:ph type="title"/>
          </p:nvPr>
        </p:nvSpPr>
        <p:spPr>
          <a:xfrm>
            <a:off x="723018" y="449318"/>
            <a:ext cx="7692320" cy="668128"/>
          </a:xfrm>
          <a:prstGeom prst="rect">
            <a:avLst/>
          </a:prstGeom>
          <a:noFill/>
          <a:ln>
            <a:noFill/>
          </a:ln>
        </p:spPr>
        <p:txBody>
          <a:bodyPr anchorCtr="0" anchor="b" bIns="0" lIns="0" spcFirstLastPara="1" rIns="0" wrap="square" tIns="0">
            <a:normAutofit/>
          </a:bodyPr>
          <a:lstStyle/>
          <a:p>
            <a:pPr indent="0" lvl="0" marL="0" rtl="0" algn="l">
              <a:lnSpc>
                <a:spcPct val="90000"/>
              </a:lnSpc>
              <a:spcBef>
                <a:spcPts val="0"/>
              </a:spcBef>
              <a:spcAft>
                <a:spcPts val="0"/>
              </a:spcAft>
              <a:buClr>
                <a:schemeClr val="dk1"/>
              </a:buClr>
              <a:buSzPts val="4400"/>
              <a:buFont typeface="Franklin Gothic"/>
              <a:buNone/>
            </a:pPr>
            <a:r>
              <a:rPr lang="en-US"/>
              <a:t>Competency Assessment</a:t>
            </a:r>
            <a:endParaRPr/>
          </a:p>
        </p:txBody>
      </p:sp>
      <p:sp>
        <p:nvSpPr>
          <p:cNvPr id="703" name="Google Shape;703;p80"/>
          <p:cNvSpPr txBox="1"/>
          <p:nvPr>
            <p:ph idx="1" type="body"/>
          </p:nvPr>
        </p:nvSpPr>
        <p:spPr>
          <a:xfrm>
            <a:off x="723018" y="1271587"/>
            <a:ext cx="7692320" cy="3212615"/>
          </a:xfrm>
          <a:prstGeom prst="rect">
            <a:avLst/>
          </a:prstGeom>
          <a:noFill/>
          <a:ln>
            <a:noFill/>
          </a:ln>
        </p:spPr>
        <p:txBody>
          <a:bodyPr anchorCtr="0" anchor="t" bIns="45700" lIns="91425" spcFirstLastPara="1" rIns="91425" wrap="square" tIns="45700">
            <a:normAutofit/>
          </a:bodyPr>
          <a:lstStyle/>
          <a:p>
            <a:pPr indent="-257175" lvl="0" marL="342900" rtl="0" algn="l">
              <a:lnSpc>
                <a:spcPct val="90000"/>
              </a:lnSpc>
              <a:spcBef>
                <a:spcPts val="750"/>
              </a:spcBef>
              <a:spcAft>
                <a:spcPts val="0"/>
              </a:spcAft>
              <a:buClr>
                <a:schemeClr val="dk1"/>
              </a:buClr>
              <a:buSzPts val="1800"/>
              <a:buChar char="•"/>
            </a:pPr>
            <a:r>
              <a:rPr lang="en-US"/>
              <a:t>Competency assessments of laboratory technicians should be performed after training and periodically (annually).</a:t>
            </a:r>
            <a:endParaRPr/>
          </a:p>
          <a:p>
            <a:pPr indent="-142875" lvl="0" marL="342900" rtl="0" algn="l">
              <a:lnSpc>
                <a:spcPct val="90000"/>
              </a:lnSpc>
              <a:spcBef>
                <a:spcPts val="750"/>
              </a:spcBef>
              <a:spcAft>
                <a:spcPts val="0"/>
              </a:spcAft>
              <a:buClr>
                <a:schemeClr val="dk1"/>
              </a:buClr>
              <a:buSzPts val="1800"/>
              <a:buNone/>
            </a:pPr>
            <a:r>
              <a:t/>
            </a:r>
            <a:endParaRPr/>
          </a:p>
          <a:p>
            <a:pPr indent="-257175" lvl="0" marL="342900" rtl="0" algn="l">
              <a:lnSpc>
                <a:spcPct val="90000"/>
              </a:lnSpc>
              <a:spcBef>
                <a:spcPts val="750"/>
              </a:spcBef>
              <a:spcAft>
                <a:spcPts val="0"/>
              </a:spcAft>
              <a:buClr>
                <a:schemeClr val="dk1"/>
              </a:buClr>
              <a:buSzPts val="1800"/>
              <a:buChar char="•"/>
            </a:pPr>
            <a:r>
              <a:rPr lang="en-US"/>
              <a:t>The positive and negative controls in the Truenat Positive Control Kit Panel-1 can be used for competency testing during hands-on training.</a:t>
            </a:r>
            <a:endParaRPr/>
          </a:p>
          <a:p>
            <a:pPr indent="-142875" lvl="0" marL="342900" rtl="0" algn="l">
              <a:lnSpc>
                <a:spcPct val="90000"/>
              </a:lnSpc>
              <a:spcBef>
                <a:spcPts val="750"/>
              </a:spcBef>
              <a:spcAft>
                <a:spcPts val="0"/>
              </a:spcAft>
              <a:buClr>
                <a:schemeClr val="dk1"/>
              </a:buClr>
              <a:buSzPts val="1800"/>
              <a:buNone/>
            </a:pPr>
            <a:r>
              <a:t/>
            </a:r>
            <a:endParaRPr/>
          </a:p>
          <a:p>
            <a:pPr indent="-142875" lvl="0" marL="342900" rtl="0" algn="l">
              <a:lnSpc>
                <a:spcPct val="90000"/>
              </a:lnSpc>
              <a:spcBef>
                <a:spcPts val="750"/>
              </a:spcBef>
              <a:spcAft>
                <a:spcPts val="0"/>
              </a:spcAft>
              <a:buClr>
                <a:schemeClr val="dk1"/>
              </a:buClr>
              <a:buSzPts val="1800"/>
              <a:buNone/>
            </a:pPr>
            <a:r>
              <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7" name="Shape 707"/>
        <p:cNvGrpSpPr/>
        <p:nvPr/>
      </p:nvGrpSpPr>
      <p:grpSpPr>
        <a:xfrm>
          <a:off x="0" y="0"/>
          <a:ext cx="0" cy="0"/>
          <a:chOff x="0" y="0"/>
          <a:chExt cx="0" cy="0"/>
        </a:xfrm>
      </p:grpSpPr>
      <p:sp>
        <p:nvSpPr>
          <p:cNvPr id="708" name="Google Shape;708;p81"/>
          <p:cNvSpPr txBox="1"/>
          <p:nvPr>
            <p:ph type="title"/>
          </p:nvPr>
        </p:nvSpPr>
        <p:spPr>
          <a:xfrm>
            <a:off x="723018" y="449318"/>
            <a:ext cx="7692320" cy="668128"/>
          </a:xfrm>
          <a:prstGeom prst="rect">
            <a:avLst/>
          </a:prstGeom>
          <a:noFill/>
          <a:ln>
            <a:noFill/>
          </a:ln>
        </p:spPr>
        <p:txBody>
          <a:bodyPr anchorCtr="0" anchor="b" bIns="0" lIns="0" spcFirstLastPara="1" rIns="0" wrap="square" tIns="0">
            <a:normAutofit/>
          </a:bodyPr>
          <a:lstStyle/>
          <a:p>
            <a:pPr indent="0" lvl="0" marL="0" rtl="0" algn="l">
              <a:lnSpc>
                <a:spcPct val="90000"/>
              </a:lnSpc>
              <a:spcBef>
                <a:spcPts val="0"/>
              </a:spcBef>
              <a:spcAft>
                <a:spcPts val="0"/>
              </a:spcAft>
              <a:buClr>
                <a:schemeClr val="dk1"/>
              </a:buClr>
              <a:buSzPts val="4400"/>
              <a:buFont typeface="Franklin Gothic"/>
              <a:buNone/>
            </a:pPr>
            <a:r>
              <a:rPr lang="en-US"/>
              <a:t>Standardized Documents (SOPs)</a:t>
            </a:r>
            <a:endParaRPr/>
          </a:p>
        </p:txBody>
      </p:sp>
      <p:sp>
        <p:nvSpPr>
          <p:cNvPr id="709" name="Google Shape;709;p81"/>
          <p:cNvSpPr txBox="1"/>
          <p:nvPr>
            <p:ph idx="1" type="body"/>
          </p:nvPr>
        </p:nvSpPr>
        <p:spPr>
          <a:xfrm>
            <a:off x="723018" y="1271587"/>
            <a:ext cx="7692320" cy="3212615"/>
          </a:xfrm>
          <a:prstGeom prst="rect">
            <a:avLst/>
          </a:prstGeom>
          <a:noFill/>
          <a:ln>
            <a:noFill/>
          </a:ln>
        </p:spPr>
        <p:txBody>
          <a:bodyPr anchorCtr="0" anchor="t" bIns="45700" lIns="91425" spcFirstLastPara="1" rIns="91425" wrap="square" tIns="45700">
            <a:normAutofit/>
          </a:bodyPr>
          <a:lstStyle/>
          <a:p>
            <a:pPr indent="-257175" lvl="0" marL="342900" rtl="0" algn="l">
              <a:lnSpc>
                <a:spcPct val="90000"/>
              </a:lnSpc>
              <a:spcBef>
                <a:spcPts val="750"/>
              </a:spcBef>
              <a:spcAft>
                <a:spcPts val="0"/>
              </a:spcAft>
              <a:buClr>
                <a:schemeClr val="dk1"/>
              </a:buClr>
              <a:buSzPts val="1800"/>
              <a:buChar char="•"/>
            </a:pPr>
            <a:r>
              <a:rPr lang="en-US" sz="2000"/>
              <a:t>SOPs should be provided as reference materials for technicians</a:t>
            </a:r>
            <a:endParaRPr/>
          </a:p>
          <a:p>
            <a:pPr indent="-142875" lvl="0" marL="342900" rtl="0" algn="l">
              <a:lnSpc>
                <a:spcPct val="90000"/>
              </a:lnSpc>
              <a:spcBef>
                <a:spcPts val="750"/>
              </a:spcBef>
              <a:spcAft>
                <a:spcPts val="0"/>
              </a:spcAft>
              <a:buClr>
                <a:schemeClr val="dk1"/>
              </a:buClr>
              <a:buSzPts val="1800"/>
              <a:buNone/>
            </a:pPr>
            <a:r>
              <a:t/>
            </a:r>
            <a:endParaRPr sz="2000"/>
          </a:p>
          <a:p>
            <a:pPr indent="-257175" lvl="0" marL="342900" rtl="0" algn="l">
              <a:lnSpc>
                <a:spcPct val="90000"/>
              </a:lnSpc>
              <a:spcBef>
                <a:spcPts val="750"/>
              </a:spcBef>
              <a:spcAft>
                <a:spcPts val="0"/>
              </a:spcAft>
              <a:buClr>
                <a:schemeClr val="dk1"/>
              </a:buClr>
              <a:buSzPts val="1800"/>
              <a:buChar char="•"/>
            </a:pPr>
            <a:r>
              <a:rPr lang="en-US" sz="2000"/>
              <a:t>Job aids are available in Annex 11 of the Truenat Implementation Guide:</a:t>
            </a:r>
            <a:endParaRPr/>
          </a:p>
          <a:p>
            <a:pPr indent="-142875" lvl="0" marL="342900" rtl="0" algn="l">
              <a:lnSpc>
                <a:spcPct val="90000"/>
              </a:lnSpc>
              <a:spcBef>
                <a:spcPts val="750"/>
              </a:spcBef>
              <a:spcAft>
                <a:spcPts val="0"/>
              </a:spcAft>
              <a:buClr>
                <a:schemeClr val="dk1"/>
              </a:buClr>
              <a:buSzPts val="1800"/>
              <a:buNone/>
            </a:pPr>
            <a:r>
              <a:t/>
            </a:r>
            <a:endParaRPr/>
          </a:p>
          <a:p>
            <a:pPr indent="-142875" lvl="0" marL="342900" rtl="0" algn="l">
              <a:lnSpc>
                <a:spcPct val="90000"/>
              </a:lnSpc>
              <a:spcBef>
                <a:spcPts val="750"/>
              </a:spcBef>
              <a:spcAft>
                <a:spcPts val="0"/>
              </a:spcAft>
              <a:buClr>
                <a:schemeClr val="dk1"/>
              </a:buClr>
              <a:buSzPts val="1800"/>
              <a:buNone/>
            </a:pPr>
            <a:r>
              <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3" name="Shape 713"/>
        <p:cNvGrpSpPr/>
        <p:nvPr/>
      </p:nvGrpSpPr>
      <p:grpSpPr>
        <a:xfrm>
          <a:off x="0" y="0"/>
          <a:ext cx="0" cy="0"/>
          <a:chOff x="0" y="0"/>
          <a:chExt cx="0" cy="0"/>
        </a:xfrm>
      </p:grpSpPr>
      <p:sp>
        <p:nvSpPr>
          <p:cNvPr id="714" name="Google Shape;714;p82"/>
          <p:cNvSpPr txBox="1"/>
          <p:nvPr>
            <p:ph type="title"/>
          </p:nvPr>
        </p:nvSpPr>
        <p:spPr>
          <a:xfrm>
            <a:off x="723018" y="449318"/>
            <a:ext cx="7692320" cy="668128"/>
          </a:xfrm>
          <a:prstGeom prst="rect">
            <a:avLst/>
          </a:prstGeom>
          <a:noFill/>
          <a:ln>
            <a:noFill/>
          </a:ln>
        </p:spPr>
        <p:txBody>
          <a:bodyPr anchorCtr="0" anchor="b" bIns="0" lIns="0" spcFirstLastPara="1" rIns="0" wrap="square" tIns="0">
            <a:normAutofit/>
          </a:bodyPr>
          <a:lstStyle/>
          <a:p>
            <a:pPr indent="0" lvl="0" marL="0" rtl="0" algn="l">
              <a:lnSpc>
                <a:spcPct val="90000"/>
              </a:lnSpc>
              <a:spcBef>
                <a:spcPts val="0"/>
              </a:spcBef>
              <a:spcAft>
                <a:spcPts val="0"/>
              </a:spcAft>
              <a:buClr>
                <a:schemeClr val="dk1"/>
              </a:buClr>
              <a:buSzPts val="4400"/>
              <a:buFont typeface="Franklin Gothic"/>
              <a:buNone/>
            </a:pPr>
            <a:r>
              <a:rPr lang="en-US"/>
              <a:t>Internal  Quality Controls (IQC)</a:t>
            </a:r>
            <a:endParaRPr/>
          </a:p>
        </p:txBody>
      </p:sp>
      <p:sp>
        <p:nvSpPr>
          <p:cNvPr id="715" name="Google Shape;715;p82"/>
          <p:cNvSpPr txBox="1"/>
          <p:nvPr>
            <p:ph idx="1" type="body"/>
          </p:nvPr>
        </p:nvSpPr>
        <p:spPr>
          <a:xfrm>
            <a:off x="723018" y="1271587"/>
            <a:ext cx="7692320" cy="3212615"/>
          </a:xfrm>
          <a:prstGeom prst="rect">
            <a:avLst/>
          </a:prstGeom>
          <a:noFill/>
          <a:ln>
            <a:noFill/>
          </a:ln>
        </p:spPr>
        <p:txBody>
          <a:bodyPr anchorCtr="0" anchor="t" bIns="45700" lIns="91425" spcFirstLastPara="1" rIns="91425" wrap="square" tIns="45700">
            <a:normAutofit/>
          </a:bodyPr>
          <a:lstStyle/>
          <a:p>
            <a:pPr indent="-257175" lvl="0" marL="342900" rtl="0" algn="l">
              <a:lnSpc>
                <a:spcPct val="90000"/>
              </a:lnSpc>
              <a:spcBef>
                <a:spcPts val="750"/>
              </a:spcBef>
              <a:spcAft>
                <a:spcPts val="0"/>
              </a:spcAft>
              <a:buSzPts val="1800"/>
              <a:buChar char="•"/>
            </a:pPr>
            <a:r>
              <a:rPr lang="en-US"/>
              <a:t>Internal quality controls are designed to detect, prevent, and minimize erroneous results in laboratories’ internal processes from pre-analytical, analytical and post-analytical phases.</a:t>
            </a:r>
            <a:endParaRPr/>
          </a:p>
          <a:p>
            <a:pPr indent="-257175" lvl="0" marL="342900" rtl="0" algn="l">
              <a:lnSpc>
                <a:spcPct val="90000"/>
              </a:lnSpc>
              <a:spcBef>
                <a:spcPts val="750"/>
              </a:spcBef>
              <a:spcAft>
                <a:spcPts val="0"/>
              </a:spcAft>
              <a:buSzPts val="1800"/>
              <a:buChar char="•"/>
            </a:pPr>
            <a:r>
              <a:rPr lang="en-US"/>
              <a:t>Truenat TB assays incorporate an internal positive control that undergoes the same processes as the specimen; from extraction to amplification, thereby assessing the validity of the test run from sample to result.</a:t>
            </a:r>
            <a:endParaRPr/>
          </a:p>
          <a:p>
            <a:pPr indent="-257175" lvl="0" marL="342900" rtl="0" algn="l">
              <a:lnSpc>
                <a:spcPct val="90000"/>
              </a:lnSpc>
              <a:spcBef>
                <a:spcPts val="750"/>
              </a:spcBef>
              <a:spcAft>
                <a:spcPts val="0"/>
              </a:spcAft>
              <a:buSzPts val="1800"/>
              <a:buChar char="•"/>
            </a:pPr>
            <a:r>
              <a:rPr lang="en-US"/>
              <a:t>The positive and negative controls in the Truenat control kit panel can also be used for lot-to-lot verification and assessment of reagents if the temperature of storage areas falls outside of the recommended ranges.</a:t>
            </a:r>
            <a:endParaRPr/>
          </a:p>
          <a:p>
            <a:pPr indent="0" lvl="0" marL="85725" rtl="0" algn="l">
              <a:lnSpc>
                <a:spcPct val="90000"/>
              </a:lnSpc>
              <a:spcBef>
                <a:spcPts val="750"/>
              </a:spcBef>
              <a:spcAft>
                <a:spcPts val="0"/>
              </a:spcAft>
              <a:buSzPts val="1800"/>
              <a:buNone/>
            </a:pPr>
            <a:r>
              <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9" name="Shape 719"/>
        <p:cNvGrpSpPr/>
        <p:nvPr/>
      </p:nvGrpSpPr>
      <p:grpSpPr>
        <a:xfrm>
          <a:off x="0" y="0"/>
          <a:ext cx="0" cy="0"/>
          <a:chOff x="0" y="0"/>
          <a:chExt cx="0" cy="0"/>
        </a:xfrm>
      </p:grpSpPr>
      <p:sp>
        <p:nvSpPr>
          <p:cNvPr id="720" name="Google Shape;720;p83"/>
          <p:cNvSpPr txBox="1"/>
          <p:nvPr>
            <p:ph type="title"/>
          </p:nvPr>
        </p:nvSpPr>
        <p:spPr>
          <a:xfrm>
            <a:off x="723018" y="449318"/>
            <a:ext cx="7692320" cy="668128"/>
          </a:xfrm>
          <a:prstGeom prst="rect">
            <a:avLst/>
          </a:prstGeom>
          <a:noFill/>
          <a:ln>
            <a:noFill/>
          </a:ln>
        </p:spPr>
        <p:txBody>
          <a:bodyPr anchorCtr="0" anchor="b" bIns="0" lIns="0" spcFirstLastPara="1" rIns="0" wrap="square" tIns="0">
            <a:normAutofit/>
          </a:bodyPr>
          <a:lstStyle/>
          <a:p>
            <a:pPr indent="0" lvl="0" marL="0" rtl="0" algn="l">
              <a:lnSpc>
                <a:spcPct val="90000"/>
              </a:lnSpc>
              <a:spcBef>
                <a:spcPts val="0"/>
              </a:spcBef>
              <a:spcAft>
                <a:spcPts val="0"/>
              </a:spcAft>
              <a:buClr>
                <a:schemeClr val="dk1"/>
              </a:buClr>
              <a:buSzPts val="4400"/>
              <a:buFont typeface="Franklin Gothic"/>
              <a:buNone/>
            </a:pPr>
            <a:r>
              <a:rPr lang="en-US"/>
              <a:t>External Quality Assessment (EQA)</a:t>
            </a:r>
            <a:endParaRPr/>
          </a:p>
        </p:txBody>
      </p:sp>
      <p:sp>
        <p:nvSpPr>
          <p:cNvPr id="721" name="Google Shape;721;p83"/>
          <p:cNvSpPr txBox="1"/>
          <p:nvPr>
            <p:ph idx="1" type="body"/>
          </p:nvPr>
        </p:nvSpPr>
        <p:spPr>
          <a:xfrm>
            <a:off x="723018" y="1271587"/>
            <a:ext cx="7692320" cy="3212615"/>
          </a:xfrm>
          <a:prstGeom prst="rect">
            <a:avLst/>
          </a:prstGeom>
          <a:noFill/>
          <a:ln>
            <a:noFill/>
          </a:ln>
        </p:spPr>
        <p:txBody>
          <a:bodyPr anchorCtr="0" anchor="t" bIns="45700" lIns="91425" spcFirstLastPara="1" rIns="91425" wrap="square" tIns="45700">
            <a:normAutofit/>
          </a:bodyPr>
          <a:lstStyle/>
          <a:p>
            <a:pPr indent="-257175" lvl="0" marL="342900" rtl="0" algn="l">
              <a:lnSpc>
                <a:spcPct val="90000"/>
              </a:lnSpc>
              <a:spcBef>
                <a:spcPts val="750"/>
              </a:spcBef>
              <a:spcAft>
                <a:spcPts val="0"/>
              </a:spcAft>
              <a:buClr>
                <a:schemeClr val="dk1"/>
              </a:buClr>
              <a:buSzPts val="1800"/>
              <a:buChar char="•"/>
            </a:pPr>
            <a:r>
              <a:rPr lang="en-US" sz="2000"/>
              <a:t>External quality assessment, or a proficiency testing program, is provided by an outside, accredited laboratory that offers statements of quality to the laboratory.</a:t>
            </a:r>
            <a:endParaRPr/>
          </a:p>
          <a:p>
            <a:pPr indent="-257175" lvl="0" marL="342900" rtl="0" algn="l">
              <a:lnSpc>
                <a:spcPct val="90000"/>
              </a:lnSpc>
              <a:spcBef>
                <a:spcPts val="750"/>
              </a:spcBef>
              <a:spcAft>
                <a:spcPts val="0"/>
              </a:spcAft>
              <a:buClr>
                <a:schemeClr val="dk1"/>
              </a:buClr>
              <a:buSzPts val="1800"/>
              <a:buChar char="•"/>
            </a:pPr>
            <a:r>
              <a:rPr lang="en-US" sz="2000"/>
              <a:t>External quality assessment programmes for Truenat are under development, but not yet available. </a:t>
            </a:r>
            <a:endParaRPr/>
          </a:p>
          <a:p>
            <a:pPr indent="-257175" lvl="0" marL="342900" rtl="0" algn="l">
              <a:lnSpc>
                <a:spcPct val="90000"/>
              </a:lnSpc>
              <a:spcBef>
                <a:spcPts val="750"/>
              </a:spcBef>
              <a:spcAft>
                <a:spcPts val="0"/>
              </a:spcAft>
              <a:buClr>
                <a:schemeClr val="dk1"/>
              </a:buClr>
              <a:buSzPts val="1800"/>
              <a:buChar char="•"/>
            </a:pPr>
            <a:r>
              <a:rPr lang="en-US" sz="2000"/>
              <a:t>EQA should include proficiency testing (PT) or blinded rechecking during assessments.</a:t>
            </a:r>
            <a:endParaRPr/>
          </a:p>
          <a:p>
            <a:pPr indent="-142875" lvl="0" marL="342900" rtl="0" algn="l">
              <a:lnSpc>
                <a:spcPct val="90000"/>
              </a:lnSpc>
              <a:spcBef>
                <a:spcPts val="750"/>
              </a:spcBef>
              <a:spcAft>
                <a:spcPts val="0"/>
              </a:spcAft>
              <a:buClr>
                <a:schemeClr val="dk1"/>
              </a:buClr>
              <a:buSzPts val="1800"/>
              <a:buNone/>
            </a:pPr>
            <a:r>
              <a:t/>
            </a:r>
            <a:endParaRPr sz="300"/>
          </a:p>
          <a:p>
            <a:pPr indent="0" lvl="0" marL="85725" rtl="0" algn="l">
              <a:lnSpc>
                <a:spcPct val="90000"/>
              </a:lnSpc>
              <a:spcBef>
                <a:spcPts val="750"/>
              </a:spcBef>
              <a:spcAft>
                <a:spcPts val="0"/>
              </a:spcAft>
              <a:buSzPts val="1800"/>
              <a:buNone/>
            </a:pPr>
            <a:r>
              <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5" name="Shape 725"/>
        <p:cNvGrpSpPr/>
        <p:nvPr/>
      </p:nvGrpSpPr>
      <p:grpSpPr>
        <a:xfrm>
          <a:off x="0" y="0"/>
          <a:ext cx="0" cy="0"/>
          <a:chOff x="0" y="0"/>
          <a:chExt cx="0" cy="0"/>
        </a:xfrm>
      </p:grpSpPr>
      <p:sp>
        <p:nvSpPr>
          <p:cNvPr id="726" name="Google Shape;726;p84"/>
          <p:cNvSpPr txBox="1"/>
          <p:nvPr>
            <p:ph type="title"/>
          </p:nvPr>
        </p:nvSpPr>
        <p:spPr>
          <a:xfrm>
            <a:off x="235301" y="280679"/>
            <a:ext cx="8322911" cy="837573"/>
          </a:xfrm>
          <a:prstGeom prst="rect">
            <a:avLst/>
          </a:prstGeom>
          <a:noFill/>
          <a:ln>
            <a:noFill/>
          </a:ln>
        </p:spPr>
        <p:txBody>
          <a:bodyPr anchorCtr="0" anchor="b" bIns="0" lIns="0" spcFirstLastPara="1" rIns="0" wrap="square" tIns="0">
            <a:normAutofit/>
          </a:bodyPr>
          <a:lstStyle/>
          <a:p>
            <a:pPr indent="0" lvl="0" marL="0" rtl="0" algn="l">
              <a:lnSpc>
                <a:spcPct val="100000"/>
              </a:lnSpc>
              <a:spcBef>
                <a:spcPts val="0"/>
              </a:spcBef>
              <a:spcAft>
                <a:spcPts val="0"/>
              </a:spcAft>
              <a:buSzPts val="2800"/>
              <a:buNone/>
            </a:pPr>
            <a:r>
              <a:rPr lang="en-US"/>
              <a:t>Initial Calibration / Verification Panels</a:t>
            </a:r>
            <a:endParaRPr/>
          </a:p>
        </p:txBody>
      </p:sp>
      <p:sp>
        <p:nvSpPr>
          <p:cNvPr id="727" name="Google Shape;727;p84"/>
          <p:cNvSpPr txBox="1"/>
          <p:nvPr>
            <p:ph idx="1" type="body"/>
          </p:nvPr>
        </p:nvSpPr>
        <p:spPr>
          <a:xfrm>
            <a:off x="171449" y="1725738"/>
            <a:ext cx="2682109" cy="608388"/>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800"/>
              <a:buNone/>
            </a:pPr>
            <a:r>
              <a:rPr lang="en-US"/>
              <a:t>Positive and Negative Controls</a:t>
            </a:r>
            <a:endParaRPr/>
          </a:p>
        </p:txBody>
      </p:sp>
      <p:sp>
        <p:nvSpPr>
          <p:cNvPr id="728" name="Google Shape;728;p84"/>
          <p:cNvSpPr txBox="1"/>
          <p:nvPr>
            <p:ph idx="2" type="body"/>
          </p:nvPr>
        </p:nvSpPr>
        <p:spPr>
          <a:xfrm>
            <a:off x="171450" y="2483069"/>
            <a:ext cx="2435225" cy="2073164"/>
          </a:xfrm>
          <a:prstGeom prst="rect">
            <a:avLst/>
          </a:prstGeom>
          <a:noFill/>
          <a:ln>
            <a:noFill/>
          </a:ln>
        </p:spPr>
        <p:txBody>
          <a:bodyPr anchorCtr="0" anchor="t" bIns="0" lIns="0" spcFirstLastPara="1" rIns="0" wrap="square" tIns="0">
            <a:normAutofit/>
          </a:bodyPr>
          <a:lstStyle/>
          <a:p>
            <a:pPr indent="0" lvl="0" marL="0" rtl="0" algn="l">
              <a:lnSpc>
                <a:spcPct val="100000"/>
              </a:lnSpc>
              <a:spcBef>
                <a:spcPts val="0"/>
              </a:spcBef>
              <a:spcAft>
                <a:spcPts val="0"/>
              </a:spcAft>
              <a:buSzPts val="1800"/>
              <a:buFont typeface="Noto Sans Symbols"/>
              <a:buNone/>
            </a:pPr>
            <a:r>
              <a:rPr lang="en-US" sz="1400"/>
              <a:t>Controls can be purchased as part of the Truenat™ Positive Control Kit- Panel I</a:t>
            </a:r>
            <a:endParaRPr/>
          </a:p>
        </p:txBody>
      </p:sp>
      <p:sp>
        <p:nvSpPr>
          <p:cNvPr id="729" name="Google Shape;729;p84"/>
          <p:cNvSpPr txBox="1"/>
          <p:nvPr>
            <p:ph idx="3" type="body"/>
          </p:nvPr>
        </p:nvSpPr>
        <p:spPr>
          <a:xfrm>
            <a:off x="3118783" y="1725738"/>
            <a:ext cx="2619868" cy="341148"/>
          </a:xfrm>
          <a:prstGeom prst="rect">
            <a:avLst/>
          </a:prstGeom>
          <a:noFill/>
          <a:ln>
            <a:noFill/>
          </a:ln>
        </p:spPr>
        <p:txBody>
          <a:bodyPr anchorCtr="0" anchor="t" bIns="0" lIns="0" spcFirstLastPara="1" rIns="0" wrap="square" tIns="0">
            <a:noAutofit/>
          </a:bodyPr>
          <a:lstStyle/>
          <a:p>
            <a:pPr indent="0" lvl="0" marL="114300" rtl="0" algn="l">
              <a:lnSpc>
                <a:spcPct val="100000"/>
              </a:lnSpc>
              <a:spcBef>
                <a:spcPts val="0"/>
              </a:spcBef>
              <a:spcAft>
                <a:spcPts val="0"/>
              </a:spcAft>
              <a:buSzPts val="1800"/>
              <a:buNone/>
            </a:pPr>
            <a:r>
              <a:rPr lang="en-US"/>
              <a:t>New Lot Testing (Lot-to-Lot Verification)</a:t>
            </a:r>
            <a:endParaRPr/>
          </a:p>
          <a:p>
            <a:pPr indent="0" lvl="0" marL="114300" rtl="0" algn="l">
              <a:lnSpc>
                <a:spcPct val="100000"/>
              </a:lnSpc>
              <a:spcBef>
                <a:spcPts val="0"/>
              </a:spcBef>
              <a:spcAft>
                <a:spcPts val="0"/>
              </a:spcAft>
              <a:buSzPts val="1800"/>
              <a:buNone/>
            </a:pPr>
            <a:r>
              <a:t/>
            </a:r>
            <a:endParaRPr/>
          </a:p>
        </p:txBody>
      </p:sp>
      <p:sp>
        <p:nvSpPr>
          <p:cNvPr id="730" name="Google Shape;730;p84"/>
          <p:cNvSpPr txBox="1"/>
          <p:nvPr>
            <p:ph idx="4" type="body"/>
          </p:nvPr>
        </p:nvSpPr>
        <p:spPr>
          <a:xfrm>
            <a:off x="3213046" y="2483069"/>
            <a:ext cx="2436812" cy="2073164"/>
          </a:xfrm>
          <a:prstGeom prst="rect">
            <a:avLst/>
          </a:prstGeom>
          <a:noFill/>
          <a:ln>
            <a:noFill/>
          </a:ln>
        </p:spPr>
        <p:txBody>
          <a:bodyPr anchorCtr="0" anchor="t" bIns="0" lIns="0" spcFirstLastPara="1" rIns="0" wrap="square" tIns="0">
            <a:normAutofit lnSpcReduction="10000"/>
          </a:bodyPr>
          <a:lstStyle/>
          <a:p>
            <a:pPr indent="0" lvl="0" marL="0" rtl="0" algn="l">
              <a:lnSpc>
                <a:spcPct val="100000"/>
              </a:lnSpc>
              <a:spcBef>
                <a:spcPts val="0"/>
              </a:spcBef>
              <a:spcAft>
                <a:spcPts val="0"/>
              </a:spcAft>
              <a:buSzPts val="1800"/>
              <a:buFont typeface="Noto Sans Symbols"/>
              <a:buNone/>
            </a:pPr>
            <a:r>
              <a:rPr lang="en-US" sz="1400"/>
              <a:t>Run positive and negative controls whenever:</a:t>
            </a:r>
            <a:endParaRPr/>
          </a:p>
          <a:p>
            <a:pPr indent="-171450" lvl="0" marL="171450" rtl="0" algn="l">
              <a:lnSpc>
                <a:spcPct val="100000"/>
              </a:lnSpc>
              <a:spcBef>
                <a:spcPts val="0"/>
              </a:spcBef>
              <a:spcAft>
                <a:spcPts val="0"/>
              </a:spcAft>
              <a:buSzPts val="1800"/>
              <a:buFont typeface="Arial"/>
              <a:buChar char="•"/>
            </a:pPr>
            <a:r>
              <a:rPr lang="en-US" sz="1400"/>
              <a:t>A new shipment of Truenat TB test kits is received</a:t>
            </a:r>
            <a:endParaRPr/>
          </a:p>
          <a:p>
            <a:pPr indent="-171450" lvl="0" marL="171450" rtl="0" algn="l">
              <a:lnSpc>
                <a:spcPct val="100000"/>
              </a:lnSpc>
              <a:spcBef>
                <a:spcPts val="0"/>
              </a:spcBef>
              <a:spcAft>
                <a:spcPts val="0"/>
              </a:spcAft>
              <a:buSzPts val="1800"/>
              <a:buFont typeface="Arial"/>
              <a:buChar char="•"/>
            </a:pPr>
            <a:r>
              <a:rPr lang="en-US" sz="1400"/>
              <a:t>For each new test kit lot</a:t>
            </a:r>
            <a:endParaRPr/>
          </a:p>
          <a:p>
            <a:pPr indent="-171450" lvl="0" marL="171450" rtl="0" algn="l">
              <a:lnSpc>
                <a:spcPct val="100000"/>
              </a:lnSpc>
              <a:spcBef>
                <a:spcPts val="0"/>
              </a:spcBef>
              <a:spcAft>
                <a:spcPts val="0"/>
              </a:spcAft>
              <a:buSzPts val="1800"/>
              <a:buFont typeface="Arial"/>
              <a:buChar char="•"/>
            </a:pPr>
            <a:r>
              <a:rPr lang="en-US" sz="1400"/>
              <a:t>To assess reagents if temperature of storage areas falls outside recommended ranges</a:t>
            </a:r>
            <a:endParaRPr/>
          </a:p>
          <a:p>
            <a:pPr indent="0" lvl="0" marL="0" rtl="0" algn="l">
              <a:lnSpc>
                <a:spcPct val="100000"/>
              </a:lnSpc>
              <a:spcBef>
                <a:spcPts val="0"/>
              </a:spcBef>
              <a:spcAft>
                <a:spcPts val="0"/>
              </a:spcAft>
              <a:buSzPts val="1800"/>
              <a:buFont typeface="Noto Sans Symbols"/>
              <a:buNone/>
            </a:pPr>
            <a:r>
              <a:t/>
            </a:r>
            <a:endParaRPr sz="1400"/>
          </a:p>
        </p:txBody>
      </p:sp>
      <p:sp>
        <p:nvSpPr>
          <p:cNvPr id="731" name="Google Shape;731;p84"/>
          <p:cNvSpPr txBox="1"/>
          <p:nvPr>
            <p:ph idx="5" type="body"/>
          </p:nvPr>
        </p:nvSpPr>
        <p:spPr>
          <a:xfrm>
            <a:off x="6136397" y="1725738"/>
            <a:ext cx="2771119" cy="320190"/>
          </a:xfrm>
          <a:prstGeom prst="rect">
            <a:avLst/>
          </a:prstGeom>
          <a:noFill/>
          <a:ln>
            <a:noFill/>
          </a:ln>
        </p:spPr>
        <p:txBody>
          <a:bodyPr anchorCtr="0" anchor="t" bIns="0" lIns="0" spcFirstLastPara="1" rIns="0" wrap="square" tIns="0">
            <a:noAutofit/>
          </a:bodyPr>
          <a:lstStyle/>
          <a:p>
            <a:pPr indent="0" lvl="0" marL="114300" rtl="0" algn="l">
              <a:lnSpc>
                <a:spcPct val="100000"/>
              </a:lnSpc>
              <a:spcBef>
                <a:spcPts val="0"/>
              </a:spcBef>
              <a:spcAft>
                <a:spcPts val="0"/>
              </a:spcAft>
              <a:buSzPts val="1800"/>
              <a:buNone/>
            </a:pPr>
            <a:r>
              <a:rPr lang="en-US"/>
              <a:t>Maintaining QC Records of Lot Testing</a:t>
            </a:r>
            <a:endParaRPr/>
          </a:p>
        </p:txBody>
      </p:sp>
      <p:sp>
        <p:nvSpPr>
          <p:cNvPr id="732" name="Google Shape;732;p84"/>
          <p:cNvSpPr txBox="1"/>
          <p:nvPr>
            <p:ph idx="6" type="body"/>
          </p:nvPr>
        </p:nvSpPr>
        <p:spPr>
          <a:xfrm>
            <a:off x="6238984" y="2483068"/>
            <a:ext cx="2435225" cy="2073165"/>
          </a:xfrm>
          <a:prstGeom prst="rect">
            <a:avLst/>
          </a:prstGeom>
          <a:noFill/>
          <a:ln>
            <a:noFill/>
          </a:ln>
        </p:spPr>
        <p:txBody>
          <a:bodyPr anchorCtr="0" anchor="t" bIns="0" lIns="0" spcFirstLastPara="1" rIns="0" wrap="square" tIns="0">
            <a:normAutofit/>
          </a:bodyPr>
          <a:lstStyle/>
          <a:p>
            <a:pPr indent="0" lvl="0" marL="0" rtl="0" algn="l">
              <a:lnSpc>
                <a:spcPct val="100000"/>
              </a:lnSpc>
              <a:spcBef>
                <a:spcPts val="0"/>
              </a:spcBef>
              <a:spcAft>
                <a:spcPts val="0"/>
              </a:spcAft>
              <a:buSzPts val="1800"/>
              <a:buFont typeface="Noto Sans Symbols"/>
              <a:buNone/>
            </a:pPr>
            <a:r>
              <a:rPr lang="en-US" sz="1400"/>
              <a:t>Review by testing site manager </a:t>
            </a:r>
            <a:endParaRPr/>
          </a:p>
          <a:p>
            <a:pPr indent="0" lvl="0" marL="0" rtl="0" algn="l">
              <a:lnSpc>
                <a:spcPct val="100000"/>
              </a:lnSpc>
              <a:spcBef>
                <a:spcPts val="0"/>
              </a:spcBef>
              <a:spcAft>
                <a:spcPts val="0"/>
              </a:spcAft>
              <a:buSzPts val="1800"/>
              <a:buFont typeface="Noto Sans Symbols"/>
              <a:buNone/>
            </a:pPr>
            <a:r>
              <a:t/>
            </a:r>
            <a:endParaRPr sz="1400"/>
          </a:p>
          <a:p>
            <a:pPr indent="0" lvl="0" marL="0" rtl="0" algn="l">
              <a:lnSpc>
                <a:spcPct val="100000"/>
              </a:lnSpc>
              <a:spcBef>
                <a:spcPts val="0"/>
              </a:spcBef>
              <a:spcAft>
                <a:spcPts val="0"/>
              </a:spcAft>
              <a:buSzPts val="1800"/>
              <a:buFont typeface="Noto Sans Symbols"/>
              <a:buNone/>
            </a:pPr>
            <a:r>
              <a:rPr lang="en-US" sz="1400"/>
              <a:t>Retention onsite for a period according to local or national policy</a:t>
            </a:r>
            <a:endParaRPr/>
          </a:p>
          <a:p>
            <a:pPr indent="0" lvl="0" marL="0" rtl="0" algn="l">
              <a:lnSpc>
                <a:spcPct val="100000"/>
              </a:lnSpc>
              <a:spcBef>
                <a:spcPts val="0"/>
              </a:spcBef>
              <a:spcAft>
                <a:spcPts val="0"/>
              </a:spcAft>
              <a:buSzPts val="1800"/>
              <a:buFont typeface="Noto Sans Symbols"/>
              <a:buNone/>
            </a:pPr>
            <a:r>
              <a:t/>
            </a:r>
            <a:endParaRPr sz="14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3" name="Shape 443"/>
        <p:cNvGrpSpPr/>
        <p:nvPr/>
      </p:nvGrpSpPr>
      <p:grpSpPr>
        <a:xfrm>
          <a:off x="0" y="0"/>
          <a:ext cx="0" cy="0"/>
          <a:chOff x="0" y="0"/>
          <a:chExt cx="0" cy="0"/>
        </a:xfrm>
      </p:grpSpPr>
      <p:sp>
        <p:nvSpPr>
          <p:cNvPr id="444" name="Google Shape;444;p58"/>
          <p:cNvSpPr txBox="1"/>
          <p:nvPr>
            <p:ph type="title"/>
          </p:nvPr>
        </p:nvSpPr>
        <p:spPr>
          <a:xfrm>
            <a:off x="723018" y="449318"/>
            <a:ext cx="7692320" cy="668128"/>
          </a:xfrm>
          <a:prstGeom prst="rect">
            <a:avLst/>
          </a:prstGeom>
          <a:noFill/>
          <a:ln>
            <a:noFill/>
          </a:ln>
        </p:spPr>
        <p:txBody>
          <a:bodyPr anchorCtr="0" anchor="b" bIns="0" lIns="0" spcFirstLastPara="1" rIns="0" wrap="square" tIns="0">
            <a:normAutofit/>
          </a:bodyPr>
          <a:lstStyle/>
          <a:p>
            <a:pPr indent="0" lvl="0" marL="0" rtl="0" algn="l">
              <a:lnSpc>
                <a:spcPct val="90000"/>
              </a:lnSpc>
              <a:spcBef>
                <a:spcPts val="0"/>
              </a:spcBef>
              <a:spcAft>
                <a:spcPts val="0"/>
              </a:spcAft>
              <a:buClr>
                <a:schemeClr val="dk1"/>
              </a:buClr>
              <a:buSzPts val="4400"/>
              <a:buFont typeface="Franklin Gothic"/>
              <a:buNone/>
            </a:pPr>
            <a:r>
              <a:rPr b="1" lang="en-US" sz="2800">
                <a:solidFill>
                  <a:schemeClr val="accent1"/>
                </a:solidFill>
                <a:latin typeface="Montserrat ExtraBold"/>
                <a:ea typeface="Montserrat ExtraBold"/>
                <a:cs typeface="Montserrat ExtraBold"/>
                <a:sym typeface="Montserrat ExtraBold"/>
              </a:rPr>
              <a:t>Introduction</a:t>
            </a:r>
            <a:endParaRPr b="1" sz="3200">
              <a:solidFill>
                <a:schemeClr val="accent1"/>
              </a:solidFill>
              <a:latin typeface="Montserrat ExtraBold"/>
              <a:ea typeface="Montserrat ExtraBold"/>
              <a:cs typeface="Montserrat ExtraBold"/>
              <a:sym typeface="Montserrat ExtraBold"/>
            </a:endParaRPr>
          </a:p>
        </p:txBody>
      </p:sp>
      <p:sp>
        <p:nvSpPr>
          <p:cNvPr id="445" name="Google Shape;445;p58"/>
          <p:cNvSpPr txBox="1"/>
          <p:nvPr>
            <p:ph idx="1" type="body"/>
          </p:nvPr>
        </p:nvSpPr>
        <p:spPr>
          <a:xfrm>
            <a:off x="556261" y="1271587"/>
            <a:ext cx="7894320" cy="3729038"/>
          </a:xfrm>
          <a:prstGeom prst="rect">
            <a:avLst/>
          </a:prstGeom>
          <a:noFill/>
          <a:ln>
            <a:noFill/>
          </a:ln>
        </p:spPr>
        <p:txBody>
          <a:bodyPr anchorCtr="0" anchor="t" bIns="45700" lIns="91425" spcFirstLastPara="1" rIns="91425" wrap="square" tIns="45700">
            <a:normAutofit/>
          </a:bodyPr>
          <a:lstStyle/>
          <a:p>
            <a:pPr indent="0" lvl="0" marL="139700" rtl="0" algn="l">
              <a:lnSpc>
                <a:spcPct val="90000"/>
              </a:lnSpc>
              <a:spcBef>
                <a:spcPts val="750"/>
              </a:spcBef>
              <a:spcAft>
                <a:spcPts val="0"/>
              </a:spcAft>
              <a:buSzPts val="1800"/>
              <a:buNone/>
            </a:pPr>
            <a:r>
              <a:rPr lang="en-US" sz="2000"/>
              <a:t>This module provides details on how to forecast and plan supply orders and how to develop and follow quality assurance procedures at test sites.</a:t>
            </a:r>
            <a:endParaRPr/>
          </a:p>
        </p:txBody>
      </p:sp>
      <p:sp>
        <p:nvSpPr>
          <p:cNvPr id="446" name="Google Shape;446;p58"/>
          <p:cNvSpPr txBox="1"/>
          <p:nvPr>
            <p:ph idx="12" type="sldNum"/>
          </p:nvPr>
        </p:nvSpPr>
        <p:spPr>
          <a:xfrm>
            <a:off x="728663" y="4792028"/>
            <a:ext cx="392430" cy="185738"/>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Libre Franklin"/>
              <a:ea typeface="Libre Franklin"/>
              <a:cs typeface="Libre Franklin"/>
              <a:sym typeface="Libre Franklin"/>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7" name="Shape 737"/>
        <p:cNvGrpSpPr/>
        <p:nvPr/>
      </p:nvGrpSpPr>
      <p:grpSpPr>
        <a:xfrm>
          <a:off x="0" y="0"/>
          <a:ext cx="0" cy="0"/>
          <a:chOff x="0" y="0"/>
          <a:chExt cx="0" cy="0"/>
        </a:xfrm>
      </p:grpSpPr>
      <p:sp>
        <p:nvSpPr>
          <p:cNvPr id="738" name="Google Shape;738;p85"/>
          <p:cNvSpPr txBox="1"/>
          <p:nvPr>
            <p:ph type="title"/>
          </p:nvPr>
        </p:nvSpPr>
        <p:spPr>
          <a:xfrm>
            <a:off x="723018" y="449318"/>
            <a:ext cx="7692320" cy="668128"/>
          </a:xfrm>
          <a:prstGeom prst="rect">
            <a:avLst/>
          </a:prstGeom>
          <a:noFill/>
          <a:ln>
            <a:noFill/>
          </a:ln>
        </p:spPr>
        <p:txBody>
          <a:bodyPr anchorCtr="0" anchor="b" bIns="0" lIns="0" spcFirstLastPara="1" rIns="0" wrap="square" tIns="0">
            <a:normAutofit/>
          </a:bodyPr>
          <a:lstStyle/>
          <a:p>
            <a:pPr indent="0" lvl="0" marL="0" rtl="0" algn="l">
              <a:lnSpc>
                <a:spcPct val="90000"/>
              </a:lnSpc>
              <a:spcBef>
                <a:spcPts val="0"/>
              </a:spcBef>
              <a:spcAft>
                <a:spcPts val="0"/>
              </a:spcAft>
              <a:buClr>
                <a:schemeClr val="dk1"/>
              </a:buClr>
              <a:buSzPts val="4400"/>
              <a:buFont typeface="Franklin Gothic"/>
              <a:buNone/>
            </a:pPr>
            <a:r>
              <a:rPr lang="en-US"/>
              <a:t>Regular Maintenance</a:t>
            </a:r>
            <a:endParaRPr/>
          </a:p>
        </p:txBody>
      </p:sp>
      <p:sp>
        <p:nvSpPr>
          <p:cNvPr id="739" name="Google Shape;739;p85"/>
          <p:cNvSpPr txBox="1"/>
          <p:nvPr>
            <p:ph idx="12" type="sldNum"/>
          </p:nvPr>
        </p:nvSpPr>
        <p:spPr>
          <a:xfrm>
            <a:off x="0" y="6389688"/>
            <a:ext cx="523875" cy="24765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100"/>
              <a:buFont typeface="Arial"/>
              <a:buNone/>
            </a:pPr>
            <a:fld id="{00000000-1234-1234-1234-123412341234}" type="slidenum">
              <a:rPr b="0" i="0" lang="en-US" sz="1100" u="none" cap="none" strike="noStrike">
                <a:solidFill>
                  <a:schemeClr val="lt1"/>
                </a:solidFill>
                <a:latin typeface="Arial"/>
                <a:ea typeface="Arial"/>
                <a:cs typeface="Arial"/>
                <a:sym typeface="Arial"/>
              </a:rPr>
              <a:t>‹#›</a:t>
            </a:fld>
            <a:endParaRPr b="0" i="0" sz="1100" u="none" cap="none" strike="noStrike">
              <a:solidFill>
                <a:schemeClr val="lt1"/>
              </a:solidFill>
              <a:latin typeface="Arial"/>
              <a:ea typeface="Arial"/>
              <a:cs typeface="Arial"/>
              <a:sym typeface="Arial"/>
            </a:endParaRPr>
          </a:p>
        </p:txBody>
      </p:sp>
      <p:sp>
        <p:nvSpPr>
          <p:cNvPr id="740" name="Google Shape;740;p85"/>
          <p:cNvSpPr/>
          <p:nvPr/>
        </p:nvSpPr>
        <p:spPr>
          <a:xfrm>
            <a:off x="1296764" y="1300059"/>
            <a:ext cx="2103120" cy="2103120"/>
          </a:xfrm>
          <a:prstGeom prst="roundRect">
            <a:avLst>
              <a:gd fmla="val 16667" name="adj"/>
            </a:avLst>
          </a:prstGeom>
          <a:solidFill>
            <a:schemeClr val="lt1"/>
          </a:solidFill>
          <a:ln cap="flat" cmpd="sng" w="381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chemeClr val="dk2"/>
                </a:solidFill>
                <a:latin typeface="Montserrat"/>
                <a:ea typeface="Montserrat"/>
                <a:cs typeface="Montserrat"/>
                <a:sym typeface="Montserrat"/>
              </a:rPr>
              <a:t>1. Perform negative control tests monthly</a:t>
            </a:r>
            <a:endParaRPr b="0" i="0" sz="1400" u="none" cap="none" strike="noStrike">
              <a:solidFill>
                <a:srgbClr val="000000"/>
              </a:solidFill>
              <a:latin typeface="Arial"/>
              <a:ea typeface="Arial"/>
              <a:cs typeface="Arial"/>
              <a:sym typeface="Arial"/>
            </a:endParaRPr>
          </a:p>
        </p:txBody>
      </p:sp>
      <p:sp>
        <p:nvSpPr>
          <p:cNvPr id="741" name="Google Shape;741;p85"/>
          <p:cNvSpPr/>
          <p:nvPr/>
        </p:nvSpPr>
        <p:spPr>
          <a:xfrm>
            <a:off x="3550760" y="1842328"/>
            <a:ext cx="2103120" cy="2103120"/>
          </a:xfrm>
          <a:prstGeom prst="roundRect">
            <a:avLst>
              <a:gd fmla="val 16667" name="adj"/>
            </a:avLst>
          </a:prstGeom>
          <a:solidFill>
            <a:schemeClr val="lt1"/>
          </a:solidFill>
          <a:ln cap="flat" cmpd="sng" w="381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chemeClr val="dk2"/>
                </a:solidFill>
                <a:latin typeface="Montserrat"/>
                <a:ea typeface="Montserrat"/>
                <a:cs typeface="Montserrat"/>
                <a:sym typeface="Montserrat"/>
              </a:rPr>
              <a:t>2. Swab testing of work surfaces and instruments</a:t>
            </a:r>
            <a:endParaRPr b="0" i="0" sz="1400" u="none" cap="none" strike="noStrike">
              <a:solidFill>
                <a:srgbClr val="000000"/>
              </a:solidFill>
              <a:latin typeface="Arial"/>
              <a:ea typeface="Arial"/>
              <a:cs typeface="Arial"/>
              <a:sym typeface="Arial"/>
            </a:endParaRPr>
          </a:p>
        </p:txBody>
      </p:sp>
      <p:sp>
        <p:nvSpPr>
          <p:cNvPr id="742" name="Google Shape;742;p85"/>
          <p:cNvSpPr/>
          <p:nvPr/>
        </p:nvSpPr>
        <p:spPr>
          <a:xfrm>
            <a:off x="5804756" y="2351619"/>
            <a:ext cx="2103120" cy="2103120"/>
          </a:xfrm>
          <a:prstGeom prst="roundRect">
            <a:avLst>
              <a:gd fmla="val 16667" name="adj"/>
            </a:avLst>
          </a:prstGeom>
          <a:solidFill>
            <a:schemeClr val="lt1"/>
          </a:solidFill>
          <a:ln cap="flat" cmpd="sng" w="381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chemeClr val="dk2"/>
                </a:solidFill>
                <a:latin typeface="Montserrat"/>
                <a:ea typeface="Montserrat"/>
                <a:cs typeface="Montserrat"/>
                <a:sym typeface="Montserrat"/>
              </a:rPr>
              <a:t>3. Record preventative maintenance in a log</a:t>
            </a:r>
            <a:endParaRPr b="0" i="0" sz="1400" u="none" cap="none" strike="noStrike">
              <a:solidFill>
                <a:srgbClr val="000000"/>
              </a:solidFill>
              <a:latin typeface="Arial"/>
              <a:ea typeface="Arial"/>
              <a:cs typeface="Arial"/>
              <a:sym typeface="Arial"/>
            </a:endParaRPr>
          </a:p>
        </p:txBody>
      </p:sp>
      <p:sp>
        <p:nvSpPr>
          <p:cNvPr id="743" name="Google Shape;743;p85"/>
          <p:cNvSpPr txBox="1"/>
          <p:nvPr/>
        </p:nvSpPr>
        <p:spPr>
          <a:xfrm>
            <a:off x="205825" y="4292675"/>
            <a:ext cx="4469100" cy="369300"/>
          </a:xfrm>
          <a:prstGeom prst="rect">
            <a:avLst/>
          </a:prstGeom>
          <a:noFill/>
          <a:ln>
            <a:noFill/>
          </a:ln>
        </p:spPr>
        <p:txBody>
          <a:bodyPr anchorCtr="0" anchor="t" bIns="91425" lIns="91425" spcFirstLastPara="1" rIns="91425" wrap="square" tIns="91425">
            <a:spAutoFit/>
          </a:bodyPr>
          <a:lstStyle/>
          <a:p>
            <a:pPr indent="0" lvl="0" marL="0" rtl="0" algn="l">
              <a:lnSpc>
                <a:spcPct val="107916"/>
              </a:lnSpc>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For further information:  </a:t>
            </a:r>
            <a:r>
              <a:rPr lang="en-US" sz="1200" u="sng">
                <a:solidFill>
                  <a:srgbClr val="1155CC"/>
                </a:solidFill>
                <a:latin typeface="Calibri"/>
                <a:ea typeface="Calibri"/>
                <a:cs typeface="Calibri"/>
                <a:sym typeface="Calibri"/>
                <a:hlinkClick r:id="rId3">
                  <a:extLst>
                    <a:ext uri="{A12FA001-AC4F-418D-AE19-62706E023703}">
                      <ahyp:hlinkClr val="tx"/>
                    </a:ext>
                  </a:extLst>
                </a:hlinkClick>
              </a:rPr>
              <a:t>Truenat Implementation Guide</a:t>
            </a:r>
            <a:r>
              <a:rPr lang="en-US" sz="1200">
                <a:solidFill>
                  <a:schemeClr val="dk1"/>
                </a:solidFill>
                <a:latin typeface="Calibri"/>
                <a:ea typeface="Calibri"/>
                <a:cs typeface="Calibri"/>
                <a:sym typeface="Calibri"/>
              </a:rPr>
              <a:t> </a:t>
            </a:r>
            <a:endParaRPr>
              <a:latin typeface="Montserrat"/>
              <a:ea typeface="Montserrat"/>
              <a:cs typeface="Montserrat"/>
              <a:sym typeface="Montserrat"/>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7" name="Shape 747"/>
        <p:cNvGrpSpPr/>
        <p:nvPr/>
      </p:nvGrpSpPr>
      <p:grpSpPr>
        <a:xfrm>
          <a:off x="0" y="0"/>
          <a:ext cx="0" cy="0"/>
          <a:chOff x="0" y="0"/>
          <a:chExt cx="0" cy="0"/>
        </a:xfrm>
      </p:grpSpPr>
      <p:sp>
        <p:nvSpPr>
          <p:cNvPr id="748" name="Google Shape;748;p86"/>
          <p:cNvSpPr txBox="1"/>
          <p:nvPr>
            <p:ph type="title"/>
          </p:nvPr>
        </p:nvSpPr>
        <p:spPr>
          <a:xfrm>
            <a:off x="723018" y="449318"/>
            <a:ext cx="7692320" cy="668128"/>
          </a:xfrm>
          <a:prstGeom prst="rect">
            <a:avLst/>
          </a:prstGeom>
          <a:noFill/>
          <a:ln>
            <a:noFill/>
          </a:ln>
        </p:spPr>
        <p:txBody>
          <a:bodyPr anchorCtr="0" anchor="b" bIns="0" lIns="0" spcFirstLastPara="1" rIns="0" wrap="square" tIns="0">
            <a:normAutofit/>
          </a:bodyPr>
          <a:lstStyle/>
          <a:p>
            <a:pPr indent="0" lvl="0" marL="0" rtl="0" algn="l">
              <a:lnSpc>
                <a:spcPct val="90000"/>
              </a:lnSpc>
              <a:spcBef>
                <a:spcPts val="0"/>
              </a:spcBef>
              <a:spcAft>
                <a:spcPts val="0"/>
              </a:spcAft>
              <a:buClr>
                <a:schemeClr val="dk1"/>
              </a:buClr>
              <a:buSzPts val="4400"/>
              <a:buFont typeface="Franklin Gothic"/>
              <a:buNone/>
            </a:pPr>
            <a:r>
              <a:rPr lang="en-US"/>
              <a:t>Warranty and Repair</a:t>
            </a:r>
            <a:endParaRPr/>
          </a:p>
        </p:txBody>
      </p:sp>
      <p:sp>
        <p:nvSpPr>
          <p:cNvPr id="749" name="Google Shape;749;p86"/>
          <p:cNvSpPr txBox="1"/>
          <p:nvPr>
            <p:ph idx="1" type="body"/>
          </p:nvPr>
        </p:nvSpPr>
        <p:spPr>
          <a:xfrm>
            <a:off x="723018" y="1271587"/>
            <a:ext cx="7692320" cy="3212615"/>
          </a:xfrm>
          <a:prstGeom prst="rect">
            <a:avLst/>
          </a:prstGeom>
          <a:noFill/>
          <a:ln>
            <a:noFill/>
          </a:ln>
        </p:spPr>
        <p:txBody>
          <a:bodyPr anchorCtr="0" anchor="t" bIns="45700" lIns="91425" spcFirstLastPara="1" rIns="91425" wrap="square" tIns="45700">
            <a:normAutofit/>
          </a:bodyPr>
          <a:lstStyle/>
          <a:p>
            <a:pPr indent="-257175" lvl="0" marL="342900" rtl="0" algn="l">
              <a:lnSpc>
                <a:spcPct val="90000"/>
              </a:lnSpc>
              <a:spcBef>
                <a:spcPts val="750"/>
              </a:spcBef>
              <a:spcAft>
                <a:spcPts val="0"/>
              </a:spcAft>
              <a:buClr>
                <a:schemeClr val="dk1"/>
              </a:buClr>
              <a:buSzPts val="1800"/>
              <a:buChar char="•"/>
            </a:pPr>
            <a:r>
              <a:rPr lang="en-US" sz="2000"/>
              <a:t>1-, 2-, 3-, 4-, and 5-year extended warranties are available from Molbio for US $1,220 per year through GDF</a:t>
            </a:r>
            <a:endParaRPr/>
          </a:p>
          <a:p>
            <a:pPr indent="-257175" lvl="0" marL="342900" rtl="0" algn="l">
              <a:lnSpc>
                <a:spcPct val="90000"/>
              </a:lnSpc>
              <a:spcBef>
                <a:spcPts val="750"/>
              </a:spcBef>
              <a:spcAft>
                <a:spcPts val="0"/>
              </a:spcAft>
              <a:buClr>
                <a:schemeClr val="dk1"/>
              </a:buClr>
              <a:buSzPts val="1800"/>
              <a:buChar char="•"/>
            </a:pPr>
            <a:r>
              <a:rPr lang="en-US" sz="2000"/>
              <a:t>Comprehensive maintenance contract includes:</a:t>
            </a:r>
            <a:endParaRPr/>
          </a:p>
          <a:p>
            <a:pPr indent="-257175" lvl="1" marL="685800" rtl="0" algn="l">
              <a:lnSpc>
                <a:spcPct val="90000"/>
              </a:lnSpc>
              <a:spcBef>
                <a:spcPts val="375"/>
              </a:spcBef>
              <a:spcAft>
                <a:spcPts val="0"/>
              </a:spcAft>
              <a:buSzPts val="1800"/>
              <a:buChar char="•"/>
            </a:pPr>
            <a:r>
              <a:rPr lang="en-US" sz="1600"/>
              <a:t>Remote assistance/visit of service engineer</a:t>
            </a:r>
            <a:endParaRPr/>
          </a:p>
          <a:p>
            <a:pPr indent="-257175" lvl="1" marL="685800" rtl="0" algn="l">
              <a:lnSpc>
                <a:spcPct val="90000"/>
              </a:lnSpc>
              <a:spcBef>
                <a:spcPts val="375"/>
              </a:spcBef>
              <a:spcAft>
                <a:spcPts val="0"/>
              </a:spcAft>
              <a:buSzPts val="1800"/>
              <a:buChar char="•"/>
            </a:pPr>
            <a:r>
              <a:rPr lang="en-US" sz="1600"/>
              <a:t>Repair and replacement of parts</a:t>
            </a:r>
            <a:endParaRPr/>
          </a:p>
          <a:p>
            <a:pPr indent="-257175" lvl="1" marL="685800" rtl="0" algn="l">
              <a:lnSpc>
                <a:spcPct val="90000"/>
              </a:lnSpc>
              <a:spcBef>
                <a:spcPts val="375"/>
              </a:spcBef>
              <a:spcAft>
                <a:spcPts val="0"/>
              </a:spcAft>
              <a:buSzPts val="1800"/>
              <a:buChar char="•"/>
            </a:pPr>
            <a:r>
              <a:rPr lang="en-US" sz="1600"/>
              <a:t>In country travel and labor of company’s local agent</a:t>
            </a:r>
            <a:endParaRPr/>
          </a:p>
          <a:p>
            <a:pPr indent="-257175" lvl="1" marL="685800" rtl="0" algn="l">
              <a:lnSpc>
                <a:spcPct val="90000"/>
              </a:lnSpc>
              <a:spcBef>
                <a:spcPts val="375"/>
              </a:spcBef>
              <a:spcAft>
                <a:spcPts val="0"/>
              </a:spcAft>
              <a:buSzPts val="1800"/>
              <a:buChar char="•"/>
            </a:pPr>
            <a:r>
              <a:rPr lang="en-US" sz="1600"/>
              <a:t>Calibration chips and material which is used as service items</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3" name="Shape 753"/>
        <p:cNvGrpSpPr/>
        <p:nvPr/>
      </p:nvGrpSpPr>
      <p:grpSpPr>
        <a:xfrm>
          <a:off x="0" y="0"/>
          <a:ext cx="0" cy="0"/>
          <a:chOff x="0" y="0"/>
          <a:chExt cx="0" cy="0"/>
        </a:xfrm>
      </p:grpSpPr>
      <p:sp>
        <p:nvSpPr>
          <p:cNvPr id="754" name="Google Shape;754;p87"/>
          <p:cNvSpPr txBox="1"/>
          <p:nvPr>
            <p:ph type="title"/>
          </p:nvPr>
        </p:nvSpPr>
        <p:spPr>
          <a:xfrm>
            <a:off x="1651650" y="3722750"/>
            <a:ext cx="5840700" cy="10812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800"/>
              <a:buNone/>
            </a:pPr>
            <a:r>
              <a:rPr b="1" lang="en-US" sz="3600"/>
              <a:t>MONITORING QUALITY</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8" name="Shape 758"/>
        <p:cNvGrpSpPr/>
        <p:nvPr/>
      </p:nvGrpSpPr>
      <p:grpSpPr>
        <a:xfrm>
          <a:off x="0" y="0"/>
          <a:ext cx="0" cy="0"/>
          <a:chOff x="0" y="0"/>
          <a:chExt cx="0" cy="0"/>
        </a:xfrm>
      </p:grpSpPr>
      <p:sp>
        <p:nvSpPr>
          <p:cNvPr id="759" name="Google Shape;759;p88"/>
          <p:cNvSpPr txBox="1"/>
          <p:nvPr>
            <p:ph type="title"/>
          </p:nvPr>
        </p:nvSpPr>
        <p:spPr>
          <a:xfrm>
            <a:off x="612033" y="29760"/>
            <a:ext cx="7692320" cy="668128"/>
          </a:xfrm>
          <a:prstGeom prst="rect">
            <a:avLst/>
          </a:prstGeom>
          <a:noFill/>
          <a:ln>
            <a:noFill/>
          </a:ln>
        </p:spPr>
        <p:txBody>
          <a:bodyPr anchorCtr="0" anchor="b" bIns="0" lIns="0" spcFirstLastPara="1" rIns="0" wrap="square" tIns="0">
            <a:normAutofit fontScale="90000"/>
          </a:bodyPr>
          <a:lstStyle/>
          <a:p>
            <a:pPr indent="0" lvl="0" marL="0" rtl="0" algn="l">
              <a:lnSpc>
                <a:spcPct val="90000"/>
              </a:lnSpc>
              <a:spcBef>
                <a:spcPts val="0"/>
              </a:spcBef>
              <a:spcAft>
                <a:spcPts val="0"/>
              </a:spcAft>
              <a:buClr>
                <a:schemeClr val="dk1"/>
              </a:buClr>
              <a:buSzPct val="174603"/>
              <a:buFont typeface="Franklin Gothic"/>
              <a:buNone/>
            </a:pPr>
            <a:r>
              <a:rPr lang="en-US">
                <a:solidFill>
                  <a:schemeClr val="accent1"/>
                </a:solidFill>
              </a:rPr>
              <a:t>General Laboratory Performance Indicators</a:t>
            </a:r>
            <a:endParaRPr/>
          </a:p>
        </p:txBody>
      </p:sp>
      <p:graphicFrame>
        <p:nvGraphicFramePr>
          <p:cNvPr id="760" name="Google Shape;760;p88"/>
          <p:cNvGraphicFramePr/>
          <p:nvPr/>
        </p:nvGraphicFramePr>
        <p:xfrm>
          <a:off x="612033" y="839607"/>
          <a:ext cx="3000000" cy="3000000"/>
        </p:xfrm>
        <a:graphic>
          <a:graphicData uri="http://schemas.openxmlformats.org/drawingml/2006/table">
            <a:tbl>
              <a:tblPr bandRow="1" firstRow="1">
                <a:noFill/>
                <a:tableStyleId>{DCC0D4D5-B0CA-4852-8C78-3B7B4421E2E1}</a:tableStyleId>
              </a:tblPr>
              <a:tblGrid>
                <a:gridCol w="3487775"/>
                <a:gridCol w="4282200"/>
              </a:tblGrid>
              <a:tr h="295950">
                <a:tc>
                  <a:txBody>
                    <a:bodyPr/>
                    <a:lstStyle/>
                    <a:p>
                      <a:pPr indent="0" lvl="0" marL="0" marR="0" rtl="0" algn="ctr">
                        <a:lnSpc>
                          <a:spcPct val="100000"/>
                        </a:lnSpc>
                        <a:spcBef>
                          <a:spcPts val="0"/>
                        </a:spcBef>
                        <a:spcAft>
                          <a:spcPts val="0"/>
                        </a:spcAft>
                        <a:buClr>
                          <a:srgbClr val="000000"/>
                        </a:buClr>
                        <a:buSzPts val="1200"/>
                        <a:buFont typeface="Arial"/>
                        <a:buNone/>
                      </a:pPr>
                      <a:r>
                        <a:rPr lang="en-US" sz="1200" u="none" cap="none" strike="noStrike">
                          <a:solidFill>
                            <a:schemeClr val="lt1"/>
                          </a:solidFill>
                          <a:latin typeface="Montserrat"/>
                          <a:ea typeface="Montserrat"/>
                          <a:cs typeface="Montserrat"/>
                          <a:sym typeface="Montserrat"/>
                        </a:rPr>
                        <a:t>Indicator</a:t>
                      </a:r>
                      <a:endParaRPr sz="1400" u="none" cap="none" strike="noStrike"/>
                    </a:p>
                  </a:txBody>
                  <a:tcPr marT="34300" marB="34300" marR="68575" marL="68575" anchor="ctr"/>
                </a:tc>
                <a:tc>
                  <a:txBody>
                    <a:bodyPr/>
                    <a:lstStyle/>
                    <a:p>
                      <a:pPr indent="0" lvl="0" marL="0" marR="0" rtl="0" algn="ctr">
                        <a:lnSpc>
                          <a:spcPct val="100000"/>
                        </a:lnSpc>
                        <a:spcBef>
                          <a:spcPts val="0"/>
                        </a:spcBef>
                        <a:spcAft>
                          <a:spcPts val="0"/>
                        </a:spcAft>
                        <a:buClr>
                          <a:srgbClr val="000000"/>
                        </a:buClr>
                        <a:buSzPts val="1200"/>
                        <a:buFont typeface="Arial"/>
                        <a:buNone/>
                      </a:pPr>
                      <a:r>
                        <a:rPr lang="en-US" sz="1200" u="none" cap="none" strike="noStrike">
                          <a:solidFill>
                            <a:schemeClr val="lt1"/>
                          </a:solidFill>
                          <a:latin typeface="Montserrat"/>
                          <a:ea typeface="Montserrat"/>
                          <a:cs typeface="Montserrat"/>
                          <a:sym typeface="Montserrat"/>
                        </a:rPr>
                        <a:t>Target</a:t>
                      </a:r>
                      <a:endParaRPr sz="1400" u="none" cap="none" strike="noStrike"/>
                    </a:p>
                  </a:txBody>
                  <a:tcPr marT="34300" marB="34300" marR="68575" marL="68575" anchor="ctr"/>
                </a:tc>
              </a:tr>
              <a:tr h="295950">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latin typeface="Montserrat"/>
                          <a:ea typeface="Montserrat"/>
                          <a:cs typeface="Montserrat"/>
                          <a:sym typeface="Montserrat"/>
                        </a:rPr>
                        <a:t>Number of tests performed, by type of test</a:t>
                      </a:r>
                      <a:endParaRPr sz="1400" u="none" cap="none" strike="noStrike"/>
                    </a:p>
                  </a:txBody>
                  <a:tcPr marT="34300" marB="34300" marR="68575" marL="68575" anchor="ctr"/>
                </a:tc>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latin typeface="Montserrat"/>
                          <a:ea typeface="Montserrat"/>
                          <a:cs typeface="Montserrat"/>
                          <a:sym typeface="Montserrat"/>
                        </a:rPr>
                        <a:t>N/A</a:t>
                      </a:r>
                      <a:endParaRPr sz="1400" u="none" cap="none" strike="noStrike"/>
                    </a:p>
                  </a:txBody>
                  <a:tcPr marT="34300" marB="34300" marR="68575" marL="68575" anchor="ctr"/>
                </a:tc>
              </a:tr>
              <a:tr h="295950">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latin typeface="Montserrat"/>
                          <a:ea typeface="Montserrat"/>
                          <a:cs typeface="Montserrat"/>
                          <a:sym typeface="Montserrat"/>
                        </a:rPr>
                        <a:t>Service interruptions</a:t>
                      </a:r>
                      <a:endParaRPr sz="1400" u="none" cap="none" strike="noStrike"/>
                    </a:p>
                  </a:txBody>
                  <a:tcPr marT="34300" marB="34300" marR="68575" marL="68575" anchor="ctr"/>
                </a:tc>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latin typeface="Montserrat"/>
                          <a:ea typeface="Montserrat"/>
                          <a:cs typeface="Montserrat"/>
                          <a:sym typeface="Montserrat"/>
                        </a:rPr>
                        <a:t>No interruptions</a:t>
                      </a:r>
                      <a:endParaRPr sz="1400" u="none" cap="none" strike="noStrike"/>
                    </a:p>
                  </a:txBody>
                  <a:tcPr marT="34300" marB="34300" marR="68575" marL="68575" anchor="ctr"/>
                </a:tc>
              </a:tr>
              <a:tr h="295950">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latin typeface="Montserrat"/>
                          <a:ea typeface="Montserrat"/>
                          <a:cs typeface="Montserrat"/>
                          <a:sym typeface="Montserrat"/>
                        </a:rPr>
                        <a:t>Stock outs</a:t>
                      </a:r>
                      <a:endParaRPr sz="1400" u="none" cap="none" strike="noStrike"/>
                    </a:p>
                  </a:txBody>
                  <a:tcPr marT="34300" marB="34300" marR="68575" marL="68575" anchor="ctr"/>
                </a:tc>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latin typeface="Montserrat"/>
                          <a:ea typeface="Montserrat"/>
                          <a:cs typeface="Montserrat"/>
                          <a:sym typeface="Montserrat"/>
                        </a:rPr>
                        <a:t>No stock outs leading to service interruption</a:t>
                      </a:r>
                      <a:endParaRPr sz="1400" u="none" cap="none" strike="noStrike"/>
                    </a:p>
                  </a:txBody>
                  <a:tcPr marT="34300" marB="34300" marR="68575" marL="68575" anchor="ctr"/>
                </a:tc>
              </a:tr>
              <a:tr h="295950">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latin typeface="Montserrat"/>
                          <a:ea typeface="Montserrat"/>
                          <a:cs typeface="Montserrat"/>
                          <a:sym typeface="Montserrat"/>
                        </a:rPr>
                        <a:t>Equipment down time</a:t>
                      </a:r>
                      <a:endParaRPr sz="1400" u="none" cap="none" strike="noStrike"/>
                    </a:p>
                  </a:txBody>
                  <a:tcPr marT="34300" marB="34300" marR="68575" marL="68575" anchor="ctr"/>
                </a:tc>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latin typeface="Montserrat"/>
                          <a:ea typeface="Montserrat"/>
                          <a:cs typeface="Montserrat"/>
                          <a:sym typeface="Montserrat"/>
                        </a:rPr>
                        <a:t>No equipment downtime leading to service interruption</a:t>
                      </a:r>
                      <a:endParaRPr sz="1400" u="none" cap="none" strike="noStrike"/>
                    </a:p>
                  </a:txBody>
                  <a:tcPr marT="34300" marB="34300" marR="68575" marL="68575" anchor="ctr"/>
                </a:tc>
              </a:tr>
              <a:tr h="295950">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latin typeface="Montserrat"/>
                          <a:ea typeface="Montserrat"/>
                          <a:cs typeface="Montserrat"/>
                          <a:sym typeface="Montserrat"/>
                        </a:rPr>
                        <a:t>Turnaround time (TAT)</a:t>
                      </a:r>
                      <a:endParaRPr sz="1400" u="none" cap="none" strike="noStrike"/>
                    </a:p>
                  </a:txBody>
                  <a:tcPr marT="34300" marB="34300" marR="68575" marL="68575" anchor="ctr"/>
                </a:tc>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latin typeface="Montserrat"/>
                          <a:ea typeface="Montserrat"/>
                          <a:cs typeface="Montserrat"/>
                          <a:sym typeface="Montserrat"/>
                        </a:rPr>
                        <a:t>90% of results meet test-specific TAT</a:t>
                      </a:r>
                      <a:endParaRPr sz="1400" u="none" cap="none" strike="noStrike"/>
                    </a:p>
                  </a:txBody>
                  <a:tcPr marT="34300" marB="34300" marR="68575" marL="68575" anchor="ctr"/>
                </a:tc>
              </a:tr>
              <a:tr h="295950">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latin typeface="Montserrat"/>
                          <a:ea typeface="Montserrat"/>
                          <a:cs typeface="Montserrat"/>
                          <a:sym typeface="Montserrat"/>
                        </a:rPr>
                        <a:t>Test statistics (quality indicator) report</a:t>
                      </a:r>
                      <a:endParaRPr sz="1400" u="none" cap="none" strike="noStrike"/>
                    </a:p>
                  </a:txBody>
                  <a:tcPr marT="34300" marB="34300" marR="68575" marL="68575" anchor="ctr"/>
                </a:tc>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latin typeface="Montserrat"/>
                          <a:ea typeface="Montserrat"/>
                          <a:cs typeface="Montserrat"/>
                          <a:sym typeface="Montserrat"/>
                        </a:rPr>
                        <a:t>100% reports completed by defined due date</a:t>
                      </a:r>
                      <a:endParaRPr sz="1400" u="none" cap="none" strike="noStrike"/>
                    </a:p>
                  </a:txBody>
                  <a:tcPr marT="34300" marB="34300" marR="68575" marL="68575" anchor="ctr"/>
                </a:tc>
              </a:tr>
              <a:tr h="295950">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latin typeface="Montserrat"/>
                          <a:ea typeface="Montserrat"/>
                          <a:cs typeface="Montserrat"/>
                          <a:sym typeface="Montserrat"/>
                        </a:rPr>
                        <a:t>EQA results</a:t>
                      </a:r>
                      <a:endParaRPr sz="1400" u="none" cap="none" strike="noStrike"/>
                    </a:p>
                  </a:txBody>
                  <a:tcPr marT="34300" marB="34300" marR="68575" marL="68575" anchor="ctr"/>
                </a:tc>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latin typeface="Montserrat"/>
                          <a:ea typeface="Montserrat"/>
                          <a:cs typeface="Montserrat"/>
                          <a:sym typeface="Montserrat"/>
                        </a:rPr>
                        <a:t>&gt;90% EQA panels are passed</a:t>
                      </a:r>
                      <a:endParaRPr sz="1400" u="none" cap="none" strike="noStrike"/>
                    </a:p>
                  </a:txBody>
                  <a:tcPr marT="34300" marB="34300" marR="68575" marL="68575" anchor="ctr"/>
                </a:tc>
              </a:tr>
              <a:tr h="295950">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latin typeface="Montserrat"/>
                          <a:ea typeface="Montserrat"/>
                          <a:cs typeface="Montserrat"/>
                          <a:sym typeface="Montserrat"/>
                        </a:rPr>
                        <a:t>QC results</a:t>
                      </a:r>
                      <a:endParaRPr sz="1400" u="none" cap="none" strike="noStrike"/>
                    </a:p>
                  </a:txBody>
                  <a:tcPr marT="34300" marB="34300" marR="68575" marL="68575" anchor="ctr"/>
                </a:tc>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latin typeface="Montserrat"/>
                          <a:ea typeface="Montserrat"/>
                          <a:cs typeface="Montserrat"/>
                          <a:sym typeface="Montserrat"/>
                        </a:rPr>
                        <a:t>&gt;90% QC results meet expected criteria</a:t>
                      </a:r>
                      <a:endParaRPr sz="1400" u="none" cap="none" strike="noStrike"/>
                    </a:p>
                  </a:txBody>
                  <a:tcPr marT="34300" marB="34300" marR="68575" marL="68575" anchor="ctr"/>
                </a:tc>
              </a:tr>
              <a:tr h="295950">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latin typeface="Montserrat"/>
                          <a:ea typeface="Montserrat"/>
                          <a:cs typeface="Montserrat"/>
                          <a:sym typeface="Montserrat"/>
                        </a:rPr>
                        <a:t>Specimen rejection</a:t>
                      </a:r>
                      <a:endParaRPr sz="1400" u="none" cap="none" strike="noStrike"/>
                    </a:p>
                  </a:txBody>
                  <a:tcPr marT="34300" marB="34300" marR="68575" marL="68575" anchor="ctr"/>
                </a:tc>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latin typeface="Montserrat"/>
                          <a:ea typeface="Montserrat"/>
                          <a:cs typeface="Montserrat"/>
                          <a:sym typeface="Montserrat"/>
                        </a:rPr>
                        <a:t>&lt;1% specimens rejected</a:t>
                      </a:r>
                      <a:endParaRPr sz="1400" u="none" cap="none" strike="noStrike"/>
                    </a:p>
                  </a:txBody>
                  <a:tcPr marT="34300" marB="34300" marR="68575" marL="68575" anchor="ctr"/>
                </a:tc>
              </a:tr>
              <a:tr h="295950">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latin typeface="Montserrat"/>
                          <a:ea typeface="Montserrat"/>
                          <a:cs typeface="Montserrat"/>
                          <a:sym typeface="Montserrat"/>
                        </a:rPr>
                        <a:t>Customer satisfaction</a:t>
                      </a:r>
                      <a:endParaRPr sz="1400" u="none" cap="none" strike="noStrike"/>
                    </a:p>
                  </a:txBody>
                  <a:tcPr marT="34300" marB="34300" marR="68575" marL="68575" anchor="ctr"/>
                </a:tc>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latin typeface="Montserrat"/>
                          <a:ea typeface="Montserrat"/>
                          <a:cs typeface="Montserrat"/>
                          <a:sym typeface="Montserrat"/>
                        </a:rPr>
                        <a:t>&gt;80% surveyed customers are satisfied</a:t>
                      </a:r>
                      <a:endParaRPr sz="1400" u="none" cap="none" strike="noStrike"/>
                    </a:p>
                  </a:txBody>
                  <a:tcPr marT="34300" marB="34300" marR="68575" marL="68575" anchor="ctr"/>
                </a:tc>
              </a:tr>
              <a:tr h="429725">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latin typeface="Montserrat"/>
                          <a:ea typeface="Montserrat"/>
                          <a:cs typeface="Montserrat"/>
                          <a:sym typeface="Montserrat"/>
                        </a:rPr>
                        <a:t>Technician productivity</a:t>
                      </a:r>
                      <a:endParaRPr sz="1400" u="none" cap="none" strike="noStrike"/>
                    </a:p>
                  </a:txBody>
                  <a:tcPr marT="34300" marB="34300" marR="68575" marL="68575" anchor="ctr"/>
                </a:tc>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latin typeface="Montserrat"/>
                          <a:ea typeface="Montserrat"/>
                          <a:cs typeface="Montserrat"/>
                          <a:sym typeface="Montserrat"/>
                        </a:rPr>
                        <a:t>Report average number of tests performed per month per technician</a:t>
                      </a:r>
                      <a:endParaRPr sz="1400" u="none" cap="none" strike="noStrike"/>
                    </a:p>
                  </a:txBody>
                  <a:tcPr marT="34300" marB="34300" marR="68575" marL="68575" anchor="ctr"/>
                </a:tc>
              </a:tr>
            </a:tbl>
          </a:graphicData>
        </a:graphic>
      </p:graphicFrame>
      <p:sp>
        <p:nvSpPr>
          <p:cNvPr id="761" name="Google Shape;761;p88"/>
          <p:cNvSpPr/>
          <p:nvPr/>
        </p:nvSpPr>
        <p:spPr>
          <a:xfrm>
            <a:off x="7036881" y="636407"/>
            <a:ext cx="2056318" cy="1257707"/>
          </a:xfrm>
          <a:prstGeom prst="ellipse">
            <a:avLst/>
          </a:prstGeom>
          <a:solidFill>
            <a:srgbClr val="00206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500"/>
              <a:buFont typeface="Arial"/>
              <a:buNone/>
            </a:pPr>
            <a:r>
              <a:rPr b="0" i="0" lang="en-US" sz="1200" u="none" cap="none" strike="noStrike">
                <a:solidFill>
                  <a:schemeClr val="lt1"/>
                </a:solidFill>
                <a:latin typeface="Montserrat"/>
                <a:ea typeface="Montserrat"/>
                <a:cs typeface="Montserrat"/>
                <a:sym typeface="Montserrat"/>
              </a:rPr>
              <a:t>Which of these indicators do you already track for other tests?</a:t>
            </a:r>
            <a:endParaRPr b="0" i="0" sz="1200" u="none" cap="none" strike="noStrike">
              <a:solidFill>
                <a:srgbClr val="000000"/>
              </a:solidFill>
              <a:latin typeface="Arial"/>
              <a:ea typeface="Arial"/>
              <a:cs typeface="Arial"/>
              <a:sym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6" name="Shape 766"/>
        <p:cNvGrpSpPr/>
        <p:nvPr/>
      </p:nvGrpSpPr>
      <p:grpSpPr>
        <a:xfrm>
          <a:off x="0" y="0"/>
          <a:ext cx="0" cy="0"/>
          <a:chOff x="0" y="0"/>
          <a:chExt cx="0" cy="0"/>
        </a:xfrm>
      </p:grpSpPr>
      <p:sp>
        <p:nvSpPr>
          <p:cNvPr id="767" name="Google Shape;767;p89"/>
          <p:cNvSpPr txBox="1"/>
          <p:nvPr>
            <p:ph type="title"/>
          </p:nvPr>
        </p:nvSpPr>
        <p:spPr>
          <a:xfrm>
            <a:off x="403551" y="46954"/>
            <a:ext cx="7979548" cy="591205"/>
          </a:xfrm>
          <a:prstGeom prst="rect">
            <a:avLst/>
          </a:prstGeom>
          <a:noFill/>
          <a:ln>
            <a:noFill/>
          </a:ln>
        </p:spPr>
        <p:txBody>
          <a:bodyPr anchorCtr="0" anchor="b" bIns="0" lIns="0" spcFirstLastPara="1" rIns="0" wrap="square" tIns="0">
            <a:normAutofit fontScale="90000"/>
          </a:bodyPr>
          <a:lstStyle/>
          <a:p>
            <a:pPr indent="0" lvl="0" marL="0" rtl="0" algn="l">
              <a:lnSpc>
                <a:spcPct val="90000"/>
              </a:lnSpc>
              <a:spcBef>
                <a:spcPts val="0"/>
              </a:spcBef>
              <a:spcAft>
                <a:spcPts val="0"/>
              </a:spcAft>
              <a:buClr>
                <a:schemeClr val="dk1"/>
              </a:buClr>
              <a:buSzPct val="174603"/>
              <a:buFont typeface="Franklin Gothic"/>
              <a:buNone/>
            </a:pPr>
            <a:r>
              <a:rPr lang="en-US">
                <a:solidFill>
                  <a:schemeClr val="accent1"/>
                </a:solidFill>
              </a:rPr>
              <a:t>Performance Indicators for Truenat TB Tests</a:t>
            </a:r>
            <a:endParaRPr/>
          </a:p>
        </p:txBody>
      </p:sp>
      <p:sp>
        <p:nvSpPr>
          <p:cNvPr id="768" name="Google Shape;768;p89"/>
          <p:cNvSpPr txBox="1"/>
          <p:nvPr>
            <p:ph idx="12" type="sldNum"/>
          </p:nvPr>
        </p:nvSpPr>
        <p:spPr>
          <a:xfrm>
            <a:off x="0" y="6389688"/>
            <a:ext cx="523875" cy="24765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100"/>
              <a:buFont typeface="Arial"/>
              <a:buNone/>
            </a:pPr>
            <a:fld id="{00000000-1234-1234-1234-123412341234}" type="slidenum">
              <a:rPr b="0" i="0" lang="en-US" sz="1100" u="none" cap="none" strike="noStrike">
                <a:solidFill>
                  <a:schemeClr val="lt1"/>
                </a:solidFill>
                <a:latin typeface="Arial"/>
                <a:ea typeface="Arial"/>
                <a:cs typeface="Arial"/>
                <a:sym typeface="Arial"/>
              </a:rPr>
              <a:t>‹#›</a:t>
            </a:fld>
            <a:endParaRPr b="0" i="0" sz="1100" u="none" cap="none" strike="noStrike">
              <a:solidFill>
                <a:schemeClr val="lt1"/>
              </a:solidFill>
              <a:latin typeface="Arial"/>
              <a:ea typeface="Arial"/>
              <a:cs typeface="Arial"/>
              <a:sym typeface="Arial"/>
            </a:endParaRPr>
          </a:p>
        </p:txBody>
      </p:sp>
      <p:graphicFrame>
        <p:nvGraphicFramePr>
          <p:cNvPr id="769" name="Google Shape;769;p89"/>
          <p:cNvGraphicFramePr/>
          <p:nvPr/>
        </p:nvGraphicFramePr>
        <p:xfrm>
          <a:off x="324723" y="803699"/>
          <a:ext cx="3000000" cy="3000000"/>
        </p:xfrm>
        <a:graphic>
          <a:graphicData uri="http://schemas.openxmlformats.org/drawingml/2006/table">
            <a:tbl>
              <a:tblPr bandRow="1" firstRow="1">
                <a:noFill/>
                <a:tableStyleId>{DCC0D4D5-B0CA-4852-8C78-3B7B4421E2E1}</a:tableStyleId>
              </a:tblPr>
              <a:tblGrid>
                <a:gridCol w="2050600"/>
                <a:gridCol w="142875"/>
                <a:gridCol w="3486150"/>
                <a:gridCol w="2814925"/>
              </a:tblGrid>
              <a:tr h="205200">
                <a:tc>
                  <a:txBody>
                    <a:bodyPr/>
                    <a:lstStyle/>
                    <a:p>
                      <a:pPr indent="0" lvl="0" marL="0" marR="0" rtl="0" algn="ctr">
                        <a:lnSpc>
                          <a:spcPct val="100000"/>
                        </a:lnSpc>
                        <a:spcBef>
                          <a:spcPts val="0"/>
                        </a:spcBef>
                        <a:spcAft>
                          <a:spcPts val="0"/>
                        </a:spcAft>
                        <a:buClr>
                          <a:srgbClr val="000000"/>
                        </a:buClr>
                        <a:buSzPts val="1200"/>
                        <a:buFont typeface="Arial"/>
                        <a:buNone/>
                      </a:pPr>
                      <a:r>
                        <a:rPr lang="en-US" sz="1200" u="none" cap="none" strike="noStrike">
                          <a:solidFill>
                            <a:schemeClr val="lt1"/>
                          </a:solidFill>
                          <a:latin typeface="Montserrat"/>
                          <a:ea typeface="Montserrat"/>
                          <a:cs typeface="Montserrat"/>
                          <a:sym typeface="Montserrat"/>
                        </a:rPr>
                        <a:t>Indicator</a:t>
                      </a:r>
                      <a:endParaRPr sz="1400" u="none" cap="none" strike="noStrike"/>
                    </a:p>
                  </a:txBody>
                  <a:tcPr marT="34300" marB="34300" marR="68575" marL="68575"/>
                </a:tc>
                <a:tc gridSpan="2">
                  <a:txBody>
                    <a:bodyPr/>
                    <a:lstStyle/>
                    <a:p>
                      <a:pPr indent="0" lvl="0" marL="0" marR="0" rtl="0" algn="ctr">
                        <a:lnSpc>
                          <a:spcPct val="100000"/>
                        </a:lnSpc>
                        <a:spcBef>
                          <a:spcPts val="0"/>
                        </a:spcBef>
                        <a:spcAft>
                          <a:spcPts val="0"/>
                        </a:spcAft>
                        <a:buClr>
                          <a:srgbClr val="000000"/>
                        </a:buClr>
                        <a:buSzPts val="1200"/>
                        <a:buFont typeface="Arial"/>
                        <a:buNone/>
                      </a:pPr>
                      <a:r>
                        <a:rPr lang="en-US" sz="1200" u="none" cap="none" strike="noStrike">
                          <a:solidFill>
                            <a:schemeClr val="lt1"/>
                          </a:solidFill>
                          <a:latin typeface="Montserrat"/>
                          <a:ea typeface="Montserrat"/>
                          <a:cs typeface="Montserrat"/>
                          <a:sym typeface="Montserrat"/>
                        </a:rPr>
                        <a:t>Description</a:t>
                      </a:r>
                      <a:endParaRPr sz="1100" u="none" cap="none" strike="noStrike">
                        <a:solidFill>
                          <a:schemeClr val="lt1"/>
                        </a:solidFill>
                        <a:latin typeface="Montserrat"/>
                        <a:ea typeface="Montserrat"/>
                        <a:cs typeface="Montserrat"/>
                        <a:sym typeface="Montserrat"/>
                      </a:endParaRPr>
                    </a:p>
                  </a:txBody>
                  <a:tcPr marT="34300" marB="34300" marR="68575" marL="68575"/>
                </a:tc>
                <a:tc hMerge="1"/>
                <a:tc>
                  <a:txBody>
                    <a:bodyPr/>
                    <a:lstStyle/>
                    <a:p>
                      <a:pPr indent="0" lvl="0" marL="0" marR="0" rtl="0" algn="ctr">
                        <a:lnSpc>
                          <a:spcPct val="100000"/>
                        </a:lnSpc>
                        <a:spcBef>
                          <a:spcPts val="0"/>
                        </a:spcBef>
                        <a:spcAft>
                          <a:spcPts val="0"/>
                        </a:spcAft>
                        <a:buClr>
                          <a:srgbClr val="000000"/>
                        </a:buClr>
                        <a:buSzPts val="1200"/>
                        <a:buFont typeface="Arial"/>
                        <a:buNone/>
                      </a:pPr>
                      <a:r>
                        <a:rPr lang="en-US" sz="1200" u="none" cap="none" strike="noStrike">
                          <a:solidFill>
                            <a:schemeClr val="lt1"/>
                          </a:solidFill>
                          <a:latin typeface="Montserrat"/>
                          <a:ea typeface="Montserrat"/>
                          <a:cs typeface="Montserrat"/>
                          <a:sym typeface="Montserrat"/>
                        </a:rPr>
                        <a:t>Target</a:t>
                      </a:r>
                      <a:endParaRPr sz="1400" u="none" cap="none" strike="noStrike"/>
                    </a:p>
                  </a:txBody>
                  <a:tcPr marT="34300" marB="34300" marR="68575" marL="68575"/>
                </a:tc>
              </a:tr>
              <a:tr h="205200">
                <a:tc gridSpan="4">
                  <a:txBody>
                    <a:bodyPr/>
                    <a:lstStyle/>
                    <a:p>
                      <a:pPr indent="0" lvl="0" marL="0" marR="0" rtl="0" algn="l">
                        <a:lnSpc>
                          <a:spcPct val="100000"/>
                        </a:lnSpc>
                        <a:spcBef>
                          <a:spcPts val="0"/>
                        </a:spcBef>
                        <a:spcAft>
                          <a:spcPts val="0"/>
                        </a:spcAft>
                        <a:buClr>
                          <a:srgbClr val="000000"/>
                        </a:buClr>
                        <a:buSzPts val="1200"/>
                        <a:buFont typeface="Arial"/>
                        <a:buNone/>
                      </a:pPr>
                      <a:r>
                        <a:rPr b="1" lang="en-US" sz="1200" u="none" cap="none" strike="noStrike">
                          <a:solidFill>
                            <a:schemeClr val="dk2"/>
                          </a:solidFill>
                          <a:latin typeface="Montserrat"/>
                          <a:ea typeface="Montserrat"/>
                          <a:cs typeface="Montserrat"/>
                          <a:sym typeface="Montserrat"/>
                        </a:rPr>
                        <a:t>Trueprep</a:t>
                      </a:r>
                      <a:endParaRPr sz="1400" u="none" cap="none" strike="noStrike"/>
                    </a:p>
                  </a:txBody>
                  <a:tcPr marT="34300" marB="34300" marR="68575" marL="68575"/>
                </a:tc>
                <a:tc hMerge="1"/>
                <a:tc hMerge="1"/>
                <a:tc hMerge="1"/>
              </a:tr>
              <a:tr h="802125">
                <a:tc gridSpan="2">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solidFill>
                            <a:schemeClr val="dk1"/>
                          </a:solidFill>
                          <a:latin typeface="Montserrat"/>
                          <a:ea typeface="Montserrat"/>
                          <a:cs typeface="Montserrat"/>
                          <a:sym typeface="Montserrat"/>
                        </a:rPr>
                        <a:t>Number and proportion of specimens for which DNA extraction was unsuccessful</a:t>
                      </a:r>
                      <a:endParaRPr sz="1400" u="none" cap="none" strike="noStrike"/>
                    </a:p>
                  </a:txBody>
                  <a:tcPr marT="34300" marB="34300" marR="68575" marL="68575"/>
                </a:tc>
                <a:tc hMerge="1"/>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solidFill>
                            <a:schemeClr val="dk1"/>
                          </a:solidFill>
                          <a:latin typeface="Montserrat"/>
                          <a:ea typeface="Montserrat"/>
                          <a:cs typeface="Montserrat"/>
                          <a:sym typeface="Montserrat"/>
                        </a:rPr>
                        <a:t>Number of specimens for which DNA could not be extracted / Total number of specimens processed.</a:t>
                      </a:r>
                      <a:endParaRPr sz="1400" u="none" cap="none" strike="noStrike"/>
                    </a:p>
                    <a:p>
                      <a:pPr indent="0" lvl="0" marL="0" marR="0" rtl="0" algn="l">
                        <a:lnSpc>
                          <a:spcPct val="100000"/>
                        </a:lnSpc>
                        <a:spcBef>
                          <a:spcPts val="0"/>
                        </a:spcBef>
                        <a:spcAft>
                          <a:spcPts val="0"/>
                        </a:spcAft>
                        <a:buClr>
                          <a:srgbClr val="000000"/>
                        </a:buClr>
                        <a:buSzPts val="1200"/>
                        <a:buFont typeface="Arial"/>
                        <a:buNone/>
                      </a:pPr>
                      <a:r>
                        <a:rPr lang="en-US" sz="1200" u="none" cap="none" strike="noStrike">
                          <a:solidFill>
                            <a:schemeClr val="dk1"/>
                          </a:solidFill>
                          <a:latin typeface="Montserrat"/>
                          <a:ea typeface="Montserrat"/>
                          <a:cs typeface="Montserrat"/>
                          <a:sym typeface="Montserrat"/>
                        </a:rPr>
                        <a:t>Errors should be stratified by type, to enable troubleshooting</a:t>
                      </a:r>
                      <a:endParaRPr sz="1400" u="none" cap="none" strike="noStrike"/>
                    </a:p>
                  </a:txBody>
                  <a:tcPr marT="34300" marB="34300" marR="68575" marL="68575"/>
                </a:tc>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solidFill>
                            <a:schemeClr val="dk1"/>
                          </a:solidFill>
                          <a:latin typeface="Montserrat"/>
                          <a:ea typeface="Montserrat"/>
                          <a:cs typeface="Montserrat"/>
                          <a:sym typeface="Montserrat"/>
                        </a:rPr>
                        <a:t>Initial test: &lt;3%</a:t>
                      </a:r>
                      <a:endParaRPr sz="1400" u="none" cap="none" strike="noStrike"/>
                    </a:p>
                    <a:p>
                      <a:pPr indent="0" lvl="0" marL="0" marR="0" rtl="0" algn="l">
                        <a:lnSpc>
                          <a:spcPct val="100000"/>
                        </a:lnSpc>
                        <a:spcBef>
                          <a:spcPts val="0"/>
                        </a:spcBef>
                        <a:spcAft>
                          <a:spcPts val="0"/>
                        </a:spcAft>
                        <a:buClr>
                          <a:srgbClr val="000000"/>
                        </a:buClr>
                        <a:buSzPts val="1200"/>
                        <a:buFont typeface="Arial"/>
                        <a:buNone/>
                      </a:pPr>
                      <a:r>
                        <a:rPr lang="en-US" sz="1200" u="none" cap="none" strike="noStrike">
                          <a:solidFill>
                            <a:schemeClr val="dk1"/>
                          </a:solidFill>
                          <a:latin typeface="Montserrat"/>
                          <a:ea typeface="Montserrat"/>
                          <a:cs typeface="Montserrat"/>
                          <a:sym typeface="Montserrat"/>
                        </a:rPr>
                        <a:t>Repeat test: &lt;1%</a:t>
                      </a:r>
                      <a:endParaRPr sz="1400" u="none" cap="none" strike="noStrike"/>
                    </a:p>
                  </a:txBody>
                  <a:tcPr marT="34300" marB="34300" marR="68575" marL="68575"/>
                </a:tc>
              </a:tr>
              <a:tr h="205200">
                <a:tc gridSpan="4">
                  <a:txBody>
                    <a:bodyPr/>
                    <a:lstStyle/>
                    <a:p>
                      <a:pPr indent="0" lvl="0" marL="0" marR="0" rtl="0" algn="l">
                        <a:lnSpc>
                          <a:spcPct val="100000"/>
                        </a:lnSpc>
                        <a:spcBef>
                          <a:spcPts val="0"/>
                        </a:spcBef>
                        <a:spcAft>
                          <a:spcPts val="0"/>
                        </a:spcAft>
                        <a:buClr>
                          <a:srgbClr val="000000"/>
                        </a:buClr>
                        <a:buSzPts val="1200"/>
                        <a:buFont typeface="Arial"/>
                        <a:buNone/>
                      </a:pPr>
                      <a:r>
                        <a:rPr b="1" lang="en-US" sz="1200" u="none" cap="none" strike="noStrike">
                          <a:solidFill>
                            <a:schemeClr val="dk2"/>
                          </a:solidFill>
                          <a:latin typeface="Montserrat"/>
                          <a:ea typeface="Montserrat"/>
                          <a:cs typeface="Montserrat"/>
                          <a:sym typeface="Montserrat"/>
                        </a:rPr>
                        <a:t>Truenat TB</a:t>
                      </a:r>
                      <a:endParaRPr b="1" sz="1200" u="none" cap="none" strike="noStrike">
                        <a:solidFill>
                          <a:schemeClr val="dk2"/>
                        </a:solidFill>
                        <a:latin typeface="Montserrat"/>
                        <a:ea typeface="Montserrat"/>
                        <a:cs typeface="Montserrat"/>
                        <a:sym typeface="Montserrat"/>
                      </a:endParaRPr>
                    </a:p>
                  </a:txBody>
                  <a:tcPr marT="34300" marB="34300" marR="68575" marL="68575"/>
                </a:tc>
                <a:tc hMerge="1"/>
                <a:tc hMerge="1"/>
                <a:tc hMerge="1"/>
              </a:tr>
              <a:tr h="503650">
                <a:tc gridSpan="2">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solidFill>
                            <a:schemeClr val="dk1"/>
                          </a:solidFill>
                          <a:latin typeface="Montserrat"/>
                          <a:ea typeface="Montserrat"/>
                          <a:cs typeface="Montserrat"/>
                          <a:sym typeface="Montserrat"/>
                        </a:rPr>
                        <a:t>Number and proportion of specimens with MTBC detected</a:t>
                      </a:r>
                      <a:endParaRPr sz="1400" u="none" cap="none" strike="noStrike"/>
                    </a:p>
                  </a:txBody>
                  <a:tcPr marT="34300" marB="34300" marR="68575" marL="68575" anchor="ctr"/>
                </a:tc>
                <a:tc hMerge="1"/>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solidFill>
                            <a:schemeClr val="dk1"/>
                          </a:solidFill>
                          <a:latin typeface="Montserrat"/>
                          <a:ea typeface="Montserrat"/>
                          <a:cs typeface="Montserrat"/>
                          <a:sym typeface="Montserrat"/>
                        </a:rPr>
                        <a:t>Number of specimens with MTBC detected / Total number of specimens tested with successful results</a:t>
                      </a:r>
                      <a:endParaRPr sz="1400" u="none" cap="none" strike="noStrike"/>
                    </a:p>
                  </a:txBody>
                  <a:tcPr marT="34300" marB="34300" marR="68575" marL="68575" anchor="ctr"/>
                </a:tc>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solidFill>
                            <a:schemeClr val="dk1"/>
                          </a:solidFill>
                          <a:latin typeface="Montserrat"/>
                          <a:ea typeface="Montserrat"/>
                          <a:cs typeface="Montserrat"/>
                          <a:sym typeface="Montserrat"/>
                        </a:rPr>
                        <a:t>Dependent on population tested and country drug-resistance prevalence and pattens</a:t>
                      </a:r>
                      <a:endParaRPr sz="1400" u="none" cap="none" strike="noStrike"/>
                    </a:p>
                  </a:txBody>
                  <a:tcPr marT="34300" marB="34300" marR="68575" marL="68575" anchor="ctr"/>
                </a:tc>
              </a:tr>
              <a:tr h="503650">
                <a:tc gridSpan="2">
                  <a:txBody>
                    <a:bodyPr/>
                    <a:lstStyle/>
                    <a:p>
                      <a:pPr indent="0" lvl="0" marL="0" marR="0" rtl="0" algn="l">
                        <a:lnSpc>
                          <a:spcPct val="100000"/>
                        </a:lnSpc>
                        <a:spcBef>
                          <a:spcPts val="0"/>
                        </a:spcBef>
                        <a:spcAft>
                          <a:spcPts val="0"/>
                        </a:spcAft>
                        <a:buClr>
                          <a:schemeClr val="dk1"/>
                        </a:buClr>
                        <a:buSzPts val="1200"/>
                        <a:buFont typeface="Arial"/>
                        <a:buNone/>
                      </a:pPr>
                      <a:r>
                        <a:rPr lang="en-US" sz="1200" u="none" cap="none" strike="noStrike">
                          <a:solidFill>
                            <a:schemeClr val="dk1"/>
                          </a:solidFill>
                          <a:latin typeface="Montserrat"/>
                          <a:ea typeface="Montserrat"/>
                          <a:cs typeface="Montserrat"/>
                          <a:sym typeface="Montserrat"/>
                        </a:rPr>
                        <a:t>Number and proportion of specimens with MTBC not detected</a:t>
                      </a:r>
                      <a:endParaRPr sz="1400" u="none" cap="none" strike="noStrike"/>
                    </a:p>
                  </a:txBody>
                  <a:tcPr marT="34300" marB="34300" marR="68575" marL="68575" anchor="ctr"/>
                </a:tc>
                <a:tc hMerge="1"/>
                <a:tc>
                  <a:txBody>
                    <a:bodyPr/>
                    <a:lstStyle/>
                    <a:p>
                      <a:pPr indent="0" lvl="0" marL="0" marR="0" rtl="0" algn="l">
                        <a:lnSpc>
                          <a:spcPct val="100000"/>
                        </a:lnSpc>
                        <a:spcBef>
                          <a:spcPts val="0"/>
                        </a:spcBef>
                        <a:spcAft>
                          <a:spcPts val="0"/>
                        </a:spcAft>
                        <a:buClr>
                          <a:schemeClr val="dk1"/>
                        </a:buClr>
                        <a:buSzPts val="1200"/>
                        <a:buFont typeface="Arial"/>
                        <a:buNone/>
                      </a:pPr>
                      <a:r>
                        <a:rPr lang="en-US" sz="1200" u="none" cap="none" strike="noStrike">
                          <a:solidFill>
                            <a:schemeClr val="dk1"/>
                          </a:solidFill>
                          <a:latin typeface="Montserrat"/>
                          <a:ea typeface="Montserrat"/>
                          <a:cs typeface="Montserrat"/>
                          <a:sym typeface="Montserrat"/>
                        </a:rPr>
                        <a:t>Number of specimens with MTBC not detected / Total number of specimens tested with successful results</a:t>
                      </a:r>
                      <a:endParaRPr sz="1400" u="none" cap="none" strike="noStrike"/>
                    </a:p>
                  </a:txBody>
                  <a:tcPr marT="34300" marB="34300" marR="68575" marL="68575" anchor="ctr"/>
                </a:tc>
                <a:tc>
                  <a:txBody>
                    <a:bodyPr/>
                    <a:lstStyle/>
                    <a:p>
                      <a:pPr indent="0" lvl="0" marL="0" marR="0" rtl="0" algn="l">
                        <a:lnSpc>
                          <a:spcPct val="100000"/>
                        </a:lnSpc>
                        <a:spcBef>
                          <a:spcPts val="0"/>
                        </a:spcBef>
                        <a:spcAft>
                          <a:spcPts val="0"/>
                        </a:spcAft>
                        <a:buClr>
                          <a:schemeClr val="dk1"/>
                        </a:buClr>
                        <a:buSzPts val="1200"/>
                        <a:buFont typeface="Arial"/>
                        <a:buNone/>
                      </a:pPr>
                      <a:r>
                        <a:rPr lang="en-US" sz="1200" u="none" cap="none" strike="noStrike">
                          <a:solidFill>
                            <a:schemeClr val="dk1"/>
                          </a:solidFill>
                          <a:latin typeface="Montserrat"/>
                          <a:ea typeface="Montserrat"/>
                          <a:cs typeface="Montserrat"/>
                          <a:sym typeface="Montserrat"/>
                        </a:rPr>
                        <a:t>Dependent on population tested and country drug-resistance prevalence and pattens</a:t>
                      </a:r>
                      <a:endParaRPr sz="1400" u="none" cap="none" strike="noStrike"/>
                    </a:p>
                  </a:txBody>
                  <a:tcPr marT="34300" marB="34300" marR="68575" marL="68575" anchor="ctr"/>
                </a:tc>
              </a:tr>
              <a:tr h="652875">
                <a:tc gridSpan="2">
                  <a:txBody>
                    <a:bodyPr/>
                    <a:lstStyle/>
                    <a:p>
                      <a:pPr indent="0" lvl="0" marL="0" marR="0" rtl="0" algn="l">
                        <a:lnSpc>
                          <a:spcPct val="100000"/>
                        </a:lnSpc>
                        <a:spcBef>
                          <a:spcPts val="0"/>
                        </a:spcBef>
                        <a:spcAft>
                          <a:spcPts val="0"/>
                        </a:spcAft>
                        <a:buClr>
                          <a:schemeClr val="dk1"/>
                        </a:buClr>
                        <a:buSzPts val="1200"/>
                        <a:buFont typeface="Arial"/>
                        <a:buNone/>
                      </a:pPr>
                      <a:r>
                        <a:rPr lang="en-US" sz="1200" u="none" cap="none" strike="noStrike">
                          <a:solidFill>
                            <a:schemeClr val="dk1"/>
                          </a:solidFill>
                          <a:latin typeface="Montserrat"/>
                          <a:ea typeface="Montserrat"/>
                          <a:cs typeface="Montserrat"/>
                          <a:sym typeface="Montserrat"/>
                        </a:rPr>
                        <a:t>Number and proportion of specimens with unsuccessful results (errors, invalid, no results)</a:t>
                      </a:r>
                      <a:endParaRPr sz="1400" u="none" cap="none" strike="noStrike"/>
                    </a:p>
                  </a:txBody>
                  <a:tcPr marT="34300" marB="34300" marR="68575" marL="68575" anchor="ctr"/>
                </a:tc>
                <a:tc hMerge="1"/>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solidFill>
                            <a:schemeClr val="dk1"/>
                          </a:solidFill>
                          <a:latin typeface="Montserrat"/>
                          <a:ea typeface="Montserrat"/>
                          <a:cs typeface="Montserrat"/>
                          <a:sym typeface="Montserrat"/>
                        </a:rPr>
                        <a:t>Number of specimens with unsuccessful results / Total number of specimens tested. </a:t>
                      </a:r>
                      <a:endParaRPr sz="1400" u="none" cap="none" strike="noStrike"/>
                    </a:p>
                    <a:p>
                      <a:pPr indent="0" lvl="0" marL="0" marR="0" rtl="0" algn="l">
                        <a:lnSpc>
                          <a:spcPct val="100000"/>
                        </a:lnSpc>
                        <a:spcBef>
                          <a:spcPts val="0"/>
                        </a:spcBef>
                        <a:spcAft>
                          <a:spcPts val="0"/>
                        </a:spcAft>
                        <a:buClr>
                          <a:srgbClr val="000000"/>
                        </a:buClr>
                        <a:buSzPts val="1200"/>
                        <a:buFont typeface="Arial"/>
                        <a:buNone/>
                      </a:pPr>
                      <a:r>
                        <a:rPr lang="en-US" sz="1200" u="none" cap="none" strike="noStrike">
                          <a:solidFill>
                            <a:schemeClr val="dk1"/>
                          </a:solidFill>
                          <a:latin typeface="Montserrat"/>
                          <a:ea typeface="Montserrat"/>
                          <a:cs typeface="Montserrat"/>
                          <a:sym typeface="Montserrat"/>
                        </a:rPr>
                        <a:t>Errors should be stratified by type to enable troubleshooting</a:t>
                      </a:r>
                      <a:endParaRPr sz="1400" u="none" cap="none" strike="noStrike"/>
                    </a:p>
                  </a:txBody>
                  <a:tcPr marT="34300" marB="34300" marR="68575" marL="68575" anchor="ctr"/>
                </a:tc>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solidFill>
                            <a:schemeClr val="dk1"/>
                          </a:solidFill>
                          <a:latin typeface="Montserrat"/>
                          <a:ea typeface="Montserrat"/>
                          <a:cs typeface="Montserrat"/>
                          <a:sym typeface="Montserrat"/>
                        </a:rPr>
                        <a:t>&lt;3%</a:t>
                      </a:r>
                      <a:endParaRPr sz="1400" u="none" cap="none" strike="noStrike"/>
                    </a:p>
                    <a:p>
                      <a:pPr indent="0" lvl="0" marL="0" marR="0" rtl="0" algn="l">
                        <a:lnSpc>
                          <a:spcPct val="100000"/>
                        </a:lnSpc>
                        <a:spcBef>
                          <a:spcPts val="0"/>
                        </a:spcBef>
                        <a:spcAft>
                          <a:spcPts val="0"/>
                        </a:spcAft>
                        <a:buClr>
                          <a:srgbClr val="000000"/>
                        </a:buClr>
                        <a:buSzPts val="1200"/>
                        <a:buFont typeface="Arial"/>
                        <a:buNone/>
                      </a:pPr>
                      <a:r>
                        <a:rPr lang="en-US" sz="1200" u="none" cap="none" strike="noStrike">
                          <a:solidFill>
                            <a:schemeClr val="dk1"/>
                          </a:solidFill>
                          <a:latin typeface="Montserrat"/>
                          <a:ea typeface="Montserrat"/>
                          <a:cs typeface="Montserrat"/>
                          <a:sym typeface="Montserrat"/>
                        </a:rPr>
                        <a:t>Initial test: &lt;10%</a:t>
                      </a:r>
                      <a:endParaRPr sz="1400" u="none" cap="none" strike="noStrike"/>
                    </a:p>
                    <a:p>
                      <a:pPr indent="0" lvl="0" marL="0" marR="0" rtl="0" algn="l">
                        <a:lnSpc>
                          <a:spcPct val="100000"/>
                        </a:lnSpc>
                        <a:spcBef>
                          <a:spcPts val="0"/>
                        </a:spcBef>
                        <a:spcAft>
                          <a:spcPts val="0"/>
                        </a:spcAft>
                        <a:buClr>
                          <a:srgbClr val="000000"/>
                        </a:buClr>
                        <a:buSzPts val="1200"/>
                        <a:buFont typeface="Arial"/>
                        <a:buNone/>
                      </a:pPr>
                      <a:r>
                        <a:rPr lang="en-US" sz="1200" u="none" cap="none" strike="noStrike">
                          <a:solidFill>
                            <a:schemeClr val="dk1"/>
                          </a:solidFill>
                          <a:latin typeface="Montserrat"/>
                          <a:ea typeface="Montserrat"/>
                          <a:cs typeface="Montserrat"/>
                          <a:sym typeface="Montserrat"/>
                        </a:rPr>
                        <a:t>Repeat test: &lt;3%</a:t>
                      </a:r>
                      <a:endParaRPr sz="1400" u="none" cap="none" strike="noStrike"/>
                    </a:p>
                  </a:txBody>
                  <a:tcPr marT="34300" marB="34300" marR="68575" marL="68575" anchor="ctr"/>
                </a:tc>
              </a:tr>
            </a:tbl>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4" name="Shape 774"/>
        <p:cNvGrpSpPr/>
        <p:nvPr/>
      </p:nvGrpSpPr>
      <p:grpSpPr>
        <a:xfrm>
          <a:off x="0" y="0"/>
          <a:ext cx="0" cy="0"/>
          <a:chOff x="0" y="0"/>
          <a:chExt cx="0" cy="0"/>
        </a:xfrm>
      </p:grpSpPr>
      <p:sp>
        <p:nvSpPr>
          <p:cNvPr id="775" name="Google Shape;775;p90"/>
          <p:cNvSpPr txBox="1"/>
          <p:nvPr>
            <p:ph type="title"/>
          </p:nvPr>
        </p:nvSpPr>
        <p:spPr>
          <a:xfrm>
            <a:off x="173421" y="-78826"/>
            <a:ext cx="7995313" cy="668128"/>
          </a:xfrm>
          <a:prstGeom prst="rect">
            <a:avLst/>
          </a:prstGeom>
          <a:noFill/>
          <a:ln>
            <a:noFill/>
          </a:ln>
        </p:spPr>
        <p:txBody>
          <a:bodyPr anchorCtr="0" anchor="b" bIns="0" lIns="0" spcFirstLastPara="1" rIns="0" wrap="square" tIns="0">
            <a:normAutofit fontScale="90000"/>
          </a:bodyPr>
          <a:lstStyle/>
          <a:p>
            <a:pPr indent="0" lvl="0" marL="0" rtl="0" algn="l">
              <a:lnSpc>
                <a:spcPct val="90000"/>
              </a:lnSpc>
              <a:spcBef>
                <a:spcPts val="0"/>
              </a:spcBef>
              <a:spcAft>
                <a:spcPts val="0"/>
              </a:spcAft>
              <a:buClr>
                <a:schemeClr val="dk1"/>
              </a:buClr>
              <a:buSzPct val="174603"/>
              <a:buFont typeface="Franklin Gothic"/>
              <a:buNone/>
            </a:pPr>
            <a:r>
              <a:rPr lang="en-US">
                <a:solidFill>
                  <a:schemeClr val="accent1"/>
                </a:solidFill>
              </a:rPr>
              <a:t>Performance Indicators for Truenat TB Tests</a:t>
            </a:r>
            <a:endParaRPr/>
          </a:p>
        </p:txBody>
      </p:sp>
      <p:sp>
        <p:nvSpPr>
          <p:cNvPr id="776" name="Google Shape;776;p90"/>
          <p:cNvSpPr txBox="1"/>
          <p:nvPr>
            <p:ph idx="12" type="sldNum"/>
          </p:nvPr>
        </p:nvSpPr>
        <p:spPr>
          <a:xfrm>
            <a:off x="0" y="6389688"/>
            <a:ext cx="523875" cy="24765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100"/>
              <a:buFont typeface="Arial"/>
              <a:buNone/>
            </a:pPr>
            <a:fld id="{00000000-1234-1234-1234-123412341234}" type="slidenum">
              <a:rPr b="0" i="0" lang="en-US" sz="1100" u="none" cap="none" strike="noStrike">
                <a:solidFill>
                  <a:schemeClr val="lt1"/>
                </a:solidFill>
                <a:latin typeface="Arial"/>
                <a:ea typeface="Arial"/>
                <a:cs typeface="Arial"/>
                <a:sym typeface="Arial"/>
              </a:rPr>
              <a:t>‹#›</a:t>
            </a:fld>
            <a:endParaRPr b="0" i="0" sz="1100" u="none" cap="none" strike="noStrike">
              <a:solidFill>
                <a:schemeClr val="lt1"/>
              </a:solidFill>
              <a:latin typeface="Arial"/>
              <a:ea typeface="Arial"/>
              <a:cs typeface="Arial"/>
              <a:sym typeface="Arial"/>
            </a:endParaRPr>
          </a:p>
        </p:txBody>
      </p:sp>
      <p:graphicFrame>
        <p:nvGraphicFramePr>
          <p:cNvPr id="777" name="Google Shape;777;p90"/>
          <p:cNvGraphicFramePr/>
          <p:nvPr/>
        </p:nvGraphicFramePr>
        <p:xfrm>
          <a:off x="173421" y="699716"/>
          <a:ext cx="3000000" cy="3000000"/>
        </p:xfrm>
        <a:graphic>
          <a:graphicData uri="http://schemas.openxmlformats.org/drawingml/2006/table">
            <a:tbl>
              <a:tblPr bandRow="1" firstRow="1">
                <a:noFill/>
                <a:tableStyleId>{DCC0D4D5-B0CA-4852-8C78-3B7B4421E2E1}</a:tableStyleId>
              </a:tblPr>
              <a:tblGrid>
                <a:gridCol w="2119850"/>
                <a:gridCol w="147700"/>
                <a:gridCol w="3603875"/>
                <a:gridCol w="2909975"/>
              </a:tblGrid>
              <a:tr h="251450">
                <a:tc>
                  <a:txBody>
                    <a:bodyPr/>
                    <a:lstStyle/>
                    <a:p>
                      <a:pPr indent="0" lvl="0" marL="0" marR="0" rtl="0" algn="ctr">
                        <a:lnSpc>
                          <a:spcPct val="100000"/>
                        </a:lnSpc>
                        <a:spcBef>
                          <a:spcPts val="0"/>
                        </a:spcBef>
                        <a:spcAft>
                          <a:spcPts val="0"/>
                        </a:spcAft>
                        <a:buClr>
                          <a:srgbClr val="000000"/>
                        </a:buClr>
                        <a:buSzPts val="1200"/>
                        <a:buFont typeface="Arial"/>
                        <a:buNone/>
                      </a:pPr>
                      <a:r>
                        <a:rPr lang="en-US" sz="1200" u="none" cap="none" strike="noStrike">
                          <a:solidFill>
                            <a:schemeClr val="lt1"/>
                          </a:solidFill>
                          <a:latin typeface="Montserrat"/>
                          <a:ea typeface="Montserrat"/>
                          <a:cs typeface="Montserrat"/>
                          <a:sym typeface="Montserrat"/>
                        </a:rPr>
                        <a:t>Indicator</a:t>
                      </a:r>
                      <a:endParaRPr sz="1400" u="none" cap="none" strike="noStrike"/>
                    </a:p>
                  </a:txBody>
                  <a:tcPr marT="34300" marB="34300" marR="68575" marL="68575"/>
                </a:tc>
                <a:tc gridSpan="2">
                  <a:txBody>
                    <a:bodyPr/>
                    <a:lstStyle/>
                    <a:p>
                      <a:pPr indent="0" lvl="0" marL="0" marR="0" rtl="0" algn="ctr">
                        <a:lnSpc>
                          <a:spcPct val="100000"/>
                        </a:lnSpc>
                        <a:spcBef>
                          <a:spcPts val="0"/>
                        </a:spcBef>
                        <a:spcAft>
                          <a:spcPts val="0"/>
                        </a:spcAft>
                        <a:buClr>
                          <a:srgbClr val="000000"/>
                        </a:buClr>
                        <a:buSzPts val="1200"/>
                        <a:buFont typeface="Arial"/>
                        <a:buNone/>
                      </a:pPr>
                      <a:r>
                        <a:rPr lang="en-US" sz="1200" u="none" cap="none" strike="noStrike">
                          <a:solidFill>
                            <a:schemeClr val="lt1"/>
                          </a:solidFill>
                          <a:latin typeface="Montserrat"/>
                          <a:ea typeface="Montserrat"/>
                          <a:cs typeface="Montserrat"/>
                          <a:sym typeface="Montserrat"/>
                        </a:rPr>
                        <a:t>Description</a:t>
                      </a:r>
                      <a:endParaRPr sz="1100" u="none" cap="none" strike="noStrike">
                        <a:solidFill>
                          <a:schemeClr val="lt1"/>
                        </a:solidFill>
                        <a:latin typeface="Montserrat"/>
                        <a:ea typeface="Montserrat"/>
                        <a:cs typeface="Montserrat"/>
                        <a:sym typeface="Montserrat"/>
                      </a:endParaRPr>
                    </a:p>
                  </a:txBody>
                  <a:tcPr marT="34300" marB="34300" marR="68575" marL="68575"/>
                </a:tc>
                <a:tc hMerge="1"/>
                <a:tc>
                  <a:txBody>
                    <a:bodyPr/>
                    <a:lstStyle/>
                    <a:p>
                      <a:pPr indent="0" lvl="0" marL="0" marR="0" rtl="0" algn="ctr">
                        <a:lnSpc>
                          <a:spcPct val="100000"/>
                        </a:lnSpc>
                        <a:spcBef>
                          <a:spcPts val="0"/>
                        </a:spcBef>
                        <a:spcAft>
                          <a:spcPts val="0"/>
                        </a:spcAft>
                        <a:buClr>
                          <a:srgbClr val="000000"/>
                        </a:buClr>
                        <a:buSzPts val="1200"/>
                        <a:buFont typeface="Arial"/>
                        <a:buNone/>
                      </a:pPr>
                      <a:r>
                        <a:rPr lang="en-US" sz="1200" u="none" cap="none" strike="noStrike">
                          <a:solidFill>
                            <a:schemeClr val="lt1"/>
                          </a:solidFill>
                          <a:latin typeface="Montserrat"/>
                          <a:ea typeface="Montserrat"/>
                          <a:cs typeface="Montserrat"/>
                          <a:sym typeface="Montserrat"/>
                        </a:rPr>
                        <a:t>Target</a:t>
                      </a:r>
                      <a:endParaRPr sz="1400" u="none" cap="none" strike="noStrike"/>
                    </a:p>
                  </a:txBody>
                  <a:tcPr marT="34300" marB="34300" marR="68575" marL="68575"/>
                </a:tc>
              </a:tr>
              <a:tr h="251450">
                <a:tc gridSpan="4">
                  <a:txBody>
                    <a:bodyPr/>
                    <a:lstStyle/>
                    <a:p>
                      <a:pPr indent="0" lvl="0" marL="0" marR="0" rtl="0" algn="l">
                        <a:lnSpc>
                          <a:spcPct val="100000"/>
                        </a:lnSpc>
                        <a:spcBef>
                          <a:spcPts val="0"/>
                        </a:spcBef>
                        <a:spcAft>
                          <a:spcPts val="0"/>
                        </a:spcAft>
                        <a:buClr>
                          <a:srgbClr val="000000"/>
                        </a:buClr>
                        <a:buSzPts val="1200"/>
                        <a:buFont typeface="Arial"/>
                        <a:buNone/>
                      </a:pPr>
                      <a:r>
                        <a:rPr b="1" lang="en-US" sz="1200" u="none" cap="none" strike="noStrike">
                          <a:solidFill>
                            <a:schemeClr val="dk2"/>
                          </a:solidFill>
                          <a:latin typeface="Montserrat"/>
                          <a:ea typeface="Montserrat"/>
                          <a:cs typeface="Montserrat"/>
                          <a:sym typeface="Montserrat"/>
                        </a:rPr>
                        <a:t>Truenat MTB-RIF Dx</a:t>
                      </a:r>
                      <a:endParaRPr b="1" sz="1200" u="none" cap="none" strike="noStrike">
                        <a:solidFill>
                          <a:schemeClr val="dk2"/>
                        </a:solidFill>
                        <a:latin typeface="Montserrat"/>
                        <a:ea typeface="Montserrat"/>
                        <a:cs typeface="Montserrat"/>
                        <a:sym typeface="Montserrat"/>
                      </a:endParaRPr>
                    </a:p>
                  </a:txBody>
                  <a:tcPr marT="34300" marB="34300" marR="68575" marL="68575"/>
                </a:tc>
                <a:tc hMerge="1"/>
                <a:tc hMerge="1"/>
                <a:tc hMerge="1"/>
              </a:tr>
              <a:tr h="820575">
                <a:tc gridSpan="2">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latin typeface="Montserrat"/>
                          <a:ea typeface="Montserrat"/>
                          <a:cs typeface="Montserrat"/>
                          <a:sym typeface="Montserrat"/>
                        </a:rPr>
                        <a:t>Number and proportion of specimens with RIF resistance not detected</a:t>
                      </a:r>
                      <a:endParaRPr sz="1400" u="none" cap="none" strike="noStrike"/>
                    </a:p>
                  </a:txBody>
                  <a:tcPr marT="34300" marB="34300" marR="68575" marL="68575" anchor="ctr"/>
                </a:tc>
                <a:tc hMerge="1"/>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latin typeface="Montserrat"/>
                          <a:ea typeface="Montserrat"/>
                          <a:cs typeface="Montserrat"/>
                          <a:sym typeface="Montserrat"/>
                        </a:rPr>
                        <a:t>Number of specimens with RIF resistance not detected / Total number of specimens tested with successful results</a:t>
                      </a:r>
                      <a:endParaRPr sz="1400" u="none" cap="none" strike="noStrike"/>
                    </a:p>
                  </a:txBody>
                  <a:tcPr marT="34300" marB="34300" marR="68575" marL="68575" anchor="ctr"/>
                </a:tc>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latin typeface="Montserrat"/>
                          <a:ea typeface="Montserrat"/>
                          <a:cs typeface="Montserrat"/>
                          <a:sym typeface="Montserrat"/>
                        </a:rPr>
                        <a:t>Dependent on population tested and country drug-resistance prevalence and patterns</a:t>
                      </a:r>
                      <a:endParaRPr sz="1400" u="none" cap="none" strike="noStrike"/>
                    </a:p>
                  </a:txBody>
                  <a:tcPr marT="34300" marB="34300" marR="68575" marL="68575" anchor="ctr"/>
                </a:tc>
              </a:tr>
              <a:tr h="666725">
                <a:tc gridSpan="2">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latin typeface="Montserrat"/>
                          <a:ea typeface="Montserrat"/>
                          <a:cs typeface="Montserrat"/>
                          <a:sym typeface="Montserrat"/>
                        </a:rPr>
                        <a:t>Number and proportion of specimens with RIF resistance detected</a:t>
                      </a:r>
                      <a:endParaRPr sz="1400" u="none" cap="none" strike="noStrike"/>
                    </a:p>
                  </a:txBody>
                  <a:tcPr marT="34300" marB="34300" marR="68575" marL="68575" anchor="ctr"/>
                </a:tc>
                <a:tc hMerge="1"/>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latin typeface="Montserrat"/>
                          <a:ea typeface="Montserrat"/>
                          <a:cs typeface="Montserrat"/>
                          <a:sym typeface="Montserrat"/>
                        </a:rPr>
                        <a:t>Number of specimens with RIF resistance detected / Total number of specimens tested with successful results</a:t>
                      </a:r>
                      <a:endParaRPr sz="1400" u="none" cap="none" strike="noStrike"/>
                    </a:p>
                  </a:txBody>
                  <a:tcPr marT="34300" marB="34300" marR="68575" marL="68575" anchor="ctr"/>
                </a:tc>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latin typeface="Montserrat"/>
                          <a:ea typeface="Montserrat"/>
                          <a:cs typeface="Montserrat"/>
                          <a:sym typeface="Montserrat"/>
                        </a:rPr>
                        <a:t>Dependent on population tested and country drug-resistance prevalence and patterns</a:t>
                      </a:r>
                      <a:endParaRPr sz="1400" u="none" cap="none" strike="noStrike"/>
                    </a:p>
                  </a:txBody>
                  <a:tcPr marT="34300" marB="34300" marR="68575" marL="68575" anchor="ctr"/>
                </a:tc>
              </a:tr>
              <a:tr h="820575">
                <a:tc gridSpan="2">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latin typeface="Montserrat"/>
                          <a:ea typeface="Montserrat"/>
                          <a:cs typeface="Montserrat"/>
                          <a:sym typeface="Montserrat"/>
                        </a:rPr>
                        <a:t>Number and proportion of specimens with RIF resistance indeterminate</a:t>
                      </a:r>
                      <a:endParaRPr sz="1400" u="none" cap="none" strike="noStrike"/>
                    </a:p>
                  </a:txBody>
                  <a:tcPr marT="34300" marB="34300" marR="68575" marL="68575" anchor="ctr"/>
                </a:tc>
                <a:tc hMerge="1"/>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latin typeface="Montserrat"/>
                          <a:ea typeface="Montserrat"/>
                          <a:cs typeface="Montserrat"/>
                          <a:sym typeface="Montserrat"/>
                        </a:rPr>
                        <a:t>Number of specimens with RIF resistance indeterminate / Total number of specimens tested for RIF resistance</a:t>
                      </a:r>
                      <a:endParaRPr sz="1400" u="none" cap="none" strike="noStrike"/>
                    </a:p>
                  </a:txBody>
                  <a:tcPr marT="34300" marB="34300" marR="68575" marL="68575" anchor="ctr"/>
                </a:tc>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latin typeface="Montserrat"/>
                          <a:ea typeface="Montserrat"/>
                          <a:cs typeface="Montserrat"/>
                          <a:sym typeface="Montserrat"/>
                        </a:rPr>
                        <a:t>Dependent on population tested (e.g., proportion of patients with smear-negative TB)</a:t>
                      </a:r>
                      <a:endParaRPr sz="1400" u="none" cap="none" strike="noStrike"/>
                    </a:p>
                  </a:txBody>
                  <a:tcPr marT="34300" marB="34300" marR="68575" marL="68575" anchor="ctr"/>
                </a:tc>
              </a:tr>
              <a:tr h="982975">
                <a:tc gridSpan="2">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latin typeface="Montserrat"/>
                          <a:ea typeface="Montserrat"/>
                          <a:cs typeface="Montserrat"/>
                          <a:sym typeface="Montserrat"/>
                        </a:rPr>
                        <a:t>Number and proportion of specimens with unsuccessful results (errors, invalid, no result)</a:t>
                      </a:r>
                      <a:endParaRPr sz="1400" u="none" cap="none" strike="noStrike"/>
                    </a:p>
                  </a:txBody>
                  <a:tcPr marT="34300" marB="34300" marR="68575" marL="68575" anchor="ctr"/>
                </a:tc>
                <a:tc hMerge="1"/>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latin typeface="Montserrat"/>
                          <a:ea typeface="Montserrat"/>
                          <a:cs typeface="Montserrat"/>
                          <a:sym typeface="Montserrat"/>
                        </a:rPr>
                        <a:t>Number of specimens with unsuccessful results / Total number of specimens tested for RIF resistance.</a:t>
                      </a:r>
                      <a:endParaRPr sz="1400" u="none" cap="none" strike="noStrike"/>
                    </a:p>
                    <a:p>
                      <a:pPr indent="0" lvl="0" marL="0" marR="0" rtl="0" algn="l">
                        <a:lnSpc>
                          <a:spcPct val="100000"/>
                        </a:lnSpc>
                        <a:spcBef>
                          <a:spcPts val="0"/>
                        </a:spcBef>
                        <a:spcAft>
                          <a:spcPts val="0"/>
                        </a:spcAft>
                        <a:buClr>
                          <a:srgbClr val="000000"/>
                        </a:buClr>
                        <a:buSzPts val="1200"/>
                        <a:buFont typeface="Arial"/>
                        <a:buNone/>
                      </a:pPr>
                      <a:r>
                        <a:rPr lang="en-US" sz="1200" u="none" cap="none" strike="noStrike">
                          <a:latin typeface="Montserrat"/>
                          <a:ea typeface="Montserrat"/>
                          <a:cs typeface="Montserrat"/>
                          <a:sym typeface="Montserrat"/>
                        </a:rPr>
                        <a:t>Errors should be stratified by type, to enable troubleshooting</a:t>
                      </a:r>
                      <a:endParaRPr sz="1400" u="none" cap="none" strike="noStrike"/>
                    </a:p>
                  </a:txBody>
                  <a:tcPr marT="34300" marB="34300" marR="68575" marL="68575" anchor="ctr"/>
                </a:tc>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latin typeface="Montserrat"/>
                          <a:ea typeface="Montserrat"/>
                          <a:cs typeface="Montserrat"/>
                          <a:sym typeface="Montserrat"/>
                        </a:rPr>
                        <a:t>&lt;3% for Truenat MTB or MTB Plus test</a:t>
                      </a:r>
                      <a:endParaRPr sz="1400" u="none" cap="none" strike="noStrike"/>
                    </a:p>
                    <a:p>
                      <a:pPr indent="0" lvl="0" marL="0" marR="0" rtl="0" algn="l">
                        <a:lnSpc>
                          <a:spcPct val="100000"/>
                        </a:lnSpc>
                        <a:spcBef>
                          <a:spcPts val="0"/>
                        </a:spcBef>
                        <a:spcAft>
                          <a:spcPts val="0"/>
                        </a:spcAft>
                        <a:buClr>
                          <a:srgbClr val="000000"/>
                        </a:buClr>
                        <a:buSzPts val="1200"/>
                        <a:buFont typeface="Arial"/>
                        <a:buNone/>
                      </a:pPr>
                      <a:r>
                        <a:rPr lang="en-US" sz="1200" u="none" cap="none" strike="noStrike">
                          <a:latin typeface="Montserrat"/>
                          <a:ea typeface="Montserrat"/>
                          <a:cs typeface="Montserrat"/>
                          <a:sym typeface="Montserrat"/>
                        </a:rPr>
                        <a:t>Initial RIF-Dx test: &lt;7% if reflexed from Truenat MTB</a:t>
                      </a:r>
                      <a:endParaRPr sz="1400" u="none" cap="none" strike="noStrike"/>
                    </a:p>
                    <a:p>
                      <a:pPr indent="0" lvl="0" marL="0" marR="0" rtl="0" algn="l">
                        <a:lnSpc>
                          <a:spcPct val="100000"/>
                        </a:lnSpc>
                        <a:spcBef>
                          <a:spcPts val="0"/>
                        </a:spcBef>
                        <a:spcAft>
                          <a:spcPts val="0"/>
                        </a:spcAft>
                        <a:buClr>
                          <a:srgbClr val="000000"/>
                        </a:buClr>
                        <a:buSzPts val="1200"/>
                        <a:buFont typeface="Arial"/>
                        <a:buNone/>
                      </a:pPr>
                      <a:r>
                        <a:rPr lang="en-US" sz="1200" u="none" cap="none" strike="noStrike">
                          <a:latin typeface="Montserrat"/>
                          <a:ea typeface="Montserrat"/>
                          <a:cs typeface="Montserrat"/>
                          <a:sym typeface="Montserrat"/>
                        </a:rPr>
                        <a:t>Initial RIF-Dx test: &lt;15% if reflexed from Truenat MTB Plus</a:t>
                      </a:r>
                      <a:endParaRPr sz="1400" u="none" cap="none" strike="noStrike"/>
                    </a:p>
                  </a:txBody>
                  <a:tcPr marT="34300" marB="34300" marR="68575" marL="68575" anchor="ctr"/>
                </a:tc>
              </a:tr>
            </a:tbl>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2" name="Shape 782"/>
        <p:cNvGrpSpPr/>
        <p:nvPr/>
      </p:nvGrpSpPr>
      <p:grpSpPr>
        <a:xfrm>
          <a:off x="0" y="0"/>
          <a:ext cx="0" cy="0"/>
          <a:chOff x="0" y="0"/>
          <a:chExt cx="0" cy="0"/>
        </a:xfrm>
      </p:grpSpPr>
      <p:sp>
        <p:nvSpPr>
          <p:cNvPr id="783" name="Google Shape;783;p91"/>
          <p:cNvSpPr txBox="1"/>
          <p:nvPr>
            <p:ph type="title"/>
          </p:nvPr>
        </p:nvSpPr>
        <p:spPr>
          <a:xfrm>
            <a:off x="723018" y="449318"/>
            <a:ext cx="7692320" cy="668128"/>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Clr>
                <a:schemeClr val="dk1"/>
              </a:buClr>
              <a:buSzPts val="4400"/>
              <a:buFont typeface="Franklin Gothic"/>
              <a:buNone/>
            </a:pPr>
            <a:r>
              <a:rPr lang="en-US" sz="2700">
                <a:solidFill>
                  <a:schemeClr val="accent1"/>
                </a:solidFill>
              </a:rPr>
              <a:t>Performance Indicators for Monitoring Patient and Sample Flow</a:t>
            </a:r>
            <a:endParaRPr/>
          </a:p>
        </p:txBody>
      </p:sp>
      <p:sp>
        <p:nvSpPr>
          <p:cNvPr id="784" name="Google Shape;784;p91"/>
          <p:cNvSpPr txBox="1"/>
          <p:nvPr>
            <p:ph idx="12" type="sldNum"/>
          </p:nvPr>
        </p:nvSpPr>
        <p:spPr>
          <a:xfrm>
            <a:off x="0" y="6389688"/>
            <a:ext cx="523875" cy="24765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100"/>
              <a:buFont typeface="Arial"/>
              <a:buNone/>
            </a:pPr>
            <a:fld id="{00000000-1234-1234-1234-123412341234}" type="slidenum">
              <a:rPr b="0" i="0" lang="en-US" sz="1100" u="none" cap="none" strike="noStrike">
                <a:solidFill>
                  <a:schemeClr val="lt1"/>
                </a:solidFill>
                <a:latin typeface="Arial"/>
                <a:ea typeface="Arial"/>
                <a:cs typeface="Arial"/>
                <a:sym typeface="Arial"/>
              </a:rPr>
              <a:t>‹#›</a:t>
            </a:fld>
            <a:endParaRPr b="0" i="0" sz="1100" u="none" cap="none" strike="noStrike">
              <a:solidFill>
                <a:schemeClr val="lt1"/>
              </a:solidFill>
              <a:latin typeface="Arial"/>
              <a:ea typeface="Arial"/>
              <a:cs typeface="Arial"/>
              <a:sym typeface="Arial"/>
            </a:endParaRPr>
          </a:p>
        </p:txBody>
      </p:sp>
      <p:graphicFrame>
        <p:nvGraphicFramePr>
          <p:cNvPr id="785" name="Google Shape;785;p91"/>
          <p:cNvGraphicFramePr/>
          <p:nvPr/>
        </p:nvGraphicFramePr>
        <p:xfrm>
          <a:off x="321901" y="1553873"/>
          <a:ext cx="3000000" cy="3000000"/>
        </p:xfrm>
        <a:graphic>
          <a:graphicData uri="http://schemas.openxmlformats.org/drawingml/2006/table">
            <a:tbl>
              <a:tblPr bandRow="1" firstRow="1">
                <a:noFill/>
                <a:tableStyleId>{B72A1FFD-0868-4B0E-B813-A476FED8C6F5}</a:tableStyleId>
              </a:tblPr>
              <a:tblGrid>
                <a:gridCol w="3269075"/>
                <a:gridCol w="2985600"/>
                <a:gridCol w="2239875"/>
              </a:tblGrid>
              <a:tr h="251450">
                <a:tc>
                  <a:txBody>
                    <a:bodyPr/>
                    <a:lstStyle/>
                    <a:p>
                      <a:pPr indent="0" lvl="0" marL="0" marR="0" rtl="0" algn="ctr">
                        <a:lnSpc>
                          <a:spcPct val="100000"/>
                        </a:lnSpc>
                        <a:spcBef>
                          <a:spcPts val="0"/>
                        </a:spcBef>
                        <a:spcAft>
                          <a:spcPts val="0"/>
                        </a:spcAft>
                        <a:buClr>
                          <a:srgbClr val="000000"/>
                        </a:buClr>
                        <a:buSzPts val="1200"/>
                        <a:buFont typeface="Arial"/>
                        <a:buNone/>
                      </a:pPr>
                      <a:r>
                        <a:rPr lang="en-US" sz="1200" u="none" cap="none" strike="noStrike">
                          <a:solidFill>
                            <a:schemeClr val="lt1"/>
                          </a:solidFill>
                          <a:latin typeface="Montserrat"/>
                          <a:ea typeface="Montserrat"/>
                          <a:cs typeface="Montserrat"/>
                          <a:sym typeface="Montserrat"/>
                        </a:rPr>
                        <a:t>Indicator</a:t>
                      </a:r>
                      <a:endParaRPr sz="1400" u="none" cap="none" strike="noStrike"/>
                    </a:p>
                  </a:txBody>
                  <a:tcPr marT="34300" marB="34300" marR="68575" marL="68575">
                    <a:solidFill>
                      <a:srgbClr val="7F7F7F"/>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US" sz="1200" u="none" cap="none" strike="noStrike">
                          <a:solidFill>
                            <a:schemeClr val="lt1"/>
                          </a:solidFill>
                          <a:latin typeface="Montserrat"/>
                          <a:ea typeface="Montserrat"/>
                          <a:cs typeface="Montserrat"/>
                          <a:sym typeface="Montserrat"/>
                        </a:rPr>
                        <a:t>Description</a:t>
                      </a:r>
                      <a:endParaRPr sz="1100" u="none" cap="none" strike="noStrike">
                        <a:solidFill>
                          <a:schemeClr val="lt1"/>
                        </a:solidFill>
                        <a:latin typeface="Montserrat"/>
                        <a:ea typeface="Montserrat"/>
                        <a:cs typeface="Montserrat"/>
                        <a:sym typeface="Montserrat"/>
                      </a:endParaRPr>
                    </a:p>
                  </a:txBody>
                  <a:tcPr marT="34300" marB="34300" marR="68575" marL="68575">
                    <a:solidFill>
                      <a:srgbClr val="7F7F7F"/>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US" sz="1200" u="none" cap="none" strike="noStrike">
                          <a:solidFill>
                            <a:schemeClr val="lt1"/>
                          </a:solidFill>
                          <a:latin typeface="Montserrat"/>
                          <a:ea typeface="Montserrat"/>
                          <a:cs typeface="Montserrat"/>
                          <a:sym typeface="Montserrat"/>
                        </a:rPr>
                        <a:t>Target</a:t>
                      </a:r>
                      <a:endParaRPr sz="1200" u="none" cap="none" strike="noStrike">
                        <a:solidFill>
                          <a:schemeClr val="lt1"/>
                        </a:solidFill>
                        <a:latin typeface="Montserrat"/>
                        <a:ea typeface="Montserrat"/>
                        <a:cs typeface="Montserrat"/>
                        <a:sym typeface="Montserrat"/>
                      </a:endParaRPr>
                    </a:p>
                  </a:txBody>
                  <a:tcPr marT="34300" marB="34300" marR="68575" marL="68575">
                    <a:solidFill>
                      <a:srgbClr val="7F7F7F"/>
                    </a:solidFill>
                  </a:tcPr>
                </a:tc>
              </a:tr>
              <a:tr h="251450">
                <a:tc gridSpan="3">
                  <a:txBody>
                    <a:bodyPr/>
                    <a:lstStyle/>
                    <a:p>
                      <a:pPr indent="0" lvl="0" marL="0" marR="0" rtl="0" algn="l">
                        <a:lnSpc>
                          <a:spcPct val="100000"/>
                        </a:lnSpc>
                        <a:spcBef>
                          <a:spcPts val="0"/>
                        </a:spcBef>
                        <a:spcAft>
                          <a:spcPts val="0"/>
                        </a:spcAft>
                        <a:buClr>
                          <a:srgbClr val="000000"/>
                        </a:buClr>
                        <a:buSzPts val="1200"/>
                        <a:buFont typeface="Arial"/>
                        <a:buNone/>
                      </a:pPr>
                      <a:r>
                        <a:rPr b="1" lang="en-US" sz="1200" u="none" cap="none" strike="noStrike">
                          <a:solidFill>
                            <a:schemeClr val="accent1"/>
                          </a:solidFill>
                          <a:latin typeface="Montserrat"/>
                          <a:ea typeface="Montserrat"/>
                          <a:cs typeface="Montserrat"/>
                          <a:sym typeface="Montserrat"/>
                        </a:rPr>
                        <a:t>Laboratory Turnaround Time</a:t>
                      </a:r>
                      <a:endParaRPr b="1" sz="1200" u="none" cap="none" strike="noStrike">
                        <a:solidFill>
                          <a:schemeClr val="accent1"/>
                        </a:solidFill>
                        <a:latin typeface="Montserrat"/>
                        <a:ea typeface="Montserrat"/>
                        <a:cs typeface="Montserrat"/>
                        <a:sym typeface="Montserrat"/>
                      </a:endParaRPr>
                    </a:p>
                  </a:txBody>
                  <a:tcPr marT="34300" marB="34300" marR="68575" marL="68575"/>
                </a:tc>
                <a:tc hMerge="1"/>
                <a:tc hMerge="1"/>
              </a:tr>
              <a:tr h="434350">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latin typeface="Montserrat"/>
                          <a:ea typeface="Montserrat"/>
                          <a:cs typeface="Montserrat"/>
                          <a:sym typeface="Montserrat"/>
                        </a:rPr>
                        <a:t>Laboratory turnaround time</a:t>
                      </a:r>
                      <a:endParaRPr sz="1400" u="none" cap="none" strike="noStrike"/>
                    </a:p>
                  </a:txBody>
                  <a:tcPr marT="34300" marB="34300" marR="68575" marL="68575" anchor="ctr"/>
                </a:tc>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latin typeface="Montserrat"/>
                          <a:ea typeface="Montserrat"/>
                          <a:cs typeface="Montserrat"/>
                          <a:sym typeface="Montserrat"/>
                        </a:rPr>
                        <a:t>Time between receipt of specimen at the laboratory and result reporting</a:t>
                      </a:r>
                      <a:endParaRPr sz="1100" u="none" cap="none" strike="noStrike">
                        <a:latin typeface="Montserrat"/>
                        <a:ea typeface="Montserrat"/>
                        <a:cs typeface="Montserrat"/>
                        <a:sym typeface="Montserrat"/>
                      </a:endParaRPr>
                    </a:p>
                  </a:txBody>
                  <a:tcPr marT="34300" marB="34300" marR="68575" marL="68575" anchor="ctr"/>
                </a:tc>
                <a:tc>
                  <a:txBody>
                    <a:bodyPr/>
                    <a:lstStyle/>
                    <a:p>
                      <a:pPr indent="0" lvl="0" marL="0" marR="0" rtl="0" algn="ctr">
                        <a:lnSpc>
                          <a:spcPct val="100000"/>
                        </a:lnSpc>
                        <a:spcBef>
                          <a:spcPts val="0"/>
                        </a:spcBef>
                        <a:spcAft>
                          <a:spcPts val="0"/>
                        </a:spcAft>
                        <a:buClr>
                          <a:srgbClr val="000000"/>
                        </a:buClr>
                        <a:buSzPts val="1200"/>
                        <a:buFont typeface="Arial"/>
                        <a:buNone/>
                      </a:pPr>
                      <a:r>
                        <a:rPr lang="en-US" sz="1200" u="none" cap="none" strike="noStrike">
                          <a:latin typeface="Montserrat"/>
                          <a:ea typeface="Montserrat"/>
                          <a:cs typeface="Montserrat"/>
                          <a:sym typeface="Montserrat"/>
                        </a:rPr>
                        <a:t>2-24 hours</a:t>
                      </a:r>
                      <a:endParaRPr sz="1400" u="none" cap="none" strike="noStrike"/>
                    </a:p>
                  </a:txBody>
                  <a:tcPr marT="34300" marB="34300" marR="68575" marL="68575" anchor="ctr"/>
                </a:tc>
              </a:tr>
              <a:tr h="434350">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latin typeface="Montserrat"/>
                          <a:ea typeface="Montserrat"/>
                          <a:cs typeface="Montserrat"/>
                          <a:sym typeface="Montserrat"/>
                        </a:rPr>
                        <a:t>Turn-around time: sample collection to sample testing</a:t>
                      </a:r>
                      <a:endParaRPr sz="1400" u="none" cap="none" strike="noStrike"/>
                    </a:p>
                  </a:txBody>
                  <a:tcPr marT="34300" marB="34300" marR="68575" marL="68575" anchor="ctr"/>
                </a:tc>
                <a:tc>
                  <a:txBody>
                    <a:bodyPr/>
                    <a:lstStyle/>
                    <a:p>
                      <a:pPr indent="0" lvl="0" marL="0" marR="0" rtl="0" algn="l">
                        <a:lnSpc>
                          <a:spcPct val="100000"/>
                        </a:lnSpc>
                        <a:spcBef>
                          <a:spcPts val="0"/>
                        </a:spcBef>
                        <a:spcAft>
                          <a:spcPts val="0"/>
                        </a:spcAft>
                        <a:buClr>
                          <a:srgbClr val="000000"/>
                        </a:buClr>
                        <a:buSzPts val="1100"/>
                        <a:buFont typeface="Arial"/>
                        <a:buNone/>
                      </a:pPr>
                      <a:r>
                        <a:t/>
                      </a:r>
                      <a:endParaRPr sz="1100" u="none" cap="none" strike="noStrike">
                        <a:latin typeface="Montserrat"/>
                        <a:ea typeface="Montserrat"/>
                        <a:cs typeface="Montserrat"/>
                        <a:sym typeface="Montserrat"/>
                      </a:endParaRPr>
                    </a:p>
                  </a:txBody>
                  <a:tcPr marT="34300" marB="34300" marR="68575" marL="68575" anchor="ct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latin typeface="Montserrat"/>
                        <a:ea typeface="Montserrat"/>
                        <a:cs typeface="Montserrat"/>
                        <a:sym typeface="Montserrat"/>
                      </a:endParaRPr>
                    </a:p>
                  </a:txBody>
                  <a:tcPr marT="34300" marB="34300" marR="68575" marL="68575" anchor="ctr"/>
                </a:tc>
              </a:tr>
              <a:tr h="434350">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latin typeface="Montserrat"/>
                          <a:ea typeface="Montserrat"/>
                          <a:cs typeface="Montserrat"/>
                          <a:sym typeface="Montserrat"/>
                        </a:rPr>
                        <a:t>Turn-around time: results availability to treatment initiation</a:t>
                      </a:r>
                      <a:endParaRPr sz="1400" u="none" cap="none" strike="noStrike"/>
                    </a:p>
                  </a:txBody>
                  <a:tcPr marT="34300" marB="34300" marR="68575" marL="68575" anchor="ctr"/>
                </a:tc>
                <a:tc>
                  <a:txBody>
                    <a:bodyPr/>
                    <a:lstStyle/>
                    <a:p>
                      <a:pPr indent="0" lvl="0" marL="0" marR="0" rtl="0" algn="l">
                        <a:lnSpc>
                          <a:spcPct val="100000"/>
                        </a:lnSpc>
                        <a:spcBef>
                          <a:spcPts val="0"/>
                        </a:spcBef>
                        <a:spcAft>
                          <a:spcPts val="0"/>
                        </a:spcAft>
                        <a:buClr>
                          <a:srgbClr val="000000"/>
                        </a:buClr>
                        <a:buSzPts val="1100"/>
                        <a:buFont typeface="Arial"/>
                        <a:buNone/>
                      </a:pPr>
                      <a:r>
                        <a:t/>
                      </a:r>
                      <a:endParaRPr sz="1100" u="none" cap="none" strike="noStrike">
                        <a:latin typeface="Montserrat"/>
                        <a:ea typeface="Montserrat"/>
                        <a:cs typeface="Montserrat"/>
                        <a:sym typeface="Montserrat"/>
                      </a:endParaRPr>
                    </a:p>
                  </a:txBody>
                  <a:tcPr marT="34300" marB="34300" marR="68575" marL="68575" anchor="ct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latin typeface="Montserrat"/>
                        <a:ea typeface="Montserrat"/>
                        <a:cs typeface="Montserrat"/>
                        <a:sym typeface="Montserrat"/>
                      </a:endParaRPr>
                    </a:p>
                  </a:txBody>
                  <a:tcPr marT="34300" marB="34300" marR="68575" marL="68575" anchor="ctr"/>
                </a:tc>
              </a:tr>
              <a:tr h="251450">
                <a:tc>
                  <a:txBody>
                    <a:bodyPr/>
                    <a:lstStyle/>
                    <a:p>
                      <a:pPr indent="0" lvl="0" marL="0" marR="0" rtl="0" algn="l">
                        <a:lnSpc>
                          <a:spcPct val="100000"/>
                        </a:lnSpc>
                        <a:spcBef>
                          <a:spcPts val="0"/>
                        </a:spcBef>
                        <a:spcAft>
                          <a:spcPts val="0"/>
                        </a:spcAft>
                        <a:buClr>
                          <a:srgbClr val="000000"/>
                        </a:buClr>
                        <a:buSzPts val="1200"/>
                        <a:buFont typeface="Arial"/>
                        <a:buNone/>
                      </a:pPr>
                      <a:r>
                        <a:rPr b="1" lang="en-US" sz="1200" u="none" cap="none" strike="noStrike">
                          <a:solidFill>
                            <a:schemeClr val="accent1"/>
                          </a:solidFill>
                          <a:latin typeface="Montserrat"/>
                          <a:ea typeface="Montserrat"/>
                          <a:cs typeface="Montserrat"/>
                          <a:sym typeface="Montserrat"/>
                        </a:rPr>
                        <a:t>Linkage to Care</a:t>
                      </a:r>
                      <a:endParaRPr b="1" sz="1200" u="none" cap="none" strike="noStrike">
                        <a:solidFill>
                          <a:schemeClr val="accent1"/>
                        </a:solidFill>
                        <a:latin typeface="Montserrat"/>
                        <a:ea typeface="Montserrat"/>
                        <a:cs typeface="Montserrat"/>
                        <a:sym typeface="Montserrat"/>
                      </a:endParaRPr>
                    </a:p>
                  </a:txBody>
                  <a:tcPr marT="34300" marB="34300" marR="68575" marL="68575" anchor="ctr"/>
                </a:tc>
                <a:tc>
                  <a:txBody>
                    <a:bodyPr/>
                    <a:lstStyle/>
                    <a:p>
                      <a:pPr indent="0" lvl="0" marL="0" marR="0" rtl="0" algn="l">
                        <a:lnSpc>
                          <a:spcPct val="100000"/>
                        </a:lnSpc>
                        <a:spcBef>
                          <a:spcPts val="0"/>
                        </a:spcBef>
                        <a:spcAft>
                          <a:spcPts val="0"/>
                        </a:spcAft>
                        <a:buClr>
                          <a:srgbClr val="000000"/>
                        </a:buClr>
                        <a:buSzPts val="1100"/>
                        <a:buFont typeface="Arial"/>
                        <a:buNone/>
                      </a:pPr>
                      <a:r>
                        <a:t/>
                      </a:r>
                      <a:endParaRPr b="1" sz="1100" u="none" cap="none" strike="noStrike">
                        <a:latin typeface="Montserrat"/>
                        <a:ea typeface="Montserrat"/>
                        <a:cs typeface="Montserrat"/>
                        <a:sym typeface="Montserrat"/>
                      </a:endParaRPr>
                    </a:p>
                  </a:txBody>
                  <a:tcPr marT="34300" marB="34300" marR="68575" marL="68575" anchor="ctr"/>
                </a:tc>
                <a:tc>
                  <a:txBody>
                    <a:bodyPr/>
                    <a:lstStyle/>
                    <a:p>
                      <a:pPr indent="0" lvl="0" marL="0" marR="0" rtl="0" algn="l">
                        <a:lnSpc>
                          <a:spcPct val="100000"/>
                        </a:lnSpc>
                        <a:spcBef>
                          <a:spcPts val="0"/>
                        </a:spcBef>
                        <a:spcAft>
                          <a:spcPts val="0"/>
                        </a:spcAft>
                        <a:buClr>
                          <a:srgbClr val="000000"/>
                        </a:buClr>
                        <a:buSzPts val="1200"/>
                        <a:buFont typeface="Arial"/>
                        <a:buNone/>
                      </a:pPr>
                      <a:r>
                        <a:t/>
                      </a:r>
                      <a:endParaRPr b="1" sz="1200" u="none" cap="none" strike="noStrike">
                        <a:latin typeface="Montserrat"/>
                        <a:ea typeface="Montserrat"/>
                        <a:cs typeface="Montserrat"/>
                        <a:sym typeface="Montserrat"/>
                      </a:endParaRPr>
                    </a:p>
                  </a:txBody>
                  <a:tcPr marT="34300" marB="34300" marR="68575" marL="68575" anchor="ctr"/>
                </a:tc>
              </a:tr>
              <a:tr h="434350">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latin typeface="Montserrat"/>
                          <a:ea typeface="Montserrat"/>
                          <a:cs typeface="Montserrat"/>
                          <a:sym typeface="Montserrat"/>
                        </a:rPr>
                        <a:t>Proportion of TB and RR-TB patients linked to appropriate care</a:t>
                      </a:r>
                      <a:endParaRPr sz="1400" u="none" cap="none" strike="noStrike"/>
                    </a:p>
                  </a:txBody>
                  <a:tcPr marT="34300" marB="34300" marR="68575" marL="68575" anchor="ctr"/>
                </a:tc>
                <a:tc>
                  <a:txBody>
                    <a:bodyPr/>
                    <a:lstStyle/>
                    <a:p>
                      <a:pPr indent="0" lvl="0" marL="0" marR="0" rtl="0" algn="l">
                        <a:lnSpc>
                          <a:spcPct val="100000"/>
                        </a:lnSpc>
                        <a:spcBef>
                          <a:spcPts val="0"/>
                        </a:spcBef>
                        <a:spcAft>
                          <a:spcPts val="0"/>
                        </a:spcAft>
                        <a:buClr>
                          <a:srgbClr val="000000"/>
                        </a:buClr>
                        <a:buSzPts val="1100"/>
                        <a:buFont typeface="Arial"/>
                        <a:buNone/>
                      </a:pPr>
                      <a:r>
                        <a:t/>
                      </a:r>
                      <a:endParaRPr sz="1100" u="none" cap="none" strike="noStrike">
                        <a:latin typeface="Montserrat"/>
                        <a:ea typeface="Montserrat"/>
                        <a:cs typeface="Montserrat"/>
                        <a:sym typeface="Montserrat"/>
                      </a:endParaRPr>
                    </a:p>
                  </a:txBody>
                  <a:tcPr marT="34300" marB="34300" marR="68575" marL="68575" anchor="ct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latin typeface="Montserrat"/>
                        <a:ea typeface="Montserrat"/>
                        <a:cs typeface="Montserrat"/>
                        <a:sym typeface="Montserrat"/>
                      </a:endParaRPr>
                    </a:p>
                  </a:txBody>
                  <a:tcPr marT="34300" marB="34300" marR="68575" marL="68575" anchor="ctr"/>
                </a:tc>
              </a:tr>
            </a:tbl>
          </a:graphicData>
        </a:graphic>
      </p:graphicFrame>
      <p:sp>
        <p:nvSpPr>
          <p:cNvPr id="786" name="Google Shape;786;p91"/>
          <p:cNvSpPr/>
          <p:nvPr/>
        </p:nvSpPr>
        <p:spPr>
          <a:xfrm>
            <a:off x="7303376" y="3302876"/>
            <a:ext cx="1840624" cy="1840624"/>
          </a:xfrm>
          <a:prstGeom prst="ellipse">
            <a:avLst/>
          </a:prstGeom>
          <a:solidFill>
            <a:srgbClr val="00206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500"/>
              <a:buFont typeface="Arial"/>
              <a:buNone/>
            </a:pPr>
            <a:r>
              <a:rPr b="0" i="0" lang="en-US" sz="1500" u="none" cap="none" strike="noStrike">
                <a:solidFill>
                  <a:schemeClr val="lt1"/>
                </a:solidFill>
                <a:latin typeface="Montserrat"/>
                <a:ea typeface="Montserrat"/>
                <a:cs typeface="Montserrat"/>
                <a:sym typeface="Montserrat"/>
              </a:rPr>
              <a:t>What targets would you set for these?</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1" name="Shape 791"/>
        <p:cNvGrpSpPr/>
        <p:nvPr/>
      </p:nvGrpSpPr>
      <p:grpSpPr>
        <a:xfrm>
          <a:off x="0" y="0"/>
          <a:ext cx="0" cy="0"/>
          <a:chOff x="0" y="0"/>
          <a:chExt cx="0" cy="0"/>
        </a:xfrm>
      </p:grpSpPr>
      <p:pic>
        <p:nvPicPr>
          <p:cNvPr descr="Boardroom outline" id="792" name="Google Shape;792;p92"/>
          <p:cNvPicPr preferRelativeResize="0"/>
          <p:nvPr>
            <p:ph idx="2" type="pic"/>
          </p:nvPr>
        </p:nvPicPr>
        <p:blipFill rotWithShape="1">
          <a:blip r:embed="rId3">
            <a:alphaModFix/>
          </a:blip>
          <a:srcRect b="0" l="5842" r="5841" t="0"/>
          <a:stretch/>
        </p:blipFill>
        <p:spPr>
          <a:xfrm>
            <a:off x="4572000" y="-16908"/>
            <a:ext cx="4572000" cy="5177315"/>
          </a:xfrm>
          <a:prstGeom prst="rect">
            <a:avLst/>
          </a:prstGeom>
          <a:noFill/>
          <a:ln>
            <a:noFill/>
          </a:ln>
        </p:spPr>
      </p:pic>
      <p:sp>
        <p:nvSpPr>
          <p:cNvPr id="793" name="Google Shape;793;p92"/>
          <p:cNvSpPr txBox="1"/>
          <p:nvPr>
            <p:ph type="title"/>
          </p:nvPr>
        </p:nvSpPr>
        <p:spPr>
          <a:xfrm>
            <a:off x="723018" y="659298"/>
            <a:ext cx="3706108" cy="458147"/>
          </a:xfrm>
          <a:prstGeom prst="rect">
            <a:avLst/>
          </a:prstGeom>
          <a:noFill/>
          <a:ln>
            <a:noFill/>
          </a:ln>
        </p:spPr>
        <p:txBody>
          <a:bodyPr anchorCtr="0" anchor="b" bIns="0" lIns="0" spcFirstLastPara="1" rIns="0" wrap="square" tIns="0">
            <a:noAutofit/>
          </a:bodyPr>
          <a:lstStyle/>
          <a:p>
            <a:pPr indent="0" lvl="0" marL="0" rtl="0" algn="l">
              <a:lnSpc>
                <a:spcPct val="100000"/>
              </a:lnSpc>
              <a:spcBef>
                <a:spcPts val="0"/>
              </a:spcBef>
              <a:spcAft>
                <a:spcPts val="0"/>
              </a:spcAft>
              <a:buSzPts val="2800"/>
              <a:buNone/>
            </a:pPr>
            <a:r>
              <a:rPr lang="en-US" sz="2800">
                <a:latin typeface="Montserrat ExtraBold"/>
                <a:ea typeface="Montserrat ExtraBold"/>
                <a:cs typeface="Montserrat ExtraBold"/>
                <a:sym typeface="Montserrat ExtraBold"/>
              </a:rPr>
              <a:t>Class Activity</a:t>
            </a:r>
            <a:endParaRPr/>
          </a:p>
        </p:txBody>
      </p:sp>
      <p:sp>
        <p:nvSpPr>
          <p:cNvPr id="794" name="Google Shape;794;p92"/>
          <p:cNvSpPr txBox="1"/>
          <p:nvPr>
            <p:ph idx="1" type="body"/>
          </p:nvPr>
        </p:nvSpPr>
        <p:spPr>
          <a:xfrm>
            <a:off x="723018" y="1625959"/>
            <a:ext cx="3429001" cy="2409011"/>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800"/>
              <a:buNone/>
            </a:pPr>
            <a:r>
              <a:rPr lang="en-US" sz="1800"/>
              <a:t> up</a:t>
            </a:r>
            <a:endParaRPr/>
          </a:p>
          <a:p>
            <a:pPr indent="-342900" lvl="0" marL="342900" rtl="0" algn="l">
              <a:lnSpc>
                <a:spcPct val="100000"/>
              </a:lnSpc>
              <a:spcBef>
                <a:spcPts val="0"/>
              </a:spcBef>
              <a:spcAft>
                <a:spcPts val="0"/>
              </a:spcAft>
              <a:buSzPts val="1800"/>
              <a:buFont typeface="Arial"/>
              <a:buChar char="•"/>
            </a:pPr>
            <a:r>
              <a:rPr lang="en-US" sz="2400">
                <a:solidFill>
                  <a:schemeClr val="dk1"/>
                </a:solidFill>
                <a:latin typeface="Montserrat"/>
                <a:ea typeface="Montserrat"/>
                <a:cs typeface="Montserrat"/>
                <a:sym typeface="Montserrat"/>
              </a:rPr>
              <a:t>Team up</a:t>
            </a:r>
            <a:endParaRPr/>
          </a:p>
          <a:p>
            <a:pPr indent="-228600" lvl="0" marL="342900" rtl="0" algn="l">
              <a:lnSpc>
                <a:spcPct val="100000"/>
              </a:lnSpc>
              <a:spcBef>
                <a:spcPts val="0"/>
              </a:spcBef>
              <a:spcAft>
                <a:spcPts val="0"/>
              </a:spcAft>
              <a:buSzPts val="1800"/>
              <a:buFont typeface="Arial"/>
              <a:buNone/>
            </a:pPr>
            <a:r>
              <a:t/>
            </a:r>
            <a:endParaRPr sz="2400">
              <a:solidFill>
                <a:schemeClr val="dk1"/>
              </a:solidFill>
              <a:latin typeface="Montserrat"/>
              <a:ea typeface="Montserrat"/>
              <a:cs typeface="Montserrat"/>
              <a:sym typeface="Montserrat"/>
            </a:endParaRPr>
          </a:p>
          <a:p>
            <a:pPr indent="-342900" lvl="0" marL="342900" rtl="0" algn="l">
              <a:lnSpc>
                <a:spcPct val="100000"/>
              </a:lnSpc>
              <a:spcBef>
                <a:spcPts val="0"/>
              </a:spcBef>
              <a:spcAft>
                <a:spcPts val="0"/>
              </a:spcAft>
              <a:buSzPts val="1800"/>
              <a:buFont typeface="Arial"/>
              <a:buChar char="•"/>
            </a:pPr>
            <a:r>
              <a:rPr lang="en-US" sz="2400">
                <a:solidFill>
                  <a:schemeClr val="dk1"/>
                </a:solidFill>
                <a:latin typeface="Montserrat"/>
                <a:ea typeface="Montserrat"/>
                <a:cs typeface="Montserrat"/>
                <a:sym typeface="Montserrat"/>
              </a:rPr>
              <a:t>10 minutes to work through</a:t>
            </a:r>
            <a:endParaRPr/>
          </a:p>
          <a:p>
            <a:pPr indent="-228600" lvl="0" marL="342900" rtl="0" algn="l">
              <a:lnSpc>
                <a:spcPct val="100000"/>
              </a:lnSpc>
              <a:spcBef>
                <a:spcPts val="0"/>
              </a:spcBef>
              <a:spcAft>
                <a:spcPts val="0"/>
              </a:spcAft>
              <a:buSzPts val="1800"/>
              <a:buFont typeface="Arial"/>
              <a:buNone/>
            </a:pPr>
            <a:r>
              <a:t/>
            </a:r>
            <a:endParaRPr sz="2400">
              <a:solidFill>
                <a:schemeClr val="dk1"/>
              </a:solidFill>
              <a:latin typeface="Montserrat"/>
              <a:ea typeface="Montserrat"/>
              <a:cs typeface="Montserrat"/>
              <a:sym typeface="Montserrat"/>
            </a:endParaRPr>
          </a:p>
          <a:p>
            <a:pPr indent="-342900" lvl="0" marL="342900" rtl="0" algn="l">
              <a:lnSpc>
                <a:spcPct val="100000"/>
              </a:lnSpc>
              <a:spcBef>
                <a:spcPts val="0"/>
              </a:spcBef>
              <a:spcAft>
                <a:spcPts val="0"/>
              </a:spcAft>
              <a:buSzPts val="1800"/>
              <a:buFont typeface="Arial"/>
              <a:buChar char="•"/>
            </a:pPr>
            <a:r>
              <a:rPr lang="en-US" sz="2400">
                <a:solidFill>
                  <a:schemeClr val="dk1"/>
                </a:solidFill>
                <a:latin typeface="Montserrat"/>
                <a:ea typeface="Montserrat"/>
                <a:cs typeface="Montserrat"/>
                <a:sym typeface="Montserrat"/>
              </a:rPr>
              <a:t>Present your answers</a:t>
            </a:r>
            <a:r>
              <a:rPr lang="en-US" sz="1800"/>
              <a:t> and answers</a:t>
            </a:r>
            <a:endParaRPr/>
          </a:p>
        </p:txBody>
      </p:sp>
      <p:sp>
        <p:nvSpPr>
          <p:cNvPr id="795" name="Google Shape;795;p92"/>
          <p:cNvSpPr txBox="1"/>
          <p:nvPr>
            <p:ph idx="12" type="sldNum"/>
          </p:nvPr>
        </p:nvSpPr>
        <p:spPr>
          <a:xfrm>
            <a:off x="971550" y="6332220"/>
            <a:ext cx="523240" cy="247651"/>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100"/>
              <a:buFont typeface="Arial"/>
              <a:buNone/>
            </a:pPr>
            <a:fld id="{00000000-1234-1234-1234-123412341234}" type="slidenum">
              <a:rPr b="0" i="0" lang="en-US" sz="1100" u="none" cap="none" strike="noStrike">
                <a:solidFill>
                  <a:schemeClr val="lt1"/>
                </a:solidFill>
                <a:latin typeface="Arial"/>
                <a:ea typeface="Arial"/>
                <a:cs typeface="Arial"/>
                <a:sym typeface="Arial"/>
              </a:rPr>
              <a:t>‹#›</a:t>
            </a:fld>
            <a:endParaRPr b="0" i="0" sz="1100" u="none" cap="none" strike="noStrike">
              <a:solidFill>
                <a:schemeClr val="lt1"/>
              </a:solidFill>
              <a:latin typeface="Arial"/>
              <a:ea typeface="Arial"/>
              <a:cs typeface="Arial"/>
              <a:sym typeface="Arial"/>
            </a:endParaRPr>
          </a:p>
        </p:txBody>
      </p:sp>
      <p:sp>
        <p:nvSpPr>
          <p:cNvPr id="796" name="Google Shape;796;p92"/>
          <p:cNvSpPr txBox="1"/>
          <p:nvPr/>
        </p:nvSpPr>
        <p:spPr>
          <a:xfrm>
            <a:off x="728663" y="4792028"/>
            <a:ext cx="392430" cy="185738"/>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25"/>
              <a:buFont typeface="Arial"/>
              <a:buNone/>
            </a:pPr>
            <a:r>
              <a:rPr b="0" i="0" lang="en-US" sz="825" u="none" cap="none" strike="noStrike">
                <a:solidFill>
                  <a:schemeClr val="lt1"/>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0" name="Shape 800"/>
        <p:cNvGrpSpPr/>
        <p:nvPr/>
      </p:nvGrpSpPr>
      <p:grpSpPr>
        <a:xfrm>
          <a:off x="0" y="0"/>
          <a:ext cx="0" cy="0"/>
          <a:chOff x="0" y="0"/>
          <a:chExt cx="0" cy="0"/>
        </a:xfrm>
      </p:grpSpPr>
      <p:sp>
        <p:nvSpPr>
          <p:cNvPr id="801" name="Google Shape;801;p93"/>
          <p:cNvSpPr txBox="1"/>
          <p:nvPr>
            <p:ph type="title"/>
          </p:nvPr>
        </p:nvSpPr>
        <p:spPr>
          <a:xfrm>
            <a:off x="1761512" y="204952"/>
            <a:ext cx="1919737" cy="449317"/>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2000"/>
              <a:buNone/>
            </a:pPr>
            <a:r>
              <a:rPr b="1" lang="en-US"/>
              <a:t>SUMMARY</a:t>
            </a:r>
            <a:endParaRPr b="1"/>
          </a:p>
        </p:txBody>
      </p:sp>
      <p:sp>
        <p:nvSpPr>
          <p:cNvPr id="802" name="Google Shape;802;p93"/>
          <p:cNvSpPr txBox="1"/>
          <p:nvPr>
            <p:ph idx="1" type="body"/>
          </p:nvPr>
        </p:nvSpPr>
        <p:spPr>
          <a:xfrm>
            <a:off x="402021" y="654269"/>
            <a:ext cx="5178971" cy="2204131"/>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600"/>
              <a:buNone/>
            </a:pPr>
            <a:r>
              <a:rPr b="1" lang="en-US"/>
              <a:t>Forecasting and Quantification</a:t>
            </a:r>
            <a:endParaRPr/>
          </a:p>
          <a:p>
            <a:pPr indent="-285750" lvl="0" marL="285750" rtl="0" algn="l">
              <a:lnSpc>
                <a:spcPct val="100000"/>
              </a:lnSpc>
              <a:spcBef>
                <a:spcPts val="1600"/>
              </a:spcBef>
              <a:spcAft>
                <a:spcPts val="0"/>
              </a:spcAft>
              <a:buSzPts val="1600"/>
              <a:buChar char="●"/>
            </a:pPr>
            <a:r>
              <a:rPr lang="en-US"/>
              <a:t>It is important to monitor inventory, ensure supplies have not expired and forecasting future needs.</a:t>
            </a:r>
            <a:endParaRPr/>
          </a:p>
          <a:p>
            <a:pPr indent="0" lvl="0" marL="0" rtl="0" algn="l">
              <a:lnSpc>
                <a:spcPct val="100000"/>
              </a:lnSpc>
              <a:spcBef>
                <a:spcPts val="1600"/>
              </a:spcBef>
              <a:spcAft>
                <a:spcPts val="0"/>
              </a:spcAft>
              <a:buSzPts val="1600"/>
              <a:buNone/>
            </a:pPr>
            <a:r>
              <a:rPr b="1" lang="en-US"/>
              <a:t>Quality Assurance</a:t>
            </a:r>
            <a:endParaRPr/>
          </a:p>
          <a:p>
            <a:pPr indent="-285750" lvl="0" marL="285750" rtl="0" algn="l">
              <a:lnSpc>
                <a:spcPct val="100000"/>
              </a:lnSpc>
              <a:spcBef>
                <a:spcPts val="1600"/>
              </a:spcBef>
              <a:spcAft>
                <a:spcPts val="0"/>
              </a:spcAft>
              <a:buSzPts val="1600"/>
              <a:buChar char="●"/>
            </a:pPr>
            <a:r>
              <a:rPr lang="en-US"/>
              <a:t>There are procedures and programs that allow for oversight and coordination of QA activities.</a:t>
            </a:r>
            <a:endParaRPr/>
          </a:p>
          <a:p>
            <a:pPr indent="0" lvl="0" marL="0" rtl="0" algn="l">
              <a:lnSpc>
                <a:spcPct val="100000"/>
              </a:lnSpc>
              <a:spcBef>
                <a:spcPts val="1600"/>
              </a:spcBef>
              <a:spcAft>
                <a:spcPts val="0"/>
              </a:spcAft>
              <a:buSzPts val="1600"/>
              <a:buNone/>
            </a:pPr>
            <a:r>
              <a:rPr b="1" lang="en-US"/>
              <a:t>Monitoring Quality</a:t>
            </a:r>
            <a:endParaRPr/>
          </a:p>
          <a:p>
            <a:pPr indent="-285750" lvl="0" marL="285750" rtl="0" algn="l">
              <a:lnSpc>
                <a:spcPct val="100000"/>
              </a:lnSpc>
              <a:spcBef>
                <a:spcPts val="1600"/>
              </a:spcBef>
              <a:spcAft>
                <a:spcPts val="1600"/>
              </a:spcAft>
              <a:buSzPts val="1600"/>
              <a:buChar char="●"/>
            </a:pPr>
            <a:r>
              <a:rPr lang="en-US"/>
              <a:t>Performance indicators help track and monitor each testing site to ensure quality tasks are carried out appropriately. </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6" name="Shape 806"/>
        <p:cNvGrpSpPr/>
        <p:nvPr/>
      </p:nvGrpSpPr>
      <p:grpSpPr>
        <a:xfrm>
          <a:off x="0" y="0"/>
          <a:ext cx="0" cy="0"/>
          <a:chOff x="0" y="0"/>
          <a:chExt cx="0" cy="0"/>
        </a:xfrm>
      </p:grpSpPr>
      <p:sp>
        <p:nvSpPr>
          <p:cNvPr id="807" name="Google Shape;807;p94"/>
          <p:cNvSpPr txBox="1"/>
          <p:nvPr>
            <p:ph type="title"/>
          </p:nvPr>
        </p:nvSpPr>
        <p:spPr>
          <a:xfrm>
            <a:off x="705222" y="445025"/>
            <a:ext cx="81111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000"/>
              <a:buNone/>
            </a:pPr>
            <a:r>
              <a:rPr b="1" lang="en-US" sz="2800"/>
              <a:t>Knowledge Check – Question 1</a:t>
            </a:r>
            <a:endParaRPr/>
          </a:p>
        </p:txBody>
      </p:sp>
      <p:sp>
        <p:nvSpPr>
          <p:cNvPr id="808" name="Google Shape;808;p94"/>
          <p:cNvSpPr txBox="1"/>
          <p:nvPr>
            <p:ph idx="1" type="body"/>
          </p:nvPr>
        </p:nvSpPr>
        <p:spPr>
          <a:xfrm>
            <a:off x="781050" y="1210025"/>
            <a:ext cx="7639936" cy="306352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800"/>
              <a:buNone/>
            </a:pPr>
            <a:r>
              <a:rPr b="1" lang="en-US" sz="2000">
                <a:solidFill>
                  <a:schemeClr val="dk1"/>
                </a:solidFill>
                <a:latin typeface="Montserrat"/>
                <a:ea typeface="Montserrat"/>
                <a:cs typeface="Montserrat"/>
                <a:sym typeface="Montserrat"/>
              </a:rPr>
              <a:t>1. </a:t>
            </a:r>
            <a:r>
              <a:rPr lang="en-US" sz="2000">
                <a:solidFill>
                  <a:schemeClr val="dk1"/>
                </a:solidFill>
                <a:latin typeface="Montserrat"/>
                <a:ea typeface="Montserrat"/>
                <a:cs typeface="Montserrat"/>
                <a:sym typeface="Montserrat"/>
              </a:rPr>
              <a:t>What information is needed to determine how many supply packs to order each quarter?</a:t>
            </a:r>
            <a:endParaRPr/>
          </a:p>
          <a:p>
            <a:pPr indent="-114300" lvl="0" marL="228600" rtl="0" algn="l">
              <a:lnSpc>
                <a:spcPct val="100000"/>
              </a:lnSpc>
              <a:spcBef>
                <a:spcPts val="0"/>
              </a:spcBef>
              <a:spcAft>
                <a:spcPts val="0"/>
              </a:spcAft>
              <a:buSzPts val="1800"/>
              <a:buFont typeface="Arial"/>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0" name="Shape 450"/>
        <p:cNvGrpSpPr/>
        <p:nvPr/>
      </p:nvGrpSpPr>
      <p:grpSpPr>
        <a:xfrm>
          <a:off x="0" y="0"/>
          <a:ext cx="0" cy="0"/>
          <a:chOff x="0" y="0"/>
          <a:chExt cx="0" cy="0"/>
        </a:xfrm>
      </p:grpSpPr>
      <p:sp>
        <p:nvSpPr>
          <p:cNvPr id="451" name="Google Shape;451;p59"/>
          <p:cNvSpPr txBox="1"/>
          <p:nvPr>
            <p:ph type="title"/>
          </p:nvPr>
        </p:nvSpPr>
        <p:spPr>
          <a:xfrm>
            <a:off x="705222" y="445025"/>
            <a:ext cx="81111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000"/>
              <a:buNone/>
            </a:pPr>
            <a:r>
              <a:rPr b="1" lang="en-US" sz="2800"/>
              <a:t>Learning Objectives</a:t>
            </a:r>
            <a:endParaRPr/>
          </a:p>
        </p:txBody>
      </p:sp>
      <p:sp>
        <p:nvSpPr>
          <p:cNvPr id="452" name="Google Shape;452;p59"/>
          <p:cNvSpPr txBox="1"/>
          <p:nvPr>
            <p:ph idx="1" type="body"/>
          </p:nvPr>
        </p:nvSpPr>
        <p:spPr>
          <a:xfrm>
            <a:off x="781050" y="1210025"/>
            <a:ext cx="7639936" cy="3063525"/>
          </a:xfrm>
          <a:prstGeom prst="rect">
            <a:avLst/>
          </a:prstGeom>
          <a:noFill/>
          <a:ln>
            <a:noFill/>
          </a:ln>
        </p:spPr>
        <p:txBody>
          <a:bodyPr anchorCtr="0" anchor="t" bIns="91425" lIns="91425" spcFirstLastPara="1" rIns="91425" wrap="square" tIns="91425">
            <a:noAutofit/>
          </a:bodyPr>
          <a:lstStyle/>
          <a:p>
            <a:pPr indent="0" lvl="0" marL="114300" rtl="0" algn="l">
              <a:lnSpc>
                <a:spcPct val="100000"/>
              </a:lnSpc>
              <a:spcBef>
                <a:spcPts val="0"/>
              </a:spcBef>
              <a:spcAft>
                <a:spcPts val="0"/>
              </a:spcAft>
              <a:buSzPts val="1800"/>
              <a:buNone/>
            </a:pPr>
            <a:r>
              <a:rPr lang="en-US"/>
              <a:t>By the end of this module, participants should be able to:</a:t>
            </a:r>
            <a:endParaRPr/>
          </a:p>
          <a:p>
            <a:pPr indent="-342900" lvl="0" marL="457200" rtl="0" algn="l">
              <a:lnSpc>
                <a:spcPct val="100000"/>
              </a:lnSpc>
              <a:spcBef>
                <a:spcPts val="0"/>
              </a:spcBef>
              <a:spcAft>
                <a:spcPts val="0"/>
              </a:spcAft>
              <a:buSzPts val="1800"/>
              <a:buChar char="●"/>
            </a:pPr>
            <a:r>
              <a:rPr lang="en-US"/>
              <a:t>Explain how to forecast for Truenat supplies</a:t>
            </a:r>
            <a:endParaRPr/>
          </a:p>
          <a:p>
            <a:pPr indent="-342900" lvl="0" marL="457200" rtl="0" algn="l">
              <a:lnSpc>
                <a:spcPct val="100000"/>
              </a:lnSpc>
              <a:spcBef>
                <a:spcPts val="0"/>
              </a:spcBef>
              <a:spcAft>
                <a:spcPts val="0"/>
              </a:spcAft>
              <a:buSzPts val="1800"/>
              <a:buChar char="●"/>
            </a:pPr>
            <a:r>
              <a:rPr lang="en-US"/>
              <a:t>List the key elements of good stock management</a:t>
            </a:r>
            <a:endParaRPr/>
          </a:p>
          <a:p>
            <a:pPr indent="-342900" lvl="0" marL="457200" rtl="0" algn="l">
              <a:lnSpc>
                <a:spcPct val="100000"/>
              </a:lnSpc>
              <a:spcBef>
                <a:spcPts val="0"/>
              </a:spcBef>
              <a:spcAft>
                <a:spcPts val="0"/>
              </a:spcAft>
              <a:buSzPts val="1800"/>
              <a:buChar char="●"/>
            </a:pPr>
            <a:r>
              <a:rPr lang="en-US"/>
              <a:t>Identify some quality assurance procedures for Truenat testing</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2" name="Shape 812"/>
        <p:cNvGrpSpPr/>
        <p:nvPr/>
      </p:nvGrpSpPr>
      <p:grpSpPr>
        <a:xfrm>
          <a:off x="0" y="0"/>
          <a:ext cx="0" cy="0"/>
          <a:chOff x="0" y="0"/>
          <a:chExt cx="0" cy="0"/>
        </a:xfrm>
      </p:grpSpPr>
      <p:sp>
        <p:nvSpPr>
          <p:cNvPr id="813" name="Google Shape;813;p95"/>
          <p:cNvSpPr txBox="1"/>
          <p:nvPr>
            <p:ph type="title"/>
          </p:nvPr>
        </p:nvSpPr>
        <p:spPr>
          <a:xfrm>
            <a:off x="705222" y="445025"/>
            <a:ext cx="81111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000"/>
              <a:buNone/>
            </a:pPr>
            <a:r>
              <a:rPr b="1" lang="en-US" sz="2800"/>
              <a:t>Knowledge Check – Question 2</a:t>
            </a:r>
            <a:endParaRPr/>
          </a:p>
        </p:txBody>
      </p:sp>
      <p:sp>
        <p:nvSpPr>
          <p:cNvPr id="814" name="Google Shape;814;p95"/>
          <p:cNvSpPr txBox="1"/>
          <p:nvPr>
            <p:ph idx="1" type="body"/>
          </p:nvPr>
        </p:nvSpPr>
        <p:spPr>
          <a:xfrm>
            <a:off x="781050" y="1210025"/>
            <a:ext cx="7639936" cy="306352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800"/>
              <a:buNone/>
            </a:pPr>
            <a:r>
              <a:rPr b="1" lang="en-US" sz="2000">
                <a:solidFill>
                  <a:schemeClr val="dk1"/>
                </a:solidFill>
                <a:latin typeface="Montserrat"/>
                <a:ea typeface="Montserrat"/>
                <a:cs typeface="Montserrat"/>
                <a:sym typeface="Montserrat"/>
              </a:rPr>
              <a:t>2. </a:t>
            </a:r>
            <a:r>
              <a:rPr lang="en-US" sz="2000">
                <a:solidFill>
                  <a:schemeClr val="dk1"/>
                </a:solidFill>
                <a:latin typeface="Montserrat"/>
                <a:ea typeface="Montserrat"/>
                <a:cs typeface="Montserrat"/>
                <a:sym typeface="Montserrat"/>
              </a:rPr>
              <a:t>What are some practices to ensure good stock management?</a:t>
            </a:r>
            <a:endParaRPr sz="2000"/>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8" name="Shape 818"/>
        <p:cNvGrpSpPr/>
        <p:nvPr/>
      </p:nvGrpSpPr>
      <p:grpSpPr>
        <a:xfrm>
          <a:off x="0" y="0"/>
          <a:ext cx="0" cy="0"/>
          <a:chOff x="0" y="0"/>
          <a:chExt cx="0" cy="0"/>
        </a:xfrm>
      </p:grpSpPr>
      <p:sp>
        <p:nvSpPr>
          <p:cNvPr id="819" name="Google Shape;819;p96"/>
          <p:cNvSpPr txBox="1"/>
          <p:nvPr>
            <p:ph type="title"/>
          </p:nvPr>
        </p:nvSpPr>
        <p:spPr>
          <a:xfrm>
            <a:off x="705222" y="445025"/>
            <a:ext cx="81111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000"/>
              <a:buNone/>
            </a:pPr>
            <a:r>
              <a:rPr b="1" lang="en-US" sz="2800"/>
              <a:t>Knowledge Check – Question 3</a:t>
            </a:r>
            <a:endParaRPr/>
          </a:p>
        </p:txBody>
      </p:sp>
      <p:sp>
        <p:nvSpPr>
          <p:cNvPr id="820" name="Google Shape;820;p96"/>
          <p:cNvSpPr txBox="1"/>
          <p:nvPr>
            <p:ph idx="1" type="body"/>
          </p:nvPr>
        </p:nvSpPr>
        <p:spPr>
          <a:xfrm>
            <a:off x="781050" y="1210025"/>
            <a:ext cx="7639936" cy="3063525"/>
          </a:xfrm>
          <a:prstGeom prst="rect">
            <a:avLst/>
          </a:prstGeom>
          <a:noFill/>
          <a:ln>
            <a:noFill/>
          </a:ln>
        </p:spPr>
        <p:txBody>
          <a:bodyPr anchorCtr="0" anchor="t" bIns="91425" lIns="91425" spcFirstLastPara="1" rIns="91425" wrap="square" tIns="91425">
            <a:noAutofit/>
          </a:bodyPr>
          <a:lstStyle/>
          <a:p>
            <a:pPr indent="0" lvl="0" marL="114300" rtl="0" algn="l">
              <a:lnSpc>
                <a:spcPct val="100000"/>
              </a:lnSpc>
              <a:spcBef>
                <a:spcPts val="0"/>
              </a:spcBef>
              <a:spcAft>
                <a:spcPts val="0"/>
              </a:spcAft>
              <a:buSzPts val="1800"/>
              <a:buNone/>
            </a:pPr>
            <a:r>
              <a:rPr b="1" lang="en-US" sz="2000"/>
              <a:t>3. </a:t>
            </a:r>
            <a:r>
              <a:rPr lang="en-US" sz="2000"/>
              <a:t>What are the main components of a </a:t>
            </a:r>
            <a:r>
              <a:rPr lang="en-US" sz="2000">
                <a:solidFill>
                  <a:schemeClr val="dk1"/>
                </a:solidFill>
                <a:latin typeface="Montserrat"/>
                <a:ea typeface="Montserrat"/>
                <a:cs typeface="Montserrat"/>
                <a:sym typeface="Montserrat"/>
              </a:rPr>
              <a:t>quality assurance program?</a:t>
            </a:r>
            <a:endParaRPr sz="1400">
              <a:solidFill>
                <a:schemeClr val="dk1"/>
              </a:solidFill>
              <a:latin typeface="Montserrat"/>
              <a:ea typeface="Montserrat"/>
              <a:cs typeface="Montserrat"/>
              <a:sym typeface="Montserrat"/>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4" name="Shape 824"/>
        <p:cNvGrpSpPr/>
        <p:nvPr/>
      </p:nvGrpSpPr>
      <p:grpSpPr>
        <a:xfrm>
          <a:off x="0" y="0"/>
          <a:ext cx="0" cy="0"/>
          <a:chOff x="0" y="0"/>
          <a:chExt cx="0" cy="0"/>
        </a:xfrm>
      </p:grpSpPr>
      <p:sp>
        <p:nvSpPr>
          <p:cNvPr id="825" name="Google Shape;825;p97"/>
          <p:cNvSpPr txBox="1"/>
          <p:nvPr>
            <p:ph type="title"/>
          </p:nvPr>
        </p:nvSpPr>
        <p:spPr>
          <a:xfrm>
            <a:off x="705222" y="445025"/>
            <a:ext cx="81111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000"/>
              <a:buNone/>
            </a:pPr>
            <a:r>
              <a:rPr b="1" lang="en-US"/>
              <a:t>THANK YOU</a:t>
            </a:r>
            <a:endParaRPr/>
          </a:p>
        </p:txBody>
      </p:sp>
      <p:pic>
        <p:nvPicPr>
          <p:cNvPr descr="Logo&#10;&#10;Description automatically generated" id="826" name="Google Shape;826;p97"/>
          <p:cNvPicPr preferRelativeResize="0"/>
          <p:nvPr/>
        </p:nvPicPr>
        <p:blipFill rotWithShape="1">
          <a:blip r:embed="rId3">
            <a:alphaModFix/>
          </a:blip>
          <a:srcRect b="0" l="0" r="0" t="0"/>
          <a:stretch/>
        </p:blipFill>
        <p:spPr>
          <a:xfrm>
            <a:off x="831348" y="3680875"/>
            <a:ext cx="1934150" cy="576975"/>
          </a:xfrm>
          <a:prstGeom prst="rect">
            <a:avLst/>
          </a:prstGeom>
          <a:noFill/>
          <a:ln>
            <a:noFill/>
          </a:ln>
        </p:spPr>
      </p:pic>
      <p:pic>
        <p:nvPicPr>
          <p:cNvPr id="827" name="Google Shape;827;p97"/>
          <p:cNvPicPr preferRelativeResize="0"/>
          <p:nvPr/>
        </p:nvPicPr>
        <p:blipFill rotWithShape="1">
          <a:blip r:embed="rId4">
            <a:alphaModFix/>
          </a:blip>
          <a:srcRect b="0" l="0" r="0" t="0"/>
          <a:stretch/>
        </p:blipFill>
        <p:spPr>
          <a:xfrm>
            <a:off x="3557389" y="3781415"/>
            <a:ext cx="2029220" cy="375895"/>
          </a:xfrm>
          <a:prstGeom prst="rect">
            <a:avLst/>
          </a:prstGeom>
          <a:noFill/>
          <a:ln>
            <a:noFill/>
          </a:ln>
        </p:spPr>
      </p:pic>
      <p:pic>
        <p:nvPicPr>
          <p:cNvPr id="828" name="Google Shape;828;p97"/>
          <p:cNvPicPr preferRelativeResize="0"/>
          <p:nvPr/>
        </p:nvPicPr>
        <p:blipFill>
          <a:blip r:embed="rId5">
            <a:alphaModFix/>
          </a:blip>
          <a:stretch>
            <a:fillRect/>
          </a:stretch>
        </p:blipFill>
        <p:spPr>
          <a:xfrm>
            <a:off x="6378500" y="3594923"/>
            <a:ext cx="896125" cy="6648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6" name="Shape 456"/>
        <p:cNvGrpSpPr/>
        <p:nvPr/>
      </p:nvGrpSpPr>
      <p:grpSpPr>
        <a:xfrm>
          <a:off x="0" y="0"/>
          <a:ext cx="0" cy="0"/>
          <a:chOff x="0" y="0"/>
          <a:chExt cx="0" cy="0"/>
        </a:xfrm>
      </p:grpSpPr>
      <p:sp>
        <p:nvSpPr>
          <p:cNvPr id="457" name="Google Shape;457;p60"/>
          <p:cNvSpPr txBox="1"/>
          <p:nvPr>
            <p:ph type="title"/>
          </p:nvPr>
        </p:nvSpPr>
        <p:spPr>
          <a:xfrm>
            <a:off x="1355725" y="2589212"/>
            <a:ext cx="3957638" cy="526276"/>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1400"/>
              <a:buNone/>
            </a:pPr>
            <a:r>
              <a:rPr lang="en-US" sz="1800"/>
              <a:t>Forecasting and Quantification</a:t>
            </a:r>
            <a:endParaRPr/>
          </a:p>
        </p:txBody>
      </p:sp>
      <p:sp>
        <p:nvSpPr>
          <p:cNvPr id="458" name="Google Shape;458;p60"/>
          <p:cNvSpPr txBox="1"/>
          <p:nvPr>
            <p:ph idx="2" type="title"/>
          </p:nvPr>
        </p:nvSpPr>
        <p:spPr>
          <a:xfrm>
            <a:off x="688975" y="2641666"/>
            <a:ext cx="769938" cy="421369"/>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2400"/>
              <a:buNone/>
            </a:pPr>
            <a:r>
              <a:rPr lang="en-US"/>
              <a:t>01.</a:t>
            </a:r>
            <a:endParaRPr/>
          </a:p>
        </p:txBody>
      </p:sp>
      <p:sp>
        <p:nvSpPr>
          <p:cNvPr id="459" name="Google Shape;459;p60"/>
          <p:cNvSpPr txBox="1"/>
          <p:nvPr>
            <p:ph idx="3" type="title"/>
          </p:nvPr>
        </p:nvSpPr>
        <p:spPr>
          <a:xfrm>
            <a:off x="1355725" y="3132021"/>
            <a:ext cx="3957900" cy="3549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1400"/>
              <a:buNone/>
            </a:pPr>
            <a:r>
              <a:rPr lang="en-US" sz="1800"/>
              <a:t>Quality Assurance</a:t>
            </a:r>
            <a:endParaRPr/>
          </a:p>
        </p:txBody>
      </p:sp>
      <p:sp>
        <p:nvSpPr>
          <p:cNvPr id="460" name="Google Shape;460;p60"/>
          <p:cNvSpPr txBox="1"/>
          <p:nvPr>
            <p:ph idx="5" type="title"/>
          </p:nvPr>
        </p:nvSpPr>
        <p:spPr>
          <a:xfrm>
            <a:off x="688975" y="3024868"/>
            <a:ext cx="769938" cy="492872"/>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2400"/>
              <a:buNone/>
            </a:pPr>
            <a:r>
              <a:rPr lang="en-US"/>
              <a:t>02.</a:t>
            </a:r>
            <a:endParaRPr/>
          </a:p>
        </p:txBody>
      </p:sp>
      <p:sp>
        <p:nvSpPr>
          <p:cNvPr id="461" name="Google Shape;461;p60"/>
          <p:cNvSpPr txBox="1"/>
          <p:nvPr>
            <p:ph idx="6" type="title"/>
          </p:nvPr>
        </p:nvSpPr>
        <p:spPr>
          <a:xfrm>
            <a:off x="1355725" y="3579618"/>
            <a:ext cx="3957900" cy="3549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1400"/>
              <a:buNone/>
            </a:pPr>
            <a:r>
              <a:rPr lang="en-US" sz="1800"/>
              <a:t>Monitoring Quality</a:t>
            </a:r>
            <a:endParaRPr/>
          </a:p>
        </p:txBody>
      </p:sp>
      <p:sp>
        <p:nvSpPr>
          <p:cNvPr id="462" name="Google Shape;462;p60"/>
          <p:cNvSpPr txBox="1"/>
          <p:nvPr>
            <p:ph idx="8" type="title"/>
          </p:nvPr>
        </p:nvSpPr>
        <p:spPr>
          <a:xfrm>
            <a:off x="688975" y="3523273"/>
            <a:ext cx="769938" cy="440422"/>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2400"/>
              <a:buNone/>
            </a:pPr>
            <a:r>
              <a:rPr lang="en-US"/>
              <a:t>03.</a:t>
            </a:r>
            <a:endParaRPr/>
          </a:p>
        </p:txBody>
      </p:sp>
      <p:sp>
        <p:nvSpPr>
          <p:cNvPr id="463" name="Google Shape;463;p60"/>
          <p:cNvSpPr txBox="1"/>
          <p:nvPr>
            <p:ph idx="9" type="title"/>
          </p:nvPr>
        </p:nvSpPr>
        <p:spPr>
          <a:xfrm>
            <a:off x="1355725" y="4001781"/>
            <a:ext cx="3957900" cy="3549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1400"/>
              <a:buNone/>
            </a:pPr>
            <a:r>
              <a:rPr lang="en-US" sz="1800"/>
              <a:t>Summary</a:t>
            </a:r>
            <a:endParaRPr/>
          </a:p>
        </p:txBody>
      </p:sp>
      <p:sp>
        <p:nvSpPr>
          <p:cNvPr id="464" name="Google Shape;464;p60"/>
          <p:cNvSpPr txBox="1"/>
          <p:nvPr>
            <p:ph idx="14" type="title"/>
          </p:nvPr>
        </p:nvSpPr>
        <p:spPr>
          <a:xfrm>
            <a:off x="688975" y="3923873"/>
            <a:ext cx="769938" cy="442004"/>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2400"/>
              <a:buNone/>
            </a:pPr>
            <a:r>
              <a:rPr lang="en-US"/>
              <a:t>04.</a:t>
            </a:r>
            <a:endParaRPr/>
          </a:p>
        </p:txBody>
      </p:sp>
      <p:sp>
        <p:nvSpPr>
          <p:cNvPr id="465" name="Google Shape;465;p60"/>
          <p:cNvSpPr txBox="1"/>
          <p:nvPr/>
        </p:nvSpPr>
        <p:spPr>
          <a:xfrm>
            <a:off x="688975" y="660914"/>
            <a:ext cx="5864225" cy="1374646"/>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chemeClr val="accent1"/>
              </a:buClr>
              <a:buSzPts val="1400"/>
              <a:buFont typeface="Montserrat ExtraBold"/>
              <a:buNone/>
            </a:pPr>
            <a:r>
              <a:rPr b="1" i="0" lang="en-US" sz="3200" u="none" cap="none" strike="noStrike">
                <a:solidFill>
                  <a:schemeClr val="accent1"/>
                </a:solidFill>
                <a:latin typeface="Montserrat ExtraBold"/>
                <a:ea typeface="Montserrat ExtraBold"/>
                <a:cs typeface="Montserrat ExtraBold"/>
                <a:sym typeface="Montserrat ExtraBold"/>
              </a:rPr>
              <a:t>Module 4: Order Planning and QA and Control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accent1"/>
              </a:buClr>
              <a:buSzPts val="1400"/>
              <a:buFont typeface="Montserrat ExtraBold"/>
              <a:buNone/>
            </a:pPr>
            <a:r>
              <a:rPr b="1" i="0" lang="en-US" sz="3200" u="none" cap="none" strike="noStrike">
                <a:solidFill>
                  <a:srgbClr val="00B050"/>
                </a:solidFill>
                <a:latin typeface="Montserrat ExtraBold"/>
                <a:ea typeface="Montserrat ExtraBold"/>
                <a:cs typeface="Montserrat ExtraBold"/>
                <a:sym typeface="Montserrat ExtraBold"/>
              </a:rPr>
              <a:t>   Course Outline</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9" name="Shape 469"/>
        <p:cNvGrpSpPr/>
        <p:nvPr/>
      </p:nvGrpSpPr>
      <p:grpSpPr>
        <a:xfrm>
          <a:off x="0" y="0"/>
          <a:ext cx="0" cy="0"/>
          <a:chOff x="0" y="0"/>
          <a:chExt cx="0" cy="0"/>
        </a:xfrm>
      </p:grpSpPr>
      <p:sp>
        <p:nvSpPr>
          <p:cNvPr id="470" name="Google Shape;470;p61"/>
          <p:cNvSpPr txBox="1"/>
          <p:nvPr>
            <p:ph type="title"/>
          </p:nvPr>
        </p:nvSpPr>
        <p:spPr>
          <a:xfrm>
            <a:off x="1651650" y="3722750"/>
            <a:ext cx="5840700" cy="10812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800"/>
              <a:buNone/>
            </a:pPr>
            <a:r>
              <a:rPr b="1" lang="en-US" sz="4000">
                <a:solidFill>
                  <a:schemeClr val="dk1"/>
                </a:solidFill>
              </a:rPr>
              <a:t>FORECASTING AND QUANTIFICATION</a:t>
            </a:r>
            <a:endParaRPr sz="40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5" name="Shape 475"/>
        <p:cNvGrpSpPr/>
        <p:nvPr/>
      </p:nvGrpSpPr>
      <p:grpSpPr>
        <a:xfrm>
          <a:off x="0" y="0"/>
          <a:ext cx="0" cy="0"/>
          <a:chOff x="0" y="0"/>
          <a:chExt cx="0" cy="0"/>
        </a:xfrm>
      </p:grpSpPr>
      <p:sp>
        <p:nvSpPr>
          <p:cNvPr id="476" name="Google Shape;476;p62"/>
          <p:cNvSpPr txBox="1"/>
          <p:nvPr>
            <p:ph type="title"/>
          </p:nvPr>
        </p:nvSpPr>
        <p:spPr>
          <a:xfrm>
            <a:off x="667129" y="513954"/>
            <a:ext cx="5649208" cy="458147"/>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b="1" lang="en-US"/>
              <a:t>Reagents and Consumables</a:t>
            </a:r>
            <a:endParaRPr/>
          </a:p>
        </p:txBody>
      </p:sp>
      <p:sp>
        <p:nvSpPr>
          <p:cNvPr id="477" name="Google Shape;477;p62"/>
          <p:cNvSpPr txBox="1"/>
          <p:nvPr>
            <p:ph idx="12" type="sldNum"/>
          </p:nvPr>
        </p:nvSpPr>
        <p:spPr>
          <a:xfrm>
            <a:off x="8472458" y="4663217"/>
            <a:ext cx="548700" cy="393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478" name="Google Shape;478;p62"/>
          <p:cNvSpPr/>
          <p:nvPr/>
        </p:nvSpPr>
        <p:spPr>
          <a:xfrm>
            <a:off x="667129" y="1174142"/>
            <a:ext cx="3062102" cy="3062102"/>
          </a:xfrm>
          <a:prstGeom prst="ellipse">
            <a:avLst/>
          </a:prstGeom>
          <a:solidFill>
            <a:schemeClr val="accent3"/>
          </a:solidFill>
          <a:ln cap="flat" cmpd="sng" w="25400">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en-US" sz="1800" u="none" cap="none" strike="noStrike">
                <a:solidFill>
                  <a:schemeClr val="dk1"/>
                </a:solidFill>
                <a:latin typeface="Montserrat"/>
                <a:ea typeface="Montserrat"/>
                <a:cs typeface="Montserrat"/>
                <a:sym typeface="Montserrat"/>
              </a:rPr>
              <a:t>Reminder: There are three packets that include the reagents and consumables needed to run Truenat</a:t>
            </a:r>
            <a:endParaRPr b="1" i="0" sz="1800" u="none" cap="none" strike="noStrike">
              <a:solidFill>
                <a:schemeClr val="dk1"/>
              </a:solidFill>
              <a:latin typeface="Montserrat"/>
              <a:ea typeface="Montserrat"/>
              <a:cs typeface="Montserrat"/>
              <a:sym typeface="Montserrat"/>
            </a:endParaRPr>
          </a:p>
        </p:txBody>
      </p:sp>
      <p:sp>
        <p:nvSpPr>
          <p:cNvPr id="479" name="Google Shape;479;p62"/>
          <p:cNvSpPr txBox="1"/>
          <p:nvPr/>
        </p:nvSpPr>
        <p:spPr>
          <a:xfrm>
            <a:off x="3971926" y="1251220"/>
            <a:ext cx="3028949" cy="1048826"/>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Montserrat"/>
                <a:ea typeface="Montserrat"/>
                <a:cs typeface="Montserrat"/>
                <a:sym typeface="Montserrat"/>
              </a:rPr>
              <a:t>Trueprep</a:t>
            </a:r>
            <a:r>
              <a:rPr b="0" baseline="30000" i="0" lang="en-US" sz="1800" u="none" cap="none" strike="noStrike">
                <a:solidFill>
                  <a:schemeClr val="dk1"/>
                </a:solidFill>
                <a:latin typeface="Montserrat"/>
                <a:ea typeface="Montserrat"/>
                <a:cs typeface="Montserrat"/>
                <a:sym typeface="Montserrat"/>
              </a:rPr>
              <a:t>®</a:t>
            </a:r>
            <a:r>
              <a:rPr b="0" i="0" lang="en-US" sz="1800" u="none" cap="none" strike="noStrike">
                <a:solidFill>
                  <a:schemeClr val="dk1"/>
                </a:solidFill>
                <a:latin typeface="Montserrat"/>
                <a:ea typeface="Montserrat"/>
                <a:cs typeface="Montserrat"/>
                <a:sym typeface="Montserrat"/>
              </a:rPr>
              <a:t> AUTO MTB Sample Pre-treatment Pack</a:t>
            </a:r>
            <a:endParaRPr b="0" i="0" sz="1400" u="none" cap="none" strike="noStrike">
              <a:solidFill>
                <a:srgbClr val="000000"/>
              </a:solidFill>
              <a:latin typeface="Arial"/>
              <a:ea typeface="Arial"/>
              <a:cs typeface="Arial"/>
              <a:sym typeface="Arial"/>
            </a:endParaRPr>
          </a:p>
        </p:txBody>
      </p:sp>
      <p:sp>
        <p:nvSpPr>
          <p:cNvPr id="480" name="Google Shape;480;p62"/>
          <p:cNvSpPr txBox="1"/>
          <p:nvPr/>
        </p:nvSpPr>
        <p:spPr>
          <a:xfrm>
            <a:off x="3971926" y="2324995"/>
            <a:ext cx="2943225" cy="964406"/>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rgbClr val="000000"/>
              </a:buClr>
              <a:buSzPts val="1800"/>
              <a:buFont typeface="Arial"/>
              <a:buNone/>
            </a:pPr>
            <a:r>
              <a:rPr b="0" i="0" lang="en-US" sz="1800" u="none" cap="none" strike="noStrike">
                <a:solidFill>
                  <a:schemeClr val="dk1"/>
                </a:solidFill>
                <a:latin typeface="Montserrat"/>
                <a:ea typeface="Montserrat"/>
                <a:cs typeface="Montserrat"/>
                <a:sym typeface="Montserrat"/>
              </a:rPr>
              <a:t>Trueprep® AUTO v2 Universal Cartridge Based Sample Prep Kit (for 25 or 50 tests)</a:t>
            </a:r>
            <a:endParaRPr b="0" i="0" sz="1400" u="none" cap="none" strike="noStrike">
              <a:solidFill>
                <a:srgbClr val="000000"/>
              </a:solidFill>
              <a:latin typeface="Arial"/>
              <a:ea typeface="Arial"/>
              <a:cs typeface="Arial"/>
              <a:sym typeface="Arial"/>
            </a:endParaRPr>
          </a:p>
        </p:txBody>
      </p:sp>
      <p:sp>
        <p:nvSpPr>
          <p:cNvPr id="481" name="Google Shape;481;p62"/>
          <p:cNvSpPr txBox="1"/>
          <p:nvPr/>
        </p:nvSpPr>
        <p:spPr>
          <a:xfrm>
            <a:off x="3971926" y="3557376"/>
            <a:ext cx="2821781" cy="1247981"/>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rgbClr val="000000"/>
              </a:buClr>
              <a:buSzPts val="1800"/>
              <a:buFont typeface="Arial"/>
              <a:buNone/>
            </a:pPr>
            <a:r>
              <a:t/>
            </a:r>
            <a:endParaRPr b="0" i="0" sz="1800" u="none" cap="none" strike="noStrike">
              <a:solidFill>
                <a:schemeClr val="dk1"/>
              </a:solidFill>
              <a:latin typeface="Montserrat"/>
              <a:ea typeface="Montserrat"/>
              <a:cs typeface="Montserrat"/>
              <a:sym typeface="Montserrat"/>
            </a:endParaRPr>
          </a:p>
          <a:p>
            <a:pPr indent="0" lvl="0" marL="0" marR="0" rtl="0" algn="l">
              <a:lnSpc>
                <a:spcPct val="90000"/>
              </a:lnSpc>
              <a:spcBef>
                <a:spcPts val="0"/>
              </a:spcBef>
              <a:spcAft>
                <a:spcPts val="0"/>
              </a:spcAft>
              <a:buClr>
                <a:srgbClr val="000000"/>
              </a:buClr>
              <a:buSzPts val="1800"/>
              <a:buFont typeface="Arial"/>
              <a:buNone/>
            </a:pPr>
            <a:r>
              <a:rPr b="0" i="0" lang="en-US" sz="1800" u="none" cap="none" strike="noStrike">
                <a:solidFill>
                  <a:schemeClr val="dk1"/>
                </a:solidFill>
                <a:latin typeface="Montserrat"/>
                <a:ea typeface="Montserrat"/>
                <a:cs typeface="Montserrat"/>
                <a:sym typeface="Montserrat"/>
              </a:rPr>
              <a:t>Truenat Chip Pack (MTB, MTB Plus, or MTB-RIF Dx)</a:t>
            </a:r>
            <a:endParaRPr b="0" i="0" sz="788" u="none" cap="none" strike="noStrike">
              <a:solidFill>
                <a:schemeClr val="dk1"/>
              </a:solidFill>
              <a:latin typeface="Montserrat"/>
              <a:ea typeface="Montserrat"/>
              <a:cs typeface="Montserrat"/>
              <a:sym typeface="Montserrat"/>
            </a:endParaRPr>
          </a:p>
        </p:txBody>
      </p:sp>
      <p:pic>
        <p:nvPicPr>
          <p:cNvPr descr="Text&#10;&#10;Description automatically generated" id="482" name="Google Shape;482;p62"/>
          <p:cNvPicPr preferRelativeResize="0"/>
          <p:nvPr/>
        </p:nvPicPr>
        <p:blipFill rotWithShape="1">
          <a:blip r:embed="rId3">
            <a:alphaModFix/>
          </a:blip>
          <a:srcRect b="9990" l="6811" r="6527" t="16919"/>
          <a:stretch/>
        </p:blipFill>
        <p:spPr>
          <a:xfrm>
            <a:off x="7000875" y="972101"/>
            <a:ext cx="1737360" cy="1241328"/>
          </a:xfrm>
          <a:prstGeom prst="rect">
            <a:avLst/>
          </a:prstGeom>
          <a:noFill/>
          <a:ln>
            <a:noFill/>
          </a:ln>
        </p:spPr>
      </p:pic>
      <p:pic>
        <p:nvPicPr>
          <p:cNvPr descr="Text, letter&#10;&#10;Description automatically generated" id="483" name="Google Shape;483;p62"/>
          <p:cNvPicPr preferRelativeResize="0"/>
          <p:nvPr/>
        </p:nvPicPr>
        <p:blipFill rotWithShape="1">
          <a:blip r:embed="rId4">
            <a:alphaModFix/>
          </a:blip>
          <a:srcRect b="4330" l="0" r="0" t="9674"/>
          <a:stretch/>
        </p:blipFill>
        <p:spPr>
          <a:xfrm>
            <a:off x="7000875" y="2344892"/>
            <a:ext cx="1737360" cy="997125"/>
          </a:xfrm>
          <a:prstGeom prst="rect">
            <a:avLst/>
          </a:prstGeom>
          <a:noFill/>
          <a:ln>
            <a:noFill/>
          </a:ln>
        </p:spPr>
      </p:pic>
      <p:pic>
        <p:nvPicPr>
          <p:cNvPr descr="A picture containing text, businesscard&#10;&#10;Description automatically generated" id="484" name="Google Shape;484;p62"/>
          <p:cNvPicPr preferRelativeResize="0"/>
          <p:nvPr/>
        </p:nvPicPr>
        <p:blipFill rotWithShape="1">
          <a:blip r:embed="rId5">
            <a:alphaModFix/>
          </a:blip>
          <a:srcRect b="2502" l="6097" r="12619" t="8038"/>
          <a:stretch/>
        </p:blipFill>
        <p:spPr>
          <a:xfrm>
            <a:off x="7000875" y="3434503"/>
            <a:ext cx="1735379" cy="1274708"/>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8" name="Shape 488"/>
        <p:cNvGrpSpPr/>
        <p:nvPr/>
      </p:nvGrpSpPr>
      <p:grpSpPr>
        <a:xfrm>
          <a:off x="0" y="0"/>
          <a:ext cx="0" cy="0"/>
          <a:chOff x="0" y="0"/>
          <a:chExt cx="0" cy="0"/>
        </a:xfrm>
      </p:grpSpPr>
      <p:sp>
        <p:nvSpPr>
          <p:cNvPr id="489" name="Google Shape;489;p63"/>
          <p:cNvSpPr txBox="1"/>
          <p:nvPr>
            <p:ph type="title"/>
          </p:nvPr>
        </p:nvSpPr>
        <p:spPr>
          <a:xfrm>
            <a:off x="723018" y="449318"/>
            <a:ext cx="7692320" cy="668128"/>
          </a:xfrm>
          <a:prstGeom prst="rect">
            <a:avLst/>
          </a:prstGeom>
          <a:noFill/>
          <a:ln>
            <a:noFill/>
          </a:ln>
        </p:spPr>
        <p:txBody>
          <a:bodyPr anchorCtr="0" anchor="b" bIns="0" lIns="0" spcFirstLastPara="1" rIns="0" wrap="square" tIns="0">
            <a:normAutofit/>
          </a:bodyPr>
          <a:lstStyle/>
          <a:p>
            <a:pPr indent="0" lvl="0" marL="0" rtl="0" algn="l">
              <a:lnSpc>
                <a:spcPct val="90000"/>
              </a:lnSpc>
              <a:spcBef>
                <a:spcPts val="0"/>
              </a:spcBef>
              <a:spcAft>
                <a:spcPts val="0"/>
              </a:spcAft>
              <a:buClr>
                <a:schemeClr val="dk1"/>
              </a:buClr>
              <a:buSzPts val="4400"/>
              <a:buFont typeface="Franklin Gothic"/>
              <a:buNone/>
            </a:pPr>
            <a:r>
              <a:rPr b="1" lang="en-US"/>
              <a:t>Ordering Reagents and Consumables </a:t>
            </a:r>
            <a:endParaRPr/>
          </a:p>
        </p:txBody>
      </p:sp>
      <p:sp>
        <p:nvSpPr>
          <p:cNvPr id="490" name="Google Shape;490;p63"/>
          <p:cNvSpPr txBox="1"/>
          <p:nvPr>
            <p:ph idx="1" type="body"/>
          </p:nvPr>
        </p:nvSpPr>
        <p:spPr>
          <a:xfrm>
            <a:off x="723018" y="1271587"/>
            <a:ext cx="7692320" cy="3212615"/>
          </a:xfrm>
          <a:prstGeom prst="rect">
            <a:avLst/>
          </a:prstGeom>
          <a:noFill/>
          <a:ln>
            <a:noFill/>
          </a:ln>
        </p:spPr>
        <p:txBody>
          <a:bodyPr anchorCtr="0" anchor="t" bIns="45700" lIns="91425" spcFirstLastPara="1" rIns="91425" wrap="square" tIns="45700">
            <a:normAutofit fontScale="92500" lnSpcReduction="20000"/>
          </a:bodyPr>
          <a:lstStyle/>
          <a:p>
            <a:pPr indent="-257175" lvl="0" marL="342900" rtl="0" algn="l">
              <a:lnSpc>
                <a:spcPct val="150000"/>
              </a:lnSpc>
              <a:spcBef>
                <a:spcPts val="600"/>
              </a:spcBef>
              <a:spcAft>
                <a:spcPts val="0"/>
              </a:spcAft>
              <a:buSzPct val="121621"/>
              <a:buChar char="•"/>
            </a:pPr>
            <a:r>
              <a:rPr lang="en-US" sz="1600"/>
              <a:t>What to order?</a:t>
            </a:r>
            <a:endParaRPr/>
          </a:p>
          <a:p>
            <a:pPr indent="-257175" lvl="0" marL="342900" rtl="0" algn="l">
              <a:lnSpc>
                <a:spcPct val="150000"/>
              </a:lnSpc>
              <a:spcBef>
                <a:spcPts val="600"/>
              </a:spcBef>
              <a:spcAft>
                <a:spcPts val="0"/>
              </a:spcAft>
              <a:buSzPct val="121621"/>
              <a:buChar char="•"/>
            </a:pPr>
            <a:r>
              <a:rPr lang="en-US" sz="1600"/>
              <a:t>From where?</a:t>
            </a:r>
            <a:endParaRPr/>
          </a:p>
          <a:p>
            <a:pPr indent="-257175" lvl="0" marL="342900" rtl="0" algn="l">
              <a:lnSpc>
                <a:spcPct val="150000"/>
              </a:lnSpc>
              <a:spcBef>
                <a:spcPts val="600"/>
              </a:spcBef>
              <a:spcAft>
                <a:spcPts val="0"/>
              </a:spcAft>
              <a:buSzPct val="121621"/>
              <a:buChar char="•"/>
            </a:pPr>
            <a:r>
              <a:rPr lang="en-US" sz="1600"/>
              <a:t>How much?</a:t>
            </a:r>
            <a:endParaRPr/>
          </a:p>
          <a:p>
            <a:pPr indent="-257175" lvl="0" marL="342900" rtl="0" algn="l">
              <a:lnSpc>
                <a:spcPct val="150000"/>
              </a:lnSpc>
              <a:spcBef>
                <a:spcPts val="600"/>
              </a:spcBef>
              <a:spcAft>
                <a:spcPts val="0"/>
              </a:spcAft>
              <a:buSzPct val="121621"/>
              <a:buChar char="•"/>
            </a:pPr>
            <a:r>
              <a:rPr lang="en-US" sz="1600"/>
              <a:t>How often?</a:t>
            </a:r>
            <a:endParaRPr/>
          </a:p>
          <a:p>
            <a:pPr indent="-257175" lvl="0" marL="342900" rtl="0" algn="l">
              <a:lnSpc>
                <a:spcPct val="150000"/>
              </a:lnSpc>
              <a:spcBef>
                <a:spcPts val="600"/>
              </a:spcBef>
              <a:spcAft>
                <a:spcPts val="0"/>
              </a:spcAft>
              <a:buSzPct val="121621"/>
              <a:buChar char="•"/>
            </a:pPr>
            <a:r>
              <a:rPr lang="en-US" sz="1600"/>
              <a:t>How to assess the correctness of an order?</a:t>
            </a:r>
            <a:endParaRPr/>
          </a:p>
          <a:p>
            <a:pPr indent="-257175" lvl="0" marL="342900" rtl="0" algn="l">
              <a:lnSpc>
                <a:spcPct val="150000"/>
              </a:lnSpc>
              <a:spcBef>
                <a:spcPts val="600"/>
              </a:spcBef>
              <a:spcAft>
                <a:spcPts val="0"/>
              </a:spcAft>
              <a:buSzPct val="121621"/>
              <a:buChar char="•"/>
            </a:pPr>
            <a:r>
              <a:rPr lang="en-US" sz="1600"/>
              <a:t>What is the lead time needed?</a:t>
            </a:r>
            <a:endParaRPr/>
          </a:p>
          <a:p>
            <a:pPr indent="-257175" lvl="0" marL="342900" rtl="0" algn="l">
              <a:lnSpc>
                <a:spcPct val="150000"/>
              </a:lnSpc>
              <a:spcBef>
                <a:spcPts val="600"/>
              </a:spcBef>
              <a:spcAft>
                <a:spcPts val="0"/>
              </a:spcAft>
              <a:buSzPct val="121621"/>
              <a:buChar char="•"/>
            </a:pPr>
            <a:r>
              <a:rPr lang="en-US" sz="1600"/>
              <a:t>What is the reserve (buffer) stock needed?</a:t>
            </a:r>
            <a:endParaRPr/>
          </a:p>
          <a:p>
            <a:pPr indent="-257175" lvl="0" marL="342900" rtl="0" algn="l">
              <a:lnSpc>
                <a:spcPct val="150000"/>
              </a:lnSpc>
              <a:spcBef>
                <a:spcPts val="600"/>
              </a:spcBef>
              <a:spcAft>
                <a:spcPts val="0"/>
              </a:spcAft>
              <a:buSzPct val="121621"/>
              <a:buChar char="•"/>
            </a:pPr>
            <a:r>
              <a:rPr lang="en-US" sz="1600"/>
              <a:t>Who is responsible for placing orders?</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5" name="Shape 495"/>
        <p:cNvGrpSpPr/>
        <p:nvPr/>
      </p:nvGrpSpPr>
      <p:grpSpPr>
        <a:xfrm>
          <a:off x="0" y="0"/>
          <a:ext cx="0" cy="0"/>
          <a:chOff x="0" y="0"/>
          <a:chExt cx="0" cy="0"/>
        </a:xfrm>
      </p:grpSpPr>
      <p:sp>
        <p:nvSpPr>
          <p:cNvPr id="496" name="Google Shape;496;p64"/>
          <p:cNvSpPr txBox="1"/>
          <p:nvPr>
            <p:ph type="title"/>
          </p:nvPr>
        </p:nvSpPr>
        <p:spPr>
          <a:xfrm>
            <a:off x="723018" y="449318"/>
            <a:ext cx="7692320" cy="668128"/>
          </a:xfrm>
          <a:prstGeom prst="rect">
            <a:avLst/>
          </a:prstGeom>
          <a:noFill/>
          <a:ln>
            <a:noFill/>
          </a:ln>
        </p:spPr>
        <p:txBody>
          <a:bodyPr anchorCtr="0" anchor="b" bIns="0" lIns="0" spcFirstLastPara="1" rIns="0" wrap="square" tIns="0">
            <a:normAutofit/>
          </a:bodyPr>
          <a:lstStyle/>
          <a:p>
            <a:pPr indent="0" lvl="0" marL="0" rtl="0" algn="l">
              <a:lnSpc>
                <a:spcPct val="90000"/>
              </a:lnSpc>
              <a:spcBef>
                <a:spcPts val="0"/>
              </a:spcBef>
              <a:spcAft>
                <a:spcPts val="0"/>
              </a:spcAft>
              <a:buClr>
                <a:schemeClr val="dk1"/>
              </a:buClr>
              <a:buSzPts val="4400"/>
              <a:buFont typeface="Franklin Gothic"/>
              <a:buNone/>
            </a:pPr>
            <a:r>
              <a:rPr lang="en-US" sz="2800">
                <a:solidFill>
                  <a:schemeClr val="accent1"/>
                </a:solidFill>
                <a:latin typeface="Montserrat ExtraBold"/>
                <a:ea typeface="Montserrat ExtraBold"/>
                <a:cs typeface="Montserrat ExtraBold"/>
                <a:sym typeface="Montserrat ExtraBold"/>
              </a:rPr>
              <a:t>Pricing</a:t>
            </a:r>
            <a:endParaRPr/>
          </a:p>
        </p:txBody>
      </p:sp>
      <p:sp>
        <p:nvSpPr>
          <p:cNvPr id="497" name="Google Shape;497;p64"/>
          <p:cNvSpPr txBox="1"/>
          <p:nvPr>
            <p:ph idx="1" type="body"/>
          </p:nvPr>
        </p:nvSpPr>
        <p:spPr>
          <a:xfrm>
            <a:off x="723017" y="1271587"/>
            <a:ext cx="7735183" cy="37290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750"/>
              </a:spcBef>
              <a:spcAft>
                <a:spcPts val="0"/>
              </a:spcAft>
              <a:buSzPts val="1800"/>
              <a:buNone/>
            </a:pPr>
            <a:r>
              <a:rPr lang="en-US" sz="2000">
                <a:solidFill>
                  <a:schemeClr val="dk1"/>
                </a:solidFill>
                <a:latin typeface="Montserrat"/>
                <a:ea typeface="Montserrat"/>
                <a:cs typeface="Montserrat"/>
                <a:sym typeface="Montserrat"/>
              </a:rPr>
              <a:t>Pricing of equipment, reagents and service packages through Stop TB Partnership’s Global Drug Facility (GDF) is outlined in the </a:t>
            </a:r>
            <a:r>
              <a:rPr lang="en-US" sz="2000" u="sng">
                <a:solidFill>
                  <a:schemeClr val="hlink"/>
                </a:solidFill>
                <a:latin typeface="Montserrat"/>
                <a:ea typeface="Montserrat"/>
                <a:cs typeface="Montserrat"/>
                <a:sym typeface="Montserrat"/>
                <a:hlinkClick r:id="rId3"/>
              </a:rPr>
              <a:t>GDF Diagnostics Catalog</a:t>
            </a:r>
            <a:endParaRPr sz="2000">
              <a:solidFill>
                <a:schemeClr val="dk1"/>
              </a:solidFill>
              <a:latin typeface="Montserrat"/>
              <a:ea typeface="Montserrat"/>
              <a:cs typeface="Montserrat"/>
              <a:sym typeface="Montserrat"/>
            </a:endParaRPr>
          </a:p>
        </p:txBody>
      </p:sp>
      <p:pic>
        <p:nvPicPr>
          <p:cNvPr descr="Graphical user interface&#10;&#10;Description automatically generated with medium confidence" id="498" name="Google Shape;498;p64"/>
          <p:cNvPicPr preferRelativeResize="0"/>
          <p:nvPr/>
        </p:nvPicPr>
        <p:blipFill rotWithShape="1">
          <a:blip r:embed="rId4">
            <a:alphaModFix/>
          </a:blip>
          <a:srcRect b="15183" l="0" r="0" t="0"/>
          <a:stretch/>
        </p:blipFill>
        <p:spPr>
          <a:xfrm>
            <a:off x="853776" y="2280088"/>
            <a:ext cx="7473664" cy="2204114"/>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1_Coronavirus Clinical Case by Slidesgo">
  <a:themeElements>
    <a:clrScheme name="Simple Light">
      <a:dk1>
        <a:srgbClr val="000000"/>
      </a:dk1>
      <a:lt1>
        <a:srgbClr val="FFFFFF"/>
      </a:lt1>
      <a:dk2>
        <a:srgbClr val="595959"/>
      </a:dk2>
      <a:lt2>
        <a:srgbClr val="EEEEEE"/>
      </a:lt2>
      <a:accent1>
        <a:srgbClr val="FF6E68"/>
      </a:accent1>
      <a:accent2>
        <a:srgbClr val="CCCCCC"/>
      </a:accent2>
      <a:accent3>
        <a:srgbClr val="FFB6B3"/>
      </a:accent3>
      <a:accent4>
        <a:srgbClr val="A36663"/>
      </a:accent4>
      <a:accent5>
        <a:srgbClr val="B40D06"/>
      </a:accent5>
      <a:accent6>
        <a:srgbClr val="AF3E3A"/>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1_Coronavirus Clinical Case by Slidesgo">
  <a:themeElements>
    <a:clrScheme name="Simple Light">
      <a:dk1>
        <a:srgbClr val="000000"/>
      </a:dk1>
      <a:lt1>
        <a:srgbClr val="FFFFFF"/>
      </a:lt1>
      <a:dk2>
        <a:srgbClr val="595959"/>
      </a:dk2>
      <a:lt2>
        <a:srgbClr val="EEEEEE"/>
      </a:lt2>
      <a:accent1>
        <a:srgbClr val="FF6E68"/>
      </a:accent1>
      <a:accent2>
        <a:srgbClr val="CCCCCC"/>
      </a:accent2>
      <a:accent3>
        <a:srgbClr val="FFB6B3"/>
      </a:accent3>
      <a:accent4>
        <a:srgbClr val="A36663"/>
      </a:accent4>
      <a:accent5>
        <a:srgbClr val="B40D06"/>
      </a:accent5>
      <a:accent6>
        <a:srgbClr val="AF3E3A"/>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Coronavirus Clinical Case by Slidesgo">
  <a:themeElements>
    <a:clrScheme name="Simple Light">
      <a:dk1>
        <a:srgbClr val="000000"/>
      </a:dk1>
      <a:lt1>
        <a:srgbClr val="FFFFFF"/>
      </a:lt1>
      <a:dk2>
        <a:srgbClr val="595959"/>
      </a:dk2>
      <a:lt2>
        <a:srgbClr val="EEEEEE"/>
      </a:lt2>
      <a:accent1>
        <a:srgbClr val="FF6E68"/>
      </a:accent1>
      <a:accent2>
        <a:srgbClr val="CCCCCC"/>
      </a:accent2>
      <a:accent3>
        <a:srgbClr val="FFB6B3"/>
      </a:accent3>
      <a:accent4>
        <a:srgbClr val="A36663"/>
      </a:accent4>
      <a:accent5>
        <a:srgbClr val="B40D06"/>
      </a:accent5>
      <a:accent6>
        <a:srgbClr val="AF3E3A"/>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Coronavirus Clinical Case by Slidesgo">
  <a:themeElements>
    <a:clrScheme name="Simple Light">
      <a:dk1>
        <a:srgbClr val="000000"/>
      </a:dk1>
      <a:lt1>
        <a:srgbClr val="FFFFFF"/>
      </a:lt1>
      <a:dk2>
        <a:srgbClr val="595959"/>
      </a:dk2>
      <a:lt2>
        <a:srgbClr val="EEEEEE"/>
      </a:lt2>
      <a:accent1>
        <a:srgbClr val="FF6E68"/>
      </a:accent1>
      <a:accent2>
        <a:srgbClr val="CCCCCC"/>
      </a:accent2>
      <a:accent3>
        <a:srgbClr val="FFB6B3"/>
      </a:accent3>
      <a:accent4>
        <a:srgbClr val="A36663"/>
      </a:accent4>
      <a:accent5>
        <a:srgbClr val="B40D06"/>
      </a:accent5>
      <a:accent6>
        <a:srgbClr val="AF3E3A"/>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