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708" r:id="rId4"/>
    <p:sldMasterId id="2147483709" r:id="rId5"/>
    <p:sldMasterId id="214748371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y="5143500" cx="9144000"/>
  <p:notesSz cx="6858000" cy="9144000"/>
  <p:embeddedFontLst>
    <p:embeddedFont>
      <p:font typeface="Montserrat"/>
      <p:regular r:id="rId27"/>
      <p:bold r:id="rId28"/>
      <p:italic r:id="rId29"/>
      <p:boldItalic r:id="rId30"/>
    </p:embeddedFont>
    <p:embeddedFont>
      <p:font typeface="Montserrat ExtraBold"/>
      <p:bold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ABDC3ED-A8E0-4A90-9215-AE231B883BF7}">
  <a:tblStyle styleId="{BABDC3ED-A8E0-4A90-9215-AE231B883BF7}" styleName="Table_0">
    <a:wholeTbl>
      <a:tcTxStyle b="off" i="off">
        <a:font>
          <a:latin typeface="Arial"/>
          <a:ea typeface="Arial"/>
          <a:cs typeface="Arial"/>
        </a:font>
        <a:schemeClr val="dk1"/>
      </a:tcTxStyle>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b="off" i="off"/>
      <a:tcStyle>
        <a:tcBdr>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tcBdr>
      </a:tcStyle>
    </a:band1H>
    <a:band2H>
      <a:tcTxStyle b="off" i="off"/>
    </a:band2H>
    <a:band1V>
      <a:tcTxStyle b="off" i="off"/>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cBdr>
      </a:tcStyle>
    </a:band1V>
    <a:band2V>
      <a:tcTxStyle b="off" i="off"/>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cBdr>
      </a:tcStyle>
    </a:band2V>
    <a:lastCol>
      <a:tcTxStyle b="on" i="off"/>
    </a:lastCol>
    <a:firstCol>
      <a:tcTxStyle b="on" i="off"/>
    </a:firstCol>
    <a:lastRow>
      <a:tcTxStyle b="on" i="off"/>
      <a:tcStyle>
        <a:tcBdr>
          <a:top>
            <a:ln cap="flat" cmpd="sng" w="50800">
              <a:solidFill>
                <a:schemeClr val="accent3"/>
              </a:solidFill>
              <a:prstDash val="solid"/>
              <a:round/>
              <a:headEnd len="sm" w="sm" type="none"/>
              <a:tailEnd len="sm" w="sm" type="none"/>
            </a:ln>
          </a:top>
        </a:tcBdr>
      </a:tcStyle>
    </a:lastRow>
    <a:seCell>
      <a:tcTxStyle b="off" i="off"/>
    </a:seCell>
    <a:swCell>
      <a:tcTxStyle b="off" i="off"/>
    </a:swCell>
    <a:firstRow>
      <a:tcTxStyle b="on" i="off">
        <a:font>
          <a:latin typeface="Arial"/>
          <a:ea typeface="Arial"/>
          <a:cs typeface="Arial"/>
        </a:font>
        <a:schemeClr val="lt1"/>
      </a:tcTxStyle>
      <a:tcStyle>
        <a:fill>
          <a:solidFill>
            <a:schemeClr val="accent3"/>
          </a:solidFill>
        </a:fill>
      </a:tcStyle>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font" Target="fonts/Montserrat-bold.fntdata"/><Relationship Id="rId27" Type="http://schemas.openxmlformats.org/officeDocument/2006/relationships/font" Target="fonts/Montserrat-regular.fntdata"/><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font" Target="fonts/Montserrat-italic.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MontserratExtraBold-bold.fntdata"/><Relationship Id="rId30" Type="http://schemas.openxmlformats.org/officeDocument/2006/relationships/font" Target="fonts/Montserrat-boldItalic.fntdata"/><Relationship Id="rId11" Type="http://schemas.openxmlformats.org/officeDocument/2006/relationships/slide" Target="slides/slide4.xml"/><Relationship Id="rId10" Type="http://schemas.openxmlformats.org/officeDocument/2006/relationships/slide" Target="slides/slide3.xml"/><Relationship Id="rId32" Type="http://schemas.openxmlformats.org/officeDocument/2006/relationships/font" Target="fonts/MontserratExtraBold-boldItalic.fntdata"/><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7" name="Shape 477"/>
        <p:cNvGrpSpPr/>
        <p:nvPr/>
      </p:nvGrpSpPr>
      <p:grpSpPr>
        <a:xfrm>
          <a:off x="0" y="0"/>
          <a:ext cx="0" cy="0"/>
          <a:chOff x="0" y="0"/>
          <a:chExt cx="0" cy="0"/>
        </a:xfrm>
      </p:grpSpPr>
      <p:sp>
        <p:nvSpPr>
          <p:cNvPr id="478" name="Google Shape;478;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79" name="Google Shape;47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41" name="Google Shape;541;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6" name="Shape 546"/>
        <p:cNvGrpSpPr/>
        <p:nvPr/>
      </p:nvGrpSpPr>
      <p:grpSpPr>
        <a:xfrm>
          <a:off x="0" y="0"/>
          <a:ext cx="0" cy="0"/>
          <a:chOff x="0" y="0"/>
          <a:chExt cx="0" cy="0"/>
        </a:xfrm>
      </p:grpSpPr>
      <p:sp>
        <p:nvSpPr>
          <p:cNvPr id="547" name="Google Shape;54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48" name="Google Shape;548;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rPr b="1" lang="en-US"/>
              <a:t>Facilitator Note:</a:t>
            </a:r>
            <a:endParaRPr/>
          </a:p>
          <a:p>
            <a:pPr indent="0" lvl="0" marL="158750" rtl="0" algn="l">
              <a:lnSpc>
                <a:spcPct val="100000"/>
              </a:lnSpc>
              <a:spcBef>
                <a:spcPts val="0"/>
              </a:spcBef>
              <a:spcAft>
                <a:spcPts val="0"/>
              </a:spcAft>
              <a:buSzPts val="1100"/>
              <a:buNone/>
            </a:pPr>
            <a:r>
              <a:t/>
            </a:r>
            <a:endParaRPr b="1"/>
          </a:p>
          <a:p>
            <a:pPr indent="0" lvl="0" marL="158750" rtl="0" algn="l">
              <a:lnSpc>
                <a:spcPct val="100000"/>
              </a:lnSpc>
              <a:spcBef>
                <a:spcPts val="0"/>
              </a:spcBef>
              <a:spcAft>
                <a:spcPts val="0"/>
              </a:spcAft>
              <a:buSzPts val="1100"/>
              <a:buNone/>
            </a:pPr>
            <a:r>
              <a:rPr b="0" lang="en-US"/>
              <a:t>Ask participants the following question:</a:t>
            </a:r>
            <a:endParaRPr/>
          </a:p>
          <a:p>
            <a:pPr indent="-298450" lvl="0" marL="457200" rtl="0" algn="l">
              <a:lnSpc>
                <a:spcPct val="100000"/>
              </a:lnSpc>
              <a:spcBef>
                <a:spcPts val="0"/>
              </a:spcBef>
              <a:spcAft>
                <a:spcPts val="0"/>
              </a:spcAft>
              <a:buSzPts val="1100"/>
              <a:buChar char="●"/>
            </a:pPr>
            <a:r>
              <a:rPr b="0" lang="en-US"/>
              <a:t>Which of these indicators are already being measured in country? </a:t>
            </a:r>
            <a:endParaRPr b="0"/>
          </a:p>
          <a:p>
            <a:pPr indent="0" lvl="0" marL="0" rtl="0" algn="l">
              <a:lnSpc>
                <a:spcPct val="100000"/>
              </a:lnSpc>
              <a:spcBef>
                <a:spcPts val="0"/>
              </a:spcBef>
              <a:spcAft>
                <a:spcPts val="0"/>
              </a:spcAft>
              <a:buNone/>
            </a:pPr>
            <a:r>
              <a:rPr lang="en-US"/>
              <a:t>Remind participants: the impact indicators should be in line with the national data collection tools to capture it routinely.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6" name="Shape 566"/>
        <p:cNvGrpSpPr/>
        <p:nvPr/>
      </p:nvGrpSpPr>
      <p:grpSpPr>
        <a:xfrm>
          <a:off x="0" y="0"/>
          <a:ext cx="0" cy="0"/>
          <a:chOff x="0" y="0"/>
          <a:chExt cx="0" cy="0"/>
        </a:xfrm>
      </p:grpSpPr>
      <p:sp>
        <p:nvSpPr>
          <p:cNvPr id="567" name="Google Shape;567;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68" name="Google Shape;568;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rPr b="1" lang="en-US"/>
              <a:t>Facilitator Note:</a:t>
            </a:r>
            <a:endParaRPr/>
          </a:p>
          <a:p>
            <a:pPr indent="0" lvl="0" marL="158750" rtl="0" algn="l">
              <a:lnSpc>
                <a:spcPct val="100000"/>
              </a:lnSpc>
              <a:spcBef>
                <a:spcPts val="0"/>
              </a:spcBef>
              <a:spcAft>
                <a:spcPts val="0"/>
              </a:spcAft>
              <a:buSzPts val="1100"/>
              <a:buNone/>
            </a:pPr>
            <a:r>
              <a:t/>
            </a:r>
            <a:endParaRPr b="1"/>
          </a:p>
          <a:p>
            <a:pPr indent="0" lvl="0" marL="158750" rtl="0" algn="l">
              <a:lnSpc>
                <a:spcPct val="100000"/>
              </a:lnSpc>
              <a:spcBef>
                <a:spcPts val="0"/>
              </a:spcBef>
              <a:spcAft>
                <a:spcPts val="0"/>
              </a:spcAft>
              <a:buSzPts val="1100"/>
              <a:buNone/>
            </a:pPr>
            <a:r>
              <a:rPr b="0" lang="en-US"/>
              <a:t>Ask participants the following question:</a:t>
            </a:r>
            <a:endParaRPr/>
          </a:p>
          <a:p>
            <a:pPr indent="-298450" lvl="0" marL="457200" rtl="0" algn="l">
              <a:lnSpc>
                <a:spcPct val="100000"/>
              </a:lnSpc>
              <a:spcBef>
                <a:spcPts val="0"/>
              </a:spcBef>
              <a:spcAft>
                <a:spcPts val="0"/>
              </a:spcAft>
              <a:buSzPts val="1100"/>
              <a:buChar char="●"/>
            </a:pPr>
            <a:r>
              <a:rPr b="0" lang="en-US"/>
              <a:t>Which of these indicators are already being measured in country?</a:t>
            </a:r>
            <a:endParaRPr/>
          </a:p>
          <a:p>
            <a:pPr indent="0" lvl="0" marL="15875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4" name="Shape 584"/>
        <p:cNvGrpSpPr/>
        <p:nvPr/>
      </p:nvGrpSpPr>
      <p:grpSpPr>
        <a:xfrm>
          <a:off x="0" y="0"/>
          <a:ext cx="0" cy="0"/>
          <a:chOff x="0" y="0"/>
          <a:chExt cx="0" cy="0"/>
        </a:xfrm>
      </p:grpSpPr>
      <p:sp>
        <p:nvSpPr>
          <p:cNvPr id="585" name="Google Shape;585;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6" name="Google Shape;586;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rPr b="1" lang="en-US"/>
              <a:t>Facilitator Note:</a:t>
            </a:r>
            <a:endParaRPr/>
          </a:p>
          <a:p>
            <a:pPr indent="0" lvl="0" marL="158750" rtl="0" algn="l">
              <a:lnSpc>
                <a:spcPct val="100000"/>
              </a:lnSpc>
              <a:spcBef>
                <a:spcPts val="0"/>
              </a:spcBef>
              <a:spcAft>
                <a:spcPts val="0"/>
              </a:spcAft>
              <a:buSzPts val="1100"/>
              <a:buNone/>
            </a:pPr>
            <a:r>
              <a:t/>
            </a:r>
            <a:endParaRPr b="1"/>
          </a:p>
          <a:p>
            <a:pPr indent="0" lvl="0" marL="158750" rtl="0" algn="l">
              <a:lnSpc>
                <a:spcPct val="100000"/>
              </a:lnSpc>
              <a:spcBef>
                <a:spcPts val="0"/>
              </a:spcBef>
              <a:spcAft>
                <a:spcPts val="0"/>
              </a:spcAft>
              <a:buSzPts val="1100"/>
              <a:buNone/>
            </a:pPr>
            <a:r>
              <a:rPr b="1" lang="en-US"/>
              <a:t>Share:</a:t>
            </a:r>
            <a:endParaRPr/>
          </a:p>
          <a:p>
            <a:pPr indent="0" lvl="0" marL="158750" marR="0" rtl="0" algn="l">
              <a:lnSpc>
                <a:spcPct val="100000"/>
              </a:lnSpc>
              <a:spcBef>
                <a:spcPts val="0"/>
              </a:spcBef>
              <a:spcAft>
                <a:spcPts val="0"/>
              </a:spcAft>
              <a:buClr>
                <a:srgbClr val="000000"/>
              </a:buClr>
              <a:buSzPts val="1100"/>
              <a:buFont typeface="Arial"/>
              <a:buNone/>
            </a:pPr>
            <a:r>
              <a:rPr b="0" i="0" lang="en-US" sz="1100" u="none" strike="noStrike">
                <a:solidFill>
                  <a:srgbClr val="000000"/>
                </a:solidFill>
                <a:latin typeface="Montserrat"/>
                <a:ea typeface="Montserrat"/>
                <a:cs typeface="Montserrat"/>
                <a:sym typeface="Montserrat"/>
              </a:rPr>
              <a:t>Reminder: Truelab instrument has built-in software for digital results reporting</a:t>
            </a:r>
            <a:r>
              <a:rPr b="0" i="0" lang="en-US" sz="1100">
                <a:solidFill>
                  <a:srgbClr val="FFFFFF"/>
                </a:solidFill>
                <a:latin typeface="Montserrat"/>
                <a:ea typeface="Montserrat"/>
                <a:cs typeface="Montserrat"/>
                <a:sym typeface="Montserrat"/>
              </a:rPr>
              <a:t>​ and can be connected to both Aspect and DataToCare.</a:t>
            </a:r>
            <a:endParaRPr/>
          </a:p>
          <a:p>
            <a:pPr indent="0" lvl="0" marL="158750" rtl="0" algn="l">
              <a:lnSpc>
                <a:spcPct val="100000"/>
              </a:lnSpc>
              <a:spcBef>
                <a:spcPts val="0"/>
              </a:spcBef>
              <a:spcAft>
                <a:spcPts val="0"/>
              </a:spcAft>
              <a:buSzPts val="1100"/>
              <a:buNone/>
            </a:pPr>
            <a:r>
              <a:t/>
            </a:r>
            <a:endParaRPr b="1"/>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1" name="Shape 591"/>
        <p:cNvGrpSpPr/>
        <p:nvPr/>
      </p:nvGrpSpPr>
      <p:grpSpPr>
        <a:xfrm>
          <a:off x="0" y="0"/>
          <a:ext cx="0" cy="0"/>
          <a:chOff x="0" y="0"/>
          <a:chExt cx="0" cy="0"/>
        </a:xfrm>
      </p:grpSpPr>
      <p:sp>
        <p:nvSpPr>
          <p:cNvPr id="592" name="Google Shape;592;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3" name="Google Shape;593;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rPr b="1" lang="en-US"/>
              <a:t>Facilitator Note:</a:t>
            </a:r>
            <a:endParaRPr/>
          </a:p>
          <a:p>
            <a:pPr indent="0" lvl="0" marL="158750" rtl="0" algn="l">
              <a:lnSpc>
                <a:spcPct val="100000"/>
              </a:lnSpc>
              <a:spcBef>
                <a:spcPts val="0"/>
              </a:spcBef>
              <a:spcAft>
                <a:spcPts val="0"/>
              </a:spcAft>
              <a:buSzPts val="1100"/>
              <a:buNone/>
            </a:pPr>
            <a:r>
              <a:t/>
            </a:r>
            <a:endParaRPr b="1"/>
          </a:p>
          <a:p>
            <a:pPr indent="0" lvl="0" marL="158750" rtl="0" algn="l">
              <a:lnSpc>
                <a:spcPct val="100000"/>
              </a:lnSpc>
              <a:spcBef>
                <a:spcPts val="0"/>
              </a:spcBef>
              <a:spcAft>
                <a:spcPts val="0"/>
              </a:spcAft>
              <a:buSzPts val="1100"/>
              <a:buNone/>
            </a:pPr>
            <a:r>
              <a:rPr b="1" lang="en-US"/>
              <a:t>Share:</a:t>
            </a:r>
            <a:endParaRPr/>
          </a:p>
          <a:p>
            <a:pPr indent="0" lvl="0" marL="158750" rtl="0" algn="l">
              <a:lnSpc>
                <a:spcPct val="100000"/>
              </a:lnSpc>
              <a:spcBef>
                <a:spcPts val="0"/>
              </a:spcBef>
              <a:spcAft>
                <a:spcPts val="0"/>
              </a:spcAft>
              <a:buSzPts val="1100"/>
              <a:buNone/>
            </a:pPr>
            <a:r>
              <a:t/>
            </a:r>
            <a:endParaRPr b="1"/>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8" name="Shape 598"/>
        <p:cNvGrpSpPr/>
        <p:nvPr/>
      </p:nvGrpSpPr>
      <p:grpSpPr>
        <a:xfrm>
          <a:off x="0" y="0"/>
          <a:ext cx="0" cy="0"/>
          <a:chOff x="0" y="0"/>
          <a:chExt cx="0" cy="0"/>
        </a:xfrm>
      </p:grpSpPr>
      <p:sp>
        <p:nvSpPr>
          <p:cNvPr id="599" name="Google Shape;599;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0" name="Google Shape;600;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rPr b="1" lang="en-US"/>
              <a:t>Facilitator Note:</a:t>
            </a:r>
            <a:endParaRPr/>
          </a:p>
        </p:txBody>
      </p:sp>
      <p:sp>
        <p:nvSpPr>
          <p:cNvPr id="601" name="Google Shape;601;p15:notes"/>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5" name="Shape 605"/>
        <p:cNvGrpSpPr/>
        <p:nvPr/>
      </p:nvGrpSpPr>
      <p:grpSpPr>
        <a:xfrm>
          <a:off x="0" y="0"/>
          <a:ext cx="0" cy="0"/>
          <a:chOff x="0" y="0"/>
          <a:chExt cx="0" cy="0"/>
        </a:xfrm>
      </p:grpSpPr>
      <p:sp>
        <p:nvSpPr>
          <p:cNvPr id="606" name="Google Shape;606;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7" name="Google Shape;607;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1" name="Shape 611"/>
        <p:cNvGrpSpPr/>
        <p:nvPr/>
      </p:nvGrpSpPr>
      <p:grpSpPr>
        <a:xfrm>
          <a:off x="0" y="0"/>
          <a:ext cx="0" cy="0"/>
          <a:chOff x="0" y="0"/>
          <a:chExt cx="0" cy="0"/>
        </a:xfrm>
      </p:grpSpPr>
      <p:sp>
        <p:nvSpPr>
          <p:cNvPr id="612" name="Google Shape;612;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13" name="Google Shape;613;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t/>
            </a:r>
            <a:endParaRPr/>
          </a:p>
          <a:p>
            <a:pPr indent="0" lvl="0" marL="0" marR="0" rtl="0" algn="l">
              <a:lnSpc>
                <a:spcPct val="107000"/>
              </a:lnSpc>
              <a:spcBef>
                <a:spcPts val="0"/>
              </a:spcBef>
              <a:spcAft>
                <a:spcPts val="0"/>
              </a:spcAft>
              <a:buSzPts val="1100"/>
              <a:buFont typeface="Courier New"/>
              <a:buNone/>
            </a:pPr>
            <a:r>
              <a:rPr b="1" lang="en-US"/>
              <a:t>Facilitator Note:</a:t>
            </a:r>
            <a:endParaRPr/>
          </a:p>
          <a:p>
            <a:pPr indent="0" lvl="0" marL="0" marR="0" rtl="0" algn="l">
              <a:lnSpc>
                <a:spcPct val="107000"/>
              </a:lnSpc>
              <a:spcBef>
                <a:spcPts val="800"/>
              </a:spcBef>
              <a:spcAft>
                <a:spcPts val="0"/>
              </a:spcAft>
              <a:buSzPts val="1100"/>
              <a:buFont typeface="Courier New"/>
              <a:buNone/>
            </a:pPr>
            <a:r>
              <a:t/>
            </a:r>
            <a:endParaRPr b="1"/>
          </a:p>
          <a:p>
            <a:pPr indent="0" lvl="0" marL="0" marR="0" rtl="0" algn="l">
              <a:lnSpc>
                <a:spcPct val="107000"/>
              </a:lnSpc>
              <a:spcBef>
                <a:spcPts val="800"/>
              </a:spcBef>
              <a:spcAft>
                <a:spcPts val="0"/>
              </a:spcAft>
              <a:buSzPts val="1100"/>
              <a:buFont typeface="Courier New"/>
              <a:buNone/>
            </a:pPr>
            <a:r>
              <a:rPr b="0" lang="en-US"/>
              <a:t>Have participants answer the knowledge check question in their participant guide. Then, call on participants to share their answers. Correct answers are located on the screen.</a:t>
            </a:r>
            <a:endParaRPr/>
          </a:p>
          <a:p>
            <a:pPr indent="-228600" lvl="0" marL="457200" rtl="0" algn="l">
              <a:lnSpc>
                <a:spcPct val="100000"/>
              </a:lnSpc>
              <a:spcBef>
                <a:spcPts val="80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9" name="Shape 619"/>
        <p:cNvGrpSpPr/>
        <p:nvPr/>
      </p:nvGrpSpPr>
      <p:grpSpPr>
        <a:xfrm>
          <a:off x="0" y="0"/>
          <a:ext cx="0" cy="0"/>
          <a:chOff x="0" y="0"/>
          <a:chExt cx="0" cy="0"/>
        </a:xfrm>
      </p:grpSpPr>
      <p:sp>
        <p:nvSpPr>
          <p:cNvPr id="620" name="Google Shape;620;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21" name="Google Shape;621;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t/>
            </a:r>
            <a:endParaRPr/>
          </a:p>
          <a:p>
            <a:pPr indent="0" lvl="0" marL="0" marR="0" rtl="0" algn="l">
              <a:lnSpc>
                <a:spcPct val="107000"/>
              </a:lnSpc>
              <a:spcBef>
                <a:spcPts val="0"/>
              </a:spcBef>
              <a:spcAft>
                <a:spcPts val="0"/>
              </a:spcAft>
              <a:buSzPts val="1100"/>
              <a:buFont typeface="Courier New"/>
              <a:buNone/>
            </a:pPr>
            <a:r>
              <a:rPr b="1" lang="en-US"/>
              <a:t>Facilitator Note:</a:t>
            </a:r>
            <a:endParaRPr/>
          </a:p>
          <a:p>
            <a:pPr indent="0" lvl="0" marL="0" marR="0" rtl="0" algn="l">
              <a:lnSpc>
                <a:spcPct val="107000"/>
              </a:lnSpc>
              <a:spcBef>
                <a:spcPts val="800"/>
              </a:spcBef>
              <a:spcAft>
                <a:spcPts val="0"/>
              </a:spcAft>
              <a:buSzPts val="1100"/>
              <a:buFont typeface="Courier New"/>
              <a:buNone/>
            </a:pPr>
            <a:r>
              <a:t/>
            </a:r>
            <a:endParaRPr b="1"/>
          </a:p>
          <a:p>
            <a:pPr indent="0" lvl="0" marL="0" marR="0" rtl="0" algn="l">
              <a:lnSpc>
                <a:spcPct val="107000"/>
              </a:lnSpc>
              <a:spcBef>
                <a:spcPts val="800"/>
              </a:spcBef>
              <a:spcAft>
                <a:spcPts val="0"/>
              </a:spcAft>
              <a:buSzPts val="1100"/>
              <a:buFont typeface="Courier New"/>
              <a:buNone/>
            </a:pPr>
            <a:r>
              <a:rPr b="0" lang="en-US"/>
              <a:t>Have participants answer the knowledge check question in their participant guide. Then, call on participants to share their answers. Correct answers are located on the screen.</a:t>
            </a:r>
            <a:endParaRPr/>
          </a:p>
          <a:p>
            <a:pPr indent="-228600" lvl="0" marL="457200" rtl="0" algn="l">
              <a:lnSpc>
                <a:spcPct val="100000"/>
              </a:lnSpc>
              <a:spcBef>
                <a:spcPts val="80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6" name="Shape 626"/>
        <p:cNvGrpSpPr/>
        <p:nvPr/>
      </p:nvGrpSpPr>
      <p:grpSpPr>
        <a:xfrm>
          <a:off x="0" y="0"/>
          <a:ext cx="0" cy="0"/>
          <a:chOff x="0" y="0"/>
          <a:chExt cx="0" cy="0"/>
        </a:xfrm>
      </p:grpSpPr>
      <p:sp>
        <p:nvSpPr>
          <p:cNvPr id="627" name="Google Shape;627;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28" name="Google Shape;628;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89" name="Google Shape;48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6" name="Shape 496"/>
        <p:cNvGrpSpPr/>
        <p:nvPr/>
      </p:nvGrpSpPr>
      <p:grpSpPr>
        <a:xfrm>
          <a:off x="0" y="0"/>
          <a:ext cx="0" cy="0"/>
          <a:chOff x="0" y="0"/>
          <a:chExt cx="0" cy="0"/>
        </a:xfrm>
      </p:grpSpPr>
      <p:sp>
        <p:nvSpPr>
          <p:cNvPr id="497" name="Google Shape;49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98" name="Google Shape;498;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04" name="Google Shape;50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marR="0" rtl="0" algn="l">
              <a:lnSpc>
                <a:spcPct val="100000"/>
              </a:lnSpc>
              <a:spcBef>
                <a:spcPts val="0"/>
              </a:spcBef>
              <a:spcAft>
                <a:spcPts val="0"/>
              </a:spcAft>
              <a:buClr>
                <a:srgbClr val="000000"/>
              </a:buClr>
              <a:buSzPts val="1100"/>
              <a:buFont typeface="Arial"/>
              <a:buNone/>
            </a:pPr>
            <a:r>
              <a:rPr lang="en-US"/>
              <a:t>Terminal objective: Describe how to establish a monitoring and evaluation plan for Truenat.</a:t>
            </a:r>
            <a:endParaRPr/>
          </a:p>
          <a:p>
            <a:pPr indent="0" lvl="0" marL="15875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0" name="Google Shape;510;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7" name="Shape 517"/>
        <p:cNvGrpSpPr/>
        <p:nvPr/>
      </p:nvGrpSpPr>
      <p:grpSpPr>
        <a:xfrm>
          <a:off x="0" y="0"/>
          <a:ext cx="0" cy="0"/>
          <a:chOff x="0" y="0"/>
          <a:chExt cx="0" cy="0"/>
        </a:xfrm>
      </p:grpSpPr>
      <p:sp>
        <p:nvSpPr>
          <p:cNvPr id="518" name="Google Shape;51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19" name="Google Shape;519;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24" name="Google Shape;524;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8" name="Shape 528"/>
        <p:cNvGrpSpPr/>
        <p:nvPr/>
      </p:nvGrpSpPr>
      <p:grpSpPr>
        <a:xfrm>
          <a:off x="0" y="0"/>
          <a:ext cx="0" cy="0"/>
          <a:chOff x="0" y="0"/>
          <a:chExt cx="0" cy="0"/>
        </a:xfrm>
      </p:grpSpPr>
      <p:sp>
        <p:nvSpPr>
          <p:cNvPr id="529" name="Google Shape;529;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30" name="Google Shape;530;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rPr b="1" lang="en-US"/>
              <a:t>Facilitator Note:</a:t>
            </a:r>
            <a:endParaRPr/>
          </a:p>
          <a:p>
            <a:pPr indent="0" lvl="0" marL="158750" rtl="0" algn="l">
              <a:lnSpc>
                <a:spcPct val="100000"/>
              </a:lnSpc>
              <a:spcBef>
                <a:spcPts val="0"/>
              </a:spcBef>
              <a:spcAft>
                <a:spcPts val="0"/>
              </a:spcAft>
              <a:buSzPts val="1100"/>
              <a:buNone/>
            </a:pPr>
            <a:r>
              <a:t/>
            </a:r>
            <a:endParaRPr b="1"/>
          </a:p>
          <a:p>
            <a:pPr indent="0" lvl="0" marL="158750" rtl="0" algn="l">
              <a:lnSpc>
                <a:spcPct val="100000"/>
              </a:lnSpc>
              <a:spcBef>
                <a:spcPts val="0"/>
              </a:spcBef>
              <a:spcAft>
                <a:spcPts val="0"/>
              </a:spcAft>
              <a:buSzPts val="1100"/>
              <a:buNone/>
            </a:pPr>
            <a:r>
              <a:t/>
            </a:r>
            <a:endParaRPr b="1"/>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36" name="Google Shape;536;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4800" y="-22200"/>
            <a:ext cx="7341600" cy="5202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2"/>
          <p:cNvSpPr txBox="1"/>
          <p:nvPr>
            <p:ph type="ctrTitle"/>
          </p:nvPr>
        </p:nvSpPr>
        <p:spPr>
          <a:xfrm>
            <a:off x="888325" y="2056650"/>
            <a:ext cx="4878000" cy="1030200"/>
          </a:xfrm>
          <a:prstGeom prst="rect">
            <a:avLst/>
          </a:prstGeom>
          <a:noFill/>
          <a:ln>
            <a:noFill/>
          </a:ln>
        </p:spPr>
        <p:txBody>
          <a:bodyPr anchorCtr="0" anchor="ctr" bIns="91425" lIns="91425" spcFirstLastPara="1" rIns="91425" wrap="square" tIns="91425">
            <a:noAutofit/>
          </a:bodyPr>
          <a:lstStyle>
            <a:lvl1pPr lvl="0" algn="l">
              <a:lnSpc>
                <a:spcPct val="90000"/>
              </a:lnSpc>
              <a:spcBef>
                <a:spcPts val="0"/>
              </a:spcBef>
              <a:spcAft>
                <a:spcPts val="0"/>
              </a:spcAft>
              <a:buClr>
                <a:schemeClr val="lt1"/>
              </a:buClr>
              <a:buSzPts val="3600"/>
              <a:buNone/>
              <a:defRPr sz="3600">
                <a:solidFill>
                  <a:schemeClr val="lt1"/>
                </a:solidFill>
              </a:defRPr>
            </a:lvl1pPr>
            <a:lvl2pPr lvl="1" algn="ctr">
              <a:lnSpc>
                <a:spcPct val="90000"/>
              </a:lnSpc>
              <a:spcBef>
                <a:spcPts val="0"/>
              </a:spcBef>
              <a:spcAft>
                <a:spcPts val="0"/>
              </a:spcAft>
              <a:buClr>
                <a:schemeClr val="accent1"/>
              </a:buClr>
              <a:buSzPts val="5200"/>
              <a:buNone/>
              <a:defRPr sz="5200">
                <a:solidFill>
                  <a:schemeClr val="accent1"/>
                </a:solidFill>
              </a:defRPr>
            </a:lvl2pPr>
            <a:lvl3pPr lvl="2" algn="ctr">
              <a:lnSpc>
                <a:spcPct val="90000"/>
              </a:lnSpc>
              <a:spcBef>
                <a:spcPts val="0"/>
              </a:spcBef>
              <a:spcAft>
                <a:spcPts val="0"/>
              </a:spcAft>
              <a:buClr>
                <a:schemeClr val="accent1"/>
              </a:buClr>
              <a:buSzPts val="5200"/>
              <a:buNone/>
              <a:defRPr sz="5200">
                <a:solidFill>
                  <a:schemeClr val="accent1"/>
                </a:solidFill>
              </a:defRPr>
            </a:lvl3pPr>
            <a:lvl4pPr lvl="3" algn="ctr">
              <a:lnSpc>
                <a:spcPct val="90000"/>
              </a:lnSpc>
              <a:spcBef>
                <a:spcPts val="0"/>
              </a:spcBef>
              <a:spcAft>
                <a:spcPts val="0"/>
              </a:spcAft>
              <a:buClr>
                <a:schemeClr val="accent1"/>
              </a:buClr>
              <a:buSzPts val="5200"/>
              <a:buNone/>
              <a:defRPr sz="5200">
                <a:solidFill>
                  <a:schemeClr val="accent1"/>
                </a:solidFill>
              </a:defRPr>
            </a:lvl4pPr>
            <a:lvl5pPr lvl="4" algn="ctr">
              <a:lnSpc>
                <a:spcPct val="90000"/>
              </a:lnSpc>
              <a:spcBef>
                <a:spcPts val="0"/>
              </a:spcBef>
              <a:spcAft>
                <a:spcPts val="0"/>
              </a:spcAft>
              <a:buClr>
                <a:schemeClr val="accent1"/>
              </a:buClr>
              <a:buSzPts val="5200"/>
              <a:buNone/>
              <a:defRPr sz="5200">
                <a:solidFill>
                  <a:schemeClr val="accent1"/>
                </a:solidFill>
              </a:defRPr>
            </a:lvl5pPr>
            <a:lvl6pPr lvl="5" algn="ctr">
              <a:lnSpc>
                <a:spcPct val="90000"/>
              </a:lnSpc>
              <a:spcBef>
                <a:spcPts val="0"/>
              </a:spcBef>
              <a:spcAft>
                <a:spcPts val="0"/>
              </a:spcAft>
              <a:buClr>
                <a:schemeClr val="accent1"/>
              </a:buClr>
              <a:buSzPts val="5200"/>
              <a:buNone/>
              <a:defRPr sz="5200">
                <a:solidFill>
                  <a:schemeClr val="accent1"/>
                </a:solidFill>
              </a:defRPr>
            </a:lvl6pPr>
            <a:lvl7pPr lvl="6" algn="ctr">
              <a:lnSpc>
                <a:spcPct val="90000"/>
              </a:lnSpc>
              <a:spcBef>
                <a:spcPts val="0"/>
              </a:spcBef>
              <a:spcAft>
                <a:spcPts val="0"/>
              </a:spcAft>
              <a:buClr>
                <a:schemeClr val="accent1"/>
              </a:buClr>
              <a:buSzPts val="5200"/>
              <a:buNone/>
              <a:defRPr sz="5200">
                <a:solidFill>
                  <a:schemeClr val="accent1"/>
                </a:solidFill>
              </a:defRPr>
            </a:lvl7pPr>
            <a:lvl8pPr lvl="7" algn="ctr">
              <a:lnSpc>
                <a:spcPct val="90000"/>
              </a:lnSpc>
              <a:spcBef>
                <a:spcPts val="0"/>
              </a:spcBef>
              <a:spcAft>
                <a:spcPts val="0"/>
              </a:spcAft>
              <a:buClr>
                <a:schemeClr val="accent1"/>
              </a:buClr>
              <a:buSzPts val="5200"/>
              <a:buNone/>
              <a:defRPr sz="5200">
                <a:solidFill>
                  <a:schemeClr val="accent1"/>
                </a:solidFill>
              </a:defRPr>
            </a:lvl8pPr>
            <a:lvl9pPr lvl="8" algn="ctr">
              <a:lnSpc>
                <a:spcPct val="90000"/>
              </a:lnSpc>
              <a:spcBef>
                <a:spcPts val="0"/>
              </a:spcBef>
              <a:spcAft>
                <a:spcPts val="0"/>
              </a:spcAft>
              <a:buClr>
                <a:schemeClr val="accent1"/>
              </a:buClr>
              <a:buSzPts val="5200"/>
              <a:buNone/>
              <a:defRPr sz="5200">
                <a:solidFill>
                  <a:schemeClr val="accent1"/>
                </a:solidFill>
              </a:defRPr>
            </a:lvl9pPr>
          </a:lstStyle>
          <a:p/>
        </p:txBody>
      </p:sp>
      <p:sp>
        <p:nvSpPr>
          <p:cNvPr id="12" name="Google Shape;12;p2"/>
          <p:cNvSpPr txBox="1"/>
          <p:nvPr>
            <p:ph idx="1" type="subTitle"/>
          </p:nvPr>
        </p:nvSpPr>
        <p:spPr>
          <a:xfrm>
            <a:off x="888325" y="4399261"/>
            <a:ext cx="3430800" cy="373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78" name="Shape 78"/>
        <p:cNvGrpSpPr/>
        <p:nvPr/>
      </p:nvGrpSpPr>
      <p:grpSpPr>
        <a:xfrm>
          <a:off x="0" y="0"/>
          <a:ext cx="0" cy="0"/>
          <a:chOff x="0" y="0"/>
          <a:chExt cx="0" cy="0"/>
        </a:xfrm>
      </p:grpSpPr>
      <p:sp>
        <p:nvSpPr>
          <p:cNvPr id="79" name="Google Shape;79;p11"/>
          <p:cNvSpPr txBox="1"/>
          <p:nvPr>
            <p:ph type="title"/>
          </p:nvPr>
        </p:nvSpPr>
        <p:spPr>
          <a:xfrm>
            <a:off x="5284325" y="99015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80" name="Google Shape;80;p11"/>
          <p:cNvSpPr txBox="1"/>
          <p:nvPr>
            <p:ph idx="1" type="body"/>
          </p:nvPr>
        </p:nvSpPr>
        <p:spPr>
          <a:xfrm>
            <a:off x="5284325" y="1824150"/>
            <a:ext cx="2808000" cy="20244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81" name="Google Shape;81;p11"/>
          <p:cNvSpPr/>
          <p:nvPr/>
        </p:nvSpPr>
        <p:spPr>
          <a:xfrm>
            <a:off x="-13825" y="-13825"/>
            <a:ext cx="4535700" cy="3862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82" name="Google Shape;82;p11"/>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83" name="Google Shape;83;p11"/>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84" name="Shape 84"/>
        <p:cNvGrpSpPr/>
        <p:nvPr/>
      </p:nvGrpSpPr>
      <p:grpSpPr>
        <a:xfrm>
          <a:off x="0" y="0"/>
          <a:ext cx="0" cy="0"/>
          <a:chOff x="0" y="0"/>
          <a:chExt cx="0" cy="0"/>
        </a:xfrm>
      </p:grpSpPr>
      <p:sp>
        <p:nvSpPr>
          <p:cNvPr id="85" name="Google Shape;85;p12"/>
          <p:cNvSpPr txBox="1"/>
          <p:nvPr>
            <p:ph idx="1" type="subTitle"/>
          </p:nvPr>
        </p:nvSpPr>
        <p:spPr>
          <a:xfrm>
            <a:off x="705225" y="1135125"/>
            <a:ext cx="2588100" cy="2769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86" name="Google Shape;86;p12"/>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87" name="Google Shape;87;p12"/>
          <p:cNvSpPr/>
          <p:nvPr/>
        </p:nvSpPr>
        <p:spPr>
          <a:xfrm>
            <a:off x="4243400" y="625525"/>
            <a:ext cx="4900500" cy="4508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12"/>
          <p:cNvSpPr txBox="1"/>
          <p:nvPr>
            <p:ph idx="2" type="body"/>
          </p:nvPr>
        </p:nvSpPr>
        <p:spPr>
          <a:xfrm>
            <a:off x="4698575" y="3174475"/>
            <a:ext cx="3559500" cy="14145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Clr>
                <a:srgbClr val="FFFFFF"/>
              </a:buClr>
              <a:buSzPts val="1400"/>
              <a:buChar char="●"/>
              <a:defRPr sz="1400">
                <a:solidFill>
                  <a:srgbClr val="FFFFFF"/>
                </a:solidFill>
              </a:defRPr>
            </a:lvl1pPr>
            <a:lvl2pPr indent="-317500" lvl="1" marL="914400" algn="l">
              <a:lnSpc>
                <a:spcPct val="100000"/>
              </a:lnSpc>
              <a:spcBef>
                <a:spcPts val="1600"/>
              </a:spcBef>
              <a:spcAft>
                <a:spcPts val="0"/>
              </a:spcAft>
              <a:buClr>
                <a:srgbClr val="FFFFFF"/>
              </a:buClr>
              <a:buSzPts val="1400"/>
              <a:buChar char="○"/>
              <a:defRPr>
                <a:solidFill>
                  <a:srgbClr val="FFFFFF"/>
                </a:solidFill>
              </a:defRPr>
            </a:lvl2pPr>
            <a:lvl3pPr indent="-317500" lvl="2" marL="1371600" algn="l">
              <a:lnSpc>
                <a:spcPct val="100000"/>
              </a:lnSpc>
              <a:spcBef>
                <a:spcPts val="1600"/>
              </a:spcBef>
              <a:spcAft>
                <a:spcPts val="0"/>
              </a:spcAft>
              <a:buClr>
                <a:srgbClr val="FFFFFF"/>
              </a:buClr>
              <a:buSzPts val="1400"/>
              <a:buChar char="■"/>
              <a:defRPr>
                <a:solidFill>
                  <a:srgbClr val="FFFFFF"/>
                </a:solidFill>
              </a:defRPr>
            </a:lvl3pPr>
            <a:lvl4pPr indent="-317500" lvl="3" marL="1828800" algn="l">
              <a:lnSpc>
                <a:spcPct val="100000"/>
              </a:lnSpc>
              <a:spcBef>
                <a:spcPts val="1600"/>
              </a:spcBef>
              <a:spcAft>
                <a:spcPts val="0"/>
              </a:spcAft>
              <a:buClr>
                <a:srgbClr val="FFFFFF"/>
              </a:buClr>
              <a:buSzPts val="1400"/>
              <a:buChar char="●"/>
              <a:defRPr>
                <a:solidFill>
                  <a:srgbClr val="FFFFFF"/>
                </a:solidFill>
              </a:defRPr>
            </a:lvl4pPr>
            <a:lvl5pPr indent="-317500" lvl="4" marL="2286000" algn="l">
              <a:lnSpc>
                <a:spcPct val="100000"/>
              </a:lnSpc>
              <a:spcBef>
                <a:spcPts val="1600"/>
              </a:spcBef>
              <a:spcAft>
                <a:spcPts val="0"/>
              </a:spcAft>
              <a:buClr>
                <a:srgbClr val="FFFFFF"/>
              </a:buClr>
              <a:buSzPts val="1400"/>
              <a:buChar char="○"/>
              <a:defRPr>
                <a:solidFill>
                  <a:srgbClr val="FFFFFF"/>
                </a:solidFill>
              </a:defRPr>
            </a:lvl5pPr>
            <a:lvl6pPr indent="-317500" lvl="5" marL="2743200" algn="l">
              <a:lnSpc>
                <a:spcPct val="100000"/>
              </a:lnSpc>
              <a:spcBef>
                <a:spcPts val="1600"/>
              </a:spcBef>
              <a:spcAft>
                <a:spcPts val="0"/>
              </a:spcAft>
              <a:buClr>
                <a:srgbClr val="FFFFFF"/>
              </a:buClr>
              <a:buSzPts val="1400"/>
              <a:buChar char="■"/>
              <a:defRPr>
                <a:solidFill>
                  <a:srgbClr val="FFFFFF"/>
                </a:solidFill>
              </a:defRPr>
            </a:lvl6pPr>
            <a:lvl7pPr indent="-317500" lvl="6" marL="3200400" algn="l">
              <a:lnSpc>
                <a:spcPct val="100000"/>
              </a:lnSpc>
              <a:spcBef>
                <a:spcPts val="1600"/>
              </a:spcBef>
              <a:spcAft>
                <a:spcPts val="0"/>
              </a:spcAft>
              <a:buClr>
                <a:srgbClr val="FFFFFF"/>
              </a:buClr>
              <a:buSzPts val="1400"/>
              <a:buChar char="●"/>
              <a:defRPr>
                <a:solidFill>
                  <a:srgbClr val="FFFFFF"/>
                </a:solidFill>
              </a:defRPr>
            </a:lvl7pPr>
            <a:lvl8pPr indent="-317500" lvl="7" marL="3657600" algn="l">
              <a:lnSpc>
                <a:spcPct val="100000"/>
              </a:lnSpc>
              <a:spcBef>
                <a:spcPts val="1600"/>
              </a:spcBef>
              <a:spcAft>
                <a:spcPts val="0"/>
              </a:spcAft>
              <a:buClr>
                <a:srgbClr val="FFFFFF"/>
              </a:buClr>
              <a:buSzPts val="1400"/>
              <a:buChar char="○"/>
              <a:defRPr>
                <a:solidFill>
                  <a:srgbClr val="FFFFFF"/>
                </a:solidFill>
              </a:defRPr>
            </a:lvl8pPr>
            <a:lvl9pPr indent="-317500" lvl="8" marL="4114800" algn="l">
              <a:lnSpc>
                <a:spcPct val="100000"/>
              </a:lnSpc>
              <a:spcBef>
                <a:spcPts val="1600"/>
              </a:spcBef>
              <a:spcAft>
                <a:spcPts val="1600"/>
              </a:spcAft>
              <a:buClr>
                <a:srgbClr val="FFFFFF"/>
              </a:buClr>
              <a:buSzPts val="1400"/>
              <a:buChar char="■"/>
              <a:defRPr>
                <a:solidFill>
                  <a:srgbClr val="FFFFFF"/>
                </a:solidFill>
              </a:defRPr>
            </a:lvl9pPr>
          </a:lstStyle>
          <a:p/>
        </p:txBody>
      </p:sp>
      <p:cxnSp>
        <p:nvCxnSpPr>
          <p:cNvPr id="89" name="Google Shape;89;p12"/>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90" name="Google Shape;90;p12"/>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lt1"/>
                </a:solidFill>
                <a:latin typeface="Arial"/>
                <a:ea typeface="Arial"/>
                <a:cs typeface="Arial"/>
                <a:sym typeface="Arial"/>
              </a:rPr>
              <a:t>COVID-19</a:t>
            </a:r>
            <a:endParaRPr b="0" i="0" sz="900" u="none" cap="none" strike="noStrike">
              <a:solidFill>
                <a:schemeClr val="lt1"/>
              </a:solidFill>
              <a:latin typeface="Arial"/>
              <a:ea typeface="Arial"/>
              <a:cs typeface="Arial"/>
              <a:sym typeface="Arial"/>
            </a:endParaRPr>
          </a:p>
        </p:txBody>
      </p:sp>
      <p:cxnSp>
        <p:nvCxnSpPr>
          <p:cNvPr id="91" name="Google Shape;91;p12"/>
          <p:cNvCxnSpPr/>
          <p:nvPr/>
        </p:nvCxnSpPr>
        <p:spPr>
          <a:xfrm rot="10800000">
            <a:off x="4248225" y="4940300"/>
            <a:ext cx="4344000" cy="0"/>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92" name="Shape 92"/>
        <p:cNvGrpSpPr/>
        <p:nvPr/>
      </p:nvGrpSpPr>
      <p:grpSpPr>
        <a:xfrm>
          <a:off x="0" y="0"/>
          <a:ext cx="0" cy="0"/>
          <a:chOff x="0" y="0"/>
          <a:chExt cx="0" cy="0"/>
        </a:xfrm>
      </p:grpSpPr>
      <p:sp>
        <p:nvSpPr>
          <p:cNvPr id="93" name="Google Shape;93;p13"/>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94" name="Google Shape;94;p13"/>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95" name="Google Shape;95;p13"/>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96" name="Shape 96"/>
        <p:cNvGrpSpPr/>
        <p:nvPr/>
      </p:nvGrpSpPr>
      <p:grpSpPr>
        <a:xfrm>
          <a:off x="0" y="0"/>
          <a:ext cx="0" cy="0"/>
          <a:chOff x="0" y="0"/>
          <a:chExt cx="0" cy="0"/>
        </a:xfrm>
      </p:grpSpPr>
      <p:sp>
        <p:nvSpPr>
          <p:cNvPr id="97" name="Google Shape;97;p14"/>
          <p:cNvSpPr txBox="1"/>
          <p:nvPr>
            <p:ph type="title"/>
          </p:nvPr>
        </p:nvSpPr>
        <p:spPr>
          <a:xfrm>
            <a:off x="311700" y="11823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7200"/>
              <a:buNone/>
              <a:defRPr sz="72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p:txBody>
      </p:sp>
      <p:sp>
        <p:nvSpPr>
          <p:cNvPr id="98" name="Google Shape;98;p14"/>
          <p:cNvSpPr txBox="1"/>
          <p:nvPr>
            <p:ph idx="1" type="body"/>
          </p:nvPr>
        </p:nvSpPr>
        <p:spPr>
          <a:xfrm>
            <a:off x="311700" y="3076025"/>
            <a:ext cx="8520600" cy="483300"/>
          </a:xfrm>
          <a:prstGeom prst="rect">
            <a:avLst/>
          </a:prstGeom>
          <a:noFill/>
          <a:ln>
            <a:noFill/>
          </a:ln>
        </p:spPr>
        <p:txBody>
          <a:bodyPr anchorCtr="0" anchor="t" bIns="91425" lIns="91425" spcFirstLastPara="1" rIns="91425" wrap="square" tIns="91425">
            <a:noAutofit/>
          </a:bodyPr>
          <a:lstStyle>
            <a:lvl1pPr indent="-342900" lvl="0" marL="457200" algn="ctr">
              <a:lnSpc>
                <a:spcPct val="100000"/>
              </a:lnSpc>
              <a:spcBef>
                <a:spcPts val="0"/>
              </a:spcBef>
              <a:spcAft>
                <a:spcPts val="0"/>
              </a:spcAft>
              <a:buSzPts val="1800"/>
              <a:buChar char="●"/>
              <a:defRPr/>
            </a:lvl1pPr>
            <a:lvl2pPr indent="-317500" lvl="1" marL="914400" algn="ctr">
              <a:lnSpc>
                <a:spcPct val="100000"/>
              </a:lnSpc>
              <a:spcBef>
                <a:spcPts val="1600"/>
              </a:spcBef>
              <a:spcAft>
                <a:spcPts val="0"/>
              </a:spcAft>
              <a:buSzPts val="1400"/>
              <a:buChar char="○"/>
              <a:defRPr/>
            </a:lvl2pPr>
            <a:lvl3pPr indent="-317500" lvl="2" marL="1371600" algn="ctr">
              <a:lnSpc>
                <a:spcPct val="100000"/>
              </a:lnSpc>
              <a:spcBef>
                <a:spcPts val="1600"/>
              </a:spcBef>
              <a:spcAft>
                <a:spcPts val="0"/>
              </a:spcAft>
              <a:buSzPts val="1400"/>
              <a:buChar char="■"/>
              <a:defRPr/>
            </a:lvl3pPr>
            <a:lvl4pPr indent="-317500" lvl="3" marL="1828800" algn="ctr">
              <a:lnSpc>
                <a:spcPct val="100000"/>
              </a:lnSpc>
              <a:spcBef>
                <a:spcPts val="1600"/>
              </a:spcBef>
              <a:spcAft>
                <a:spcPts val="0"/>
              </a:spcAft>
              <a:buSzPts val="1400"/>
              <a:buChar char="●"/>
              <a:defRPr/>
            </a:lvl4pPr>
            <a:lvl5pPr indent="-317500" lvl="4" marL="2286000" algn="ctr">
              <a:lnSpc>
                <a:spcPct val="100000"/>
              </a:lnSpc>
              <a:spcBef>
                <a:spcPts val="1600"/>
              </a:spcBef>
              <a:spcAft>
                <a:spcPts val="0"/>
              </a:spcAft>
              <a:buSzPts val="1400"/>
              <a:buChar char="○"/>
              <a:defRPr/>
            </a:lvl5pPr>
            <a:lvl6pPr indent="-317500" lvl="5" marL="2743200" algn="ctr">
              <a:lnSpc>
                <a:spcPct val="100000"/>
              </a:lnSpc>
              <a:spcBef>
                <a:spcPts val="1600"/>
              </a:spcBef>
              <a:spcAft>
                <a:spcPts val="0"/>
              </a:spcAft>
              <a:buSzPts val="1400"/>
              <a:buChar char="■"/>
              <a:defRPr/>
            </a:lvl6pPr>
            <a:lvl7pPr indent="-317500" lvl="6" marL="3200400" algn="ctr">
              <a:lnSpc>
                <a:spcPct val="100000"/>
              </a:lnSpc>
              <a:spcBef>
                <a:spcPts val="1600"/>
              </a:spcBef>
              <a:spcAft>
                <a:spcPts val="0"/>
              </a:spcAft>
              <a:buSzPts val="1400"/>
              <a:buChar char="●"/>
              <a:defRPr/>
            </a:lvl7pPr>
            <a:lvl8pPr indent="-317500" lvl="7" marL="3657600" algn="ctr">
              <a:lnSpc>
                <a:spcPct val="100000"/>
              </a:lnSpc>
              <a:spcBef>
                <a:spcPts val="1600"/>
              </a:spcBef>
              <a:spcAft>
                <a:spcPts val="0"/>
              </a:spcAft>
              <a:buSzPts val="1400"/>
              <a:buChar char="○"/>
              <a:defRPr/>
            </a:lvl8pPr>
            <a:lvl9pPr indent="-317500" lvl="8" marL="4114800" algn="ctr">
              <a:lnSpc>
                <a:spcPct val="100000"/>
              </a:lnSpc>
              <a:spcBef>
                <a:spcPts val="1600"/>
              </a:spcBef>
              <a:spcAft>
                <a:spcPts val="1600"/>
              </a:spcAft>
              <a:buSzPts val="1400"/>
              <a:buChar char="■"/>
              <a:defRPr/>
            </a:lvl9pPr>
          </a:lstStyle>
          <a:p/>
        </p:txBody>
      </p:sp>
      <p:sp>
        <p:nvSpPr>
          <p:cNvPr id="99" name="Google Shape;99;p14"/>
          <p:cNvSpPr/>
          <p:nvPr/>
        </p:nvSpPr>
        <p:spPr>
          <a:xfrm>
            <a:off x="0" y="-9525"/>
            <a:ext cx="1428900" cy="33867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 name="Google Shape;100;p14"/>
          <p:cNvSpPr/>
          <p:nvPr/>
        </p:nvSpPr>
        <p:spPr>
          <a:xfrm>
            <a:off x="7715100" y="1756800"/>
            <a:ext cx="1428900" cy="33867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1" name="Shape 101"/>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hree Columns">
  <p:cSld name="Title + Three Columns">
    <p:spTree>
      <p:nvGrpSpPr>
        <p:cNvPr id="102" name="Shape 102"/>
        <p:cNvGrpSpPr/>
        <p:nvPr/>
      </p:nvGrpSpPr>
      <p:grpSpPr>
        <a:xfrm>
          <a:off x="0" y="0"/>
          <a:ext cx="0" cy="0"/>
          <a:chOff x="0" y="0"/>
          <a:chExt cx="0" cy="0"/>
        </a:xfrm>
      </p:grpSpPr>
      <p:sp>
        <p:nvSpPr>
          <p:cNvPr id="103" name="Google Shape;103;p16"/>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04" name="Google Shape;104;p16"/>
          <p:cNvSpPr txBox="1"/>
          <p:nvPr>
            <p:ph idx="2" type="title"/>
          </p:nvPr>
        </p:nvSpPr>
        <p:spPr>
          <a:xfrm>
            <a:off x="1006450" y="2677125"/>
            <a:ext cx="19380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05" name="Google Shape;105;p16"/>
          <p:cNvSpPr txBox="1"/>
          <p:nvPr>
            <p:ph idx="1" type="subTitle"/>
          </p:nvPr>
        </p:nvSpPr>
        <p:spPr>
          <a:xfrm>
            <a:off x="1006450" y="3243850"/>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06" name="Google Shape;106;p16"/>
          <p:cNvSpPr txBox="1"/>
          <p:nvPr>
            <p:ph idx="3" type="title"/>
          </p:nvPr>
        </p:nvSpPr>
        <p:spPr>
          <a:xfrm>
            <a:off x="3603000" y="2677125"/>
            <a:ext cx="19380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07" name="Google Shape;107;p16"/>
          <p:cNvSpPr txBox="1"/>
          <p:nvPr>
            <p:ph idx="4" type="subTitle"/>
          </p:nvPr>
        </p:nvSpPr>
        <p:spPr>
          <a:xfrm>
            <a:off x="3603000" y="3243850"/>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08" name="Google Shape;108;p16"/>
          <p:cNvSpPr txBox="1"/>
          <p:nvPr>
            <p:ph idx="5" type="title"/>
          </p:nvPr>
        </p:nvSpPr>
        <p:spPr>
          <a:xfrm>
            <a:off x="6199550" y="2677125"/>
            <a:ext cx="19380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09" name="Google Shape;109;p16"/>
          <p:cNvSpPr txBox="1"/>
          <p:nvPr>
            <p:ph idx="6" type="subTitle"/>
          </p:nvPr>
        </p:nvSpPr>
        <p:spPr>
          <a:xfrm>
            <a:off x="6199550" y="3243850"/>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10" name="Google Shape;110;p16"/>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11" name="Google Shape;111;p16"/>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
        <p:nvSpPr>
          <p:cNvPr id="112" name="Google Shape;112;p16"/>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113" name="Google Shape;113;p16"/>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Four Columns ">
  <p:cSld name="Title + Four Columns ">
    <p:spTree>
      <p:nvGrpSpPr>
        <p:cNvPr id="114" name="Shape 114"/>
        <p:cNvGrpSpPr/>
        <p:nvPr/>
      </p:nvGrpSpPr>
      <p:grpSpPr>
        <a:xfrm>
          <a:off x="0" y="0"/>
          <a:ext cx="0" cy="0"/>
          <a:chOff x="0" y="0"/>
          <a:chExt cx="0" cy="0"/>
        </a:xfrm>
      </p:grpSpPr>
      <p:sp>
        <p:nvSpPr>
          <p:cNvPr id="115" name="Google Shape;115;p17"/>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6" name="Google Shape;116;p17"/>
          <p:cNvSpPr txBox="1"/>
          <p:nvPr>
            <p:ph idx="2" type="title"/>
          </p:nvPr>
        </p:nvSpPr>
        <p:spPr>
          <a:xfrm>
            <a:off x="899300" y="3039075"/>
            <a:ext cx="16938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17" name="Google Shape;117;p17"/>
          <p:cNvSpPr txBox="1"/>
          <p:nvPr>
            <p:ph idx="1" type="subTitle"/>
          </p:nvPr>
        </p:nvSpPr>
        <p:spPr>
          <a:xfrm>
            <a:off x="899300" y="3605800"/>
            <a:ext cx="16938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18" name="Google Shape;118;p17"/>
          <p:cNvSpPr txBox="1"/>
          <p:nvPr>
            <p:ph idx="3" type="title"/>
          </p:nvPr>
        </p:nvSpPr>
        <p:spPr>
          <a:xfrm>
            <a:off x="2799525" y="3039075"/>
            <a:ext cx="16938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19" name="Google Shape;119;p17"/>
          <p:cNvSpPr txBox="1"/>
          <p:nvPr>
            <p:ph idx="4" type="subTitle"/>
          </p:nvPr>
        </p:nvSpPr>
        <p:spPr>
          <a:xfrm>
            <a:off x="2799525" y="3605800"/>
            <a:ext cx="16938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20" name="Google Shape;120;p17"/>
          <p:cNvSpPr txBox="1"/>
          <p:nvPr>
            <p:ph idx="5" type="title"/>
          </p:nvPr>
        </p:nvSpPr>
        <p:spPr>
          <a:xfrm>
            <a:off x="4699750" y="3039075"/>
            <a:ext cx="16938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21" name="Google Shape;121;p17"/>
          <p:cNvSpPr txBox="1"/>
          <p:nvPr>
            <p:ph idx="6" type="subTitle"/>
          </p:nvPr>
        </p:nvSpPr>
        <p:spPr>
          <a:xfrm>
            <a:off x="4699750" y="3605800"/>
            <a:ext cx="16938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22" name="Google Shape;122;p17"/>
          <p:cNvSpPr txBox="1"/>
          <p:nvPr>
            <p:ph idx="7" type="title"/>
          </p:nvPr>
        </p:nvSpPr>
        <p:spPr>
          <a:xfrm>
            <a:off x="6599975" y="3039075"/>
            <a:ext cx="16938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23" name="Google Shape;123;p17"/>
          <p:cNvSpPr txBox="1"/>
          <p:nvPr>
            <p:ph idx="8" type="subTitle"/>
          </p:nvPr>
        </p:nvSpPr>
        <p:spPr>
          <a:xfrm>
            <a:off x="6599975" y="3605800"/>
            <a:ext cx="16938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24" name="Google Shape;124;p17"/>
          <p:cNvSpPr/>
          <p:nvPr/>
        </p:nvSpPr>
        <p:spPr>
          <a:xfrm>
            <a:off x="-13950" y="1309000"/>
            <a:ext cx="9205200" cy="123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25" name="Google Shape;125;p17"/>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126" name="Google Shape;126;p17"/>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Design">
  <p:cSld name="Title + Design">
    <p:spTree>
      <p:nvGrpSpPr>
        <p:cNvPr id="127" name="Shape 127"/>
        <p:cNvGrpSpPr/>
        <p:nvPr/>
      </p:nvGrpSpPr>
      <p:grpSpPr>
        <a:xfrm>
          <a:off x="0" y="0"/>
          <a:ext cx="0" cy="0"/>
          <a:chOff x="0" y="0"/>
          <a:chExt cx="0" cy="0"/>
        </a:xfrm>
      </p:grpSpPr>
      <p:sp>
        <p:nvSpPr>
          <p:cNvPr id="128" name="Google Shape;128;p18"/>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wo Columns ">
  <p:cSld name="Title + Two Columns ">
    <p:spTree>
      <p:nvGrpSpPr>
        <p:cNvPr id="129" name="Shape 129"/>
        <p:cNvGrpSpPr/>
        <p:nvPr/>
      </p:nvGrpSpPr>
      <p:grpSpPr>
        <a:xfrm>
          <a:off x="0" y="0"/>
          <a:ext cx="0" cy="0"/>
          <a:chOff x="0" y="0"/>
          <a:chExt cx="0" cy="0"/>
        </a:xfrm>
      </p:grpSpPr>
      <p:sp>
        <p:nvSpPr>
          <p:cNvPr id="130" name="Google Shape;130;p19"/>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31" name="Google Shape;131;p19"/>
          <p:cNvSpPr txBox="1"/>
          <p:nvPr>
            <p:ph idx="2" type="title"/>
          </p:nvPr>
        </p:nvSpPr>
        <p:spPr>
          <a:xfrm>
            <a:off x="1295600" y="3784275"/>
            <a:ext cx="2804400" cy="623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32" name="Google Shape;132;p19"/>
          <p:cNvSpPr txBox="1"/>
          <p:nvPr>
            <p:ph idx="1" type="subTitle"/>
          </p:nvPr>
        </p:nvSpPr>
        <p:spPr>
          <a:xfrm>
            <a:off x="1295600" y="2558450"/>
            <a:ext cx="2804400" cy="11739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33" name="Google Shape;133;p19"/>
          <p:cNvSpPr txBox="1"/>
          <p:nvPr>
            <p:ph idx="3" type="title"/>
          </p:nvPr>
        </p:nvSpPr>
        <p:spPr>
          <a:xfrm>
            <a:off x="5044000" y="3784275"/>
            <a:ext cx="2804400" cy="623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34" name="Google Shape;134;p19"/>
          <p:cNvSpPr txBox="1"/>
          <p:nvPr>
            <p:ph idx="4" type="subTitle"/>
          </p:nvPr>
        </p:nvSpPr>
        <p:spPr>
          <a:xfrm>
            <a:off x="5044000" y="2558450"/>
            <a:ext cx="2804400" cy="11739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35" name="Google Shape;135;p19"/>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36" name="Google Shape;136;p19"/>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
        <p:nvSpPr>
          <p:cNvPr id="137" name="Google Shape;137;p19"/>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138" name="Google Shape;138;p19"/>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
        <p:nvSpPr>
          <p:cNvPr id="139" name="Google Shape;139;p19"/>
          <p:cNvSpPr/>
          <p:nvPr/>
        </p:nvSpPr>
        <p:spPr>
          <a:xfrm>
            <a:off x="4522375" y="0"/>
            <a:ext cx="4634100" cy="1479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Six Columns ">
  <p:cSld name="Title + Six Columns ">
    <p:spTree>
      <p:nvGrpSpPr>
        <p:cNvPr id="140" name="Shape 140"/>
        <p:cNvGrpSpPr/>
        <p:nvPr/>
      </p:nvGrpSpPr>
      <p:grpSpPr>
        <a:xfrm>
          <a:off x="0" y="0"/>
          <a:ext cx="0" cy="0"/>
          <a:chOff x="0" y="0"/>
          <a:chExt cx="0" cy="0"/>
        </a:xfrm>
      </p:grpSpPr>
      <p:sp>
        <p:nvSpPr>
          <p:cNvPr id="141" name="Google Shape;141;p20"/>
          <p:cNvSpPr/>
          <p:nvPr/>
        </p:nvSpPr>
        <p:spPr>
          <a:xfrm>
            <a:off x="0" y="1348375"/>
            <a:ext cx="8620200" cy="1657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42" name="Google Shape;142;p20"/>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43" name="Google Shape;143;p20"/>
          <p:cNvSpPr txBox="1"/>
          <p:nvPr>
            <p:ph idx="2" type="title"/>
          </p:nvPr>
        </p:nvSpPr>
        <p:spPr>
          <a:xfrm>
            <a:off x="1006450" y="3238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44" name="Google Shape;144;p20"/>
          <p:cNvSpPr txBox="1"/>
          <p:nvPr>
            <p:ph idx="1" type="subTitle"/>
          </p:nvPr>
        </p:nvSpPr>
        <p:spPr>
          <a:xfrm>
            <a:off x="1006450" y="3589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45" name="Google Shape;145;p20"/>
          <p:cNvSpPr txBox="1"/>
          <p:nvPr>
            <p:ph idx="3" type="title"/>
          </p:nvPr>
        </p:nvSpPr>
        <p:spPr>
          <a:xfrm>
            <a:off x="3603000" y="3238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46" name="Google Shape;146;p20"/>
          <p:cNvSpPr txBox="1"/>
          <p:nvPr>
            <p:ph idx="4" type="subTitle"/>
          </p:nvPr>
        </p:nvSpPr>
        <p:spPr>
          <a:xfrm>
            <a:off x="3603000" y="3589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47" name="Google Shape;147;p20"/>
          <p:cNvSpPr txBox="1"/>
          <p:nvPr>
            <p:ph idx="5" type="title"/>
          </p:nvPr>
        </p:nvSpPr>
        <p:spPr>
          <a:xfrm>
            <a:off x="6199550" y="3238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48" name="Google Shape;148;p20"/>
          <p:cNvSpPr txBox="1"/>
          <p:nvPr>
            <p:ph idx="6" type="subTitle"/>
          </p:nvPr>
        </p:nvSpPr>
        <p:spPr>
          <a:xfrm>
            <a:off x="6199550" y="3589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49" name="Google Shape;149;p20"/>
          <p:cNvSpPr txBox="1"/>
          <p:nvPr>
            <p:ph idx="7" type="title"/>
          </p:nvPr>
        </p:nvSpPr>
        <p:spPr>
          <a:xfrm>
            <a:off x="1006450" y="1614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Clr>
                <a:schemeClr val="lt1"/>
              </a:buClr>
              <a:buSzPts val="1400"/>
              <a:buNone/>
              <a:defRPr sz="1400">
                <a:solidFill>
                  <a:schemeClr val="lt1"/>
                </a:solidFill>
              </a:defRPr>
            </a:lvl2pPr>
            <a:lvl3pPr lvl="2" algn="ctr">
              <a:lnSpc>
                <a:spcPct val="100000"/>
              </a:lnSpc>
              <a:spcBef>
                <a:spcPts val="0"/>
              </a:spcBef>
              <a:spcAft>
                <a:spcPts val="0"/>
              </a:spcAft>
              <a:buClr>
                <a:schemeClr val="lt1"/>
              </a:buClr>
              <a:buSzPts val="1400"/>
              <a:buNone/>
              <a:defRPr sz="1400">
                <a:solidFill>
                  <a:schemeClr val="lt1"/>
                </a:solidFill>
              </a:defRPr>
            </a:lvl3pPr>
            <a:lvl4pPr lvl="3" algn="ctr">
              <a:lnSpc>
                <a:spcPct val="100000"/>
              </a:lnSpc>
              <a:spcBef>
                <a:spcPts val="0"/>
              </a:spcBef>
              <a:spcAft>
                <a:spcPts val="0"/>
              </a:spcAft>
              <a:buClr>
                <a:schemeClr val="lt1"/>
              </a:buClr>
              <a:buSzPts val="1400"/>
              <a:buNone/>
              <a:defRPr sz="1400">
                <a:solidFill>
                  <a:schemeClr val="lt1"/>
                </a:solidFill>
              </a:defRPr>
            </a:lvl4pPr>
            <a:lvl5pPr lvl="4" algn="ctr">
              <a:lnSpc>
                <a:spcPct val="100000"/>
              </a:lnSpc>
              <a:spcBef>
                <a:spcPts val="0"/>
              </a:spcBef>
              <a:spcAft>
                <a:spcPts val="0"/>
              </a:spcAft>
              <a:buClr>
                <a:schemeClr val="lt1"/>
              </a:buClr>
              <a:buSzPts val="1400"/>
              <a:buNone/>
              <a:defRPr sz="1400">
                <a:solidFill>
                  <a:schemeClr val="lt1"/>
                </a:solidFill>
              </a:defRPr>
            </a:lvl5pPr>
            <a:lvl6pPr lvl="5" algn="ctr">
              <a:lnSpc>
                <a:spcPct val="100000"/>
              </a:lnSpc>
              <a:spcBef>
                <a:spcPts val="0"/>
              </a:spcBef>
              <a:spcAft>
                <a:spcPts val="0"/>
              </a:spcAft>
              <a:buClr>
                <a:schemeClr val="lt1"/>
              </a:buClr>
              <a:buSzPts val="1400"/>
              <a:buNone/>
              <a:defRPr sz="1400">
                <a:solidFill>
                  <a:schemeClr val="lt1"/>
                </a:solidFill>
              </a:defRPr>
            </a:lvl6pPr>
            <a:lvl7pPr lvl="6" algn="ctr">
              <a:lnSpc>
                <a:spcPct val="100000"/>
              </a:lnSpc>
              <a:spcBef>
                <a:spcPts val="0"/>
              </a:spcBef>
              <a:spcAft>
                <a:spcPts val="0"/>
              </a:spcAft>
              <a:buClr>
                <a:schemeClr val="lt1"/>
              </a:buClr>
              <a:buSzPts val="1400"/>
              <a:buNone/>
              <a:defRPr sz="1400">
                <a:solidFill>
                  <a:schemeClr val="lt1"/>
                </a:solidFill>
              </a:defRPr>
            </a:lvl7pPr>
            <a:lvl8pPr lvl="7" algn="ctr">
              <a:lnSpc>
                <a:spcPct val="100000"/>
              </a:lnSpc>
              <a:spcBef>
                <a:spcPts val="0"/>
              </a:spcBef>
              <a:spcAft>
                <a:spcPts val="0"/>
              </a:spcAft>
              <a:buClr>
                <a:schemeClr val="lt1"/>
              </a:buClr>
              <a:buSzPts val="1400"/>
              <a:buNone/>
              <a:defRPr sz="1400">
                <a:solidFill>
                  <a:schemeClr val="lt1"/>
                </a:solidFill>
              </a:defRPr>
            </a:lvl8pPr>
            <a:lvl9pPr lvl="8" algn="ctr">
              <a:lnSpc>
                <a:spcPct val="100000"/>
              </a:lnSpc>
              <a:spcBef>
                <a:spcPts val="0"/>
              </a:spcBef>
              <a:spcAft>
                <a:spcPts val="0"/>
              </a:spcAft>
              <a:buClr>
                <a:schemeClr val="lt1"/>
              </a:buClr>
              <a:buSzPts val="1400"/>
              <a:buNone/>
              <a:defRPr sz="1400">
                <a:solidFill>
                  <a:schemeClr val="lt1"/>
                </a:solidFill>
              </a:defRPr>
            </a:lvl9pPr>
          </a:lstStyle>
          <a:p/>
        </p:txBody>
      </p:sp>
      <p:sp>
        <p:nvSpPr>
          <p:cNvPr id="150" name="Google Shape;150;p20"/>
          <p:cNvSpPr txBox="1"/>
          <p:nvPr>
            <p:ph idx="8" type="subTitle"/>
          </p:nvPr>
        </p:nvSpPr>
        <p:spPr>
          <a:xfrm>
            <a:off x="1006450" y="1965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300"/>
              <a:buNone/>
              <a:defRPr sz="1300">
                <a:solidFill>
                  <a:schemeClr val="lt1"/>
                </a:solidFill>
              </a:defRPr>
            </a:lvl1pPr>
            <a:lvl2pPr lvl="1" algn="ctr">
              <a:lnSpc>
                <a:spcPct val="100000"/>
              </a:lnSpc>
              <a:spcBef>
                <a:spcPts val="0"/>
              </a:spcBef>
              <a:spcAft>
                <a:spcPts val="0"/>
              </a:spcAft>
              <a:buClr>
                <a:schemeClr val="lt1"/>
              </a:buClr>
              <a:buSzPts val="2100"/>
              <a:buNone/>
              <a:defRPr sz="2100">
                <a:solidFill>
                  <a:schemeClr val="lt1"/>
                </a:solidFill>
              </a:defRPr>
            </a:lvl2pPr>
            <a:lvl3pPr lvl="2" algn="ctr">
              <a:lnSpc>
                <a:spcPct val="100000"/>
              </a:lnSpc>
              <a:spcBef>
                <a:spcPts val="0"/>
              </a:spcBef>
              <a:spcAft>
                <a:spcPts val="0"/>
              </a:spcAft>
              <a:buClr>
                <a:schemeClr val="lt1"/>
              </a:buClr>
              <a:buSzPts val="2100"/>
              <a:buNone/>
              <a:defRPr sz="2100">
                <a:solidFill>
                  <a:schemeClr val="lt1"/>
                </a:solidFill>
              </a:defRPr>
            </a:lvl3pPr>
            <a:lvl4pPr lvl="3" algn="ctr">
              <a:lnSpc>
                <a:spcPct val="100000"/>
              </a:lnSpc>
              <a:spcBef>
                <a:spcPts val="0"/>
              </a:spcBef>
              <a:spcAft>
                <a:spcPts val="0"/>
              </a:spcAft>
              <a:buClr>
                <a:schemeClr val="lt1"/>
              </a:buClr>
              <a:buSzPts val="2100"/>
              <a:buNone/>
              <a:defRPr sz="2100">
                <a:solidFill>
                  <a:schemeClr val="lt1"/>
                </a:solidFill>
              </a:defRPr>
            </a:lvl4pPr>
            <a:lvl5pPr lvl="4" algn="ctr">
              <a:lnSpc>
                <a:spcPct val="100000"/>
              </a:lnSpc>
              <a:spcBef>
                <a:spcPts val="0"/>
              </a:spcBef>
              <a:spcAft>
                <a:spcPts val="0"/>
              </a:spcAft>
              <a:buClr>
                <a:schemeClr val="lt1"/>
              </a:buClr>
              <a:buSzPts val="2100"/>
              <a:buNone/>
              <a:defRPr sz="2100">
                <a:solidFill>
                  <a:schemeClr val="lt1"/>
                </a:solidFill>
              </a:defRPr>
            </a:lvl5pPr>
            <a:lvl6pPr lvl="5" algn="ctr">
              <a:lnSpc>
                <a:spcPct val="100000"/>
              </a:lnSpc>
              <a:spcBef>
                <a:spcPts val="0"/>
              </a:spcBef>
              <a:spcAft>
                <a:spcPts val="0"/>
              </a:spcAft>
              <a:buClr>
                <a:schemeClr val="lt1"/>
              </a:buClr>
              <a:buSzPts val="2100"/>
              <a:buNone/>
              <a:defRPr sz="2100">
                <a:solidFill>
                  <a:schemeClr val="lt1"/>
                </a:solidFill>
              </a:defRPr>
            </a:lvl6pPr>
            <a:lvl7pPr lvl="6" algn="ctr">
              <a:lnSpc>
                <a:spcPct val="100000"/>
              </a:lnSpc>
              <a:spcBef>
                <a:spcPts val="0"/>
              </a:spcBef>
              <a:spcAft>
                <a:spcPts val="0"/>
              </a:spcAft>
              <a:buClr>
                <a:schemeClr val="lt1"/>
              </a:buClr>
              <a:buSzPts val="2100"/>
              <a:buNone/>
              <a:defRPr sz="2100">
                <a:solidFill>
                  <a:schemeClr val="lt1"/>
                </a:solidFill>
              </a:defRPr>
            </a:lvl7pPr>
            <a:lvl8pPr lvl="7" algn="ctr">
              <a:lnSpc>
                <a:spcPct val="100000"/>
              </a:lnSpc>
              <a:spcBef>
                <a:spcPts val="0"/>
              </a:spcBef>
              <a:spcAft>
                <a:spcPts val="0"/>
              </a:spcAft>
              <a:buClr>
                <a:schemeClr val="lt1"/>
              </a:buClr>
              <a:buSzPts val="2100"/>
              <a:buNone/>
              <a:defRPr sz="2100">
                <a:solidFill>
                  <a:schemeClr val="lt1"/>
                </a:solidFill>
              </a:defRPr>
            </a:lvl8pPr>
            <a:lvl9pPr lvl="8" algn="ctr">
              <a:lnSpc>
                <a:spcPct val="100000"/>
              </a:lnSpc>
              <a:spcBef>
                <a:spcPts val="0"/>
              </a:spcBef>
              <a:spcAft>
                <a:spcPts val="0"/>
              </a:spcAft>
              <a:buClr>
                <a:schemeClr val="lt1"/>
              </a:buClr>
              <a:buSzPts val="2100"/>
              <a:buNone/>
              <a:defRPr sz="2100">
                <a:solidFill>
                  <a:schemeClr val="lt1"/>
                </a:solidFill>
              </a:defRPr>
            </a:lvl9pPr>
          </a:lstStyle>
          <a:p/>
        </p:txBody>
      </p:sp>
      <p:sp>
        <p:nvSpPr>
          <p:cNvPr id="151" name="Google Shape;151;p20"/>
          <p:cNvSpPr txBox="1"/>
          <p:nvPr>
            <p:ph idx="9" type="title"/>
          </p:nvPr>
        </p:nvSpPr>
        <p:spPr>
          <a:xfrm>
            <a:off x="3603000" y="1614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Clr>
                <a:schemeClr val="lt1"/>
              </a:buClr>
              <a:buSzPts val="1400"/>
              <a:buNone/>
              <a:defRPr sz="1400">
                <a:solidFill>
                  <a:schemeClr val="lt1"/>
                </a:solidFill>
              </a:defRPr>
            </a:lvl2pPr>
            <a:lvl3pPr lvl="2" algn="ctr">
              <a:lnSpc>
                <a:spcPct val="100000"/>
              </a:lnSpc>
              <a:spcBef>
                <a:spcPts val="0"/>
              </a:spcBef>
              <a:spcAft>
                <a:spcPts val="0"/>
              </a:spcAft>
              <a:buClr>
                <a:schemeClr val="lt1"/>
              </a:buClr>
              <a:buSzPts val="1400"/>
              <a:buNone/>
              <a:defRPr sz="1400">
                <a:solidFill>
                  <a:schemeClr val="lt1"/>
                </a:solidFill>
              </a:defRPr>
            </a:lvl3pPr>
            <a:lvl4pPr lvl="3" algn="ctr">
              <a:lnSpc>
                <a:spcPct val="100000"/>
              </a:lnSpc>
              <a:spcBef>
                <a:spcPts val="0"/>
              </a:spcBef>
              <a:spcAft>
                <a:spcPts val="0"/>
              </a:spcAft>
              <a:buClr>
                <a:schemeClr val="lt1"/>
              </a:buClr>
              <a:buSzPts val="1400"/>
              <a:buNone/>
              <a:defRPr sz="1400">
                <a:solidFill>
                  <a:schemeClr val="lt1"/>
                </a:solidFill>
              </a:defRPr>
            </a:lvl4pPr>
            <a:lvl5pPr lvl="4" algn="ctr">
              <a:lnSpc>
                <a:spcPct val="100000"/>
              </a:lnSpc>
              <a:spcBef>
                <a:spcPts val="0"/>
              </a:spcBef>
              <a:spcAft>
                <a:spcPts val="0"/>
              </a:spcAft>
              <a:buClr>
                <a:schemeClr val="lt1"/>
              </a:buClr>
              <a:buSzPts val="1400"/>
              <a:buNone/>
              <a:defRPr sz="1400">
                <a:solidFill>
                  <a:schemeClr val="lt1"/>
                </a:solidFill>
              </a:defRPr>
            </a:lvl5pPr>
            <a:lvl6pPr lvl="5" algn="ctr">
              <a:lnSpc>
                <a:spcPct val="100000"/>
              </a:lnSpc>
              <a:spcBef>
                <a:spcPts val="0"/>
              </a:spcBef>
              <a:spcAft>
                <a:spcPts val="0"/>
              </a:spcAft>
              <a:buClr>
                <a:schemeClr val="lt1"/>
              </a:buClr>
              <a:buSzPts val="1400"/>
              <a:buNone/>
              <a:defRPr sz="1400">
                <a:solidFill>
                  <a:schemeClr val="lt1"/>
                </a:solidFill>
              </a:defRPr>
            </a:lvl6pPr>
            <a:lvl7pPr lvl="6" algn="ctr">
              <a:lnSpc>
                <a:spcPct val="100000"/>
              </a:lnSpc>
              <a:spcBef>
                <a:spcPts val="0"/>
              </a:spcBef>
              <a:spcAft>
                <a:spcPts val="0"/>
              </a:spcAft>
              <a:buClr>
                <a:schemeClr val="lt1"/>
              </a:buClr>
              <a:buSzPts val="1400"/>
              <a:buNone/>
              <a:defRPr sz="1400">
                <a:solidFill>
                  <a:schemeClr val="lt1"/>
                </a:solidFill>
              </a:defRPr>
            </a:lvl7pPr>
            <a:lvl8pPr lvl="7" algn="ctr">
              <a:lnSpc>
                <a:spcPct val="100000"/>
              </a:lnSpc>
              <a:spcBef>
                <a:spcPts val="0"/>
              </a:spcBef>
              <a:spcAft>
                <a:spcPts val="0"/>
              </a:spcAft>
              <a:buClr>
                <a:schemeClr val="lt1"/>
              </a:buClr>
              <a:buSzPts val="1400"/>
              <a:buNone/>
              <a:defRPr sz="1400">
                <a:solidFill>
                  <a:schemeClr val="lt1"/>
                </a:solidFill>
              </a:defRPr>
            </a:lvl8pPr>
            <a:lvl9pPr lvl="8" algn="ctr">
              <a:lnSpc>
                <a:spcPct val="100000"/>
              </a:lnSpc>
              <a:spcBef>
                <a:spcPts val="0"/>
              </a:spcBef>
              <a:spcAft>
                <a:spcPts val="0"/>
              </a:spcAft>
              <a:buClr>
                <a:schemeClr val="lt1"/>
              </a:buClr>
              <a:buSzPts val="1400"/>
              <a:buNone/>
              <a:defRPr sz="1400">
                <a:solidFill>
                  <a:schemeClr val="lt1"/>
                </a:solidFill>
              </a:defRPr>
            </a:lvl9pPr>
          </a:lstStyle>
          <a:p/>
        </p:txBody>
      </p:sp>
      <p:sp>
        <p:nvSpPr>
          <p:cNvPr id="152" name="Google Shape;152;p20"/>
          <p:cNvSpPr txBox="1"/>
          <p:nvPr>
            <p:ph idx="13" type="subTitle"/>
          </p:nvPr>
        </p:nvSpPr>
        <p:spPr>
          <a:xfrm>
            <a:off x="3603000" y="1965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300"/>
              <a:buNone/>
              <a:defRPr sz="1300">
                <a:solidFill>
                  <a:schemeClr val="lt1"/>
                </a:solidFill>
              </a:defRPr>
            </a:lvl1pPr>
            <a:lvl2pPr lvl="1" algn="ctr">
              <a:lnSpc>
                <a:spcPct val="100000"/>
              </a:lnSpc>
              <a:spcBef>
                <a:spcPts val="0"/>
              </a:spcBef>
              <a:spcAft>
                <a:spcPts val="0"/>
              </a:spcAft>
              <a:buClr>
                <a:schemeClr val="lt1"/>
              </a:buClr>
              <a:buSzPts val="2100"/>
              <a:buNone/>
              <a:defRPr sz="2100">
                <a:solidFill>
                  <a:schemeClr val="lt1"/>
                </a:solidFill>
              </a:defRPr>
            </a:lvl2pPr>
            <a:lvl3pPr lvl="2" algn="ctr">
              <a:lnSpc>
                <a:spcPct val="100000"/>
              </a:lnSpc>
              <a:spcBef>
                <a:spcPts val="0"/>
              </a:spcBef>
              <a:spcAft>
                <a:spcPts val="0"/>
              </a:spcAft>
              <a:buClr>
                <a:schemeClr val="lt1"/>
              </a:buClr>
              <a:buSzPts val="2100"/>
              <a:buNone/>
              <a:defRPr sz="2100">
                <a:solidFill>
                  <a:schemeClr val="lt1"/>
                </a:solidFill>
              </a:defRPr>
            </a:lvl3pPr>
            <a:lvl4pPr lvl="3" algn="ctr">
              <a:lnSpc>
                <a:spcPct val="100000"/>
              </a:lnSpc>
              <a:spcBef>
                <a:spcPts val="0"/>
              </a:spcBef>
              <a:spcAft>
                <a:spcPts val="0"/>
              </a:spcAft>
              <a:buClr>
                <a:schemeClr val="lt1"/>
              </a:buClr>
              <a:buSzPts val="2100"/>
              <a:buNone/>
              <a:defRPr sz="2100">
                <a:solidFill>
                  <a:schemeClr val="lt1"/>
                </a:solidFill>
              </a:defRPr>
            </a:lvl4pPr>
            <a:lvl5pPr lvl="4" algn="ctr">
              <a:lnSpc>
                <a:spcPct val="100000"/>
              </a:lnSpc>
              <a:spcBef>
                <a:spcPts val="0"/>
              </a:spcBef>
              <a:spcAft>
                <a:spcPts val="0"/>
              </a:spcAft>
              <a:buClr>
                <a:schemeClr val="lt1"/>
              </a:buClr>
              <a:buSzPts val="2100"/>
              <a:buNone/>
              <a:defRPr sz="2100">
                <a:solidFill>
                  <a:schemeClr val="lt1"/>
                </a:solidFill>
              </a:defRPr>
            </a:lvl5pPr>
            <a:lvl6pPr lvl="5" algn="ctr">
              <a:lnSpc>
                <a:spcPct val="100000"/>
              </a:lnSpc>
              <a:spcBef>
                <a:spcPts val="0"/>
              </a:spcBef>
              <a:spcAft>
                <a:spcPts val="0"/>
              </a:spcAft>
              <a:buClr>
                <a:schemeClr val="lt1"/>
              </a:buClr>
              <a:buSzPts val="2100"/>
              <a:buNone/>
              <a:defRPr sz="2100">
                <a:solidFill>
                  <a:schemeClr val="lt1"/>
                </a:solidFill>
              </a:defRPr>
            </a:lvl6pPr>
            <a:lvl7pPr lvl="6" algn="ctr">
              <a:lnSpc>
                <a:spcPct val="100000"/>
              </a:lnSpc>
              <a:spcBef>
                <a:spcPts val="0"/>
              </a:spcBef>
              <a:spcAft>
                <a:spcPts val="0"/>
              </a:spcAft>
              <a:buClr>
                <a:schemeClr val="lt1"/>
              </a:buClr>
              <a:buSzPts val="2100"/>
              <a:buNone/>
              <a:defRPr sz="2100">
                <a:solidFill>
                  <a:schemeClr val="lt1"/>
                </a:solidFill>
              </a:defRPr>
            </a:lvl7pPr>
            <a:lvl8pPr lvl="7" algn="ctr">
              <a:lnSpc>
                <a:spcPct val="100000"/>
              </a:lnSpc>
              <a:spcBef>
                <a:spcPts val="0"/>
              </a:spcBef>
              <a:spcAft>
                <a:spcPts val="0"/>
              </a:spcAft>
              <a:buClr>
                <a:schemeClr val="lt1"/>
              </a:buClr>
              <a:buSzPts val="2100"/>
              <a:buNone/>
              <a:defRPr sz="2100">
                <a:solidFill>
                  <a:schemeClr val="lt1"/>
                </a:solidFill>
              </a:defRPr>
            </a:lvl8pPr>
            <a:lvl9pPr lvl="8" algn="ctr">
              <a:lnSpc>
                <a:spcPct val="100000"/>
              </a:lnSpc>
              <a:spcBef>
                <a:spcPts val="0"/>
              </a:spcBef>
              <a:spcAft>
                <a:spcPts val="0"/>
              </a:spcAft>
              <a:buClr>
                <a:schemeClr val="lt1"/>
              </a:buClr>
              <a:buSzPts val="2100"/>
              <a:buNone/>
              <a:defRPr sz="2100">
                <a:solidFill>
                  <a:schemeClr val="lt1"/>
                </a:solidFill>
              </a:defRPr>
            </a:lvl9pPr>
          </a:lstStyle>
          <a:p/>
        </p:txBody>
      </p:sp>
      <p:sp>
        <p:nvSpPr>
          <p:cNvPr id="153" name="Google Shape;153;p20"/>
          <p:cNvSpPr txBox="1"/>
          <p:nvPr>
            <p:ph idx="14" type="title"/>
          </p:nvPr>
        </p:nvSpPr>
        <p:spPr>
          <a:xfrm>
            <a:off x="6199550" y="1614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Clr>
                <a:schemeClr val="lt1"/>
              </a:buClr>
              <a:buSzPts val="1400"/>
              <a:buNone/>
              <a:defRPr sz="1400">
                <a:solidFill>
                  <a:schemeClr val="lt1"/>
                </a:solidFill>
              </a:defRPr>
            </a:lvl2pPr>
            <a:lvl3pPr lvl="2" algn="ctr">
              <a:lnSpc>
                <a:spcPct val="100000"/>
              </a:lnSpc>
              <a:spcBef>
                <a:spcPts val="0"/>
              </a:spcBef>
              <a:spcAft>
                <a:spcPts val="0"/>
              </a:spcAft>
              <a:buClr>
                <a:schemeClr val="lt1"/>
              </a:buClr>
              <a:buSzPts val="1400"/>
              <a:buNone/>
              <a:defRPr sz="1400">
                <a:solidFill>
                  <a:schemeClr val="lt1"/>
                </a:solidFill>
              </a:defRPr>
            </a:lvl3pPr>
            <a:lvl4pPr lvl="3" algn="ctr">
              <a:lnSpc>
                <a:spcPct val="100000"/>
              </a:lnSpc>
              <a:spcBef>
                <a:spcPts val="0"/>
              </a:spcBef>
              <a:spcAft>
                <a:spcPts val="0"/>
              </a:spcAft>
              <a:buClr>
                <a:schemeClr val="lt1"/>
              </a:buClr>
              <a:buSzPts val="1400"/>
              <a:buNone/>
              <a:defRPr sz="1400">
                <a:solidFill>
                  <a:schemeClr val="lt1"/>
                </a:solidFill>
              </a:defRPr>
            </a:lvl4pPr>
            <a:lvl5pPr lvl="4" algn="ctr">
              <a:lnSpc>
                <a:spcPct val="100000"/>
              </a:lnSpc>
              <a:spcBef>
                <a:spcPts val="0"/>
              </a:spcBef>
              <a:spcAft>
                <a:spcPts val="0"/>
              </a:spcAft>
              <a:buClr>
                <a:schemeClr val="lt1"/>
              </a:buClr>
              <a:buSzPts val="1400"/>
              <a:buNone/>
              <a:defRPr sz="1400">
                <a:solidFill>
                  <a:schemeClr val="lt1"/>
                </a:solidFill>
              </a:defRPr>
            </a:lvl5pPr>
            <a:lvl6pPr lvl="5" algn="ctr">
              <a:lnSpc>
                <a:spcPct val="100000"/>
              </a:lnSpc>
              <a:spcBef>
                <a:spcPts val="0"/>
              </a:spcBef>
              <a:spcAft>
                <a:spcPts val="0"/>
              </a:spcAft>
              <a:buClr>
                <a:schemeClr val="lt1"/>
              </a:buClr>
              <a:buSzPts val="1400"/>
              <a:buNone/>
              <a:defRPr sz="1400">
                <a:solidFill>
                  <a:schemeClr val="lt1"/>
                </a:solidFill>
              </a:defRPr>
            </a:lvl6pPr>
            <a:lvl7pPr lvl="6" algn="ctr">
              <a:lnSpc>
                <a:spcPct val="100000"/>
              </a:lnSpc>
              <a:spcBef>
                <a:spcPts val="0"/>
              </a:spcBef>
              <a:spcAft>
                <a:spcPts val="0"/>
              </a:spcAft>
              <a:buClr>
                <a:schemeClr val="lt1"/>
              </a:buClr>
              <a:buSzPts val="1400"/>
              <a:buNone/>
              <a:defRPr sz="1400">
                <a:solidFill>
                  <a:schemeClr val="lt1"/>
                </a:solidFill>
              </a:defRPr>
            </a:lvl7pPr>
            <a:lvl8pPr lvl="7" algn="ctr">
              <a:lnSpc>
                <a:spcPct val="100000"/>
              </a:lnSpc>
              <a:spcBef>
                <a:spcPts val="0"/>
              </a:spcBef>
              <a:spcAft>
                <a:spcPts val="0"/>
              </a:spcAft>
              <a:buClr>
                <a:schemeClr val="lt1"/>
              </a:buClr>
              <a:buSzPts val="1400"/>
              <a:buNone/>
              <a:defRPr sz="1400">
                <a:solidFill>
                  <a:schemeClr val="lt1"/>
                </a:solidFill>
              </a:defRPr>
            </a:lvl8pPr>
            <a:lvl9pPr lvl="8" algn="ctr">
              <a:lnSpc>
                <a:spcPct val="100000"/>
              </a:lnSpc>
              <a:spcBef>
                <a:spcPts val="0"/>
              </a:spcBef>
              <a:spcAft>
                <a:spcPts val="0"/>
              </a:spcAft>
              <a:buClr>
                <a:schemeClr val="lt1"/>
              </a:buClr>
              <a:buSzPts val="1400"/>
              <a:buNone/>
              <a:defRPr sz="1400">
                <a:solidFill>
                  <a:schemeClr val="lt1"/>
                </a:solidFill>
              </a:defRPr>
            </a:lvl9pPr>
          </a:lstStyle>
          <a:p/>
        </p:txBody>
      </p:sp>
      <p:sp>
        <p:nvSpPr>
          <p:cNvPr id="154" name="Google Shape;154;p20"/>
          <p:cNvSpPr txBox="1"/>
          <p:nvPr>
            <p:ph idx="15" type="subTitle"/>
          </p:nvPr>
        </p:nvSpPr>
        <p:spPr>
          <a:xfrm>
            <a:off x="6199550" y="1965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300"/>
              <a:buNone/>
              <a:defRPr sz="1300">
                <a:solidFill>
                  <a:schemeClr val="lt1"/>
                </a:solidFill>
              </a:defRPr>
            </a:lvl1pPr>
            <a:lvl2pPr lvl="1" algn="ctr">
              <a:lnSpc>
                <a:spcPct val="100000"/>
              </a:lnSpc>
              <a:spcBef>
                <a:spcPts val="0"/>
              </a:spcBef>
              <a:spcAft>
                <a:spcPts val="0"/>
              </a:spcAft>
              <a:buClr>
                <a:schemeClr val="lt1"/>
              </a:buClr>
              <a:buSzPts val="2100"/>
              <a:buNone/>
              <a:defRPr sz="2100">
                <a:solidFill>
                  <a:schemeClr val="lt1"/>
                </a:solidFill>
              </a:defRPr>
            </a:lvl2pPr>
            <a:lvl3pPr lvl="2" algn="ctr">
              <a:lnSpc>
                <a:spcPct val="100000"/>
              </a:lnSpc>
              <a:spcBef>
                <a:spcPts val="0"/>
              </a:spcBef>
              <a:spcAft>
                <a:spcPts val="0"/>
              </a:spcAft>
              <a:buClr>
                <a:schemeClr val="lt1"/>
              </a:buClr>
              <a:buSzPts val="2100"/>
              <a:buNone/>
              <a:defRPr sz="2100">
                <a:solidFill>
                  <a:schemeClr val="lt1"/>
                </a:solidFill>
              </a:defRPr>
            </a:lvl3pPr>
            <a:lvl4pPr lvl="3" algn="ctr">
              <a:lnSpc>
                <a:spcPct val="100000"/>
              </a:lnSpc>
              <a:spcBef>
                <a:spcPts val="0"/>
              </a:spcBef>
              <a:spcAft>
                <a:spcPts val="0"/>
              </a:spcAft>
              <a:buClr>
                <a:schemeClr val="lt1"/>
              </a:buClr>
              <a:buSzPts val="2100"/>
              <a:buNone/>
              <a:defRPr sz="2100">
                <a:solidFill>
                  <a:schemeClr val="lt1"/>
                </a:solidFill>
              </a:defRPr>
            </a:lvl4pPr>
            <a:lvl5pPr lvl="4" algn="ctr">
              <a:lnSpc>
                <a:spcPct val="100000"/>
              </a:lnSpc>
              <a:spcBef>
                <a:spcPts val="0"/>
              </a:spcBef>
              <a:spcAft>
                <a:spcPts val="0"/>
              </a:spcAft>
              <a:buClr>
                <a:schemeClr val="lt1"/>
              </a:buClr>
              <a:buSzPts val="2100"/>
              <a:buNone/>
              <a:defRPr sz="2100">
                <a:solidFill>
                  <a:schemeClr val="lt1"/>
                </a:solidFill>
              </a:defRPr>
            </a:lvl5pPr>
            <a:lvl6pPr lvl="5" algn="ctr">
              <a:lnSpc>
                <a:spcPct val="100000"/>
              </a:lnSpc>
              <a:spcBef>
                <a:spcPts val="0"/>
              </a:spcBef>
              <a:spcAft>
                <a:spcPts val="0"/>
              </a:spcAft>
              <a:buClr>
                <a:schemeClr val="lt1"/>
              </a:buClr>
              <a:buSzPts val="2100"/>
              <a:buNone/>
              <a:defRPr sz="2100">
                <a:solidFill>
                  <a:schemeClr val="lt1"/>
                </a:solidFill>
              </a:defRPr>
            </a:lvl6pPr>
            <a:lvl7pPr lvl="6" algn="ctr">
              <a:lnSpc>
                <a:spcPct val="100000"/>
              </a:lnSpc>
              <a:spcBef>
                <a:spcPts val="0"/>
              </a:spcBef>
              <a:spcAft>
                <a:spcPts val="0"/>
              </a:spcAft>
              <a:buClr>
                <a:schemeClr val="lt1"/>
              </a:buClr>
              <a:buSzPts val="2100"/>
              <a:buNone/>
              <a:defRPr sz="2100">
                <a:solidFill>
                  <a:schemeClr val="lt1"/>
                </a:solidFill>
              </a:defRPr>
            </a:lvl7pPr>
            <a:lvl8pPr lvl="7" algn="ctr">
              <a:lnSpc>
                <a:spcPct val="100000"/>
              </a:lnSpc>
              <a:spcBef>
                <a:spcPts val="0"/>
              </a:spcBef>
              <a:spcAft>
                <a:spcPts val="0"/>
              </a:spcAft>
              <a:buClr>
                <a:schemeClr val="lt1"/>
              </a:buClr>
              <a:buSzPts val="2100"/>
              <a:buNone/>
              <a:defRPr sz="2100">
                <a:solidFill>
                  <a:schemeClr val="lt1"/>
                </a:solidFill>
              </a:defRPr>
            </a:lvl8pPr>
            <a:lvl9pPr lvl="8" algn="ctr">
              <a:lnSpc>
                <a:spcPct val="100000"/>
              </a:lnSpc>
              <a:spcBef>
                <a:spcPts val="0"/>
              </a:spcBef>
              <a:spcAft>
                <a:spcPts val="0"/>
              </a:spcAft>
              <a:buClr>
                <a:schemeClr val="lt1"/>
              </a:buClr>
              <a:buSzPts val="2100"/>
              <a:buNone/>
              <a:defRPr sz="2100">
                <a:solidFill>
                  <a:schemeClr val="lt1"/>
                </a:solidFill>
              </a:defRPr>
            </a:lvl9pPr>
          </a:lstStyle>
          <a:p/>
        </p:txBody>
      </p:sp>
      <p:sp>
        <p:nvSpPr>
          <p:cNvPr id="155" name="Google Shape;155;p20"/>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56" name="Google Shape;156;p20"/>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
        <p:nvSpPr>
          <p:cNvPr id="157" name="Google Shape;157;p20"/>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158" name="Google Shape;158;p20"/>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Table of contents">
    <p:spTree>
      <p:nvGrpSpPr>
        <p:cNvPr id="13" name="Shape 13"/>
        <p:cNvGrpSpPr/>
        <p:nvPr/>
      </p:nvGrpSpPr>
      <p:grpSpPr>
        <a:xfrm>
          <a:off x="0" y="0"/>
          <a:ext cx="0" cy="0"/>
          <a:chOff x="0" y="0"/>
          <a:chExt cx="0" cy="0"/>
        </a:xfrm>
      </p:grpSpPr>
      <p:sp>
        <p:nvSpPr>
          <p:cNvPr id="14" name="Google Shape;14;p3"/>
          <p:cNvSpPr txBox="1"/>
          <p:nvPr>
            <p:ph type="title"/>
          </p:nvPr>
        </p:nvSpPr>
        <p:spPr>
          <a:xfrm>
            <a:off x="1355725" y="769934"/>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15" name="Google Shape;15;p3"/>
          <p:cNvSpPr txBox="1"/>
          <p:nvPr>
            <p:ph idx="1" type="subTitle"/>
          </p:nvPr>
        </p:nvSpPr>
        <p:spPr>
          <a:xfrm>
            <a:off x="1355725" y="991934"/>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16" name="Google Shape;16;p3"/>
          <p:cNvSpPr txBox="1"/>
          <p:nvPr>
            <p:ph idx="2" type="title"/>
          </p:nvPr>
        </p:nvSpPr>
        <p:spPr>
          <a:xfrm>
            <a:off x="689200" y="619763"/>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17" name="Google Shape;17;p3"/>
          <p:cNvSpPr txBox="1"/>
          <p:nvPr>
            <p:ph idx="3" type="title"/>
          </p:nvPr>
        </p:nvSpPr>
        <p:spPr>
          <a:xfrm>
            <a:off x="1355725" y="1555159"/>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18" name="Google Shape;18;p3"/>
          <p:cNvSpPr txBox="1"/>
          <p:nvPr>
            <p:ph idx="4" type="subTitle"/>
          </p:nvPr>
        </p:nvSpPr>
        <p:spPr>
          <a:xfrm>
            <a:off x="1355725" y="1777159"/>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19" name="Google Shape;19;p3"/>
          <p:cNvSpPr txBox="1"/>
          <p:nvPr>
            <p:ph idx="5" type="title"/>
          </p:nvPr>
        </p:nvSpPr>
        <p:spPr>
          <a:xfrm>
            <a:off x="689200" y="1404988"/>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20" name="Google Shape;20;p3"/>
          <p:cNvSpPr txBox="1"/>
          <p:nvPr>
            <p:ph idx="6" type="title"/>
          </p:nvPr>
        </p:nvSpPr>
        <p:spPr>
          <a:xfrm>
            <a:off x="1355725" y="2340384"/>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21" name="Google Shape;21;p3"/>
          <p:cNvSpPr txBox="1"/>
          <p:nvPr>
            <p:ph idx="7" type="subTitle"/>
          </p:nvPr>
        </p:nvSpPr>
        <p:spPr>
          <a:xfrm>
            <a:off x="1355725" y="2562384"/>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22" name="Google Shape;22;p3"/>
          <p:cNvSpPr txBox="1"/>
          <p:nvPr>
            <p:ph idx="8" type="title"/>
          </p:nvPr>
        </p:nvSpPr>
        <p:spPr>
          <a:xfrm>
            <a:off x="689200" y="2190213"/>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23" name="Google Shape;23;p3"/>
          <p:cNvSpPr txBox="1"/>
          <p:nvPr>
            <p:ph idx="9" type="title"/>
          </p:nvPr>
        </p:nvSpPr>
        <p:spPr>
          <a:xfrm>
            <a:off x="1355725" y="3125609"/>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24" name="Google Shape;24;p3"/>
          <p:cNvSpPr txBox="1"/>
          <p:nvPr>
            <p:ph idx="13" type="subTitle"/>
          </p:nvPr>
        </p:nvSpPr>
        <p:spPr>
          <a:xfrm>
            <a:off x="1355725" y="3347609"/>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25" name="Google Shape;25;p3"/>
          <p:cNvSpPr txBox="1"/>
          <p:nvPr>
            <p:ph idx="14" type="title"/>
          </p:nvPr>
        </p:nvSpPr>
        <p:spPr>
          <a:xfrm>
            <a:off x="689200" y="2975438"/>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26" name="Google Shape;26;p3"/>
          <p:cNvSpPr txBox="1"/>
          <p:nvPr>
            <p:ph idx="15" type="title"/>
          </p:nvPr>
        </p:nvSpPr>
        <p:spPr>
          <a:xfrm>
            <a:off x="1355725" y="3910834"/>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27" name="Google Shape;27;p3"/>
          <p:cNvSpPr txBox="1"/>
          <p:nvPr>
            <p:ph idx="16" type="subTitle"/>
          </p:nvPr>
        </p:nvSpPr>
        <p:spPr>
          <a:xfrm>
            <a:off x="1355725" y="4132834"/>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28" name="Google Shape;28;p3"/>
          <p:cNvSpPr txBox="1"/>
          <p:nvPr>
            <p:ph idx="17" type="title"/>
          </p:nvPr>
        </p:nvSpPr>
        <p:spPr>
          <a:xfrm>
            <a:off x="689200" y="3760663"/>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29" name="Google Shape;29;p3"/>
          <p:cNvSpPr/>
          <p:nvPr/>
        </p:nvSpPr>
        <p:spPr>
          <a:xfrm>
            <a:off x="6864925" y="0"/>
            <a:ext cx="22791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0" name="Google Shape;30;p3"/>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cxnSp>
        <p:nvCxnSpPr>
          <p:cNvPr id="31" name="Google Shape;31;p3"/>
          <p:cNvCxnSpPr/>
          <p:nvPr/>
        </p:nvCxnSpPr>
        <p:spPr>
          <a:xfrm rot="10800000">
            <a:off x="6860625" y="4940300"/>
            <a:ext cx="1731600" cy="0"/>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Design 1">
  <p:cSld name="Title + Design 1">
    <p:spTree>
      <p:nvGrpSpPr>
        <p:cNvPr id="159" name="Shape 159"/>
        <p:cNvGrpSpPr/>
        <p:nvPr/>
      </p:nvGrpSpPr>
      <p:grpSpPr>
        <a:xfrm>
          <a:off x="0" y="0"/>
          <a:ext cx="0" cy="0"/>
          <a:chOff x="0" y="0"/>
          <a:chExt cx="0" cy="0"/>
        </a:xfrm>
      </p:grpSpPr>
      <p:sp>
        <p:nvSpPr>
          <p:cNvPr id="160" name="Google Shape;160;p21"/>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161" name="Google Shape;161;p21"/>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162" name="Google Shape;162;p21"/>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
        <p:nvSpPr>
          <p:cNvPr id="163" name="Google Shape;163;p21"/>
          <p:cNvSpPr/>
          <p:nvPr/>
        </p:nvSpPr>
        <p:spPr>
          <a:xfrm>
            <a:off x="0" y="1183975"/>
            <a:ext cx="4205400" cy="3276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21"/>
          <p:cNvSpPr/>
          <p:nvPr/>
        </p:nvSpPr>
        <p:spPr>
          <a:xfrm>
            <a:off x="4938750" y="1183975"/>
            <a:ext cx="4205400" cy="3276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Four Columns 1">
  <p:cSld name="Title + Four Columns 1">
    <p:spTree>
      <p:nvGrpSpPr>
        <p:cNvPr id="165" name="Shape 165"/>
        <p:cNvGrpSpPr/>
        <p:nvPr/>
      </p:nvGrpSpPr>
      <p:grpSpPr>
        <a:xfrm>
          <a:off x="0" y="0"/>
          <a:ext cx="0" cy="0"/>
          <a:chOff x="0" y="0"/>
          <a:chExt cx="0" cy="0"/>
        </a:xfrm>
      </p:grpSpPr>
      <p:sp>
        <p:nvSpPr>
          <p:cNvPr id="166" name="Google Shape;166;p22"/>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167" name="Google Shape;167;p22"/>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168" name="Google Shape;168;p22"/>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
        <p:nvSpPr>
          <p:cNvPr id="169" name="Google Shape;169;p22"/>
          <p:cNvSpPr txBox="1"/>
          <p:nvPr>
            <p:ph idx="2" type="title"/>
          </p:nvPr>
        </p:nvSpPr>
        <p:spPr>
          <a:xfrm>
            <a:off x="5746088" y="1725825"/>
            <a:ext cx="26754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170" name="Google Shape;170;p22"/>
          <p:cNvSpPr txBox="1"/>
          <p:nvPr>
            <p:ph idx="1" type="subTitle"/>
          </p:nvPr>
        </p:nvSpPr>
        <p:spPr>
          <a:xfrm>
            <a:off x="5746087" y="2001025"/>
            <a:ext cx="2528700" cy="537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171" name="Google Shape;171;p22"/>
          <p:cNvSpPr txBox="1"/>
          <p:nvPr>
            <p:ph idx="3" type="title"/>
          </p:nvPr>
        </p:nvSpPr>
        <p:spPr>
          <a:xfrm>
            <a:off x="5746088" y="3347598"/>
            <a:ext cx="26754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172" name="Google Shape;172;p22"/>
          <p:cNvSpPr txBox="1"/>
          <p:nvPr>
            <p:ph idx="4" type="subTitle"/>
          </p:nvPr>
        </p:nvSpPr>
        <p:spPr>
          <a:xfrm>
            <a:off x="5746087" y="3622800"/>
            <a:ext cx="2528700" cy="537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173" name="Google Shape;173;p22"/>
          <p:cNvSpPr txBox="1"/>
          <p:nvPr>
            <p:ph idx="5" type="title"/>
          </p:nvPr>
        </p:nvSpPr>
        <p:spPr>
          <a:xfrm>
            <a:off x="722513" y="1725825"/>
            <a:ext cx="2675400" cy="354900"/>
          </a:xfrm>
          <a:prstGeom prst="rect">
            <a:avLst/>
          </a:prstGeom>
          <a:noFill/>
          <a:ln>
            <a:noFill/>
          </a:ln>
        </p:spPr>
        <p:txBody>
          <a:bodyPr anchorCtr="0" anchor="b" bIns="91425" lIns="91425" spcFirstLastPara="1" rIns="91425" wrap="square" tIns="91425">
            <a:noAutofit/>
          </a:bodyPr>
          <a:lstStyle>
            <a:lvl1pPr lvl="0" algn="r">
              <a:lnSpc>
                <a:spcPct val="100000"/>
              </a:lnSpc>
              <a:spcBef>
                <a:spcPts val="0"/>
              </a:spcBef>
              <a:spcAft>
                <a:spcPts val="0"/>
              </a:spcAft>
              <a:buSzPts val="1400"/>
              <a:buNone/>
              <a:defRPr sz="1400"/>
            </a:lvl1pPr>
            <a:lvl2pPr lvl="1" algn="r">
              <a:lnSpc>
                <a:spcPct val="100000"/>
              </a:lnSpc>
              <a:spcBef>
                <a:spcPts val="0"/>
              </a:spcBef>
              <a:spcAft>
                <a:spcPts val="0"/>
              </a:spcAft>
              <a:buSzPts val="1400"/>
              <a:buNone/>
              <a:defRPr sz="1400"/>
            </a:lvl2pPr>
            <a:lvl3pPr lvl="2" algn="r">
              <a:lnSpc>
                <a:spcPct val="100000"/>
              </a:lnSpc>
              <a:spcBef>
                <a:spcPts val="0"/>
              </a:spcBef>
              <a:spcAft>
                <a:spcPts val="0"/>
              </a:spcAft>
              <a:buSzPts val="1400"/>
              <a:buNone/>
              <a:defRPr sz="1400"/>
            </a:lvl3pPr>
            <a:lvl4pPr lvl="3" algn="r">
              <a:lnSpc>
                <a:spcPct val="100000"/>
              </a:lnSpc>
              <a:spcBef>
                <a:spcPts val="0"/>
              </a:spcBef>
              <a:spcAft>
                <a:spcPts val="0"/>
              </a:spcAft>
              <a:buSzPts val="1400"/>
              <a:buNone/>
              <a:defRPr sz="1400"/>
            </a:lvl4pPr>
            <a:lvl5pPr lvl="4" algn="r">
              <a:lnSpc>
                <a:spcPct val="100000"/>
              </a:lnSpc>
              <a:spcBef>
                <a:spcPts val="0"/>
              </a:spcBef>
              <a:spcAft>
                <a:spcPts val="0"/>
              </a:spcAft>
              <a:buSzPts val="1400"/>
              <a:buNone/>
              <a:defRPr sz="1400"/>
            </a:lvl5pPr>
            <a:lvl6pPr lvl="5" algn="r">
              <a:lnSpc>
                <a:spcPct val="100000"/>
              </a:lnSpc>
              <a:spcBef>
                <a:spcPts val="0"/>
              </a:spcBef>
              <a:spcAft>
                <a:spcPts val="0"/>
              </a:spcAft>
              <a:buSzPts val="1400"/>
              <a:buNone/>
              <a:defRPr sz="1400"/>
            </a:lvl6pPr>
            <a:lvl7pPr lvl="6" algn="r">
              <a:lnSpc>
                <a:spcPct val="100000"/>
              </a:lnSpc>
              <a:spcBef>
                <a:spcPts val="0"/>
              </a:spcBef>
              <a:spcAft>
                <a:spcPts val="0"/>
              </a:spcAft>
              <a:buSzPts val="1400"/>
              <a:buNone/>
              <a:defRPr sz="1400"/>
            </a:lvl7pPr>
            <a:lvl8pPr lvl="7" algn="r">
              <a:lnSpc>
                <a:spcPct val="100000"/>
              </a:lnSpc>
              <a:spcBef>
                <a:spcPts val="0"/>
              </a:spcBef>
              <a:spcAft>
                <a:spcPts val="0"/>
              </a:spcAft>
              <a:buSzPts val="1400"/>
              <a:buNone/>
              <a:defRPr sz="1400"/>
            </a:lvl8pPr>
            <a:lvl9pPr lvl="8" algn="r">
              <a:lnSpc>
                <a:spcPct val="100000"/>
              </a:lnSpc>
              <a:spcBef>
                <a:spcPts val="0"/>
              </a:spcBef>
              <a:spcAft>
                <a:spcPts val="0"/>
              </a:spcAft>
              <a:buSzPts val="1400"/>
              <a:buNone/>
              <a:defRPr sz="1400"/>
            </a:lvl9pPr>
          </a:lstStyle>
          <a:p/>
        </p:txBody>
      </p:sp>
      <p:sp>
        <p:nvSpPr>
          <p:cNvPr id="174" name="Google Shape;174;p22"/>
          <p:cNvSpPr txBox="1"/>
          <p:nvPr>
            <p:ph idx="6" type="subTitle"/>
          </p:nvPr>
        </p:nvSpPr>
        <p:spPr>
          <a:xfrm>
            <a:off x="869137" y="2001025"/>
            <a:ext cx="2528700" cy="537900"/>
          </a:xfrm>
          <a:prstGeom prst="rect">
            <a:avLst/>
          </a:prstGeom>
          <a:noFill/>
          <a:ln>
            <a:noFill/>
          </a:ln>
        </p:spPr>
        <p:txBody>
          <a:bodyPr anchorCtr="0" anchor="t" bIns="91425" lIns="91425" spcFirstLastPara="1" rIns="91425" wrap="square" tIns="91425">
            <a:noAutofit/>
          </a:bodyPr>
          <a:lstStyle>
            <a:lvl1pPr lvl="0" algn="r">
              <a:lnSpc>
                <a:spcPct val="100000"/>
              </a:lnSpc>
              <a:spcBef>
                <a:spcPts val="0"/>
              </a:spcBef>
              <a:spcAft>
                <a:spcPts val="0"/>
              </a:spcAft>
              <a:buSzPts val="1300"/>
              <a:buNone/>
              <a:defRPr sz="1300"/>
            </a:lvl1pPr>
            <a:lvl2pPr lvl="1" algn="r">
              <a:lnSpc>
                <a:spcPct val="100000"/>
              </a:lnSpc>
              <a:spcBef>
                <a:spcPts val="0"/>
              </a:spcBef>
              <a:spcAft>
                <a:spcPts val="0"/>
              </a:spcAft>
              <a:buSzPts val="2100"/>
              <a:buNone/>
              <a:defRPr sz="2100"/>
            </a:lvl2pPr>
            <a:lvl3pPr lvl="2" algn="r">
              <a:lnSpc>
                <a:spcPct val="100000"/>
              </a:lnSpc>
              <a:spcBef>
                <a:spcPts val="0"/>
              </a:spcBef>
              <a:spcAft>
                <a:spcPts val="0"/>
              </a:spcAft>
              <a:buSzPts val="2100"/>
              <a:buNone/>
              <a:defRPr sz="2100"/>
            </a:lvl3pPr>
            <a:lvl4pPr lvl="3" algn="r">
              <a:lnSpc>
                <a:spcPct val="100000"/>
              </a:lnSpc>
              <a:spcBef>
                <a:spcPts val="0"/>
              </a:spcBef>
              <a:spcAft>
                <a:spcPts val="0"/>
              </a:spcAft>
              <a:buSzPts val="2100"/>
              <a:buNone/>
              <a:defRPr sz="2100"/>
            </a:lvl4pPr>
            <a:lvl5pPr lvl="4" algn="r">
              <a:lnSpc>
                <a:spcPct val="100000"/>
              </a:lnSpc>
              <a:spcBef>
                <a:spcPts val="0"/>
              </a:spcBef>
              <a:spcAft>
                <a:spcPts val="0"/>
              </a:spcAft>
              <a:buSzPts val="2100"/>
              <a:buNone/>
              <a:defRPr sz="2100"/>
            </a:lvl5pPr>
            <a:lvl6pPr lvl="5" algn="r">
              <a:lnSpc>
                <a:spcPct val="100000"/>
              </a:lnSpc>
              <a:spcBef>
                <a:spcPts val="0"/>
              </a:spcBef>
              <a:spcAft>
                <a:spcPts val="0"/>
              </a:spcAft>
              <a:buSzPts val="2100"/>
              <a:buNone/>
              <a:defRPr sz="2100"/>
            </a:lvl6pPr>
            <a:lvl7pPr lvl="6" algn="r">
              <a:lnSpc>
                <a:spcPct val="100000"/>
              </a:lnSpc>
              <a:spcBef>
                <a:spcPts val="0"/>
              </a:spcBef>
              <a:spcAft>
                <a:spcPts val="0"/>
              </a:spcAft>
              <a:buSzPts val="2100"/>
              <a:buNone/>
              <a:defRPr sz="2100"/>
            </a:lvl7pPr>
            <a:lvl8pPr lvl="7" algn="r">
              <a:lnSpc>
                <a:spcPct val="100000"/>
              </a:lnSpc>
              <a:spcBef>
                <a:spcPts val="0"/>
              </a:spcBef>
              <a:spcAft>
                <a:spcPts val="0"/>
              </a:spcAft>
              <a:buSzPts val="2100"/>
              <a:buNone/>
              <a:defRPr sz="2100"/>
            </a:lvl8pPr>
            <a:lvl9pPr lvl="8" algn="r">
              <a:lnSpc>
                <a:spcPct val="100000"/>
              </a:lnSpc>
              <a:spcBef>
                <a:spcPts val="0"/>
              </a:spcBef>
              <a:spcAft>
                <a:spcPts val="0"/>
              </a:spcAft>
              <a:buSzPts val="2100"/>
              <a:buNone/>
              <a:defRPr sz="2100"/>
            </a:lvl9pPr>
          </a:lstStyle>
          <a:p/>
        </p:txBody>
      </p:sp>
      <p:sp>
        <p:nvSpPr>
          <p:cNvPr id="175" name="Google Shape;175;p22"/>
          <p:cNvSpPr txBox="1"/>
          <p:nvPr>
            <p:ph idx="7" type="title"/>
          </p:nvPr>
        </p:nvSpPr>
        <p:spPr>
          <a:xfrm>
            <a:off x="722513" y="3347598"/>
            <a:ext cx="2675400" cy="354900"/>
          </a:xfrm>
          <a:prstGeom prst="rect">
            <a:avLst/>
          </a:prstGeom>
          <a:noFill/>
          <a:ln>
            <a:noFill/>
          </a:ln>
        </p:spPr>
        <p:txBody>
          <a:bodyPr anchorCtr="0" anchor="b" bIns="91425" lIns="91425" spcFirstLastPara="1" rIns="91425" wrap="square" tIns="91425">
            <a:noAutofit/>
          </a:bodyPr>
          <a:lstStyle>
            <a:lvl1pPr lvl="0" algn="r">
              <a:lnSpc>
                <a:spcPct val="100000"/>
              </a:lnSpc>
              <a:spcBef>
                <a:spcPts val="0"/>
              </a:spcBef>
              <a:spcAft>
                <a:spcPts val="0"/>
              </a:spcAft>
              <a:buSzPts val="1400"/>
              <a:buNone/>
              <a:defRPr sz="1400"/>
            </a:lvl1pPr>
            <a:lvl2pPr lvl="1" algn="r">
              <a:lnSpc>
                <a:spcPct val="100000"/>
              </a:lnSpc>
              <a:spcBef>
                <a:spcPts val="0"/>
              </a:spcBef>
              <a:spcAft>
                <a:spcPts val="0"/>
              </a:spcAft>
              <a:buSzPts val="1400"/>
              <a:buNone/>
              <a:defRPr sz="1400"/>
            </a:lvl2pPr>
            <a:lvl3pPr lvl="2" algn="r">
              <a:lnSpc>
                <a:spcPct val="100000"/>
              </a:lnSpc>
              <a:spcBef>
                <a:spcPts val="0"/>
              </a:spcBef>
              <a:spcAft>
                <a:spcPts val="0"/>
              </a:spcAft>
              <a:buSzPts val="1400"/>
              <a:buNone/>
              <a:defRPr sz="1400"/>
            </a:lvl3pPr>
            <a:lvl4pPr lvl="3" algn="r">
              <a:lnSpc>
                <a:spcPct val="100000"/>
              </a:lnSpc>
              <a:spcBef>
                <a:spcPts val="0"/>
              </a:spcBef>
              <a:spcAft>
                <a:spcPts val="0"/>
              </a:spcAft>
              <a:buSzPts val="1400"/>
              <a:buNone/>
              <a:defRPr sz="1400"/>
            </a:lvl4pPr>
            <a:lvl5pPr lvl="4" algn="r">
              <a:lnSpc>
                <a:spcPct val="100000"/>
              </a:lnSpc>
              <a:spcBef>
                <a:spcPts val="0"/>
              </a:spcBef>
              <a:spcAft>
                <a:spcPts val="0"/>
              </a:spcAft>
              <a:buSzPts val="1400"/>
              <a:buNone/>
              <a:defRPr sz="1400"/>
            </a:lvl5pPr>
            <a:lvl6pPr lvl="5" algn="r">
              <a:lnSpc>
                <a:spcPct val="100000"/>
              </a:lnSpc>
              <a:spcBef>
                <a:spcPts val="0"/>
              </a:spcBef>
              <a:spcAft>
                <a:spcPts val="0"/>
              </a:spcAft>
              <a:buSzPts val="1400"/>
              <a:buNone/>
              <a:defRPr sz="1400"/>
            </a:lvl6pPr>
            <a:lvl7pPr lvl="6" algn="r">
              <a:lnSpc>
                <a:spcPct val="100000"/>
              </a:lnSpc>
              <a:spcBef>
                <a:spcPts val="0"/>
              </a:spcBef>
              <a:spcAft>
                <a:spcPts val="0"/>
              </a:spcAft>
              <a:buSzPts val="1400"/>
              <a:buNone/>
              <a:defRPr sz="1400"/>
            </a:lvl7pPr>
            <a:lvl8pPr lvl="7" algn="r">
              <a:lnSpc>
                <a:spcPct val="100000"/>
              </a:lnSpc>
              <a:spcBef>
                <a:spcPts val="0"/>
              </a:spcBef>
              <a:spcAft>
                <a:spcPts val="0"/>
              </a:spcAft>
              <a:buSzPts val="1400"/>
              <a:buNone/>
              <a:defRPr sz="1400"/>
            </a:lvl8pPr>
            <a:lvl9pPr lvl="8" algn="r">
              <a:lnSpc>
                <a:spcPct val="100000"/>
              </a:lnSpc>
              <a:spcBef>
                <a:spcPts val="0"/>
              </a:spcBef>
              <a:spcAft>
                <a:spcPts val="0"/>
              </a:spcAft>
              <a:buSzPts val="1400"/>
              <a:buNone/>
              <a:defRPr sz="1400"/>
            </a:lvl9pPr>
          </a:lstStyle>
          <a:p/>
        </p:txBody>
      </p:sp>
      <p:sp>
        <p:nvSpPr>
          <p:cNvPr id="176" name="Google Shape;176;p22"/>
          <p:cNvSpPr txBox="1"/>
          <p:nvPr>
            <p:ph idx="8" type="subTitle"/>
          </p:nvPr>
        </p:nvSpPr>
        <p:spPr>
          <a:xfrm>
            <a:off x="869137" y="3622800"/>
            <a:ext cx="2528700" cy="537900"/>
          </a:xfrm>
          <a:prstGeom prst="rect">
            <a:avLst/>
          </a:prstGeom>
          <a:noFill/>
          <a:ln>
            <a:noFill/>
          </a:ln>
        </p:spPr>
        <p:txBody>
          <a:bodyPr anchorCtr="0" anchor="t" bIns="91425" lIns="91425" spcFirstLastPara="1" rIns="91425" wrap="square" tIns="91425">
            <a:noAutofit/>
          </a:bodyPr>
          <a:lstStyle>
            <a:lvl1pPr lvl="0" algn="r">
              <a:lnSpc>
                <a:spcPct val="100000"/>
              </a:lnSpc>
              <a:spcBef>
                <a:spcPts val="0"/>
              </a:spcBef>
              <a:spcAft>
                <a:spcPts val="0"/>
              </a:spcAft>
              <a:buSzPts val="1300"/>
              <a:buNone/>
              <a:defRPr sz="1300"/>
            </a:lvl1pPr>
            <a:lvl2pPr lvl="1" algn="r">
              <a:lnSpc>
                <a:spcPct val="100000"/>
              </a:lnSpc>
              <a:spcBef>
                <a:spcPts val="0"/>
              </a:spcBef>
              <a:spcAft>
                <a:spcPts val="0"/>
              </a:spcAft>
              <a:buSzPts val="2100"/>
              <a:buNone/>
              <a:defRPr sz="2100"/>
            </a:lvl2pPr>
            <a:lvl3pPr lvl="2" algn="r">
              <a:lnSpc>
                <a:spcPct val="100000"/>
              </a:lnSpc>
              <a:spcBef>
                <a:spcPts val="0"/>
              </a:spcBef>
              <a:spcAft>
                <a:spcPts val="0"/>
              </a:spcAft>
              <a:buSzPts val="2100"/>
              <a:buNone/>
              <a:defRPr sz="2100"/>
            </a:lvl3pPr>
            <a:lvl4pPr lvl="3" algn="r">
              <a:lnSpc>
                <a:spcPct val="100000"/>
              </a:lnSpc>
              <a:spcBef>
                <a:spcPts val="0"/>
              </a:spcBef>
              <a:spcAft>
                <a:spcPts val="0"/>
              </a:spcAft>
              <a:buSzPts val="2100"/>
              <a:buNone/>
              <a:defRPr sz="2100"/>
            </a:lvl4pPr>
            <a:lvl5pPr lvl="4" algn="r">
              <a:lnSpc>
                <a:spcPct val="100000"/>
              </a:lnSpc>
              <a:spcBef>
                <a:spcPts val="0"/>
              </a:spcBef>
              <a:spcAft>
                <a:spcPts val="0"/>
              </a:spcAft>
              <a:buSzPts val="2100"/>
              <a:buNone/>
              <a:defRPr sz="2100"/>
            </a:lvl5pPr>
            <a:lvl6pPr lvl="5" algn="r">
              <a:lnSpc>
                <a:spcPct val="100000"/>
              </a:lnSpc>
              <a:spcBef>
                <a:spcPts val="0"/>
              </a:spcBef>
              <a:spcAft>
                <a:spcPts val="0"/>
              </a:spcAft>
              <a:buSzPts val="2100"/>
              <a:buNone/>
              <a:defRPr sz="2100"/>
            </a:lvl6pPr>
            <a:lvl7pPr lvl="6" algn="r">
              <a:lnSpc>
                <a:spcPct val="100000"/>
              </a:lnSpc>
              <a:spcBef>
                <a:spcPts val="0"/>
              </a:spcBef>
              <a:spcAft>
                <a:spcPts val="0"/>
              </a:spcAft>
              <a:buSzPts val="2100"/>
              <a:buNone/>
              <a:defRPr sz="2100"/>
            </a:lvl7pPr>
            <a:lvl8pPr lvl="7" algn="r">
              <a:lnSpc>
                <a:spcPct val="100000"/>
              </a:lnSpc>
              <a:spcBef>
                <a:spcPts val="0"/>
              </a:spcBef>
              <a:spcAft>
                <a:spcPts val="0"/>
              </a:spcAft>
              <a:buSzPts val="2100"/>
              <a:buNone/>
              <a:defRPr sz="2100"/>
            </a:lvl8pPr>
            <a:lvl9pPr lvl="8" algn="r">
              <a:lnSpc>
                <a:spcPct val="100000"/>
              </a:lnSpc>
              <a:spcBef>
                <a:spcPts val="0"/>
              </a:spcBef>
              <a:spcAft>
                <a:spcPts val="0"/>
              </a:spcAft>
              <a:buSzPts val="2100"/>
              <a:buNone/>
              <a:defRPr sz="2100"/>
            </a:lvl9pPr>
          </a:lstStyle>
          <a:p/>
        </p:txBody>
      </p:sp>
      <p:sp>
        <p:nvSpPr>
          <p:cNvPr id="177" name="Google Shape;177;p22"/>
          <p:cNvSpPr/>
          <p:nvPr/>
        </p:nvSpPr>
        <p:spPr>
          <a:xfrm>
            <a:off x="3738600" y="1533525"/>
            <a:ext cx="1666800" cy="2800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wo text">
  <p:cSld name="Title + Two text">
    <p:spTree>
      <p:nvGrpSpPr>
        <p:cNvPr id="178" name="Shape 178"/>
        <p:cNvGrpSpPr/>
        <p:nvPr/>
      </p:nvGrpSpPr>
      <p:grpSpPr>
        <a:xfrm>
          <a:off x="0" y="0"/>
          <a:ext cx="0" cy="0"/>
          <a:chOff x="0" y="0"/>
          <a:chExt cx="0" cy="0"/>
        </a:xfrm>
      </p:grpSpPr>
      <p:sp>
        <p:nvSpPr>
          <p:cNvPr id="179" name="Google Shape;179;p23"/>
          <p:cNvSpPr/>
          <p:nvPr/>
        </p:nvSpPr>
        <p:spPr>
          <a:xfrm>
            <a:off x="-13950" y="2683850"/>
            <a:ext cx="3056700" cy="24597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 name="Google Shape;180;p23"/>
          <p:cNvSpPr/>
          <p:nvPr/>
        </p:nvSpPr>
        <p:spPr>
          <a:xfrm>
            <a:off x="6490450" y="0"/>
            <a:ext cx="2653500" cy="28683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 name="Google Shape;181;p23"/>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182" name="Google Shape;182;p23"/>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183" name="Google Shape;183;p23"/>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
        <p:nvSpPr>
          <p:cNvPr id="184" name="Google Shape;184;p23"/>
          <p:cNvSpPr txBox="1"/>
          <p:nvPr>
            <p:ph idx="1" type="subTitle"/>
          </p:nvPr>
        </p:nvSpPr>
        <p:spPr>
          <a:xfrm>
            <a:off x="705225" y="1241225"/>
            <a:ext cx="2795100" cy="10416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85" name="Google Shape;185;p23"/>
          <p:cNvSpPr txBox="1"/>
          <p:nvPr>
            <p:ph idx="2" type="subTitle"/>
          </p:nvPr>
        </p:nvSpPr>
        <p:spPr>
          <a:xfrm>
            <a:off x="5643600" y="3318500"/>
            <a:ext cx="2795100" cy="10416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Bullet Points">
  <p:cSld name="Title + Bullet Points">
    <p:spTree>
      <p:nvGrpSpPr>
        <p:cNvPr id="186" name="Shape 186"/>
        <p:cNvGrpSpPr/>
        <p:nvPr/>
      </p:nvGrpSpPr>
      <p:grpSpPr>
        <a:xfrm>
          <a:off x="0" y="0"/>
          <a:ext cx="0" cy="0"/>
          <a:chOff x="0" y="0"/>
          <a:chExt cx="0" cy="0"/>
        </a:xfrm>
      </p:grpSpPr>
      <p:sp>
        <p:nvSpPr>
          <p:cNvPr id="187" name="Google Shape;187;p24"/>
          <p:cNvSpPr/>
          <p:nvPr/>
        </p:nvSpPr>
        <p:spPr>
          <a:xfrm>
            <a:off x="5792550" y="0"/>
            <a:ext cx="33516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88" name="Google Shape;188;p24"/>
          <p:cNvSpPr txBox="1"/>
          <p:nvPr>
            <p:ph idx="1" type="body"/>
          </p:nvPr>
        </p:nvSpPr>
        <p:spPr>
          <a:xfrm>
            <a:off x="705225" y="1497050"/>
            <a:ext cx="4366800" cy="30717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189" name="Google Shape;189;p24"/>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90" name="Google Shape;190;p24"/>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lt1"/>
                </a:solidFill>
                <a:latin typeface="Arial"/>
                <a:ea typeface="Arial"/>
                <a:cs typeface="Arial"/>
                <a:sym typeface="Arial"/>
              </a:rPr>
              <a:t>COVID-19</a:t>
            </a:r>
            <a:endParaRPr b="0" i="0" sz="900" u="none" cap="none" strike="noStrike">
              <a:solidFill>
                <a:schemeClr val="lt1"/>
              </a:solidFill>
              <a:latin typeface="Arial"/>
              <a:ea typeface="Arial"/>
              <a:cs typeface="Arial"/>
              <a:sym typeface="Arial"/>
            </a:endParaRPr>
          </a:p>
        </p:txBody>
      </p:sp>
      <p:cxnSp>
        <p:nvCxnSpPr>
          <p:cNvPr id="191" name="Google Shape;191;p24"/>
          <p:cNvCxnSpPr/>
          <p:nvPr/>
        </p:nvCxnSpPr>
        <p:spPr>
          <a:xfrm rot="10800000">
            <a:off x="5757525" y="4940300"/>
            <a:ext cx="2834700" cy="0"/>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wo Columns  1">
  <p:cSld name="Title + Two Columns  1">
    <p:spTree>
      <p:nvGrpSpPr>
        <p:cNvPr id="192" name="Shape 192"/>
        <p:cNvGrpSpPr/>
        <p:nvPr/>
      </p:nvGrpSpPr>
      <p:grpSpPr>
        <a:xfrm>
          <a:off x="0" y="0"/>
          <a:ext cx="0" cy="0"/>
          <a:chOff x="0" y="0"/>
          <a:chExt cx="0" cy="0"/>
        </a:xfrm>
      </p:grpSpPr>
      <p:sp>
        <p:nvSpPr>
          <p:cNvPr id="193" name="Google Shape;193;p25"/>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94" name="Google Shape;194;p25"/>
          <p:cNvSpPr txBox="1"/>
          <p:nvPr>
            <p:ph idx="2" type="title"/>
          </p:nvPr>
        </p:nvSpPr>
        <p:spPr>
          <a:xfrm>
            <a:off x="1670763" y="3194675"/>
            <a:ext cx="2207400" cy="358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195" name="Google Shape;195;p25"/>
          <p:cNvSpPr txBox="1"/>
          <p:nvPr>
            <p:ph idx="1" type="subTitle"/>
          </p:nvPr>
        </p:nvSpPr>
        <p:spPr>
          <a:xfrm>
            <a:off x="1670763" y="3553150"/>
            <a:ext cx="2207400" cy="812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200"/>
              <a:buNone/>
              <a:defRPr sz="1200"/>
            </a:lvl1pPr>
            <a:lvl2pPr lvl="1" algn="ctr">
              <a:lnSpc>
                <a:spcPct val="100000"/>
              </a:lnSpc>
              <a:spcBef>
                <a:spcPts val="0"/>
              </a:spcBef>
              <a:spcAft>
                <a:spcPts val="0"/>
              </a:spcAft>
              <a:buSzPts val="1200"/>
              <a:buNone/>
              <a:defRPr sz="1200"/>
            </a:lvl2pPr>
            <a:lvl3pPr lvl="2" algn="ctr">
              <a:lnSpc>
                <a:spcPct val="100000"/>
              </a:lnSpc>
              <a:spcBef>
                <a:spcPts val="0"/>
              </a:spcBef>
              <a:spcAft>
                <a:spcPts val="0"/>
              </a:spcAft>
              <a:buSzPts val="1200"/>
              <a:buNone/>
              <a:defRPr sz="1200"/>
            </a:lvl3pPr>
            <a:lvl4pPr lvl="3" algn="ctr">
              <a:lnSpc>
                <a:spcPct val="100000"/>
              </a:lnSpc>
              <a:spcBef>
                <a:spcPts val="0"/>
              </a:spcBef>
              <a:spcAft>
                <a:spcPts val="0"/>
              </a:spcAft>
              <a:buSzPts val="1200"/>
              <a:buNone/>
              <a:defRPr sz="1200"/>
            </a:lvl4pPr>
            <a:lvl5pPr lvl="4" algn="ctr">
              <a:lnSpc>
                <a:spcPct val="100000"/>
              </a:lnSpc>
              <a:spcBef>
                <a:spcPts val="0"/>
              </a:spcBef>
              <a:spcAft>
                <a:spcPts val="0"/>
              </a:spcAft>
              <a:buSzPts val="1200"/>
              <a:buNone/>
              <a:defRPr sz="1200"/>
            </a:lvl5pPr>
            <a:lvl6pPr lvl="5" algn="ctr">
              <a:lnSpc>
                <a:spcPct val="100000"/>
              </a:lnSpc>
              <a:spcBef>
                <a:spcPts val="0"/>
              </a:spcBef>
              <a:spcAft>
                <a:spcPts val="0"/>
              </a:spcAft>
              <a:buSzPts val="1200"/>
              <a:buNone/>
              <a:defRPr sz="1200"/>
            </a:lvl6pPr>
            <a:lvl7pPr lvl="6" algn="ctr">
              <a:lnSpc>
                <a:spcPct val="100000"/>
              </a:lnSpc>
              <a:spcBef>
                <a:spcPts val="0"/>
              </a:spcBef>
              <a:spcAft>
                <a:spcPts val="0"/>
              </a:spcAft>
              <a:buSzPts val="1200"/>
              <a:buNone/>
              <a:defRPr sz="1200"/>
            </a:lvl7pPr>
            <a:lvl8pPr lvl="7" algn="ctr">
              <a:lnSpc>
                <a:spcPct val="100000"/>
              </a:lnSpc>
              <a:spcBef>
                <a:spcPts val="0"/>
              </a:spcBef>
              <a:spcAft>
                <a:spcPts val="0"/>
              </a:spcAft>
              <a:buSzPts val="1200"/>
              <a:buNone/>
              <a:defRPr sz="1200"/>
            </a:lvl8pPr>
            <a:lvl9pPr lvl="8" algn="ctr">
              <a:lnSpc>
                <a:spcPct val="100000"/>
              </a:lnSpc>
              <a:spcBef>
                <a:spcPts val="0"/>
              </a:spcBef>
              <a:spcAft>
                <a:spcPts val="0"/>
              </a:spcAft>
              <a:buSzPts val="1200"/>
              <a:buNone/>
              <a:defRPr sz="1200"/>
            </a:lvl9pPr>
          </a:lstStyle>
          <a:p/>
        </p:txBody>
      </p:sp>
      <p:sp>
        <p:nvSpPr>
          <p:cNvPr id="196" name="Google Shape;196;p25"/>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97" name="Google Shape;197;p25"/>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
        <p:nvSpPr>
          <p:cNvPr id="198" name="Google Shape;198;p25"/>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199" name="Google Shape;199;p25"/>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
        <p:nvSpPr>
          <p:cNvPr id="200" name="Google Shape;200;p25"/>
          <p:cNvSpPr txBox="1"/>
          <p:nvPr>
            <p:ph idx="3" type="title"/>
          </p:nvPr>
        </p:nvSpPr>
        <p:spPr>
          <a:xfrm>
            <a:off x="5265838" y="3194675"/>
            <a:ext cx="2207400" cy="358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201" name="Google Shape;201;p25"/>
          <p:cNvSpPr txBox="1"/>
          <p:nvPr>
            <p:ph idx="4" type="subTitle"/>
          </p:nvPr>
        </p:nvSpPr>
        <p:spPr>
          <a:xfrm>
            <a:off x="5265838" y="3553150"/>
            <a:ext cx="2207400" cy="812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200"/>
              <a:buNone/>
              <a:defRPr sz="1200"/>
            </a:lvl1pPr>
            <a:lvl2pPr lvl="1" algn="ctr">
              <a:lnSpc>
                <a:spcPct val="100000"/>
              </a:lnSpc>
              <a:spcBef>
                <a:spcPts val="0"/>
              </a:spcBef>
              <a:spcAft>
                <a:spcPts val="0"/>
              </a:spcAft>
              <a:buSzPts val="1200"/>
              <a:buNone/>
              <a:defRPr sz="1200"/>
            </a:lvl2pPr>
            <a:lvl3pPr lvl="2" algn="ctr">
              <a:lnSpc>
                <a:spcPct val="100000"/>
              </a:lnSpc>
              <a:spcBef>
                <a:spcPts val="0"/>
              </a:spcBef>
              <a:spcAft>
                <a:spcPts val="0"/>
              </a:spcAft>
              <a:buSzPts val="1200"/>
              <a:buNone/>
              <a:defRPr sz="1200"/>
            </a:lvl3pPr>
            <a:lvl4pPr lvl="3" algn="ctr">
              <a:lnSpc>
                <a:spcPct val="100000"/>
              </a:lnSpc>
              <a:spcBef>
                <a:spcPts val="0"/>
              </a:spcBef>
              <a:spcAft>
                <a:spcPts val="0"/>
              </a:spcAft>
              <a:buSzPts val="1200"/>
              <a:buNone/>
              <a:defRPr sz="1200"/>
            </a:lvl4pPr>
            <a:lvl5pPr lvl="4" algn="ctr">
              <a:lnSpc>
                <a:spcPct val="100000"/>
              </a:lnSpc>
              <a:spcBef>
                <a:spcPts val="0"/>
              </a:spcBef>
              <a:spcAft>
                <a:spcPts val="0"/>
              </a:spcAft>
              <a:buSzPts val="1200"/>
              <a:buNone/>
              <a:defRPr sz="1200"/>
            </a:lvl5pPr>
            <a:lvl6pPr lvl="5" algn="ctr">
              <a:lnSpc>
                <a:spcPct val="100000"/>
              </a:lnSpc>
              <a:spcBef>
                <a:spcPts val="0"/>
              </a:spcBef>
              <a:spcAft>
                <a:spcPts val="0"/>
              </a:spcAft>
              <a:buSzPts val="1200"/>
              <a:buNone/>
              <a:defRPr sz="1200"/>
            </a:lvl6pPr>
            <a:lvl7pPr lvl="6" algn="ctr">
              <a:lnSpc>
                <a:spcPct val="100000"/>
              </a:lnSpc>
              <a:spcBef>
                <a:spcPts val="0"/>
              </a:spcBef>
              <a:spcAft>
                <a:spcPts val="0"/>
              </a:spcAft>
              <a:buSzPts val="1200"/>
              <a:buNone/>
              <a:defRPr sz="1200"/>
            </a:lvl7pPr>
            <a:lvl8pPr lvl="7" algn="ctr">
              <a:lnSpc>
                <a:spcPct val="100000"/>
              </a:lnSpc>
              <a:spcBef>
                <a:spcPts val="0"/>
              </a:spcBef>
              <a:spcAft>
                <a:spcPts val="0"/>
              </a:spcAft>
              <a:buSzPts val="1200"/>
              <a:buNone/>
              <a:defRPr sz="1200"/>
            </a:lvl8pPr>
            <a:lvl9pPr lvl="8" algn="ctr">
              <a:lnSpc>
                <a:spcPct val="100000"/>
              </a:lnSpc>
              <a:spcBef>
                <a:spcPts val="0"/>
              </a:spcBef>
              <a:spcAft>
                <a:spcPts val="0"/>
              </a:spcAft>
              <a:buSzPts val="1200"/>
              <a:buNone/>
              <a:defRPr sz="1200"/>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 Credits">
  <p:cSld name="Thanks + Credits">
    <p:spTree>
      <p:nvGrpSpPr>
        <p:cNvPr id="202" name="Shape 202"/>
        <p:cNvGrpSpPr/>
        <p:nvPr/>
      </p:nvGrpSpPr>
      <p:grpSpPr>
        <a:xfrm>
          <a:off x="0" y="0"/>
          <a:ext cx="0" cy="0"/>
          <a:chOff x="0" y="0"/>
          <a:chExt cx="0" cy="0"/>
        </a:xfrm>
      </p:grpSpPr>
      <p:sp>
        <p:nvSpPr>
          <p:cNvPr id="203" name="Google Shape;203;p26"/>
          <p:cNvSpPr/>
          <p:nvPr/>
        </p:nvSpPr>
        <p:spPr>
          <a:xfrm flipH="1">
            <a:off x="275" y="0"/>
            <a:ext cx="53004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04" name="Google Shape;204;p26"/>
          <p:cNvSpPr txBox="1"/>
          <p:nvPr>
            <p:ph type="title"/>
          </p:nvPr>
        </p:nvSpPr>
        <p:spPr>
          <a:xfrm>
            <a:off x="705222" y="76155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p:txBody>
      </p:sp>
      <p:sp>
        <p:nvSpPr>
          <p:cNvPr id="205" name="Google Shape;205;p26"/>
          <p:cNvSpPr txBox="1"/>
          <p:nvPr>
            <p:ph idx="1" type="body"/>
          </p:nvPr>
        </p:nvSpPr>
        <p:spPr>
          <a:xfrm>
            <a:off x="705225" y="1517250"/>
            <a:ext cx="2808000" cy="1247400"/>
          </a:xfrm>
          <a:prstGeom prst="rect">
            <a:avLst/>
          </a:prstGeom>
          <a:noFill/>
          <a:ln>
            <a:noFill/>
          </a:ln>
        </p:spPr>
        <p:txBody>
          <a:bodyPr anchorCtr="0" anchor="t" bIns="91425" lIns="91425" spcFirstLastPara="1" rIns="91425" wrap="square" tIns="91425">
            <a:noAutofit/>
          </a:bodyPr>
          <a:lstStyle>
            <a:lvl1pPr indent="-304800" lvl="0" marL="457200" algn="l">
              <a:lnSpc>
                <a:spcPct val="100000"/>
              </a:lnSpc>
              <a:spcBef>
                <a:spcPts val="0"/>
              </a:spcBef>
              <a:spcAft>
                <a:spcPts val="0"/>
              </a:spcAft>
              <a:buClr>
                <a:schemeClr val="lt1"/>
              </a:buClr>
              <a:buSzPts val="1200"/>
              <a:buChar char="●"/>
              <a:defRPr sz="1200">
                <a:solidFill>
                  <a:schemeClr val="lt1"/>
                </a:solidFill>
              </a:defRPr>
            </a:lvl1pPr>
            <a:lvl2pPr indent="-304800" lvl="1" marL="914400" algn="l">
              <a:lnSpc>
                <a:spcPct val="100000"/>
              </a:lnSpc>
              <a:spcBef>
                <a:spcPts val="1600"/>
              </a:spcBef>
              <a:spcAft>
                <a:spcPts val="0"/>
              </a:spcAft>
              <a:buClr>
                <a:schemeClr val="lt1"/>
              </a:buClr>
              <a:buSzPts val="1200"/>
              <a:buChar char="○"/>
              <a:defRPr sz="1200">
                <a:solidFill>
                  <a:schemeClr val="lt1"/>
                </a:solidFill>
              </a:defRPr>
            </a:lvl2pPr>
            <a:lvl3pPr indent="-304800" lvl="2" marL="1371600" algn="l">
              <a:lnSpc>
                <a:spcPct val="100000"/>
              </a:lnSpc>
              <a:spcBef>
                <a:spcPts val="1600"/>
              </a:spcBef>
              <a:spcAft>
                <a:spcPts val="0"/>
              </a:spcAft>
              <a:buClr>
                <a:schemeClr val="lt1"/>
              </a:buClr>
              <a:buSzPts val="1200"/>
              <a:buChar char="■"/>
              <a:defRPr sz="1200">
                <a:solidFill>
                  <a:schemeClr val="lt1"/>
                </a:solidFill>
              </a:defRPr>
            </a:lvl3pPr>
            <a:lvl4pPr indent="-304800" lvl="3" marL="1828800" algn="l">
              <a:lnSpc>
                <a:spcPct val="100000"/>
              </a:lnSpc>
              <a:spcBef>
                <a:spcPts val="1600"/>
              </a:spcBef>
              <a:spcAft>
                <a:spcPts val="0"/>
              </a:spcAft>
              <a:buClr>
                <a:schemeClr val="lt1"/>
              </a:buClr>
              <a:buSzPts val="1200"/>
              <a:buChar char="●"/>
              <a:defRPr sz="1200">
                <a:solidFill>
                  <a:schemeClr val="lt1"/>
                </a:solidFill>
              </a:defRPr>
            </a:lvl4pPr>
            <a:lvl5pPr indent="-304800" lvl="4" marL="2286000" algn="l">
              <a:lnSpc>
                <a:spcPct val="100000"/>
              </a:lnSpc>
              <a:spcBef>
                <a:spcPts val="1600"/>
              </a:spcBef>
              <a:spcAft>
                <a:spcPts val="0"/>
              </a:spcAft>
              <a:buClr>
                <a:schemeClr val="lt1"/>
              </a:buClr>
              <a:buSzPts val="1200"/>
              <a:buChar char="○"/>
              <a:defRPr sz="1200">
                <a:solidFill>
                  <a:schemeClr val="lt1"/>
                </a:solidFill>
              </a:defRPr>
            </a:lvl5pPr>
            <a:lvl6pPr indent="-304800" lvl="5" marL="2743200" algn="l">
              <a:lnSpc>
                <a:spcPct val="100000"/>
              </a:lnSpc>
              <a:spcBef>
                <a:spcPts val="1600"/>
              </a:spcBef>
              <a:spcAft>
                <a:spcPts val="0"/>
              </a:spcAft>
              <a:buClr>
                <a:schemeClr val="lt1"/>
              </a:buClr>
              <a:buSzPts val="1200"/>
              <a:buChar char="■"/>
              <a:defRPr sz="1200">
                <a:solidFill>
                  <a:schemeClr val="lt1"/>
                </a:solidFill>
              </a:defRPr>
            </a:lvl6pPr>
            <a:lvl7pPr indent="-304800" lvl="6" marL="3200400" algn="l">
              <a:lnSpc>
                <a:spcPct val="100000"/>
              </a:lnSpc>
              <a:spcBef>
                <a:spcPts val="1600"/>
              </a:spcBef>
              <a:spcAft>
                <a:spcPts val="0"/>
              </a:spcAft>
              <a:buClr>
                <a:schemeClr val="lt1"/>
              </a:buClr>
              <a:buSzPts val="1200"/>
              <a:buChar char="●"/>
              <a:defRPr sz="1200">
                <a:solidFill>
                  <a:schemeClr val="lt1"/>
                </a:solidFill>
              </a:defRPr>
            </a:lvl7pPr>
            <a:lvl8pPr indent="-304800" lvl="7" marL="3657600" algn="l">
              <a:lnSpc>
                <a:spcPct val="100000"/>
              </a:lnSpc>
              <a:spcBef>
                <a:spcPts val="1600"/>
              </a:spcBef>
              <a:spcAft>
                <a:spcPts val="0"/>
              </a:spcAft>
              <a:buClr>
                <a:schemeClr val="lt1"/>
              </a:buClr>
              <a:buSzPts val="1200"/>
              <a:buChar char="○"/>
              <a:defRPr sz="1200">
                <a:solidFill>
                  <a:schemeClr val="lt1"/>
                </a:solidFill>
              </a:defRPr>
            </a:lvl8pPr>
            <a:lvl9pPr indent="-304800" lvl="8" marL="4114800" algn="l">
              <a:lnSpc>
                <a:spcPct val="100000"/>
              </a:lnSpc>
              <a:spcBef>
                <a:spcPts val="1600"/>
              </a:spcBef>
              <a:spcAft>
                <a:spcPts val="1600"/>
              </a:spcAft>
              <a:buClr>
                <a:schemeClr val="lt1"/>
              </a:buClr>
              <a:buSzPts val="1200"/>
              <a:buChar char="■"/>
              <a:defRPr sz="1200">
                <a:solidFill>
                  <a:schemeClr val="lt1"/>
                </a:solidFill>
              </a:defRPr>
            </a:lvl9pPr>
          </a:lstStyle>
          <a:p/>
        </p:txBody>
      </p:sp>
      <p:sp>
        <p:nvSpPr>
          <p:cNvPr id="206" name="Google Shape;206;p26"/>
          <p:cNvSpPr txBox="1"/>
          <p:nvPr/>
        </p:nvSpPr>
        <p:spPr>
          <a:xfrm>
            <a:off x="705225" y="2839250"/>
            <a:ext cx="2574900" cy="828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300"/>
              </a:spcBef>
              <a:spcAft>
                <a:spcPts val="0"/>
              </a:spcAft>
              <a:buClr>
                <a:srgbClr val="000000"/>
              </a:buClr>
              <a:buSzPts val="1000"/>
              <a:buFont typeface="Arial"/>
              <a:buNone/>
            </a:pPr>
            <a:r>
              <a:rPr b="0" i="0" lang="en-US" sz="1000" u="none" cap="none" strike="noStrike">
                <a:solidFill>
                  <a:schemeClr val="lt1"/>
                </a:solidFill>
                <a:latin typeface="Montserrat"/>
                <a:ea typeface="Montserrat"/>
                <a:cs typeface="Montserrat"/>
                <a:sym typeface="Montserrat"/>
              </a:rPr>
              <a:t>CREDITS: This presentation template was created by </a:t>
            </a:r>
            <a:r>
              <a:rPr b="0" i="0" lang="en-US" sz="1000" u="none" cap="none" strike="noStrike">
                <a:solidFill>
                  <a:schemeClr val="hlink"/>
                </a:solidFill>
                <a:uFill>
                  <a:noFill/>
                </a:uFill>
                <a:latin typeface="Montserrat"/>
                <a:ea typeface="Montserrat"/>
                <a:cs typeface="Montserrat"/>
                <a:sym typeface="Montserrat"/>
                <a:hlinkClick r:id="rId2"/>
              </a:rPr>
              <a:t>Slidesgo</a:t>
            </a:r>
            <a:r>
              <a:rPr b="0" i="0" lang="en-US" sz="1000" u="none" cap="none" strike="noStrike">
                <a:solidFill>
                  <a:schemeClr val="lt1"/>
                </a:solidFill>
                <a:latin typeface="Montserrat"/>
                <a:ea typeface="Montserrat"/>
                <a:cs typeface="Montserrat"/>
                <a:sym typeface="Montserrat"/>
              </a:rPr>
              <a:t>, including icons by </a:t>
            </a:r>
            <a:r>
              <a:rPr b="0" i="0" lang="en-US" sz="1000" u="none" cap="none" strike="noStrike">
                <a:solidFill>
                  <a:schemeClr val="hlink"/>
                </a:solidFill>
                <a:uFill>
                  <a:noFill/>
                </a:uFill>
                <a:latin typeface="Montserrat"/>
                <a:ea typeface="Montserrat"/>
                <a:cs typeface="Montserrat"/>
                <a:sym typeface="Montserrat"/>
                <a:hlinkClick r:id="rId3"/>
              </a:rPr>
              <a:t>Flaticon</a:t>
            </a:r>
            <a:r>
              <a:rPr b="0" i="0" lang="en-US" sz="1000" u="none" cap="none" strike="noStrike">
                <a:solidFill>
                  <a:schemeClr val="lt1"/>
                </a:solidFill>
                <a:latin typeface="Montserrat"/>
                <a:ea typeface="Montserrat"/>
                <a:cs typeface="Montserrat"/>
                <a:sym typeface="Montserrat"/>
              </a:rPr>
              <a:t>, and infographics &amp; images by </a:t>
            </a:r>
            <a:r>
              <a:rPr b="0" i="0" lang="en-US" sz="1000" u="none" cap="none" strike="noStrike">
                <a:solidFill>
                  <a:schemeClr val="hlink"/>
                </a:solidFill>
                <a:uFill>
                  <a:noFill/>
                </a:uFill>
                <a:latin typeface="Montserrat"/>
                <a:ea typeface="Montserrat"/>
                <a:cs typeface="Montserrat"/>
                <a:sym typeface="Montserrat"/>
                <a:hlinkClick r:id="rId4"/>
              </a:rPr>
              <a:t>Freepik</a:t>
            </a:r>
            <a:r>
              <a:rPr b="0" i="0" lang="en-US" sz="1000" u="none" cap="none" strike="noStrike">
                <a:solidFill>
                  <a:schemeClr val="lt1"/>
                </a:solidFill>
                <a:latin typeface="Montserrat"/>
                <a:ea typeface="Montserrat"/>
                <a:cs typeface="Montserrat"/>
                <a:sym typeface="Montserrat"/>
              </a:rPr>
              <a:t>. </a:t>
            </a:r>
            <a:endParaRPr b="0" i="0" sz="1000" u="none" cap="none" strike="noStrike">
              <a:solidFill>
                <a:schemeClr val="lt1"/>
              </a:solidFill>
              <a:latin typeface="Montserrat"/>
              <a:ea typeface="Montserrat"/>
              <a:cs typeface="Montserrat"/>
              <a:sym typeface="Montserrat"/>
            </a:endParaRPr>
          </a:p>
          <a:p>
            <a:pPr indent="0" lvl="0" marL="0" marR="0" rtl="0" algn="l">
              <a:lnSpc>
                <a:spcPct val="115000"/>
              </a:lnSpc>
              <a:spcBef>
                <a:spcPts val="300"/>
              </a:spcBef>
              <a:spcAft>
                <a:spcPts val="0"/>
              </a:spcAft>
              <a:buClr>
                <a:srgbClr val="000000"/>
              </a:buClr>
              <a:buSzPts val="1000"/>
              <a:buFont typeface="Arial"/>
              <a:buNone/>
            </a:pPr>
            <a:r>
              <a:t/>
            </a:r>
            <a:endParaRPr b="0" i="0" sz="1000" u="none" cap="none" strike="noStrike">
              <a:solidFill>
                <a:schemeClr val="lt1"/>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Montserrat"/>
              <a:ea typeface="Montserrat"/>
              <a:cs typeface="Montserrat"/>
              <a:sym typeface="Montserrat"/>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Bullet Points 1">
  <p:cSld name="Title + Bullet Points 1">
    <p:spTree>
      <p:nvGrpSpPr>
        <p:cNvPr id="207" name="Shape 207"/>
        <p:cNvGrpSpPr/>
        <p:nvPr/>
      </p:nvGrpSpPr>
      <p:grpSpPr>
        <a:xfrm>
          <a:off x="0" y="0"/>
          <a:ext cx="0" cy="0"/>
          <a:chOff x="0" y="0"/>
          <a:chExt cx="0" cy="0"/>
        </a:xfrm>
      </p:grpSpPr>
      <p:sp>
        <p:nvSpPr>
          <p:cNvPr id="208" name="Google Shape;208;p27"/>
          <p:cNvSpPr/>
          <p:nvPr/>
        </p:nvSpPr>
        <p:spPr>
          <a:xfrm>
            <a:off x="2207650" y="1307425"/>
            <a:ext cx="6936600" cy="38568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09" name="Google Shape;209;p27"/>
          <p:cNvSpPr txBox="1"/>
          <p:nvPr>
            <p:ph idx="1" type="body"/>
          </p:nvPr>
        </p:nvSpPr>
        <p:spPr>
          <a:xfrm>
            <a:off x="2577375" y="1699975"/>
            <a:ext cx="4366800" cy="3071700"/>
          </a:xfrm>
          <a:prstGeom prst="rect">
            <a:avLst/>
          </a:prstGeom>
          <a:noFill/>
          <a:ln>
            <a:noFill/>
          </a:ln>
        </p:spPr>
        <p:txBody>
          <a:bodyPr anchorCtr="0" anchor="t" bIns="91425" lIns="91425" spcFirstLastPara="1" rIns="91425" wrap="square" tIns="91425">
            <a:noAutofit/>
          </a:bodyPr>
          <a:lstStyle>
            <a:lvl1pPr indent="-311150" lvl="0" marL="457200" algn="l">
              <a:lnSpc>
                <a:spcPct val="100000"/>
              </a:lnSpc>
              <a:spcBef>
                <a:spcPts val="0"/>
              </a:spcBef>
              <a:spcAft>
                <a:spcPts val="0"/>
              </a:spcAft>
              <a:buClr>
                <a:schemeClr val="lt1"/>
              </a:buClr>
              <a:buSzPts val="1300"/>
              <a:buChar char="●"/>
              <a:defRPr sz="1300">
                <a:solidFill>
                  <a:schemeClr val="lt1"/>
                </a:solidFill>
              </a:defRPr>
            </a:lvl1pPr>
            <a:lvl2pPr indent="-311150" lvl="1" marL="914400" algn="l">
              <a:lnSpc>
                <a:spcPct val="100000"/>
              </a:lnSpc>
              <a:spcBef>
                <a:spcPts val="1600"/>
              </a:spcBef>
              <a:spcAft>
                <a:spcPts val="0"/>
              </a:spcAft>
              <a:buClr>
                <a:schemeClr val="lt1"/>
              </a:buClr>
              <a:buSzPts val="1300"/>
              <a:buChar char="○"/>
              <a:defRPr sz="1300">
                <a:solidFill>
                  <a:schemeClr val="lt1"/>
                </a:solidFill>
              </a:defRPr>
            </a:lvl2pPr>
            <a:lvl3pPr indent="-311150" lvl="2" marL="1371600" algn="l">
              <a:lnSpc>
                <a:spcPct val="100000"/>
              </a:lnSpc>
              <a:spcBef>
                <a:spcPts val="1600"/>
              </a:spcBef>
              <a:spcAft>
                <a:spcPts val="0"/>
              </a:spcAft>
              <a:buClr>
                <a:schemeClr val="lt1"/>
              </a:buClr>
              <a:buSzPts val="1300"/>
              <a:buChar char="■"/>
              <a:defRPr sz="1300">
                <a:solidFill>
                  <a:schemeClr val="lt1"/>
                </a:solidFill>
              </a:defRPr>
            </a:lvl3pPr>
            <a:lvl4pPr indent="-311150" lvl="3" marL="1828800" algn="l">
              <a:lnSpc>
                <a:spcPct val="100000"/>
              </a:lnSpc>
              <a:spcBef>
                <a:spcPts val="1600"/>
              </a:spcBef>
              <a:spcAft>
                <a:spcPts val="0"/>
              </a:spcAft>
              <a:buClr>
                <a:schemeClr val="lt1"/>
              </a:buClr>
              <a:buSzPts val="1300"/>
              <a:buChar char="●"/>
              <a:defRPr sz="1300">
                <a:solidFill>
                  <a:schemeClr val="lt1"/>
                </a:solidFill>
              </a:defRPr>
            </a:lvl4pPr>
            <a:lvl5pPr indent="-311150" lvl="4" marL="2286000" algn="l">
              <a:lnSpc>
                <a:spcPct val="100000"/>
              </a:lnSpc>
              <a:spcBef>
                <a:spcPts val="1600"/>
              </a:spcBef>
              <a:spcAft>
                <a:spcPts val="0"/>
              </a:spcAft>
              <a:buClr>
                <a:schemeClr val="lt1"/>
              </a:buClr>
              <a:buSzPts val="1300"/>
              <a:buChar char="○"/>
              <a:defRPr sz="1300">
                <a:solidFill>
                  <a:schemeClr val="lt1"/>
                </a:solidFill>
              </a:defRPr>
            </a:lvl5pPr>
            <a:lvl6pPr indent="-311150" lvl="5" marL="2743200" algn="l">
              <a:lnSpc>
                <a:spcPct val="100000"/>
              </a:lnSpc>
              <a:spcBef>
                <a:spcPts val="1600"/>
              </a:spcBef>
              <a:spcAft>
                <a:spcPts val="0"/>
              </a:spcAft>
              <a:buClr>
                <a:schemeClr val="lt1"/>
              </a:buClr>
              <a:buSzPts val="1300"/>
              <a:buChar char="■"/>
              <a:defRPr sz="1300">
                <a:solidFill>
                  <a:schemeClr val="lt1"/>
                </a:solidFill>
              </a:defRPr>
            </a:lvl6pPr>
            <a:lvl7pPr indent="-311150" lvl="6" marL="3200400" algn="l">
              <a:lnSpc>
                <a:spcPct val="100000"/>
              </a:lnSpc>
              <a:spcBef>
                <a:spcPts val="1600"/>
              </a:spcBef>
              <a:spcAft>
                <a:spcPts val="0"/>
              </a:spcAft>
              <a:buClr>
                <a:schemeClr val="lt1"/>
              </a:buClr>
              <a:buSzPts val="1300"/>
              <a:buChar char="●"/>
              <a:defRPr sz="1300">
                <a:solidFill>
                  <a:schemeClr val="lt1"/>
                </a:solidFill>
              </a:defRPr>
            </a:lvl7pPr>
            <a:lvl8pPr indent="-311150" lvl="7" marL="3657600" algn="l">
              <a:lnSpc>
                <a:spcPct val="100000"/>
              </a:lnSpc>
              <a:spcBef>
                <a:spcPts val="1600"/>
              </a:spcBef>
              <a:spcAft>
                <a:spcPts val="0"/>
              </a:spcAft>
              <a:buClr>
                <a:schemeClr val="lt1"/>
              </a:buClr>
              <a:buSzPts val="1300"/>
              <a:buChar char="○"/>
              <a:defRPr sz="1300">
                <a:solidFill>
                  <a:schemeClr val="lt1"/>
                </a:solidFill>
              </a:defRPr>
            </a:lvl8pPr>
            <a:lvl9pPr indent="-311150" lvl="8" marL="4114800" algn="l">
              <a:lnSpc>
                <a:spcPct val="100000"/>
              </a:lnSpc>
              <a:spcBef>
                <a:spcPts val="1600"/>
              </a:spcBef>
              <a:spcAft>
                <a:spcPts val="1600"/>
              </a:spcAft>
              <a:buClr>
                <a:schemeClr val="lt1"/>
              </a:buClr>
              <a:buSzPts val="1300"/>
              <a:buChar char="■"/>
              <a:defRPr sz="1300">
                <a:solidFill>
                  <a:schemeClr val="lt1"/>
                </a:solidFill>
              </a:defRPr>
            </a:lvl9pPr>
          </a:lstStyle>
          <a:p/>
        </p:txBody>
      </p:sp>
      <p:sp>
        <p:nvSpPr>
          <p:cNvPr id="210" name="Google Shape;210;p27"/>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wo Lists">
  <p:cSld name="Title + Two Lists">
    <p:spTree>
      <p:nvGrpSpPr>
        <p:cNvPr id="211" name="Shape 211"/>
        <p:cNvGrpSpPr/>
        <p:nvPr/>
      </p:nvGrpSpPr>
      <p:grpSpPr>
        <a:xfrm>
          <a:off x="0" y="0"/>
          <a:ext cx="0" cy="0"/>
          <a:chOff x="0" y="0"/>
          <a:chExt cx="0" cy="0"/>
        </a:xfrm>
      </p:grpSpPr>
      <p:sp>
        <p:nvSpPr>
          <p:cNvPr id="212" name="Google Shape;212;p28"/>
          <p:cNvSpPr txBox="1"/>
          <p:nvPr>
            <p:ph idx="1" type="body"/>
          </p:nvPr>
        </p:nvSpPr>
        <p:spPr>
          <a:xfrm>
            <a:off x="966675" y="1468475"/>
            <a:ext cx="3276600" cy="2981400"/>
          </a:xfrm>
          <a:prstGeom prst="rect">
            <a:avLst/>
          </a:prstGeom>
          <a:noFill/>
          <a:ln>
            <a:noFill/>
          </a:ln>
        </p:spPr>
        <p:txBody>
          <a:bodyPr anchorCtr="0" anchor="t" bIns="91425" lIns="91425" spcFirstLastPara="1" rIns="91425" wrap="square" tIns="91425">
            <a:noAutofit/>
          </a:bodyPr>
          <a:lstStyle>
            <a:lvl1pPr indent="-311150" lvl="0" marL="457200" algn="l">
              <a:lnSpc>
                <a:spcPct val="100000"/>
              </a:lnSpc>
              <a:spcBef>
                <a:spcPts val="0"/>
              </a:spcBef>
              <a:spcAft>
                <a:spcPts val="0"/>
              </a:spcAft>
              <a:buSzPts val="1300"/>
              <a:buChar char="●"/>
              <a:defRPr sz="1300"/>
            </a:lvl1pPr>
            <a:lvl2pPr indent="-311150" lvl="1" marL="914400" algn="l">
              <a:lnSpc>
                <a:spcPct val="100000"/>
              </a:lnSpc>
              <a:spcBef>
                <a:spcPts val="1600"/>
              </a:spcBef>
              <a:spcAft>
                <a:spcPts val="0"/>
              </a:spcAft>
              <a:buSzPts val="1300"/>
              <a:buChar char="○"/>
              <a:defRPr sz="1300"/>
            </a:lvl2pPr>
            <a:lvl3pPr indent="-311150" lvl="2" marL="1371600" algn="l">
              <a:lnSpc>
                <a:spcPct val="100000"/>
              </a:lnSpc>
              <a:spcBef>
                <a:spcPts val="1600"/>
              </a:spcBef>
              <a:spcAft>
                <a:spcPts val="0"/>
              </a:spcAft>
              <a:buSzPts val="1300"/>
              <a:buChar char="■"/>
              <a:defRPr sz="1300"/>
            </a:lvl3pPr>
            <a:lvl4pPr indent="-311150" lvl="3" marL="1828800" algn="l">
              <a:lnSpc>
                <a:spcPct val="100000"/>
              </a:lnSpc>
              <a:spcBef>
                <a:spcPts val="1600"/>
              </a:spcBef>
              <a:spcAft>
                <a:spcPts val="0"/>
              </a:spcAft>
              <a:buSzPts val="1300"/>
              <a:buChar char="●"/>
              <a:defRPr sz="1300"/>
            </a:lvl4pPr>
            <a:lvl5pPr indent="-311150" lvl="4" marL="2286000" algn="l">
              <a:lnSpc>
                <a:spcPct val="100000"/>
              </a:lnSpc>
              <a:spcBef>
                <a:spcPts val="1600"/>
              </a:spcBef>
              <a:spcAft>
                <a:spcPts val="0"/>
              </a:spcAft>
              <a:buSzPts val="1300"/>
              <a:buChar char="○"/>
              <a:defRPr sz="1300"/>
            </a:lvl5pPr>
            <a:lvl6pPr indent="-311150" lvl="5" marL="2743200" algn="l">
              <a:lnSpc>
                <a:spcPct val="100000"/>
              </a:lnSpc>
              <a:spcBef>
                <a:spcPts val="1600"/>
              </a:spcBef>
              <a:spcAft>
                <a:spcPts val="0"/>
              </a:spcAft>
              <a:buSzPts val="1300"/>
              <a:buChar char="■"/>
              <a:defRPr sz="1300"/>
            </a:lvl6pPr>
            <a:lvl7pPr indent="-311150" lvl="6" marL="3200400" algn="l">
              <a:lnSpc>
                <a:spcPct val="100000"/>
              </a:lnSpc>
              <a:spcBef>
                <a:spcPts val="1600"/>
              </a:spcBef>
              <a:spcAft>
                <a:spcPts val="0"/>
              </a:spcAft>
              <a:buSzPts val="1300"/>
              <a:buChar char="●"/>
              <a:defRPr sz="1300"/>
            </a:lvl7pPr>
            <a:lvl8pPr indent="-311150" lvl="7" marL="3657600" algn="l">
              <a:lnSpc>
                <a:spcPct val="100000"/>
              </a:lnSpc>
              <a:spcBef>
                <a:spcPts val="1600"/>
              </a:spcBef>
              <a:spcAft>
                <a:spcPts val="0"/>
              </a:spcAft>
              <a:buSzPts val="1300"/>
              <a:buChar char="○"/>
              <a:defRPr sz="1300"/>
            </a:lvl8pPr>
            <a:lvl9pPr indent="-311150" lvl="8" marL="4114800" algn="l">
              <a:lnSpc>
                <a:spcPct val="100000"/>
              </a:lnSpc>
              <a:spcBef>
                <a:spcPts val="1600"/>
              </a:spcBef>
              <a:spcAft>
                <a:spcPts val="1600"/>
              </a:spcAft>
              <a:buSzPts val="1300"/>
              <a:buChar char="■"/>
              <a:defRPr sz="1300"/>
            </a:lvl9pPr>
          </a:lstStyle>
          <a:p/>
        </p:txBody>
      </p:sp>
      <p:sp>
        <p:nvSpPr>
          <p:cNvPr id="213" name="Google Shape;213;p28"/>
          <p:cNvSpPr txBox="1"/>
          <p:nvPr>
            <p:ph idx="2" type="body"/>
          </p:nvPr>
        </p:nvSpPr>
        <p:spPr>
          <a:xfrm>
            <a:off x="4900625" y="1468475"/>
            <a:ext cx="3276600" cy="2981400"/>
          </a:xfrm>
          <a:prstGeom prst="rect">
            <a:avLst/>
          </a:prstGeom>
          <a:noFill/>
          <a:ln>
            <a:noFill/>
          </a:ln>
        </p:spPr>
        <p:txBody>
          <a:bodyPr anchorCtr="0" anchor="t" bIns="91425" lIns="91425" spcFirstLastPara="1" rIns="91425" wrap="square" tIns="91425">
            <a:noAutofit/>
          </a:bodyPr>
          <a:lstStyle>
            <a:lvl1pPr indent="-311150" lvl="0" marL="457200" algn="l">
              <a:lnSpc>
                <a:spcPct val="100000"/>
              </a:lnSpc>
              <a:spcBef>
                <a:spcPts val="0"/>
              </a:spcBef>
              <a:spcAft>
                <a:spcPts val="0"/>
              </a:spcAft>
              <a:buSzPts val="1300"/>
              <a:buChar char="●"/>
              <a:defRPr sz="1300"/>
            </a:lvl1pPr>
            <a:lvl2pPr indent="-311150" lvl="1" marL="914400" algn="l">
              <a:lnSpc>
                <a:spcPct val="100000"/>
              </a:lnSpc>
              <a:spcBef>
                <a:spcPts val="1600"/>
              </a:spcBef>
              <a:spcAft>
                <a:spcPts val="0"/>
              </a:spcAft>
              <a:buSzPts val="1300"/>
              <a:buChar char="○"/>
              <a:defRPr sz="1300"/>
            </a:lvl2pPr>
            <a:lvl3pPr indent="-311150" lvl="2" marL="1371600" algn="l">
              <a:lnSpc>
                <a:spcPct val="100000"/>
              </a:lnSpc>
              <a:spcBef>
                <a:spcPts val="1600"/>
              </a:spcBef>
              <a:spcAft>
                <a:spcPts val="0"/>
              </a:spcAft>
              <a:buSzPts val="1300"/>
              <a:buChar char="■"/>
              <a:defRPr sz="1300"/>
            </a:lvl3pPr>
            <a:lvl4pPr indent="-311150" lvl="3" marL="1828800" algn="l">
              <a:lnSpc>
                <a:spcPct val="100000"/>
              </a:lnSpc>
              <a:spcBef>
                <a:spcPts val="1600"/>
              </a:spcBef>
              <a:spcAft>
                <a:spcPts val="0"/>
              </a:spcAft>
              <a:buSzPts val="1300"/>
              <a:buChar char="●"/>
              <a:defRPr sz="1300"/>
            </a:lvl4pPr>
            <a:lvl5pPr indent="-311150" lvl="4" marL="2286000" algn="l">
              <a:lnSpc>
                <a:spcPct val="100000"/>
              </a:lnSpc>
              <a:spcBef>
                <a:spcPts val="1600"/>
              </a:spcBef>
              <a:spcAft>
                <a:spcPts val="0"/>
              </a:spcAft>
              <a:buSzPts val="1300"/>
              <a:buChar char="○"/>
              <a:defRPr sz="1300"/>
            </a:lvl5pPr>
            <a:lvl6pPr indent="-311150" lvl="5" marL="2743200" algn="l">
              <a:lnSpc>
                <a:spcPct val="100000"/>
              </a:lnSpc>
              <a:spcBef>
                <a:spcPts val="1600"/>
              </a:spcBef>
              <a:spcAft>
                <a:spcPts val="0"/>
              </a:spcAft>
              <a:buSzPts val="1300"/>
              <a:buChar char="■"/>
              <a:defRPr sz="1300"/>
            </a:lvl6pPr>
            <a:lvl7pPr indent="-311150" lvl="6" marL="3200400" algn="l">
              <a:lnSpc>
                <a:spcPct val="100000"/>
              </a:lnSpc>
              <a:spcBef>
                <a:spcPts val="1600"/>
              </a:spcBef>
              <a:spcAft>
                <a:spcPts val="0"/>
              </a:spcAft>
              <a:buSzPts val="1300"/>
              <a:buChar char="●"/>
              <a:defRPr sz="1300"/>
            </a:lvl7pPr>
            <a:lvl8pPr indent="-311150" lvl="7" marL="3657600" algn="l">
              <a:lnSpc>
                <a:spcPct val="100000"/>
              </a:lnSpc>
              <a:spcBef>
                <a:spcPts val="1600"/>
              </a:spcBef>
              <a:spcAft>
                <a:spcPts val="0"/>
              </a:spcAft>
              <a:buSzPts val="1300"/>
              <a:buChar char="○"/>
              <a:defRPr sz="1300"/>
            </a:lvl8pPr>
            <a:lvl9pPr indent="-311150" lvl="8" marL="4114800" algn="l">
              <a:lnSpc>
                <a:spcPct val="100000"/>
              </a:lnSpc>
              <a:spcBef>
                <a:spcPts val="1600"/>
              </a:spcBef>
              <a:spcAft>
                <a:spcPts val="1600"/>
              </a:spcAft>
              <a:buSzPts val="1300"/>
              <a:buChar char="■"/>
              <a:defRPr sz="1300"/>
            </a:lvl9pPr>
          </a:lstStyle>
          <a:p/>
        </p:txBody>
      </p:sp>
      <p:sp>
        <p:nvSpPr>
          <p:cNvPr id="214" name="Google Shape;214;p28"/>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9" name="Shape 219"/>
        <p:cNvGrpSpPr/>
        <p:nvPr/>
      </p:nvGrpSpPr>
      <p:grpSpPr>
        <a:xfrm>
          <a:off x="0" y="0"/>
          <a:ext cx="0" cy="0"/>
          <a:chOff x="0" y="0"/>
          <a:chExt cx="0" cy="0"/>
        </a:xfrm>
      </p:grpSpPr>
      <p:sp>
        <p:nvSpPr>
          <p:cNvPr id="220" name="Google Shape;220;p30"/>
          <p:cNvSpPr txBox="1"/>
          <p:nvPr>
            <p:ph idx="1" type="body"/>
          </p:nvPr>
        </p:nvSpPr>
        <p:spPr>
          <a:xfrm>
            <a:off x="705225" y="1166075"/>
            <a:ext cx="7138500" cy="3078900"/>
          </a:xfrm>
          <a:prstGeom prst="rect">
            <a:avLst/>
          </a:prstGeom>
          <a:noFill/>
          <a:ln>
            <a:noFill/>
          </a:ln>
        </p:spPr>
        <p:txBody>
          <a:bodyPr anchorCtr="0" anchor="t" bIns="91425" lIns="91425" spcFirstLastPara="1" rIns="91425" wrap="square" tIns="91425">
            <a:noAutofit/>
          </a:bodyPr>
          <a:lstStyle>
            <a:lvl1pPr indent="-304800" lvl="0" marL="457200" algn="l">
              <a:lnSpc>
                <a:spcPct val="100000"/>
              </a:lnSpc>
              <a:spcBef>
                <a:spcPts val="0"/>
              </a:spcBef>
              <a:spcAft>
                <a:spcPts val="0"/>
              </a:spcAft>
              <a:buSzPts val="1200"/>
              <a:buChar char="●"/>
              <a:defRPr sz="1200"/>
            </a:lvl1pPr>
            <a:lvl2pPr indent="-304800" lvl="1" marL="914400" algn="l">
              <a:lnSpc>
                <a:spcPct val="100000"/>
              </a:lnSpc>
              <a:spcBef>
                <a:spcPts val="1600"/>
              </a:spcBef>
              <a:spcAft>
                <a:spcPts val="0"/>
              </a:spcAft>
              <a:buSzPts val="1200"/>
              <a:buChar char="○"/>
              <a:defRPr sz="1200"/>
            </a:lvl2pPr>
            <a:lvl3pPr indent="-304800" lvl="2" marL="1371600" algn="l">
              <a:lnSpc>
                <a:spcPct val="100000"/>
              </a:lnSpc>
              <a:spcBef>
                <a:spcPts val="1600"/>
              </a:spcBef>
              <a:spcAft>
                <a:spcPts val="0"/>
              </a:spcAft>
              <a:buSzPts val="1200"/>
              <a:buChar char="■"/>
              <a:defRPr sz="1200"/>
            </a:lvl3pPr>
            <a:lvl4pPr indent="-304800" lvl="3" marL="1828800" algn="l">
              <a:lnSpc>
                <a:spcPct val="100000"/>
              </a:lnSpc>
              <a:spcBef>
                <a:spcPts val="1600"/>
              </a:spcBef>
              <a:spcAft>
                <a:spcPts val="0"/>
              </a:spcAft>
              <a:buSzPts val="1200"/>
              <a:buChar char="●"/>
              <a:defRPr sz="1200"/>
            </a:lvl4pPr>
            <a:lvl5pPr indent="-304800" lvl="4" marL="2286000" algn="l">
              <a:lnSpc>
                <a:spcPct val="100000"/>
              </a:lnSpc>
              <a:spcBef>
                <a:spcPts val="1600"/>
              </a:spcBef>
              <a:spcAft>
                <a:spcPts val="0"/>
              </a:spcAft>
              <a:buSzPts val="1200"/>
              <a:buChar char="○"/>
              <a:defRPr sz="1200"/>
            </a:lvl5pPr>
            <a:lvl6pPr indent="-304800" lvl="5" marL="2743200" algn="l">
              <a:lnSpc>
                <a:spcPct val="100000"/>
              </a:lnSpc>
              <a:spcBef>
                <a:spcPts val="1600"/>
              </a:spcBef>
              <a:spcAft>
                <a:spcPts val="0"/>
              </a:spcAft>
              <a:buSzPts val="1200"/>
              <a:buChar char="■"/>
              <a:defRPr sz="1200"/>
            </a:lvl6pPr>
            <a:lvl7pPr indent="-304800" lvl="6" marL="3200400" algn="l">
              <a:lnSpc>
                <a:spcPct val="100000"/>
              </a:lnSpc>
              <a:spcBef>
                <a:spcPts val="1600"/>
              </a:spcBef>
              <a:spcAft>
                <a:spcPts val="0"/>
              </a:spcAft>
              <a:buSzPts val="1200"/>
              <a:buChar char="●"/>
              <a:defRPr sz="1200"/>
            </a:lvl7pPr>
            <a:lvl8pPr indent="-304800" lvl="7" marL="3657600" algn="l">
              <a:lnSpc>
                <a:spcPct val="100000"/>
              </a:lnSpc>
              <a:spcBef>
                <a:spcPts val="1600"/>
              </a:spcBef>
              <a:spcAft>
                <a:spcPts val="0"/>
              </a:spcAft>
              <a:buSzPts val="1200"/>
              <a:buChar char="○"/>
              <a:defRPr sz="1200"/>
            </a:lvl8pPr>
            <a:lvl9pPr indent="-304800" lvl="8" marL="4114800" algn="l">
              <a:lnSpc>
                <a:spcPct val="100000"/>
              </a:lnSpc>
              <a:spcBef>
                <a:spcPts val="1600"/>
              </a:spcBef>
              <a:spcAft>
                <a:spcPts val="1600"/>
              </a:spcAft>
              <a:buSzPts val="1200"/>
              <a:buChar char="■"/>
              <a:defRPr sz="1200"/>
            </a:lvl9pPr>
          </a:lstStyle>
          <a:p/>
        </p:txBody>
      </p:sp>
      <p:sp>
        <p:nvSpPr>
          <p:cNvPr id="221" name="Google Shape;221;p30"/>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22" name="Shape 222"/>
        <p:cNvGrpSpPr/>
        <p:nvPr/>
      </p:nvGrpSpPr>
      <p:grpSpPr>
        <a:xfrm>
          <a:off x="0" y="0"/>
          <a:ext cx="0" cy="0"/>
          <a:chOff x="0" y="0"/>
          <a:chExt cx="0" cy="0"/>
        </a:xfrm>
      </p:grpSpPr>
      <p:sp>
        <p:nvSpPr>
          <p:cNvPr id="223" name="Google Shape;223;p31"/>
          <p:cNvSpPr/>
          <p:nvPr/>
        </p:nvSpPr>
        <p:spPr>
          <a:xfrm>
            <a:off x="-14800" y="-22200"/>
            <a:ext cx="7341600" cy="5202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 name="Google Shape;224;p31"/>
          <p:cNvSpPr txBox="1"/>
          <p:nvPr>
            <p:ph type="ctrTitle"/>
          </p:nvPr>
        </p:nvSpPr>
        <p:spPr>
          <a:xfrm>
            <a:off x="888325" y="2056650"/>
            <a:ext cx="4878000" cy="1030200"/>
          </a:xfrm>
          <a:prstGeom prst="rect">
            <a:avLst/>
          </a:prstGeom>
          <a:noFill/>
          <a:ln>
            <a:noFill/>
          </a:ln>
        </p:spPr>
        <p:txBody>
          <a:bodyPr anchorCtr="0" anchor="ctr" bIns="91425" lIns="91425" spcFirstLastPara="1" rIns="91425" wrap="square" tIns="91425">
            <a:noAutofit/>
          </a:bodyPr>
          <a:lstStyle>
            <a:lvl1pPr lvl="0" algn="l">
              <a:lnSpc>
                <a:spcPct val="90000"/>
              </a:lnSpc>
              <a:spcBef>
                <a:spcPts val="0"/>
              </a:spcBef>
              <a:spcAft>
                <a:spcPts val="0"/>
              </a:spcAft>
              <a:buClr>
                <a:schemeClr val="lt1"/>
              </a:buClr>
              <a:buSzPts val="3600"/>
              <a:buNone/>
              <a:defRPr sz="3600">
                <a:solidFill>
                  <a:schemeClr val="lt1"/>
                </a:solidFill>
              </a:defRPr>
            </a:lvl1pPr>
            <a:lvl2pPr lvl="1" algn="ctr">
              <a:lnSpc>
                <a:spcPct val="90000"/>
              </a:lnSpc>
              <a:spcBef>
                <a:spcPts val="0"/>
              </a:spcBef>
              <a:spcAft>
                <a:spcPts val="0"/>
              </a:spcAft>
              <a:buClr>
                <a:schemeClr val="accent1"/>
              </a:buClr>
              <a:buSzPts val="5200"/>
              <a:buNone/>
              <a:defRPr sz="5200">
                <a:solidFill>
                  <a:schemeClr val="accent1"/>
                </a:solidFill>
              </a:defRPr>
            </a:lvl2pPr>
            <a:lvl3pPr lvl="2" algn="ctr">
              <a:lnSpc>
                <a:spcPct val="90000"/>
              </a:lnSpc>
              <a:spcBef>
                <a:spcPts val="0"/>
              </a:spcBef>
              <a:spcAft>
                <a:spcPts val="0"/>
              </a:spcAft>
              <a:buClr>
                <a:schemeClr val="accent1"/>
              </a:buClr>
              <a:buSzPts val="5200"/>
              <a:buNone/>
              <a:defRPr sz="5200">
                <a:solidFill>
                  <a:schemeClr val="accent1"/>
                </a:solidFill>
              </a:defRPr>
            </a:lvl3pPr>
            <a:lvl4pPr lvl="3" algn="ctr">
              <a:lnSpc>
                <a:spcPct val="90000"/>
              </a:lnSpc>
              <a:spcBef>
                <a:spcPts val="0"/>
              </a:spcBef>
              <a:spcAft>
                <a:spcPts val="0"/>
              </a:spcAft>
              <a:buClr>
                <a:schemeClr val="accent1"/>
              </a:buClr>
              <a:buSzPts val="5200"/>
              <a:buNone/>
              <a:defRPr sz="5200">
                <a:solidFill>
                  <a:schemeClr val="accent1"/>
                </a:solidFill>
              </a:defRPr>
            </a:lvl4pPr>
            <a:lvl5pPr lvl="4" algn="ctr">
              <a:lnSpc>
                <a:spcPct val="90000"/>
              </a:lnSpc>
              <a:spcBef>
                <a:spcPts val="0"/>
              </a:spcBef>
              <a:spcAft>
                <a:spcPts val="0"/>
              </a:spcAft>
              <a:buClr>
                <a:schemeClr val="accent1"/>
              </a:buClr>
              <a:buSzPts val="5200"/>
              <a:buNone/>
              <a:defRPr sz="5200">
                <a:solidFill>
                  <a:schemeClr val="accent1"/>
                </a:solidFill>
              </a:defRPr>
            </a:lvl5pPr>
            <a:lvl6pPr lvl="5" algn="ctr">
              <a:lnSpc>
                <a:spcPct val="90000"/>
              </a:lnSpc>
              <a:spcBef>
                <a:spcPts val="0"/>
              </a:spcBef>
              <a:spcAft>
                <a:spcPts val="0"/>
              </a:spcAft>
              <a:buClr>
                <a:schemeClr val="accent1"/>
              </a:buClr>
              <a:buSzPts val="5200"/>
              <a:buNone/>
              <a:defRPr sz="5200">
                <a:solidFill>
                  <a:schemeClr val="accent1"/>
                </a:solidFill>
              </a:defRPr>
            </a:lvl6pPr>
            <a:lvl7pPr lvl="6" algn="ctr">
              <a:lnSpc>
                <a:spcPct val="90000"/>
              </a:lnSpc>
              <a:spcBef>
                <a:spcPts val="0"/>
              </a:spcBef>
              <a:spcAft>
                <a:spcPts val="0"/>
              </a:spcAft>
              <a:buClr>
                <a:schemeClr val="accent1"/>
              </a:buClr>
              <a:buSzPts val="5200"/>
              <a:buNone/>
              <a:defRPr sz="5200">
                <a:solidFill>
                  <a:schemeClr val="accent1"/>
                </a:solidFill>
              </a:defRPr>
            </a:lvl7pPr>
            <a:lvl8pPr lvl="7" algn="ctr">
              <a:lnSpc>
                <a:spcPct val="90000"/>
              </a:lnSpc>
              <a:spcBef>
                <a:spcPts val="0"/>
              </a:spcBef>
              <a:spcAft>
                <a:spcPts val="0"/>
              </a:spcAft>
              <a:buClr>
                <a:schemeClr val="accent1"/>
              </a:buClr>
              <a:buSzPts val="5200"/>
              <a:buNone/>
              <a:defRPr sz="5200">
                <a:solidFill>
                  <a:schemeClr val="accent1"/>
                </a:solidFill>
              </a:defRPr>
            </a:lvl8pPr>
            <a:lvl9pPr lvl="8" algn="ctr">
              <a:lnSpc>
                <a:spcPct val="90000"/>
              </a:lnSpc>
              <a:spcBef>
                <a:spcPts val="0"/>
              </a:spcBef>
              <a:spcAft>
                <a:spcPts val="0"/>
              </a:spcAft>
              <a:buClr>
                <a:schemeClr val="accent1"/>
              </a:buClr>
              <a:buSzPts val="5200"/>
              <a:buNone/>
              <a:defRPr sz="5200">
                <a:solidFill>
                  <a:schemeClr val="accent1"/>
                </a:solidFill>
              </a:defRPr>
            </a:lvl9pPr>
          </a:lstStyle>
          <a:p/>
        </p:txBody>
      </p:sp>
      <p:sp>
        <p:nvSpPr>
          <p:cNvPr id="225" name="Google Shape;225;p31"/>
          <p:cNvSpPr txBox="1"/>
          <p:nvPr>
            <p:ph idx="1" type="subTitle"/>
          </p:nvPr>
        </p:nvSpPr>
        <p:spPr>
          <a:xfrm>
            <a:off x="888325" y="4399261"/>
            <a:ext cx="3430800" cy="373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bg>
      <p:bgPr>
        <a:solidFill>
          <a:schemeClr val="accent1"/>
        </a:solidFill>
      </p:bgPr>
    </p:bg>
    <p:spTree>
      <p:nvGrpSpPr>
        <p:cNvPr id="32" name="Shape 32"/>
        <p:cNvGrpSpPr/>
        <p:nvPr/>
      </p:nvGrpSpPr>
      <p:grpSpPr>
        <a:xfrm>
          <a:off x="0" y="0"/>
          <a:ext cx="0" cy="0"/>
          <a:chOff x="0" y="0"/>
          <a:chExt cx="0" cy="0"/>
        </a:xfrm>
      </p:grpSpPr>
      <p:grpSp>
        <p:nvGrpSpPr>
          <p:cNvPr id="33" name="Google Shape;33;p4"/>
          <p:cNvGrpSpPr/>
          <p:nvPr/>
        </p:nvGrpSpPr>
        <p:grpSpPr>
          <a:xfrm>
            <a:off x="0" y="0"/>
            <a:ext cx="9144000" cy="5143475"/>
            <a:chOff x="0" y="0"/>
            <a:chExt cx="9144000" cy="5143475"/>
          </a:xfrm>
        </p:grpSpPr>
        <p:grpSp>
          <p:nvGrpSpPr>
            <p:cNvPr id="34" name="Google Shape;34;p4"/>
            <p:cNvGrpSpPr/>
            <p:nvPr/>
          </p:nvGrpSpPr>
          <p:grpSpPr>
            <a:xfrm>
              <a:off x="0" y="0"/>
              <a:ext cx="9144000" cy="5143475"/>
              <a:chOff x="0" y="0"/>
              <a:chExt cx="9144000" cy="5143475"/>
            </a:xfrm>
          </p:grpSpPr>
          <p:sp>
            <p:nvSpPr>
              <p:cNvPr id="35" name="Google Shape;35;p4"/>
              <p:cNvSpPr/>
              <p:nvPr/>
            </p:nvSpPr>
            <p:spPr>
              <a:xfrm>
                <a:off x="0" y="4748000"/>
                <a:ext cx="9144000" cy="3954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4"/>
              <p:cNvSpPr/>
              <p:nvPr/>
            </p:nvSpPr>
            <p:spPr>
              <a:xfrm>
                <a:off x="0" y="0"/>
                <a:ext cx="9144000" cy="3954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4"/>
              <p:cNvSpPr/>
              <p:nvPr/>
            </p:nvSpPr>
            <p:spPr>
              <a:xfrm rot="5400000">
                <a:off x="-2215050" y="2533025"/>
                <a:ext cx="4825500" cy="3954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4"/>
              <p:cNvSpPr/>
              <p:nvPr/>
            </p:nvSpPr>
            <p:spPr>
              <a:xfrm rot="5400000">
                <a:off x="6533550" y="2533025"/>
                <a:ext cx="4825500" cy="3954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9" name="Google Shape;39;p4"/>
            <p:cNvSpPr/>
            <p:nvPr/>
          </p:nvSpPr>
          <p:spPr>
            <a:xfrm>
              <a:off x="1490850" y="3577150"/>
              <a:ext cx="6162300" cy="12840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0" name="Google Shape;40;p4"/>
          <p:cNvSpPr txBox="1"/>
          <p:nvPr>
            <p:ph type="title"/>
          </p:nvPr>
        </p:nvSpPr>
        <p:spPr>
          <a:xfrm>
            <a:off x="1651650" y="3722750"/>
            <a:ext cx="5840700" cy="10812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bg>
      <p:bgPr>
        <a:solidFill>
          <a:schemeClr val="accent1"/>
        </a:solidFill>
      </p:bgPr>
    </p:bg>
    <p:spTree>
      <p:nvGrpSpPr>
        <p:cNvPr id="226" name="Shape 226"/>
        <p:cNvGrpSpPr/>
        <p:nvPr/>
      </p:nvGrpSpPr>
      <p:grpSpPr>
        <a:xfrm>
          <a:off x="0" y="0"/>
          <a:ext cx="0" cy="0"/>
          <a:chOff x="0" y="0"/>
          <a:chExt cx="0" cy="0"/>
        </a:xfrm>
      </p:grpSpPr>
      <p:grpSp>
        <p:nvGrpSpPr>
          <p:cNvPr id="227" name="Google Shape;227;p32"/>
          <p:cNvGrpSpPr/>
          <p:nvPr/>
        </p:nvGrpSpPr>
        <p:grpSpPr>
          <a:xfrm>
            <a:off x="0" y="1"/>
            <a:ext cx="9144000" cy="5143475"/>
            <a:chOff x="0" y="0"/>
            <a:chExt cx="9144000" cy="5143475"/>
          </a:xfrm>
        </p:grpSpPr>
        <p:grpSp>
          <p:nvGrpSpPr>
            <p:cNvPr id="228" name="Google Shape;228;p32"/>
            <p:cNvGrpSpPr/>
            <p:nvPr/>
          </p:nvGrpSpPr>
          <p:grpSpPr>
            <a:xfrm>
              <a:off x="0" y="0"/>
              <a:ext cx="9144000" cy="5143475"/>
              <a:chOff x="0" y="0"/>
              <a:chExt cx="9144000" cy="5143475"/>
            </a:xfrm>
          </p:grpSpPr>
          <p:sp>
            <p:nvSpPr>
              <p:cNvPr id="229" name="Google Shape;229;p32"/>
              <p:cNvSpPr/>
              <p:nvPr/>
            </p:nvSpPr>
            <p:spPr>
              <a:xfrm>
                <a:off x="0" y="4748000"/>
                <a:ext cx="9144000" cy="3954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 name="Google Shape;230;p32"/>
              <p:cNvSpPr/>
              <p:nvPr/>
            </p:nvSpPr>
            <p:spPr>
              <a:xfrm>
                <a:off x="0" y="0"/>
                <a:ext cx="9144000" cy="3954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32"/>
              <p:cNvSpPr/>
              <p:nvPr/>
            </p:nvSpPr>
            <p:spPr>
              <a:xfrm rot="5400000">
                <a:off x="-2215050" y="2533025"/>
                <a:ext cx="4825500" cy="3954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 name="Google Shape;232;p32"/>
              <p:cNvSpPr/>
              <p:nvPr/>
            </p:nvSpPr>
            <p:spPr>
              <a:xfrm rot="5400000">
                <a:off x="6533550" y="2533025"/>
                <a:ext cx="4825500" cy="3954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3" name="Google Shape;233;p32"/>
            <p:cNvSpPr/>
            <p:nvPr/>
          </p:nvSpPr>
          <p:spPr>
            <a:xfrm>
              <a:off x="1490850" y="3577150"/>
              <a:ext cx="6162300" cy="12840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4" name="Google Shape;234;p32"/>
          <p:cNvSpPr txBox="1"/>
          <p:nvPr>
            <p:ph type="title"/>
          </p:nvPr>
        </p:nvSpPr>
        <p:spPr>
          <a:xfrm>
            <a:off x="1651650" y="3722750"/>
            <a:ext cx="5840700" cy="10812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wo Lists">
  <p:cSld name="Title + Two Lists">
    <p:spTree>
      <p:nvGrpSpPr>
        <p:cNvPr id="235" name="Shape 235"/>
        <p:cNvGrpSpPr/>
        <p:nvPr/>
      </p:nvGrpSpPr>
      <p:grpSpPr>
        <a:xfrm>
          <a:off x="0" y="0"/>
          <a:ext cx="0" cy="0"/>
          <a:chOff x="0" y="0"/>
          <a:chExt cx="0" cy="0"/>
        </a:xfrm>
      </p:grpSpPr>
      <p:sp>
        <p:nvSpPr>
          <p:cNvPr id="236" name="Google Shape;236;p33"/>
          <p:cNvSpPr txBox="1"/>
          <p:nvPr>
            <p:ph idx="1" type="body"/>
          </p:nvPr>
        </p:nvSpPr>
        <p:spPr>
          <a:xfrm>
            <a:off x="966675" y="1468475"/>
            <a:ext cx="3276600" cy="2981400"/>
          </a:xfrm>
          <a:prstGeom prst="rect">
            <a:avLst/>
          </a:prstGeom>
          <a:noFill/>
          <a:ln>
            <a:noFill/>
          </a:ln>
        </p:spPr>
        <p:txBody>
          <a:bodyPr anchorCtr="0" anchor="t" bIns="91425" lIns="91425" spcFirstLastPara="1" rIns="91425" wrap="square" tIns="91425">
            <a:noAutofit/>
          </a:bodyPr>
          <a:lstStyle>
            <a:lvl1pPr indent="-311150" lvl="0" marL="457200" algn="l">
              <a:lnSpc>
                <a:spcPct val="100000"/>
              </a:lnSpc>
              <a:spcBef>
                <a:spcPts val="0"/>
              </a:spcBef>
              <a:spcAft>
                <a:spcPts val="0"/>
              </a:spcAft>
              <a:buSzPts val="1300"/>
              <a:buChar char="●"/>
              <a:defRPr sz="1300"/>
            </a:lvl1pPr>
            <a:lvl2pPr indent="-311150" lvl="1" marL="914400" algn="l">
              <a:lnSpc>
                <a:spcPct val="100000"/>
              </a:lnSpc>
              <a:spcBef>
                <a:spcPts val="1600"/>
              </a:spcBef>
              <a:spcAft>
                <a:spcPts val="0"/>
              </a:spcAft>
              <a:buSzPts val="1300"/>
              <a:buChar char="○"/>
              <a:defRPr sz="1300"/>
            </a:lvl2pPr>
            <a:lvl3pPr indent="-311150" lvl="2" marL="1371600" algn="l">
              <a:lnSpc>
                <a:spcPct val="100000"/>
              </a:lnSpc>
              <a:spcBef>
                <a:spcPts val="1600"/>
              </a:spcBef>
              <a:spcAft>
                <a:spcPts val="0"/>
              </a:spcAft>
              <a:buSzPts val="1300"/>
              <a:buChar char="■"/>
              <a:defRPr sz="1300"/>
            </a:lvl3pPr>
            <a:lvl4pPr indent="-311150" lvl="3" marL="1828800" algn="l">
              <a:lnSpc>
                <a:spcPct val="100000"/>
              </a:lnSpc>
              <a:spcBef>
                <a:spcPts val="1600"/>
              </a:spcBef>
              <a:spcAft>
                <a:spcPts val="0"/>
              </a:spcAft>
              <a:buSzPts val="1300"/>
              <a:buChar char="●"/>
              <a:defRPr sz="1300"/>
            </a:lvl4pPr>
            <a:lvl5pPr indent="-311150" lvl="4" marL="2286000" algn="l">
              <a:lnSpc>
                <a:spcPct val="100000"/>
              </a:lnSpc>
              <a:spcBef>
                <a:spcPts val="1600"/>
              </a:spcBef>
              <a:spcAft>
                <a:spcPts val="0"/>
              </a:spcAft>
              <a:buSzPts val="1300"/>
              <a:buChar char="○"/>
              <a:defRPr sz="1300"/>
            </a:lvl5pPr>
            <a:lvl6pPr indent="-311150" lvl="5" marL="2743200" algn="l">
              <a:lnSpc>
                <a:spcPct val="100000"/>
              </a:lnSpc>
              <a:spcBef>
                <a:spcPts val="1600"/>
              </a:spcBef>
              <a:spcAft>
                <a:spcPts val="0"/>
              </a:spcAft>
              <a:buSzPts val="1300"/>
              <a:buChar char="■"/>
              <a:defRPr sz="1300"/>
            </a:lvl6pPr>
            <a:lvl7pPr indent="-311150" lvl="6" marL="3200400" algn="l">
              <a:lnSpc>
                <a:spcPct val="100000"/>
              </a:lnSpc>
              <a:spcBef>
                <a:spcPts val="1600"/>
              </a:spcBef>
              <a:spcAft>
                <a:spcPts val="0"/>
              </a:spcAft>
              <a:buSzPts val="1300"/>
              <a:buChar char="●"/>
              <a:defRPr sz="1300"/>
            </a:lvl7pPr>
            <a:lvl8pPr indent="-311150" lvl="7" marL="3657600" algn="l">
              <a:lnSpc>
                <a:spcPct val="100000"/>
              </a:lnSpc>
              <a:spcBef>
                <a:spcPts val="1600"/>
              </a:spcBef>
              <a:spcAft>
                <a:spcPts val="0"/>
              </a:spcAft>
              <a:buSzPts val="1300"/>
              <a:buChar char="○"/>
              <a:defRPr sz="1300"/>
            </a:lvl8pPr>
            <a:lvl9pPr indent="-311150" lvl="8" marL="4114800" algn="l">
              <a:lnSpc>
                <a:spcPct val="100000"/>
              </a:lnSpc>
              <a:spcBef>
                <a:spcPts val="1600"/>
              </a:spcBef>
              <a:spcAft>
                <a:spcPts val="1600"/>
              </a:spcAft>
              <a:buSzPts val="1300"/>
              <a:buChar char="■"/>
              <a:defRPr sz="1300"/>
            </a:lvl9pPr>
          </a:lstStyle>
          <a:p/>
        </p:txBody>
      </p:sp>
      <p:sp>
        <p:nvSpPr>
          <p:cNvPr id="237" name="Google Shape;237;p33"/>
          <p:cNvSpPr txBox="1"/>
          <p:nvPr>
            <p:ph idx="2" type="body"/>
          </p:nvPr>
        </p:nvSpPr>
        <p:spPr>
          <a:xfrm>
            <a:off x="4900625" y="1468475"/>
            <a:ext cx="3276600" cy="2981400"/>
          </a:xfrm>
          <a:prstGeom prst="rect">
            <a:avLst/>
          </a:prstGeom>
          <a:noFill/>
          <a:ln>
            <a:noFill/>
          </a:ln>
        </p:spPr>
        <p:txBody>
          <a:bodyPr anchorCtr="0" anchor="t" bIns="91425" lIns="91425" spcFirstLastPara="1" rIns="91425" wrap="square" tIns="91425">
            <a:noAutofit/>
          </a:bodyPr>
          <a:lstStyle>
            <a:lvl1pPr indent="-311150" lvl="0" marL="457200" algn="l">
              <a:lnSpc>
                <a:spcPct val="100000"/>
              </a:lnSpc>
              <a:spcBef>
                <a:spcPts val="0"/>
              </a:spcBef>
              <a:spcAft>
                <a:spcPts val="0"/>
              </a:spcAft>
              <a:buSzPts val="1300"/>
              <a:buChar char="●"/>
              <a:defRPr sz="1300"/>
            </a:lvl1pPr>
            <a:lvl2pPr indent="-311150" lvl="1" marL="914400" algn="l">
              <a:lnSpc>
                <a:spcPct val="100000"/>
              </a:lnSpc>
              <a:spcBef>
                <a:spcPts val="1600"/>
              </a:spcBef>
              <a:spcAft>
                <a:spcPts val="0"/>
              </a:spcAft>
              <a:buSzPts val="1300"/>
              <a:buChar char="○"/>
              <a:defRPr sz="1300"/>
            </a:lvl2pPr>
            <a:lvl3pPr indent="-311150" lvl="2" marL="1371600" algn="l">
              <a:lnSpc>
                <a:spcPct val="100000"/>
              </a:lnSpc>
              <a:spcBef>
                <a:spcPts val="1600"/>
              </a:spcBef>
              <a:spcAft>
                <a:spcPts val="0"/>
              </a:spcAft>
              <a:buSzPts val="1300"/>
              <a:buChar char="■"/>
              <a:defRPr sz="1300"/>
            </a:lvl3pPr>
            <a:lvl4pPr indent="-311150" lvl="3" marL="1828800" algn="l">
              <a:lnSpc>
                <a:spcPct val="100000"/>
              </a:lnSpc>
              <a:spcBef>
                <a:spcPts val="1600"/>
              </a:spcBef>
              <a:spcAft>
                <a:spcPts val="0"/>
              </a:spcAft>
              <a:buSzPts val="1300"/>
              <a:buChar char="●"/>
              <a:defRPr sz="1300"/>
            </a:lvl4pPr>
            <a:lvl5pPr indent="-311150" lvl="4" marL="2286000" algn="l">
              <a:lnSpc>
                <a:spcPct val="100000"/>
              </a:lnSpc>
              <a:spcBef>
                <a:spcPts val="1600"/>
              </a:spcBef>
              <a:spcAft>
                <a:spcPts val="0"/>
              </a:spcAft>
              <a:buSzPts val="1300"/>
              <a:buChar char="○"/>
              <a:defRPr sz="1300"/>
            </a:lvl5pPr>
            <a:lvl6pPr indent="-311150" lvl="5" marL="2743200" algn="l">
              <a:lnSpc>
                <a:spcPct val="100000"/>
              </a:lnSpc>
              <a:spcBef>
                <a:spcPts val="1600"/>
              </a:spcBef>
              <a:spcAft>
                <a:spcPts val="0"/>
              </a:spcAft>
              <a:buSzPts val="1300"/>
              <a:buChar char="■"/>
              <a:defRPr sz="1300"/>
            </a:lvl6pPr>
            <a:lvl7pPr indent="-311150" lvl="6" marL="3200400" algn="l">
              <a:lnSpc>
                <a:spcPct val="100000"/>
              </a:lnSpc>
              <a:spcBef>
                <a:spcPts val="1600"/>
              </a:spcBef>
              <a:spcAft>
                <a:spcPts val="0"/>
              </a:spcAft>
              <a:buSzPts val="1300"/>
              <a:buChar char="●"/>
              <a:defRPr sz="1300"/>
            </a:lvl7pPr>
            <a:lvl8pPr indent="-311150" lvl="7" marL="3657600" algn="l">
              <a:lnSpc>
                <a:spcPct val="100000"/>
              </a:lnSpc>
              <a:spcBef>
                <a:spcPts val="1600"/>
              </a:spcBef>
              <a:spcAft>
                <a:spcPts val="0"/>
              </a:spcAft>
              <a:buSzPts val="1300"/>
              <a:buChar char="○"/>
              <a:defRPr sz="1300"/>
            </a:lvl8pPr>
            <a:lvl9pPr indent="-311150" lvl="8" marL="4114800" algn="l">
              <a:lnSpc>
                <a:spcPct val="100000"/>
              </a:lnSpc>
              <a:spcBef>
                <a:spcPts val="1600"/>
              </a:spcBef>
              <a:spcAft>
                <a:spcPts val="1600"/>
              </a:spcAft>
              <a:buSzPts val="1300"/>
              <a:buChar char="■"/>
              <a:defRPr sz="1300"/>
            </a:lvl9pPr>
          </a:lstStyle>
          <a:p/>
        </p:txBody>
      </p:sp>
      <p:sp>
        <p:nvSpPr>
          <p:cNvPr id="238" name="Google Shape;238;p33"/>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9" name="Shape 239"/>
        <p:cNvGrpSpPr/>
        <p:nvPr/>
      </p:nvGrpSpPr>
      <p:grpSpPr>
        <a:xfrm>
          <a:off x="0" y="0"/>
          <a:ext cx="0" cy="0"/>
          <a:chOff x="0" y="0"/>
          <a:chExt cx="0" cy="0"/>
        </a:xfrm>
      </p:grpSpPr>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40" name="Shape 240"/>
        <p:cNvGrpSpPr/>
        <p:nvPr/>
      </p:nvGrpSpPr>
      <p:grpSpPr>
        <a:xfrm>
          <a:off x="0" y="0"/>
          <a:ext cx="0" cy="0"/>
          <a:chOff x="0" y="0"/>
          <a:chExt cx="0" cy="0"/>
        </a:xfrm>
      </p:grpSpPr>
      <p:sp>
        <p:nvSpPr>
          <p:cNvPr id="241" name="Google Shape;241;p35"/>
          <p:cNvSpPr/>
          <p:nvPr/>
        </p:nvSpPr>
        <p:spPr>
          <a:xfrm>
            <a:off x="4961200" y="-75"/>
            <a:ext cx="4182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35"/>
          <p:cNvSpPr/>
          <p:nvPr/>
        </p:nvSpPr>
        <p:spPr>
          <a:xfrm>
            <a:off x="0" y="-75"/>
            <a:ext cx="453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 name="Google Shape;243;p35"/>
          <p:cNvSpPr txBox="1"/>
          <p:nvPr>
            <p:ph type="title"/>
          </p:nvPr>
        </p:nvSpPr>
        <p:spPr>
          <a:xfrm>
            <a:off x="311700" y="23032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44" name="Google Shape;244;p35"/>
          <p:cNvSpPr txBox="1"/>
          <p:nvPr>
            <p:ph idx="2" type="title"/>
          </p:nvPr>
        </p:nvSpPr>
        <p:spPr>
          <a:xfrm>
            <a:off x="1921688" y="1703819"/>
            <a:ext cx="3546000" cy="841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7200"/>
              <a:buNone/>
              <a:defRPr sz="7200"/>
            </a:lvl1pPr>
            <a:lvl2pPr lvl="1" algn="l">
              <a:lnSpc>
                <a:spcPct val="100000"/>
              </a:lnSpc>
              <a:spcBef>
                <a:spcPts val="0"/>
              </a:spcBef>
              <a:spcAft>
                <a:spcPts val="0"/>
              </a:spcAft>
              <a:buSzPts val="7200"/>
              <a:buNone/>
              <a:defRPr sz="7200"/>
            </a:lvl2pPr>
            <a:lvl3pPr lvl="2" algn="l">
              <a:lnSpc>
                <a:spcPct val="100000"/>
              </a:lnSpc>
              <a:spcBef>
                <a:spcPts val="0"/>
              </a:spcBef>
              <a:spcAft>
                <a:spcPts val="0"/>
              </a:spcAft>
              <a:buSzPts val="7200"/>
              <a:buNone/>
              <a:defRPr sz="7200"/>
            </a:lvl3pPr>
            <a:lvl4pPr lvl="3" algn="l">
              <a:lnSpc>
                <a:spcPct val="100000"/>
              </a:lnSpc>
              <a:spcBef>
                <a:spcPts val="0"/>
              </a:spcBef>
              <a:spcAft>
                <a:spcPts val="0"/>
              </a:spcAft>
              <a:buSzPts val="7200"/>
              <a:buNone/>
              <a:defRPr sz="7200"/>
            </a:lvl4pPr>
            <a:lvl5pPr lvl="4" algn="l">
              <a:lnSpc>
                <a:spcPct val="100000"/>
              </a:lnSpc>
              <a:spcBef>
                <a:spcPts val="0"/>
              </a:spcBef>
              <a:spcAft>
                <a:spcPts val="0"/>
              </a:spcAft>
              <a:buSzPts val="7200"/>
              <a:buNone/>
              <a:defRPr sz="7200"/>
            </a:lvl5pPr>
            <a:lvl6pPr lvl="5" algn="l">
              <a:lnSpc>
                <a:spcPct val="100000"/>
              </a:lnSpc>
              <a:spcBef>
                <a:spcPts val="0"/>
              </a:spcBef>
              <a:spcAft>
                <a:spcPts val="0"/>
              </a:spcAft>
              <a:buSzPts val="7200"/>
              <a:buNone/>
              <a:defRPr sz="7200"/>
            </a:lvl6pPr>
            <a:lvl7pPr lvl="6" algn="l">
              <a:lnSpc>
                <a:spcPct val="100000"/>
              </a:lnSpc>
              <a:spcBef>
                <a:spcPts val="0"/>
              </a:spcBef>
              <a:spcAft>
                <a:spcPts val="0"/>
              </a:spcAft>
              <a:buSzPts val="7200"/>
              <a:buNone/>
              <a:defRPr sz="7200"/>
            </a:lvl7pPr>
            <a:lvl8pPr lvl="7" algn="l">
              <a:lnSpc>
                <a:spcPct val="100000"/>
              </a:lnSpc>
              <a:spcBef>
                <a:spcPts val="0"/>
              </a:spcBef>
              <a:spcAft>
                <a:spcPts val="0"/>
              </a:spcAft>
              <a:buSzPts val="7200"/>
              <a:buNone/>
              <a:defRPr sz="7200"/>
            </a:lvl8pPr>
            <a:lvl9pPr lvl="8" algn="l">
              <a:lnSpc>
                <a:spcPct val="100000"/>
              </a:lnSpc>
              <a:spcBef>
                <a:spcPts val="0"/>
              </a:spcBef>
              <a:spcAft>
                <a:spcPts val="0"/>
              </a:spcAft>
              <a:buSzPts val="7200"/>
              <a:buNone/>
              <a:defRPr sz="7200"/>
            </a:lvl9pPr>
          </a:lstStyle>
          <a:p/>
        </p:txBody>
      </p:sp>
      <p:sp>
        <p:nvSpPr>
          <p:cNvPr id="245" name="Google Shape;245;p35"/>
          <p:cNvSpPr txBox="1"/>
          <p:nvPr>
            <p:ph idx="1" type="subTitle"/>
          </p:nvPr>
        </p:nvSpPr>
        <p:spPr>
          <a:xfrm>
            <a:off x="4947031" y="3080756"/>
            <a:ext cx="2405100" cy="373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Clr>
                <a:schemeClr val="lt1"/>
              </a:buClr>
              <a:buSzPts val="2800"/>
              <a:buNone/>
              <a:defRPr sz="2800">
                <a:solidFill>
                  <a:schemeClr val="lt1"/>
                </a:solidFill>
              </a:defRPr>
            </a:lvl2pPr>
            <a:lvl3pPr lvl="2" algn="ctr">
              <a:lnSpc>
                <a:spcPct val="100000"/>
              </a:lnSpc>
              <a:spcBef>
                <a:spcPts val="0"/>
              </a:spcBef>
              <a:spcAft>
                <a:spcPts val="0"/>
              </a:spcAft>
              <a:buClr>
                <a:schemeClr val="lt1"/>
              </a:buClr>
              <a:buSzPts val="2800"/>
              <a:buNone/>
              <a:defRPr sz="2800">
                <a:solidFill>
                  <a:schemeClr val="lt1"/>
                </a:solidFill>
              </a:defRPr>
            </a:lvl3pPr>
            <a:lvl4pPr lvl="3" algn="ctr">
              <a:lnSpc>
                <a:spcPct val="100000"/>
              </a:lnSpc>
              <a:spcBef>
                <a:spcPts val="0"/>
              </a:spcBef>
              <a:spcAft>
                <a:spcPts val="0"/>
              </a:spcAft>
              <a:buClr>
                <a:schemeClr val="lt1"/>
              </a:buClr>
              <a:buSzPts val="2800"/>
              <a:buNone/>
              <a:defRPr sz="2800">
                <a:solidFill>
                  <a:schemeClr val="lt1"/>
                </a:solidFill>
              </a:defRPr>
            </a:lvl4pPr>
            <a:lvl5pPr lvl="4" algn="ctr">
              <a:lnSpc>
                <a:spcPct val="100000"/>
              </a:lnSpc>
              <a:spcBef>
                <a:spcPts val="0"/>
              </a:spcBef>
              <a:spcAft>
                <a:spcPts val="0"/>
              </a:spcAft>
              <a:buClr>
                <a:schemeClr val="lt1"/>
              </a:buClr>
              <a:buSzPts val="2800"/>
              <a:buNone/>
              <a:defRPr sz="2800">
                <a:solidFill>
                  <a:schemeClr val="lt1"/>
                </a:solidFill>
              </a:defRPr>
            </a:lvl5pPr>
            <a:lvl6pPr lvl="5" algn="ctr">
              <a:lnSpc>
                <a:spcPct val="100000"/>
              </a:lnSpc>
              <a:spcBef>
                <a:spcPts val="0"/>
              </a:spcBef>
              <a:spcAft>
                <a:spcPts val="0"/>
              </a:spcAft>
              <a:buClr>
                <a:schemeClr val="lt1"/>
              </a:buClr>
              <a:buSzPts val="2800"/>
              <a:buNone/>
              <a:defRPr sz="2800">
                <a:solidFill>
                  <a:schemeClr val="lt1"/>
                </a:solidFill>
              </a:defRPr>
            </a:lvl6pPr>
            <a:lvl7pPr lvl="6" algn="ctr">
              <a:lnSpc>
                <a:spcPct val="100000"/>
              </a:lnSpc>
              <a:spcBef>
                <a:spcPts val="0"/>
              </a:spcBef>
              <a:spcAft>
                <a:spcPts val="0"/>
              </a:spcAft>
              <a:buClr>
                <a:schemeClr val="lt1"/>
              </a:buClr>
              <a:buSzPts val="2800"/>
              <a:buNone/>
              <a:defRPr sz="2800">
                <a:solidFill>
                  <a:schemeClr val="lt1"/>
                </a:solidFill>
              </a:defRPr>
            </a:lvl7pPr>
            <a:lvl8pPr lvl="7" algn="ctr">
              <a:lnSpc>
                <a:spcPct val="100000"/>
              </a:lnSpc>
              <a:spcBef>
                <a:spcPts val="0"/>
              </a:spcBef>
              <a:spcAft>
                <a:spcPts val="0"/>
              </a:spcAft>
              <a:buClr>
                <a:schemeClr val="lt1"/>
              </a:buClr>
              <a:buSzPts val="2800"/>
              <a:buNone/>
              <a:defRPr sz="2800">
                <a:solidFill>
                  <a:schemeClr val="lt1"/>
                </a:solidFill>
              </a:defRPr>
            </a:lvl8pPr>
            <a:lvl9pPr lvl="8" algn="ctr">
              <a:lnSpc>
                <a:spcPct val="100000"/>
              </a:lnSpc>
              <a:spcBef>
                <a:spcPts val="0"/>
              </a:spcBef>
              <a:spcAft>
                <a:spcPts val="0"/>
              </a:spcAft>
              <a:buClr>
                <a:schemeClr val="lt1"/>
              </a:buClr>
              <a:buSzPts val="2800"/>
              <a:buNone/>
              <a:defRPr sz="2800">
                <a:solidFill>
                  <a:schemeClr val="lt1"/>
                </a:solidFill>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6" name="Shape 246"/>
        <p:cNvGrpSpPr/>
        <p:nvPr/>
      </p:nvGrpSpPr>
      <p:grpSpPr>
        <a:xfrm>
          <a:off x="0" y="0"/>
          <a:ext cx="0" cy="0"/>
          <a:chOff x="0" y="0"/>
          <a:chExt cx="0" cy="0"/>
        </a:xfrm>
      </p:grpSpPr>
      <p:sp>
        <p:nvSpPr>
          <p:cNvPr id="247" name="Google Shape;247;p36"/>
          <p:cNvSpPr txBox="1"/>
          <p:nvPr>
            <p:ph idx="1" type="body"/>
          </p:nvPr>
        </p:nvSpPr>
        <p:spPr>
          <a:xfrm>
            <a:off x="1228050" y="1958550"/>
            <a:ext cx="2817600" cy="24912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248" name="Google Shape;248;p36"/>
          <p:cNvSpPr txBox="1"/>
          <p:nvPr>
            <p:ph idx="2" type="body"/>
          </p:nvPr>
        </p:nvSpPr>
        <p:spPr>
          <a:xfrm>
            <a:off x="5098350" y="1958550"/>
            <a:ext cx="2817600" cy="24912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249" name="Google Shape;249;p36"/>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50" name="Google Shape;250;p36"/>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36"/>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252" name="Google Shape;252;p36"/>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cxnSp>
        <p:nvCxnSpPr>
          <p:cNvPr id="253" name="Google Shape;253;p36"/>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
        <p:nvSpPr>
          <p:cNvPr id="254" name="Google Shape;254;p36"/>
          <p:cNvSpPr txBox="1"/>
          <p:nvPr>
            <p:ph idx="3" type="title"/>
          </p:nvPr>
        </p:nvSpPr>
        <p:spPr>
          <a:xfrm>
            <a:off x="1228048" y="1163688"/>
            <a:ext cx="2506500" cy="572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255" name="Google Shape;255;p36"/>
          <p:cNvSpPr txBox="1"/>
          <p:nvPr>
            <p:ph idx="4" type="title"/>
          </p:nvPr>
        </p:nvSpPr>
        <p:spPr>
          <a:xfrm>
            <a:off x="5098348" y="1163675"/>
            <a:ext cx="2506500" cy="572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6" name="Shape 256"/>
        <p:cNvGrpSpPr/>
        <p:nvPr/>
      </p:nvGrpSpPr>
      <p:grpSpPr>
        <a:xfrm>
          <a:off x="0" y="0"/>
          <a:ext cx="0" cy="0"/>
          <a:chOff x="0" y="0"/>
          <a:chExt cx="0" cy="0"/>
        </a:xfrm>
      </p:grpSpPr>
      <p:sp>
        <p:nvSpPr>
          <p:cNvPr id="257" name="Google Shape;257;p37"/>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58" name="Google Shape;258;p37"/>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59" name="Google Shape;259;p37"/>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
        <p:nvSpPr>
          <p:cNvPr id="260" name="Google Shape;260;p37"/>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261" name="Google Shape;261;p37"/>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262" name="Shape 262"/>
        <p:cNvGrpSpPr/>
        <p:nvPr/>
      </p:nvGrpSpPr>
      <p:grpSpPr>
        <a:xfrm>
          <a:off x="0" y="0"/>
          <a:ext cx="0" cy="0"/>
          <a:chOff x="0" y="0"/>
          <a:chExt cx="0" cy="0"/>
        </a:xfrm>
      </p:grpSpPr>
      <p:sp>
        <p:nvSpPr>
          <p:cNvPr id="263" name="Google Shape;263;p38"/>
          <p:cNvSpPr txBox="1"/>
          <p:nvPr>
            <p:ph type="title"/>
          </p:nvPr>
        </p:nvSpPr>
        <p:spPr>
          <a:xfrm>
            <a:off x="5284325" y="99015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264" name="Google Shape;264;p38"/>
          <p:cNvSpPr txBox="1"/>
          <p:nvPr>
            <p:ph idx="1" type="body"/>
          </p:nvPr>
        </p:nvSpPr>
        <p:spPr>
          <a:xfrm>
            <a:off x="5284325" y="1824150"/>
            <a:ext cx="2808000" cy="20244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265" name="Google Shape;265;p38"/>
          <p:cNvSpPr/>
          <p:nvPr/>
        </p:nvSpPr>
        <p:spPr>
          <a:xfrm>
            <a:off x="-13825" y="-13825"/>
            <a:ext cx="4535700" cy="3862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66" name="Google Shape;266;p38"/>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267" name="Google Shape;267;p38"/>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268" name="Shape 268"/>
        <p:cNvGrpSpPr/>
        <p:nvPr/>
      </p:nvGrpSpPr>
      <p:grpSpPr>
        <a:xfrm>
          <a:off x="0" y="0"/>
          <a:ext cx="0" cy="0"/>
          <a:chOff x="0" y="0"/>
          <a:chExt cx="0" cy="0"/>
        </a:xfrm>
      </p:grpSpPr>
      <p:sp>
        <p:nvSpPr>
          <p:cNvPr id="269" name="Google Shape;269;p39"/>
          <p:cNvSpPr txBox="1"/>
          <p:nvPr>
            <p:ph idx="1" type="subTitle"/>
          </p:nvPr>
        </p:nvSpPr>
        <p:spPr>
          <a:xfrm>
            <a:off x="705225" y="1135125"/>
            <a:ext cx="2588100" cy="2769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270" name="Google Shape;270;p39"/>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1" name="Google Shape;271;p39"/>
          <p:cNvSpPr/>
          <p:nvPr/>
        </p:nvSpPr>
        <p:spPr>
          <a:xfrm>
            <a:off x="4243400" y="625525"/>
            <a:ext cx="4900500" cy="4508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 name="Google Shape;272;p39"/>
          <p:cNvSpPr txBox="1"/>
          <p:nvPr>
            <p:ph idx="2" type="body"/>
          </p:nvPr>
        </p:nvSpPr>
        <p:spPr>
          <a:xfrm>
            <a:off x="4698575" y="3174475"/>
            <a:ext cx="3559500" cy="14145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Clr>
                <a:srgbClr val="FFFFFF"/>
              </a:buClr>
              <a:buSzPts val="1400"/>
              <a:buChar char="●"/>
              <a:defRPr sz="1400">
                <a:solidFill>
                  <a:srgbClr val="FFFFFF"/>
                </a:solidFill>
              </a:defRPr>
            </a:lvl1pPr>
            <a:lvl2pPr indent="-317500" lvl="1" marL="914400" algn="l">
              <a:lnSpc>
                <a:spcPct val="100000"/>
              </a:lnSpc>
              <a:spcBef>
                <a:spcPts val="1600"/>
              </a:spcBef>
              <a:spcAft>
                <a:spcPts val="0"/>
              </a:spcAft>
              <a:buClr>
                <a:srgbClr val="FFFFFF"/>
              </a:buClr>
              <a:buSzPts val="1400"/>
              <a:buChar char="○"/>
              <a:defRPr>
                <a:solidFill>
                  <a:srgbClr val="FFFFFF"/>
                </a:solidFill>
              </a:defRPr>
            </a:lvl2pPr>
            <a:lvl3pPr indent="-317500" lvl="2" marL="1371600" algn="l">
              <a:lnSpc>
                <a:spcPct val="100000"/>
              </a:lnSpc>
              <a:spcBef>
                <a:spcPts val="1600"/>
              </a:spcBef>
              <a:spcAft>
                <a:spcPts val="0"/>
              </a:spcAft>
              <a:buClr>
                <a:srgbClr val="FFFFFF"/>
              </a:buClr>
              <a:buSzPts val="1400"/>
              <a:buChar char="■"/>
              <a:defRPr>
                <a:solidFill>
                  <a:srgbClr val="FFFFFF"/>
                </a:solidFill>
              </a:defRPr>
            </a:lvl3pPr>
            <a:lvl4pPr indent="-317500" lvl="3" marL="1828800" algn="l">
              <a:lnSpc>
                <a:spcPct val="100000"/>
              </a:lnSpc>
              <a:spcBef>
                <a:spcPts val="1600"/>
              </a:spcBef>
              <a:spcAft>
                <a:spcPts val="0"/>
              </a:spcAft>
              <a:buClr>
                <a:srgbClr val="FFFFFF"/>
              </a:buClr>
              <a:buSzPts val="1400"/>
              <a:buChar char="●"/>
              <a:defRPr>
                <a:solidFill>
                  <a:srgbClr val="FFFFFF"/>
                </a:solidFill>
              </a:defRPr>
            </a:lvl4pPr>
            <a:lvl5pPr indent="-317500" lvl="4" marL="2286000" algn="l">
              <a:lnSpc>
                <a:spcPct val="100000"/>
              </a:lnSpc>
              <a:spcBef>
                <a:spcPts val="1600"/>
              </a:spcBef>
              <a:spcAft>
                <a:spcPts val="0"/>
              </a:spcAft>
              <a:buClr>
                <a:srgbClr val="FFFFFF"/>
              </a:buClr>
              <a:buSzPts val="1400"/>
              <a:buChar char="○"/>
              <a:defRPr>
                <a:solidFill>
                  <a:srgbClr val="FFFFFF"/>
                </a:solidFill>
              </a:defRPr>
            </a:lvl5pPr>
            <a:lvl6pPr indent="-317500" lvl="5" marL="2743200" algn="l">
              <a:lnSpc>
                <a:spcPct val="100000"/>
              </a:lnSpc>
              <a:spcBef>
                <a:spcPts val="1600"/>
              </a:spcBef>
              <a:spcAft>
                <a:spcPts val="0"/>
              </a:spcAft>
              <a:buClr>
                <a:srgbClr val="FFFFFF"/>
              </a:buClr>
              <a:buSzPts val="1400"/>
              <a:buChar char="■"/>
              <a:defRPr>
                <a:solidFill>
                  <a:srgbClr val="FFFFFF"/>
                </a:solidFill>
              </a:defRPr>
            </a:lvl6pPr>
            <a:lvl7pPr indent="-317500" lvl="6" marL="3200400" algn="l">
              <a:lnSpc>
                <a:spcPct val="100000"/>
              </a:lnSpc>
              <a:spcBef>
                <a:spcPts val="1600"/>
              </a:spcBef>
              <a:spcAft>
                <a:spcPts val="0"/>
              </a:spcAft>
              <a:buClr>
                <a:srgbClr val="FFFFFF"/>
              </a:buClr>
              <a:buSzPts val="1400"/>
              <a:buChar char="●"/>
              <a:defRPr>
                <a:solidFill>
                  <a:srgbClr val="FFFFFF"/>
                </a:solidFill>
              </a:defRPr>
            </a:lvl7pPr>
            <a:lvl8pPr indent="-317500" lvl="7" marL="3657600" algn="l">
              <a:lnSpc>
                <a:spcPct val="100000"/>
              </a:lnSpc>
              <a:spcBef>
                <a:spcPts val="1600"/>
              </a:spcBef>
              <a:spcAft>
                <a:spcPts val="0"/>
              </a:spcAft>
              <a:buClr>
                <a:srgbClr val="FFFFFF"/>
              </a:buClr>
              <a:buSzPts val="1400"/>
              <a:buChar char="○"/>
              <a:defRPr>
                <a:solidFill>
                  <a:srgbClr val="FFFFFF"/>
                </a:solidFill>
              </a:defRPr>
            </a:lvl8pPr>
            <a:lvl9pPr indent="-317500" lvl="8" marL="4114800" algn="l">
              <a:lnSpc>
                <a:spcPct val="100000"/>
              </a:lnSpc>
              <a:spcBef>
                <a:spcPts val="1600"/>
              </a:spcBef>
              <a:spcAft>
                <a:spcPts val="1600"/>
              </a:spcAft>
              <a:buClr>
                <a:srgbClr val="FFFFFF"/>
              </a:buClr>
              <a:buSzPts val="1400"/>
              <a:buChar char="■"/>
              <a:defRPr>
                <a:solidFill>
                  <a:srgbClr val="FFFFFF"/>
                </a:solidFill>
              </a:defRPr>
            </a:lvl9pPr>
          </a:lstStyle>
          <a:p/>
        </p:txBody>
      </p:sp>
      <p:cxnSp>
        <p:nvCxnSpPr>
          <p:cNvPr id="273" name="Google Shape;273;p39"/>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274" name="Google Shape;274;p39"/>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lt1"/>
                </a:solidFill>
                <a:latin typeface="Arial"/>
                <a:ea typeface="Arial"/>
                <a:cs typeface="Arial"/>
                <a:sym typeface="Arial"/>
              </a:rPr>
              <a:t>COVID-19</a:t>
            </a:r>
            <a:endParaRPr b="0" i="0" sz="900" u="none" cap="none" strike="noStrike">
              <a:solidFill>
                <a:schemeClr val="lt1"/>
              </a:solidFill>
              <a:latin typeface="Arial"/>
              <a:ea typeface="Arial"/>
              <a:cs typeface="Arial"/>
              <a:sym typeface="Arial"/>
            </a:endParaRPr>
          </a:p>
        </p:txBody>
      </p:sp>
      <p:cxnSp>
        <p:nvCxnSpPr>
          <p:cNvPr id="275" name="Google Shape;275;p39"/>
          <p:cNvCxnSpPr/>
          <p:nvPr/>
        </p:nvCxnSpPr>
        <p:spPr>
          <a:xfrm rot="10800000">
            <a:off x="4248225" y="4940300"/>
            <a:ext cx="4344000" cy="0"/>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276" name="Shape 276"/>
        <p:cNvGrpSpPr/>
        <p:nvPr/>
      </p:nvGrpSpPr>
      <p:grpSpPr>
        <a:xfrm>
          <a:off x="0" y="0"/>
          <a:ext cx="0" cy="0"/>
          <a:chOff x="0" y="0"/>
          <a:chExt cx="0" cy="0"/>
        </a:xfrm>
      </p:grpSpPr>
      <p:sp>
        <p:nvSpPr>
          <p:cNvPr id="277" name="Google Shape;277;p40"/>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278" name="Google Shape;278;p40"/>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279" name="Google Shape;279;p40"/>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280" name="Shape 280"/>
        <p:cNvGrpSpPr/>
        <p:nvPr/>
      </p:nvGrpSpPr>
      <p:grpSpPr>
        <a:xfrm>
          <a:off x="0" y="0"/>
          <a:ext cx="0" cy="0"/>
          <a:chOff x="0" y="0"/>
          <a:chExt cx="0" cy="0"/>
        </a:xfrm>
      </p:grpSpPr>
      <p:sp>
        <p:nvSpPr>
          <p:cNvPr id="281" name="Google Shape;281;p41"/>
          <p:cNvSpPr txBox="1"/>
          <p:nvPr>
            <p:ph type="title"/>
          </p:nvPr>
        </p:nvSpPr>
        <p:spPr>
          <a:xfrm>
            <a:off x="311700" y="11823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7200"/>
              <a:buNone/>
              <a:defRPr sz="72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p:txBody>
      </p:sp>
      <p:sp>
        <p:nvSpPr>
          <p:cNvPr id="282" name="Google Shape;282;p41"/>
          <p:cNvSpPr txBox="1"/>
          <p:nvPr>
            <p:ph idx="1" type="body"/>
          </p:nvPr>
        </p:nvSpPr>
        <p:spPr>
          <a:xfrm>
            <a:off x="311700" y="3076025"/>
            <a:ext cx="8520600" cy="483300"/>
          </a:xfrm>
          <a:prstGeom prst="rect">
            <a:avLst/>
          </a:prstGeom>
          <a:noFill/>
          <a:ln>
            <a:noFill/>
          </a:ln>
        </p:spPr>
        <p:txBody>
          <a:bodyPr anchorCtr="0" anchor="t" bIns="91425" lIns="91425" spcFirstLastPara="1" rIns="91425" wrap="square" tIns="91425">
            <a:noAutofit/>
          </a:bodyPr>
          <a:lstStyle>
            <a:lvl1pPr indent="-342900" lvl="0" marL="457200" algn="ctr">
              <a:lnSpc>
                <a:spcPct val="100000"/>
              </a:lnSpc>
              <a:spcBef>
                <a:spcPts val="0"/>
              </a:spcBef>
              <a:spcAft>
                <a:spcPts val="0"/>
              </a:spcAft>
              <a:buSzPts val="1800"/>
              <a:buChar char="●"/>
              <a:defRPr/>
            </a:lvl1pPr>
            <a:lvl2pPr indent="-317500" lvl="1" marL="914400" algn="ctr">
              <a:lnSpc>
                <a:spcPct val="100000"/>
              </a:lnSpc>
              <a:spcBef>
                <a:spcPts val="1600"/>
              </a:spcBef>
              <a:spcAft>
                <a:spcPts val="0"/>
              </a:spcAft>
              <a:buSzPts val="1400"/>
              <a:buChar char="○"/>
              <a:defRPr/>
            </a:lvl2pPr>
            <a:lvl3pPr indent="-317500" lvl="2" marL="1371600" algn="ctr">
              <a:lnSpc>
                <a:spcPct val="100000"/>
              </a:lnSpc>
              <a:spcBef>
                <a:spcPts val="1600"/>
              </a:spcBef>
              <a:spcAft>
                <a:spcPts val="0"/>
              </a:spcAft>
              <a:buSzPts val="1400"/>
              <a:buChar char="■"/>
              <a:defRPr/>
            </a:lvl3pPr>
            <a:lvl4pPr indent="-317500" lvl="3" marL="1828800" algn="ctr">
              <a:lnSpc>
                <a:spcPct val="100000"/>
              </a:lnSpc>
              <a:spcBef>
                <a:spcPts val="1600"/>
              </a:spcBef>
              <a:spcAft>
                <a:spcPts val="0"/>
              </a:spcAft>
              <a:buSzPts val="1400"/>
              <a:buChar char="●"/>
              <a:defRPr/>
            </a:lvl4pPr>
            <a:lvl5pPr indent="-317500" lvl="4" marL="2286000" algn="ctr">
              <a:lnSpc>
                <a:spcPct val="100000"/>
              </a:lnSpc>
              <a:spcBef>
                <a:spcPts val="1600"/>
              </a:spcBef>
              <a:spcAft>
                <a:spcPts val="0"/>
              </a:spcAft>
              <a:buSzPts val="1400"/>
              <a:buChar char="○"/>
              <a:defRPr/>
            </a:lvl5pPr>
            <a:lvl6pPr indent="-317500" lvl="5" marL="2743200" algn="ctr">
              <a:lnSpc>
                <a:spcPct val="100000"/>
              </a:lnSpc>
              <a:spcBef>
                <a:spcPts val="1600"/>
              </a:spcBef>
              <a:spcAft>
                <a:spcPts val="0"/>
              </a:spcAft>
              <a:buSzPts val="1400"/>
              <a:buChar char="■"/>
              <a:defRPr/>
            </a:lvl6pPr>
            <a:lvl7pPr indent="-317500" lvl="6" marL="3200400" algn="ctr">
              <a:lnSpc>
                <a:spcPct val="100000"/>
              </a:lnSpc>
              <a:spcBef>
                <a:spcPts val="1600"/>
              </a:spcBef>
              <a:spcAft>
                <a:spcPts val="0"/>
              </a:spcAft>
              <a:buSzPts val="1400"/>
              <a:buChar char="●"/>
              <a:defRPr/>
            </a:lvl7pPr>
            <a:lvl8pPr indent="-317500" lvl="7" marL="3657600" algn="ctr">
              <a:lnSpc>
                <a:spcPct val="100000"/>
              </a:lnSpc>
              <a:spcBef>
                <a:spcPts val="1600"/>
              </a:spcBef>
              <a:spcAft>
                <a:spcPts val="0"/>
              </a:spcAft>
              <a:buSzPts val="1400"/>
              <a:buChar char="○"/>
              <a:defRPr/>
            </a:lvl8pPr>
            <a:lvl9pPr indent="-317500" lvl="8" marL="4114800" algn="ctr">
              <a:lnSpc>
                <a:spcPct val="100000"/>
              </a:lnSpc>
              <a:spcBef>
                <a:spcPts val="1600"/>
              </a:spcBef>
              <a:spcAft>
                <a:spcPts val="1600"/>
              </a:spcAft>
              <a:buSzPts val="1400"/>
              <a:buChar char="■"/>
              <a:defRPr/>
            </a:lvl9pPr>
          </a:lstStyle>
          <a:p/>
        </p:txBody>
      </p:sp>
      <p:sp>
        <p:nvSpPr>
          <p:cNvPr id="283" name="Google Shape;283;p41"/>
          <p:cNvSpPr/>
          <p:nvPr/>
        </p:nvSpPr>
        <p:spPr>
          <a:xfrm>
            <a:off x="0" y="-9525"/>
            <a:ext cx="1428900" cy="33867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4" name="Google Shape;284;p41"/>
          <p:cNvSpPr/>
          <p:nvPr/>
        </p:nvSpPr>
        <p:spPr>
          <a:xfrm>
            <a:off x="7715100" y="1756800"/>
            <a:ext cx="1428900" cy="33867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p:cSld name="One Column">
    <p:spTree>
      <p:nvGrpSpPr>
        <p:cNvPr id="41" name="Shape 41"/>
        <p:cNvGrpSpPr/>
        <p:nvPr/>
      </p:nvGrpSpPr>
      <p:grpSpPr>
        <a:xfrm>
          <a:off x="0" y="0"/>
          <a:ext cx="0" cy="0"/>
          <a:chOff x="0" y="0"/>
          <a:chExt cx="0" cy="0"/>
        </a:xfrm>
      </p:grpSpPr>
      <p:sp>
        <p:nvSpPr>
          <p:cNvPr id="42" name="Google Shape;42;p5"/>
          <p:cNvSpPr/>
          <p:nvPr/>
        </p:nvSpPr>
        <p:spPr>
          <a:xfrm flipH="1">
            <a:off x="150" y="0"/>
            <a:ext cx="57924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3" name="Google Shape;43;p5"/>
          <p:cNvSpPr txBox="1"/>
          <p:nvPr>
            <p:ph type="title"/>
          </p:nvPr>
        </p:nvSpPr>
        <p:spPr>
          <a:xfrm>
            <a:off x="705222" y="106635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lt1"/>
              </a:buClr>
              <a:buSzPts val="2000"/>
              <a:buNone/>
              <a:defRPr sz="2000">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p:txBody>
      </p:sp>
      <p:sp>
        <p:nvSpPr>
          <p:cNvPr id="44" name="Google Shape;44;p5"/>
          <p:cNvSpPr txBox="1"/>
          <p:nvPr>
            <p:ph idx="1" type="body"/>
          </p:nvPr>
        </p:nvSpPr>
        <p:spPr>
          <a:xfrm>
            <a:off x="705222" y="1900350"/>
            <a:ext cx="2808000" cy="2024400"/>
          </a:xfrm>
          <a:prstGeom prst="rect">
            <a:avLst/>
          </a:prstGeom>
          <a:noFill/>
          <a:ln>
            <a:noFill/>
          </a:ln>
        </p:spPr>
        <p:txBody>
          <a:bodyPr anchorCtr="0" anchor="t" bIns="91425" lIns="91425" spcFirstLastPara="1" rIns="91425" wrap="square" tIns="91425">
            <a:noAutofit/>
          </a:bodyPr>
          <a:lstStyle>
            <a:lvl1pPr indent="-330200" lvl="0" marL="457200" algn="l">
              <a:lnSpc>
                <a:spcPct val="100000"/>
              </a:lnSpc>
              <a:spcBef>
                <a:spcPts val="0"/>
              </a:spcBef>
              <a:spcAft>
                <a:spcPts val="0"/>
              </a:spcAft>
              <a:buClr>
                <a:schemeClr val="lt1"/>
              </a:buClr>
              <a:buSzPts val="1600"/>
              <a:buChar char="●"/>
              <a:defRPr sz="1600">
                <a:solidFill>
                  <a:schemeClr val="lt1"/>
                </a:solidFill>
              </a:defRPr>
            </a:lvl1pPr>
            <a:lvl2pPr indent="-330200" lvl="1" marL="914400" algn="l">
              <a:lnSpc>
                <a:spcPct val="100000"/>
              </a:lnSpc>
              <a:spcBef>
                <a:spcPts val="1600"/>
              </a:spcBef>
              <a:spcAft>
                <a:spcPts val="0"/>
              </a:spcAft>
              <a:buClr>
                <a:schemeClr val="lt1"/>
              </a:buClr>
              <a:buSzPts val="1600"/>
              <a:buChar char="○"/>
              <a:defRPr sz="1600">
                <a:solidFill>
                  <a:schemeClr val="lt1"/>
                </a:solidFill>
              </a:defRPr>
            </a:lvl2pPr>
            <a:lvl3pPr indent="-330200" lvl="2" marL="1371600" algn="l">
              <a:lnSpc>
                <a:spcPct val="100000"/>
              </a:lnSpc>
              <a:spcBef>
                <a:spcPts val="1600"/>
              </a:spcBef>
              <a:spcAft>
                <a:spcPts val="0"/>
              </a:spcAft>
              <a:buClr>
                <a:schemeClr val="lt1"/>
              </a:buClr>
              <a:buSzPts val="1600"/>
              <a:buChar char="■"/>
              <a:defRPr sz="1600">
                <a:solidFill>
                  <a:schemeClr val="lt1"/>
                </a:solidFill>
              </a:defRPr>
            </a:lvl3pPr>
            <a:lvl4pPr indent="-330200" lvl="3" marL="1828800" algn="l">
              <a:lnSpc>
                <a:spcPct val="100000"/>
              </a:lnSpc>
              <a:spcBef>
                <a:spcPts val="1600"/>
              </a:spcBef>
              <a:spcAft>
                <a:spcPts val="0"/>
              </a:spcAft>
              <a:buClr>
                <a:schemeClr val="lt1"/>
              </a:buClr>
              <a:buSzPts val="1600"/>
              <a:buChar char="●"/>
              <a:defRPr sz="1600">
                <a:solidFill>
                  <a:schemeClr val="lt1"/>
                </a:solidFill>
              </a:defRPr>
            </a:lvl4pPr>
            <a:lvl5pPr indent="-330200" lvl="4" marL="2286000" algn="l">
              <a:lnSpc>
                <a:spcPct val="100000"/>
              </a:lnSpc>
              <a:spcBef>
                <a:spcPts val="1600"/>
              </a:spcBef>
              <a:spcAft>
                <a:spcPts val="0"/>
              </a:spcAft>
              <a:buClr>
                <a:schemeClr val="lt1"/>
              </a:buClr>
              <a:buSzPts val="1600"/>
              <a:buChar char="○"/>
              <a:defRPr sz="1600">
                <a:solidFill>
                  <a:schemeClr val="lt1"/>
                </a:solidFill>
              </a:defRPr>
            </a:lvl5pPr>
            <a:lvl6pPr indent="-330200" lvl="5" marL="2743200" algn="l">
              <a:lnSpc>
                <a:spcPct val="100000"/>
              </a:lnSpc>
              <a:spcBef>
                <a:spcPts val="1600"/>
              </a:spcBef>
              <a:spcAft>
                <a:spcPts val="0"/>
              </a:spcAft>
              <a:buClr>
                <a:schemeClr val="lt1"/>
              </a:buClr>
              <a:buSzPts val="1600"/>
              <a:buChar char="■"/>
              <a:defRPr sz="1600">
                <a:solidFill>
                  <a:schemeClr val="lt1"/>
                </a:solidFill>
              </a:defRPr>
            </a:lvl6pPr>
            <a:lvl7pPr indent="-330200" lvl="6" marL="3200400" algn="l">
              <a:lnSpc>
                <a:spcPct val="100000"/>
              </a:lnSpc>
              <a:spcBef>
                <a:spcPts val="1600"/>
              </a:spcBef>
              <a:spcAft>
                <a:spcPts val="0"/>
              </a:spcAft>
              <a:buClr>
                <a:schemeClr val="lt1"/>
              </a:buClr>
              <a:buSzPts val="1600"/>
              <a:buChar char="●"/>
              <a:defRPr sz="1600">
                <a:solidFill>
                  <a:schemeClr val="lt1"/>
                </a:solidFill>
              </a:defRPr>
            </a:lvl7pPr>
            <a:lvl8pPr indent="-330200" lvl="7" marL="3657600" algn="l">
              <a:lnSpc>
                <a:spcPct val="100000"/>
              </a:lnSpc>
              <a:spcBef>
                <a:spcPts val="1600"/>
              </a:spcBef>
              <a:spcAft>
                <a:spcPts val="0"/>
              </a:spcAft>
              <a:buClr>
                <a:schemeClr val="lt1"/>
              </a:buClr>
              <a:buSzPts val="1600"/>
              <a:buChar char="○"/>
              <a:defRPr sz="1600">
                <a:solidFill>
                  <a:schemeClr val="lt1"/>
                </a:solidFill>
              </a:defRPr>
            </a:lvl8pPr>
            <a:lvl9pPr indent="-330200" lvl="8" marL="4114800" algn="l">
              <a:lnSpc>
                <a:spcPct val="100000"/>
              </a:lnSpc>
              <a:spcBef>
                <a:spcPts val="1600"/>
              </a:spcBef>
              <a:spcAft>
                <a:spcPts val="1600"/>
              </a:spcAft>
              <a:buClr>
                <a:schemeClr val="lt1"/>
              </a:buClr>
              <a:buSzPts val="1600"/>
              <a:buChar char="■"/>
              <a:defRPr sz="1600">
                <a:solidFill>
                  <a:schemeClr val="lt1"/>
                </a:solidFill>
              </a:defRPr>
            </a:lvl9pPr>
          </a:lstStyle>
          <a:p/>
        </p:txBody>
      </p:sp>
      <p:cxnSp>
        <p:nvCxnSpPr>
          <p:cNvPr id="45" name="Google Shape;45;p5"/>
          <p:cNvCxnSpPr/>
          <p:nvPr/>
        </p:nvCxnSpPr>
        <p:spPr>
          <a:xfrm rot="10800000">
            <a:off x="781100" y="4940300"/>
            <a:ext cx="8358300" cy="0"/>
          </a:xfrm>
          <a:prstGeom prst="straightConnector1">
            <a:avLst/>
          </a:prstGeom>
          <a:noFill/>
          <a:ln cap="flat" cmpd="sng" w="19050">
            <a:solidFill>
              <a:schemeClr val="lt1"/>
            </a:solidFill>
            <a:prstDash val="solid"/>
            <a:round/>
            <a:headEnd len="sm" w="sm" type="none"/>
            <a:tailEnd len="sm" w="sm" type="none"/>
          </a:ln>
        </p:spPr>
      </p:cxnSp>
      <p:cxnSp>
        <p:nvCxnSpPr>
          <p:cNvPr id="46" name="Google Shape;46;p5"/>
          <p:cNvCxnSpPr/>
          <p:nvPr/>
        </p:nvCxnSpPr>
        <p:spPr>
          <a:xfrm rot="10800000">
            <a:off x="5806425" y="4940300"/>
            <a:ext cx="27858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Table of contents">
    <p:spTree>
      <p:nvGrpSpPr>
        <p:cNvPr id="285" name="Shape 285"/>
        <p:cNvGrpSpPr/>
        <p:nvPr/>
      </p:nvGrpSpPr>
      <p:grpSpPr>
        <a:xfrm>
          <a:off x="0" y="0"/>
          <a:ext cx="0" cy="0"/>
          <a:chOff x="0" y="0"/>
          <a:chExt cx="0" cy="0"/>
        </a:xfrm>
      </p:grpSpPr>
      <p:sp>
        <p:nvSpPr>
          <p:cNvPr id="286" name="Google Shape;286;p42"/>
          <p:cNvSpPr txBox="1"/>
          <p:nvPr>
            <p:ph type="title"/>
          </p:nvPr>
        </p:nvSpPr>
        <p:spPr>
          <a:xfrm>
            <a:off x="1355725" y="769934"/>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287" name="Google Shape;287;p42"/>
          <p:cNvSpPr txBox="1"/>
          <p:nvPr>
            <p:ph idx="1" type="subTitle"/>
          </p:nvPr>
        </p:nvSpPr>
        <p:spPr>
          <a:xfrm>
            <a:off x="1355725" y="991934"/>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288" name="Google Shape;288;p42"/>
          <p:cNvSpPr txBox="1"/>
          <p:nvPr>
            <p:ph idx="2" type="title"/>
          </p:nvPr>
        </p:nvSpPr>
        <p:spPr>
          <a:xfrm>
            <a:off x="689200" y="619763"/>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289" name="Google Shape;289;p42"/>
          <p:cNvSpPr txBox="1"/>
          <p:nvPr>
            <p:ph idx="3" type="title"/>
          </p:nvPr>
        </p:nvSpPr>
        <p:spPr>
          <a:xfrm>
            <a:off x="1355725" y="1555159"/>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290" name="Google Shape;290;p42"/>
          <p:cNvSpPr txBox="1"/>
          <p:nvPr>
            <p:ph idx="4" type="subTitle"/>
          </p:nvPr>
        </p:nvSpPr>
        <p:spPr>
          <a:xfrm>
            <a:off x="1355725" y="1777159"/>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291" name="Google Shape;291;p42"/>
          <p:cNvSpPr txBox="1"/>
          <p:nvPr>
            <p:ph idx="5" type="title"/>
          </p:nvPr>
        </p:nvSpPr>
        <p:spPr>
          <a:xfrm>
            <a:off x="689200" y="1404988"/>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292" name="Google Shape;292;p42"/>
          <p:cNvSpPr txBox="1"/>
          <p:nvPr>
            <p:ph idx="6" type="title"/>
          </p:nvPr>
        </p:nvSpPr>
        <p:spPr>
          <a:xfrm>
            <a:off x="1355725" y="2340384"/>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293" name="Google Shape;293;p42"/>
          <p:cNvSpPr txBox="1"/>
          <p:nvPr>
            <p:ph idx="7" type="subTitle"/>
          </p:nvPr>
        </p:nvSpPr>
        <p:spPr>
          <a:xfrm>
            <a:off x="1355725" y="2562384"/>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294" name="Google Shape;294;p42"/>
          <p:cNvSpPr txBox="1"/>
          <p:nvPr>
            <p:ph idx="8" type="title"/>
          </p:nvPr>
        </p:nvSpPr>
        <p:spPr>
          <a:xfrm>
            <a:off x="689200" y="2190213"/>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295" name="Google Shape;295;p42"/>
          <p:cNvSpPr txBox="1"/>
          <p:nvPr>
            <p:ph idx="9" type="title"/>
          </p:nvPr>
        </p:nvSpPr>
        <p:spPr>
          <a:xfrm>
            <a:off x="1355725" y="3125609"/>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296" name="Google Shape;296;p42"/>
          <p:cNvSpPr txBox="1"/>
          <p:nvPr>
            <p:ph idx="13" type="subTitle"/>
          </p:nvPr>
        </p:nvSpPr>
        <p:spPr>
          <a:xfrm>
            <a:off x="1355725" y="3347609"/>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297" name="Google Shape;297;p42"/>
          <p:cNvSpPr txBox="1"/>
          <p:nvPr>
            <p:ph idx="14" type="title"/>
          </p:nvPr>
        </p:nvSpPr>
        <p:spPr>
          <a:xfrm>
            <a:off x="689200" y="2975438"/>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298" name="Google Shape;298;p42"/>
          <p:cNvSpPr txBox="1"/>
          <p:nvPr>
            <p:ph idx="15" type="title"/>
          </p:nvPr>
        </p:nvSpPr>
        <p:spPr>
          <a:xfrm>
            <a:off x="1355725" y="3910834"/>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299" name="Google Shape;299;p42"/>
          <p:cNvSpPr txBox="1"/>
          <p:nvPr>
            <p:ph idx="16" type="subTitle"/>
          </p:nvPr>
        </p:nvSpPr>
        <p:spPr>
          <a:xfrm>
            <a:off x="1355725" y="4132834"/>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300" name="Google Shape;300;p42"/>
          <p:cNvSpPr txBox="1"/>
          <p:nvPr>
            <p:ph idx="17" type="title"/>
          </p:nvPr>
        </p:nvSpPr>
        <p:spPr>
          <a:xfrm>
            <a:off x="689200" y="3760663"/>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301" name="Google Shape;301;p42"/>
          <p:cNvSpPr/>
          <p:nvPr/>
        </p:nvSpPr>
        <p:spPr>
          <a:xfrm>
            <a:off x="6864925" y="0"/>
            <a:ext cx="22791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02" name="Google Shape;302;p42"/>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303" name="Google Shape;303;p42"/>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lt1"/>
                </a:solidFill>
                <a:latin typeface="Arial"/>
                <a:ea typeface="Arial"/>
                <a:cs typeface="Arial"/>
                <a:sym typeface="Arial"/>
              </a:rPr>
              <a:t>COVID-19</a:t>
            </a:r>
            <a:endParaRPr b="0" i="0" sz="900" u="none" cap="none" strike="noStrike">
              <a:solidFill>
                <a:schemeClr val="lt1"/>
              </a:solidFill>
              <a:latin typeface="Arial"/>
              <a:ea typeface="Arial"/>
              <a:cs typeface="Arial"/>
              <a:sym typeface="Arial"/>
            </a:endParaRPr>
          </a:p>
        </p:txBody>
      </p:sp>
      <p:cxnSp>
        <p:nvCxnSpPr>
          <p:cNvPr id="304" name="Google Shape;304;p42"/>
          <p:cNvCxnSpPr/>
          <p:nvPr/>
        </p:nvCxnSpPr>
        <p:spPr>
          <a:xfrm rot="10800000">
            <a:off x="6860625" y="4940300"/>
            <a:ext cx="1731600" cy="0"/>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Four Columns ">
  <p:cSld name="Title + Four Columns ">
    <p:spTree>
      <p:nvGrpSpPr>
        <p:cNvPr id="305" name="Shape 305"/>
        <p:cNvGrpSpPr/>
        <p:nvPr/>
      </p:nvGrpSpPr>
      <p:grpSpPr>
        <a:xfrm>
          <a:off x="0" y="0"/>
          <a:ext cx="0" cy="0"/>
          <a:chOff x="0" y="0"/>
          <a:chExt cx="0" cy="0"/>
        </a:xfrm>
      </p:grpSpPr>
      <p:sp>
        <p:nvSpPr>
          <p:cNvPr id="306" name="Google Shape;306;p43"/>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07" name="Google Shape;307;p43"/>
          <p:cNvSpPr txBox="1"/>
          <p:nvPr>
            <p:ph idx="2" type="title"/>
          </p:nvPr>
        </p:nvSpPr>
        <p:spPr>
          <a:xfrm>
            <a:off x="899300" y="3039075"/>
            <a:ext cx="16938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08" name="Google Shape;308;p43"/>
          <p:cNvSpPr txBox="1"/>
          <p:nvPr>
            <p:ph idx="1" type="subTitle"/>
          </p:nvPr>
        </p:nvSpPr>
        <p:spPr>
          <a:xfrm>
            <a:off x="899300" y="3605800"/>
            <a:ext cx="16938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09" name="Google Shape;309;p43"/>
          <p:cNvSpPr txBox="1"/>
          <p:nvPr>
            <p:ph idx="3" type="title"/>
          </p:nvPr>
        </p:nvSpPr>
        <p:spPr>
          <a:xfrm>
            <a:off x="2799525" y="3039075"/>
            <a:ext cx="16938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10" name="Google Shape;310;p43"/>
          <p:cNvSpPr txBox="1"/>
          <p:nvPr>
            <p:ph idx="4" type="subTitle"/>
          </p:nvPr>
        </p:nvSpPr>
        <p:spPr>
          <a:xfrm>
            <a:off x="2799525" y="3605800"/>
            <a:ext cx="16938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11" name="Google Shape;311;p43"/>
          <p:cNvSpPr txBox="1"/>
          <p:nvPr>
            <p:ph idx="5" type="title"/>
          </p:nvPr>
        </p:nvSpPr>
        <p:spPr>
          <a:xfrm>
            <a:off x="4699750" y="3039075"/>
            <a:ext cx="16938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12" name="Google Shape;312;p43"/>
          <p:cNvSpPr txBox="1"/>
          <p:nvPr>
            <p:ph idx="6" type="subTitle"/>
          </p:nvPr>
        </p:nvSpPr>
        <p:spPr>
          <a:xfrm>
            <a:off x="4699750" y="3605800"/>
            <a:ext cx="16938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13" name="Google Shape;313;p43"/>
          <p:cNvSpPr txBox="1"/>
          <p:nvPr>
            <p:ph idx="7" type="title"/>
          </p:nvPr>
        </p:nvSpPr>
        <p:spPr>
          <a:xfrm>
            <a:off x="6599975" y="3039075"/>
            <a:ext cx="1693800" cy="623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14" name="Google Shape;314;p43"/>
          <p:cNvSpPr txBox="1"/>
          <p:nvPr>
            <p:ph idx="8" type="subTitle"/>
          </p:nvPr>
        </p:nvSpPr>
        <p:spPr>
          <a:xfrm>
            <a:off x="6599975" y="3605800"/>
            <a:ext cx="16938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15" name="Google Shape;315;p43"/>
          <p:cNvSpPr/>
          <p:nvPr/>
        </p:nvSpPr>
        <p:spPr>
          <a:xfrm>
            <a:off x="-13950" y="1309000"/>
            <a:ext cx="9205200" cy="123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16" name="Google Shape;316;p43"/>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317" name="Google Shape;317;p43"/>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Design">
  <p:cSld name="Title + Design">
    <p:spTree>
      <p:nvGrpSpPr>
        <p:cNvPr id="318" name="Shape 318"/>
        <p:cNvGrpSpPr/>
        <p:nvPr/>
      </p:nvGrpSpPr>
      <p:grpSpPr>
        <a:xfrm>
          <a:off x="0" y="0"/>
          <a:ext cx="0" cy="0"/>
          <a:chOff x="0" y="0"/>
          <a:chExt cx="0" cy="0"/>
        </a:xfrm>
      </p:grpSpPr>
      <p:sp>
        <p:nvSpPr>
          <p:cNvPr id="319" name="Google Shape;319;p44"/>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wo Columns ">
  <p:cSld name="Title + Two Columns ">
    <p:spTree>
      <p:nvGrpSpPr>
        <p:cNvPr id="320" name="Shape 320"/>
        <p:cNvGrpSpPr/>
        <p:nvPr/>
      </p:nvGrpSpPr>
      <p:grpSpPr>
        <a:xfrm>
          <a:off x="0" y="0"/>
          <a:ext cx="0" cy="0"/>
          <a:chOff x="0" y="0"/>
          <a:chExt cx="0" cy="0"/>
        </a:xfrm>
      </p:grpSpPr>
      <p:sp>
        <p:nvSpPr>
          <p:cNvPr id="321" name="Google Shape;321;p45"/>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22" name="Google Shape;322;p45"/>
          <p:cNvSpPr txBox="1"/>
          <p:nvPr>
            <p:ph idx="2" type="title"/>
          </p:nvPr>
        </p:nvSpPr>
        <p:spPr>
          <a:xfrm>
            <a:off x="1295600" y="3784275"/>
            <a:ext cx="2804400" cy="623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23" name="Google Shape;323;p45"/>
          <p:cNvSpPr txBox="1"/>
          <p:nvPr>
            <p:ph idx="1" type="subTitle"/>
          </p:nvPr>
        </p:nvSpPr>
        <p:spPr>
          <a:xfrm>
            <a:off x="1295600" y="2558450"/>
            <a:ext cx="2804400" cy="11739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24" name="Google Shape;324;p45"/>
          <p:cNvSpPr txBox="1"/>
          <p:nvPr>
            <p:ph idx="3" type="title"/>
          </p:nvPr>
        </p:nvSpPr>
        <p:spPr>
          <a:xfrm>
            <a:off x="5044000" y="3784275"/>
            <a:ext cx="2804400" cy="623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25" name="Google Shape;325;p45"/>
          <p:cNvSpPr txBox="1"/>
          <p:nvPr>
            <p:ph idx="4" type="subTitle"/>
          </p:nvPr>
        </p:nvSpPr>
        <p:spPr>
          <a:xfrm>
            <a:off x="5044000" y="2558450"/>
            <a:ext cx="2804400" cy="11739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26" name="Google Shape;326;p45"/>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27" name="Google Shape;327;p45"/>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
        <p:nvSpPr>
          <p:cNvPr id="328" name="Google Shape;328;p45"/>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329" name="Google Shape;329;p45"/>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
        <p:nvSpPr>
          <p:cNvPr id="330" name="Google Shape;330;p45"/>
          <p:cNvSpPr/>
          <p:nvPr/>
        </p:nvSpPr>
        <p:spPr>
          <a:xfrm>
            <a:off x="4522375" y="0"/>
            <a:ext cx="4634100" cy="1479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p:cSld name="One Column">
    <p:spTree>
      <p:nvGrpSpPr>
        <p:cNvPr id="331" name="Shape 331"/>
        <p:cNvGrpSpPr/>
        <p:nvPr/>
      </p:nvGrpSpPr>
      <p:grpSpPr>
        <a:xfrm>
          <a:off x="0" y="0"/>
          <a:ext cx="0" cy="0"/>
          <a:chOff x="0" y="0"/>
          <a:chExt cx="0" cy="0"/>
        </a:xfrm>
      </p:grpSpPr>
      <p:sp>
        <p:nvSpPr>
          <p:cNvPr id="332" name="Google Shape;332;p46"/>
          <p:cNvSpPr/>
          <p:nvPr/>
        </p:nvSpPr>
        <p:spPr>
          <a:xfrm flipH="1">
            <a:off x="150" y="0"/>
            <a:ext cx="57924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33" name="Google Shape;333;p46"/>
          <p:cNvSpPr txBox="1"/>
          <p:nvPr>
            <p:ph type="title"/>
          </p:nvPr>
        </p:nvSpPr>
        <p:spPr>
          <a:xfrm>
            <a:off x="705222" y="106635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lt1"/>
              </a:buClr>
              <a:buSzPts val="2000"/>
              <a:buNone/>
              <a:defRPr sz="2000">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p:txBody>
      </p:sp>
      <p:sp>
        <p:nvSpPr>
          <p:cNvPr id="334" name="Google Shape;334;p46"/>
          <p:cNvSpPr txBox="1"/>
          <p:nvPr>
            <p:ph idx="1" type="body"/>
          </p:nvPr>
        </p:nvSpPr>
        <p:spPr>
          <a:xfrm>
            <a:off x="705222" y="1900350"/>
            <a:ext cx="2808000" cy="2024400"/>
          </a:xfrm>
          <a:prstGeom prst="rect">
            <a:avLst/>
          </a:prstGeom>
          <a:noFill/>
          <a:ln>
            <a:noFill/>
          </a:ln>
        </p:spPr>
        <p:txBody>
          <a:bodyPr anchorCtr="0" anchor="t" bIns="91425" lIns="91425" spcFirstLastPara="1" rIns="91425" wrap="square" tIns="91425">
            <a:noAutofit/>
          </a:bodyPr>
          <a:lstStyle>
            <a:lvl1pPr indent="-330200" lvl="0" marL="457200" algn="l">
              <a:lnSpc>
                <a:spcPct val="100000"/>
              </a:lnSpc>
              <a:spcBef>
                <a:spcPts val="0"/>
              </a:spcBef>
              <a:spcAft>
                <a:spcPts val="0"/>
              </a:spcAft>
              <a:buClr>
                <a:schemeClr val="lt1"/>
              </a:buClr>
              <a:buSzPts val="1600"/>
              <a:buChar char="●"/>
              <a:defRPr sz="1600">
                <a:solidFill>
                  <a:schemeClr val="lt1"/>
                </a:solidFill>
              </a:defRPr>
            </a:lvl1pPr>
            <a:lvl2pPr indent="-330200" lvl="1" marL="914400" algn="l">
              <a:lnSpc>
                <a:spcPct val="100000"/>
              </a:lnSpc>
              <a:spcBef>
                <a:spcPts val="1600"/>
              </a:spcBef>
              <a:spcAft>
                <a:spcPts val="0"/>
              </a:spcAft>
              <a:buClr>
                <a:schemeClr val="lt1"/>
              </a:buClr>
              <a:buSzPts val="1600"/>
              <a:buChar char="○"/>
              <a:defRPr sz="1600">
                <a:solidFill>
                  <a:schemeClr val="lt1"/>
                </a:solidFill>
              </a:defRPr>
            </a:lvl2pPr>
            <a:lvl3pPr indent="-330200" lvl="2" marL="1371600" algn="l">
              <a:lnSpc>
                <a:spcPct val="100000"/>
              </a:lnSpc>
              <a:spcBef>
                <a:spcPts val="1600"/>
              </a:spcBef>
              <a:spcAft>
                <a:spcPts val="0"/>
              </a:spcAft>
              <a:buClr>
                <a:schemeClr val="lt1"/>
              </a:buClr>
              <a:buSzPts val="1600"/>
              <a:buChar char="■"/>
              <a:defRPr sz="1600">
                <a:solidFill>
                  <a:schemeClr val="lt1"/>
                </a:solidFill>
              </a:defRPr>
            </a:lvl3pPr>
            <a:lvl4pPr indent="-330200" lvl="3" marL="1828800" algn="l">
              <a:lnSpc>
                <a:spcPct val="100000"/>
              </a:lnSpc>
              <a:spcBef>
                <a:spcPts val="1600"/>
              </a:spcBef>
              <a:spcAft>
                <a:spcPts val="0"/>
              </a:spcAft>
              <a:buClr>
                <a:schemeClr val="lt1"/>
              </a:buClr>
              <a:buSzPts val="1600"/>
              <a:buChar char="●"/>
              <a:defRPr sz="1600">
                <a:solidFill>
                  <a:schemeClr val="lt1"/>
                </a:solidFill>
              </a:defRPr>
            </a:lvl4pPr>
            <a:lvl5pPr indent="-330200" lvl="4" marL="2286000" algn="l">
              <a:lnSpc>
                <a:spcPct val="100000"/>
              </a:lnSpc>
              <a:spcBef>
                <a:spcPts val="1600"/>
              </a:spcBef>
              <a:spcAft>
                <a:spcPts val="0"/>
              </a:spcAft>
              <a:buClr>
                <a:schemeClr val="lt1"/>
              </a:buClr>
              <a:buSzPts val="1600"/>
              <a:buChar char="○"/>
              <a:defRPr sz="1600">
                <a:solidFill>
                  <a:schemeClr val="lt1"/>
                </a:solidFill>
              </a:defRPr>
            </a:lvl5pPr>
            <a:lvl6pPr indent="-330200" lvl="5" marL="2743200" algn="l">
              <a:lnSpc>
                <a:spcPct val="100000"/>
              </a:lnSpc>
              <a:spcBef>
                <a:spcPts val="1600"/>
              </a:spcBef>
              <a:spcAft>
                <a:spcPts val="0"/>
              </a:spcAft>
              <a:buClr>
                <a:schemeClr val="lt1"/>
              </a:buClr>
              <a:buSzPts val="1600"/>
              <a:buChar char="■"/>
              <a:defRPr sz="1600">
                <a:solidFill>
                  <a:schemeClr val="lt1"/>
                </a:solidFill>
              </a:defRPr>
            </a:lvl6pPr>
            <a:lvl7pPr indent="-330200" lvl="6" marL="3200400" algn="l">
              <a:lnSpc>
                <a:spcPct val="100000"/>
              </a:lnSpc>
              <a:spcBef>
                <a:spcPts val="1600"/>
              </a:spcBef>
              <a:spcAft>
                <a:spcPts val="0"/>
              </a:spcAft>
              <a:buClr>
                <a:schemeClr val="lt1"/>
              </a:buClr>
              <a:buSzPts val="1600"/>
              <a:buChar char="●"/>
              <a:defRPr sz="1600">
                <a:solidFill>
                  <a:schemeClr val="lt1"/>
                </a:solidFill>
              </a:defRPr>
            </a:lvl7pPr>
            <a:lvl8pPr indent="-330200" lvl="7" marL="3657600" algn="l">
              <a:lnSpc>
                <a:spcPct val="100000"/>
              </a:lnSpc>
              <a:spcBef>
                <a:spcPts val="1600"/>
              </a:spcBef>
              <a:spcAft>
                <a:spcPts val="0"/>
              </a:spcAft>
              <a:buClr>
                <a:schemeClr val="lt1"/>
              </a:buClr>
              <a:buSzPts val="1600"/>
              <a:buChar char="○"/>
              <a:defRPr sz="1600">
                <a:solidFill>
                  <a:schemeClr val="lt1"/>
                </a:solidFill>
              </a:defRPr>
            </a:lvl8pPr>
            <a:lvl9pPr indent="-330200" lvl="8" marL="4114800" algn="l">
              <a:lnSpc>
                <a:spcPct val="100000"/>
              </a:lnSpc>
              <a:spcBef>
                <a:spcPts val="1600"/>
              </a:spcBef>
              <a:spcAft>
                <a:spcPts val="1600"/>
              </a:spcAft>
              <a:buClr>
                <a:schemeClr val="lt1"/>
              </a:buClr>
              <a:buSzPts val="1600"/>
              <a:buChar char="■"/>
              <a:defRPr sz="1600">
                <a:solidFill>
                  <a:schemeClr val="lt1"/>
                </a:solidFill>
              </a:defRPr>
            </a:lvl9pPr>
          </a:lstStyle>
          <a:p/>
        </p:txBody>
      </p:sp>
      <p:cxnSp>
        <p:nvCxnSpPr>
          <p:cNvPr id="335" name="Google Shape;335;p46"/>
          <p:cNvCxnSpPr/>
          <p:nvPr/>
        </p:nvCxnSpPr>
        <p:spPr>
          <a:xfrm rot="10800000">
            <a:off x="781100" y="4940300"/>
            <a:ext cx="8358300" cy="0"/>
          </a:xfrm>
          <a:prstGeom prst="straightConnector1">
            <a:avLst/>
          </a:prstGeom>
          <a:noFill/>
          <a:ln cap="flat" cmpd="sng" w="19050">
            <a:solidFill>
              <a:schemeClr val="lt1"/>
            </a:solidFill>
            <a:prstDash val="solid"/>
            <a:round/>
            <a:headEnd len="sm" w="sm" type="none"/>
            <a:tailEnd len="sm" w="sm" type="none"/>
          </a:ln>
        </p:spPr>
      </p:cxnSp>
      <p:sp>
        <p:nvSpPr>
          <p:cNvPr id="336" name="Google Shape;336;p46"/>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337" name="Google Shape;337;p46"/>
          <p:cNvCxnSpPr/>
          <p:nvPr/>
        </p:nvCxnSpPr>
        <p:spPr>
          <a:xfrm rot="10800000">
            <a:off x="5806425" y="4940300"/>
            <a:ext cx="27858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Six Columns ">
  <p:cSld name="Title + Six Columns ">
    <p:spTree>
      <p:nvGrpSpPr>
        <p:cNvPr id="338" name="Shape 338"/>
        <p:cNvGrpSpPr/>
        <p:nvPr/>
      </p:nvGrpSpPr>
      <p:grpSpPr>
        <a:xfrm>
          <a:off x="0" y="0"/>
          <a:ext cx="0" cy="0"/>
          <a:chOff x="0" y="0"/>
          <a:chExt cx="0" cy="0"/>
        </a:xfrm>
      </p:grpSpPr>
      <p:sp>
        <p:nvSpPr>
          <p:cNvPr id="339" name="Google Shape;339;p47"/>
          <p:cNvSpPr/>
          <p:nvPr/>
        </p:nvSpPr>
        <p:spPr>
          <a:xfrm>
            <a:off x="0" y="1348375"/>
            <a:ext cx="8620200" cy="1657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40" name="Google Shape;340;p47"/>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41" name="Google Shape;341;p47"/>
          <p:cNvSpPr txBox="1"/>
          <p:nvPr>
            <p:ph idx="2" type="title"/>
          </p:nvPr>
        </p:nvSpPr>
        <p:spPr>
          <a:xfrm>
            <a:off x="1006450" y="3238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42" name="Google Shape;342;p47"/>
          <p:cNvSpPr txBox="1"/>
          <p:nvPr>
            <p:ph idx="1" type="subTitle"/>
          </p:nvPr>
        </p:nvSpPr>
        <p:spPr>
          <a:xfrm>
            <a:off x="1006450" y="3589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43" name="Google Shape;343;p47"/>
          <p:cNvSpPr txBox="1"/>
          <p:nvPr>
            <p:ph idx="3" type="title"/>
          </p:nvPr>
        </p:nvSpPr>
        <p:spPr>
          <a:xfrm>
            <a:off x="3603000" y="3238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44" name="Google Shape;344;p47"/>
          <p:cNvSpPr txBox="1"/>
          <p:nvPr>
            <p:ph idx="4" type="subTitle"/>
          </p:nvPr>
        </p:nvSpPr>
        <p:spPr>
          <a:xfrm>
            <a:off x="3603000" y="3589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45" name="Google Shape;345;p47"/>
          <p:cNvSpPr txBox="1"/>
          <p:nvPr>
            <p:ph idx="5" type="title"/>
          </p:nvPr>
        </p:nvSpPr>
        <p:spPr>
          <a:xfrm>
            <a:off x="6199550" y="3238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46" name="Google Shape;346;p47"/>
          <p:cNvSpPr txBox="1"/>
          <p:nvPr>
            <p:ph idx="6" type="subTitle"/>
          </p:nvPr>
        </p:nvSpPr>
        <p:spPr>
          <a:xfrm>
            <a:off x="6199550" y="3589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47" name="Google Shape;347;p47"/>
          <p:cNvSpPr txBox="1"/>
          <p:nvPr>
            <p:ph idx="7" type="title"/>
          </p:nvPr>
        </p:nvSpPr>
        <p:spPr>
          <a:xfrm>
            <a:off x="1006450" y="1614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Clr>
                <a:schemeClr val="lt1"/>
              </a:buClr>
              <a:buSzPts val="1400"/>
              <a:buNone/>
              <a:defRPr sz="1400">
                <a:solidFill>
                  <a:schemeClr val="lt1"/>
                </a:solidFill>
              </a:defRPr>
            </a:lvl2pPr>
            <a:lvl3pPr lvl="2" algn="ctr">
              <a:lnSpc>
                <a:spcPct val="100000"/>
              </a:lnSpc>
              <a:spcBef>
                <a:spcPts val="0"/>
              </a:spcBef>
              <a:spcAft>
                <a:spcPts val="0"/>
              </a:spcAft>
              <a:buClr>
                <a:schemeClr val="lt1"/>
              </a:buClr>
              <a:buSzPts val="1400"/>
              <a:buNone/>
              <a:defRPr sz="1400">
                <a:solidFill>
                  <a:schemeClr val="lt1"/>
                </a:solidFill>
              </a:defRPr>
            </a:lvl3pPr>
            <a:lvl4pPr lvl="3" algn="ctr">
              <a:lnSpc>
                <a:spcPct val="100000"/>
              </a:lnSpc>
              <a:spcBef>
                <a:spcPts val="0"/>
              </a:spcBef>
              <a:spcAft>
                <a:spcPts val="0"/>
              </a:spcAft>
              <a:buClr>
                <a:schemeClr val="lt1"/>
              </a:buClr>
              <a:buSzPts val="1400"/>
              <a:buNone/>
              <a:defRPr sz="1400">
                <a:solidFill>
                  <a:schemeClr val="lt1"/>
                </a:solidFill>
              </a:defRPr>
            </a:lvl4pPr>
            <a:lvl5pPr lvl="4" algn="ctr">
              <a:lnSpc>
                <a:spcPct val="100000"/>
              </a:lnSpc>
              <a:spcBef>
                <a:spcPts val="0"/>
              </a:spcBef>
              <a:spcAft>
                <a:spcPts val="0"/>
              </a:spcAft>
              <a:buClr>
                <a:schemeClr val="lt1"/>
              </a:buClr>
              <a:buSzPts val="1400"/>
              <a:buNone/>
              <a:defRPr sz="1400">
                <a:solidFill>
                  <a:schemeClr val="lt1"/>
                </a:solidFill>
              </a:defRPr>
            </a:lvl5pPr>
            <a:lvl6pPr lvl="5" algn="ctr">
              <a:lnSpc>
                <a:spcPct val="100000"/>
              </a:lnSpc>
              <a:spcBef>
                <a:spcPts val="0"/>
              </a:spcBef>
              <a:spcAft>
                <a:spcPts val="0"/>
              </a:spcAft>
              <a:buClr>
                <a:schemeClr val="lt1"/>
              </a:buClr>
              <a:buSzPts val="1400"/>
              <a:buNone/>
              <a:defRPr sz="1400">
                <a:solidFill>
                  <a:schemeClr val="lt1"/>
                </a:solidFill>
              </a:defRPr>
            </a:lvl6pPr>
            <a:lvl7pPr lvl="6" algn="ctr">
              <a:lnSpc>
                <a:spcPct val="100000"/>
              </a:lnSpc>
              <a:spcBef>
                <a:spcPts val="0"/>
              </a:spcBef>
              <a:spcAft>
                <a:spcPts val="0"/>
              </a:spcAft>
              <a:buClr>
                <a:schemeClr val="lt1"/>
              </a:buClr>
              <a:buSzPts val="1400"/>
              <a:buNone/>
              <a:defRPr sz="1400">
                <a:solidFill>
                  <a:schemeClr val="lt1"/>
                </a:solidFill>
              </a:defRPr>
            </a:lvl7pPr>
            <a:lvl8pPr lvl="7" algn="ctr">
              <a:lnSpc>
                <a:spcPct val="100000"/>
              </a:lnSpc>
              <a:spcBef>
                <a:spcPts val="0"/>
              </a:spcBef>
              <a:spcAft>
                <a:spcPts val="0"/>
              </a:spcAft>
              <a:buClr>
                <a:schemeClr val="lt1"/>
              </a:buClr>
              <a:buSzPts val="1400"/>
              <a:buNone/>
              <a:defRPr sz="1400">
                <a:solidFill>
                  <a:schemeClr val="lt1"/>
                </a:solidFill>
              </a:defRPr>
            </a:lvl8pPr>
            <a:lvl9pPr lvl="8" algn="ctr">
              <a:lnSpc>
                <a:spcPct val="100000"/>
              </a:lnSpc>
              <a:spcBef>
                <a:spcPts val="0"/>
              </a:spcBef>
              <a:spcAft>
                <a:spcPts val="0"/>
              </a:spcAft>
              <a:buClr>
                <a:schemeClr val="lt1"/>
              </a:buClr>
              <a:buSzPts val="1400"/>
              <a:buNone/>
              <a:defRPr sz="1400">
                <a:solidFill>
                  <a:schemeClr val="lt1"/>
                </a:solidFill>
              </a:defRPr>
            </a:lvl9pPr>
          </a:lstStyle>
          <a:p/>
        </p:txBody>
      </p:sp>
      <p:sp>
        <p:nvSpPr>
          <p:cNvPr id="348" name="Google Shape;348;p47"/>
          <p:cNvSpPr txBox="1"/>
          <p:nvPr>
            <p:ph idx="8" type="subTitle"/>
          </p:nvPr>
        </p:nvSpPr>
        <p:spPr>
          <a:xfrm>
            <a:off x="1006450" y="1965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300"/>
              <a:buNone/>
              <a:defRPr sz="1300">
                <a:solidFill>
                  <a:schemeClr val="lt1"/>
                </a:solidFill>
              </a:defRPr>
            </a:lvl1pPr>
            <a:lvl2pPr lvl="1" algn="ctr">
              <a:lnSpc>
                <a:spcPct val="100000"/>
              </a:lnSpc>
              <a:spcBef>
                <a:spcPts val="0"/>
              </a:spcBef>
              <a:spcAft>
                <a:spcPts val="0"/>
              </a:spcAft>
              <a:buClr>
                <a:schemeClr val="lt1"/>
              </a:buClr>
              <a:buSzPts val="2100"/>
              <a:buNone/>
              <a:defRPr sz="2100">
                <a:solidFill>
                  <a:schemeClr val="lt1"/>
                </a:solidFill>
              </a:defRPr>
            </a:lvl2pPr>
            <a:lvl3pPr lvl="2" algn="ctr">
              <a:lnSpc>
                <a:spcPct val="100000"/>
              </a:lnSpc>
              <a:spcBef>
                <a:spcPts val="0"/>
              </a:spcBef>
              <a:spcAft>
                <a:spcPts val="0"/>
              </a:spcAft>
              <a:buClr>
                <a:schemeClr val="lt1"/>
              </a:buClr>
              <a:buSzPts val="2100"/>
              <a:buNone/>
              <a:defRPr sz="2100">
                <a:solidFill>
                  <a:schemeClr val="lt1"/>
                </a:solidFill>
              </a:defRPr>
            </a:lvl3pPr>
            <a:lvl4pPr lvl="3" algn="ctr">
              <a:lnSpc>
                <a:spcPct val="100000"/>
              </a:lnSpc>
              <a:spcBef>
                <a:spcPts val="0"/>
              </a:spcBef>
              <a:spcAft>
                <a:spcPts val="0"/>
              </a:spcAft>
              <a:buClr>
                <a:schemeClr val="lt1"/>
              </a:buClr>
              <a:buSzPts val="2100"/>
              <a:buNone/>
              <a:defRPr sz="2100">
                <a:solidFill>
                  <a:schemeClr val="lt1"/>
                </a:solidFill>
              </a:defRPr>
            </a:lvl4pPr>
            <a:lvl5pPr lvl="4" algn="ctr">
              <a:lnSpc>
                <a:spcPct val="100000"/>
              </a:lnSpc>
              <a:spcBef>
                <a:spcPts val="0"/>
              </a:spcBef>
              <a:spcAft>
                <a:spcPts val="0"/>
              </a:spcAft>
              <a:buClr>
                <a:schemeClr val="lt1"/>
              </a:buClr>
              <a:buSzPts val="2100"/>
              <a:buNone/>
              <a:defRPr sz="2100">
                <a:solidFill>
                  <a:schemeClr val="lt1"/>
                </a:solidFill>
              </a:defRPr>
            </a:lvl5pPr>
            <a:lvl6pPr lvl="5" algn="ctr">
              <a:lnSpc>
                <a:spcPct val="100000"/>
              </a:lnSpc>
              <a:spcBef>
                <a:spcPts val="0"/>
              </a:spcBef>
              <a:spcAft>
                <a:spcPts val="0"/>
              </a:spcAft>
              <a:buClr>
                <a:schemeClr val="lt1"/>
              </a:buClr>
              <a:buSzPts val="2100"/>
              <a:buNone/>
              <a:defRPr sz="2100">
                <a:solidFill>
                  <a:schemeClr val="lt1"/>
                </a:solidFill>
              </a:defRPr>
            </a:lvl6pPr>
            <a:lvl7pPr lvl="6" algn="ctr">
              <a:lnSpc>
                <a:spcPct val="100000"/>
              </a:lnSpc>
              <a:spcBef>
                <a:spcPts val="0"/>
              </a:spcBef>
              <a:spcAft>
                <a:spcPts val="0"/>
              </a:spcAft>
              <a:buClr>
                <a:schemeClr val="lt1"/>
              </a:buClr>
              <a:buSzPts val="2100"/>
              <a:buNone/>
              <a:defRPr sz="2100">
                <a:solidFill>
                  <a:schemeClr val="lt1"/>
                </a:solidFill>
              </a:defRPr>
            </a:lvl7pPr>
            <a:lvl8pPr lvl="7" algn="ctr">
              <a:lnSpc>
                <a:spcPct val="100000"/>
              </a:lnSpc>
              <a:spcBef>
                <a:spcPts val="0"/>
              </a:spcBef>
              <a:spcAft>
                <a:spcPts val="0"/>
              </a:spcAft>
              <a:buClr>
                <a:schemeClr val="lt1"/>
              </a:buClr>
              <a:buSzPts val="2100"/>
              <a:buNone/>
              <a:defRPr sz="2100">
                <a:solidFill>
                  <a:schemeClr val="lt1"/>
                </a:solidFill>
              </a:defRPr>
            </a:lvl8pPr>
            <a:lvl9pPr lvl="8" algn="ctr">
              <a:lnSpc>
                <a:spcPct val="100000"/>
              </a:lnSpc>
              <a:spcBef>
                <a:spcPts val="0"/>
              </a:spcBef>
              <a:spcAft>
                <a:spcPts val="0"/>
              </a:spcAft>
              <a:buClr>
                <a:schemeClr val="lt1"/>
              </a:buClr>
              <a:buSzPts val="2100"/>
              <a:buNone/>
              <a:defRPr sz="2100">
                <a:solidFill>
                  <a:schemeClr val="lt1"/>
                </a:solidFill>
              </a:defRPr>
            </a:lvl9pPr>
          </a:lstStyle>
          <a:p/>
        </p:txBody>
      </p:sp>
      <p:sp>
        <p:nvSpPr>
          <p:cNvPr id="349" name="Google Shape;349;p47"/>
          <p:cNvSpPr txBox="1"/>
          <p:nvPr>
            <p:ph idx="9" type="title"/>
          </p:nvPr>
        </p:nvSpPr>
        <p:spPr>
          <a:xfrm>
            <a:off x="3603000" y="1614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Clr>
                <a:schemeClr val="lt1"/>
              </a:buClr>
              <a:buSzPts val="1400"/>
              <a:buNone/>
              <a:defRPr sz="1400">
                <a:solidFill>
                  <a:schemeClr val="lt1"/>
                </a:solidFill>
              </a:defRPr>
            </a:lvl2pPr>
            <a:lvl3pPr lvl="2" algn="ctr">
              <a:lnSpc>
                <a:spcPct val="100000"/>
              </a:lnSpc>
              <a:spcBef>
                <a:spcPts val="0"/>
              </a:spcBef>
              <a:spcAft>
                <a:spcPts val="0"/>
              </a:spcAft>
              <a:buClr>
                <a:schemeClr val="lt1"/>
              </a:buClr>
              <a:buSzPts val="1400"/>
              <a:buNone/>
              <a:defRPr sz="1400">
                <a:solidFill>
                  <a:schemeClr val="lt1"/>
                </a:solidFill>
              </a:defRPr>
            </a:lvl3pPr>
            <a:lvl4pPr lvl="3" algn="ctr">
              <a:lnSpc>
                <a:spcPct val="100000"/>
              </a:lnSpc>
              <a:spcBef>
                <a:spcPts val="0"/>
              </a:spcBef>
              <a:spcAft>
                <a:spcPts val="0"/>
              </a:spcAft>
              <a:buClr>
                <a:schemeClr val="lt1"/>
              </a:buClr>
              <a:buSzPts val="1400"/>
              <a:buNone/>
              <a:defRPr sz="1400">
                <a:solidFill>
                  <a:schemeClr val="lt1"/>
                </a:solidFill>
              </a:defRPr>
            </a:lvl4pPr>
            <a:lvl5pPr lvl="4" algn="ctr">
              <a:lnSpc>
                <a:spcPct val="100000"/>
              </a:lnSpc>
              <a:spcBef>
                <a:spcPts val="0"/>
              </a:spcBef>
              <a:spcAft>
                <a:spcPts val="0"/>
              </a:spcAft>
              <a:buClr>
                <a:schemeClr val="lt1"/>
              </a:buClr>
              <a:buSzPts val="1400"/>
              <a:buNone/>
              <a:defRPr sz="1400">
                <a:solidFill>
                  <a:schemeClr val="lt1"/>
                </a:solidFill>
              </a:defRPr>
            </a:lvl5pPr>
            <a:lvl6pPr lvl="5" algn="ctr">
              <a:lnSpc>
                <a:spcPct val="100000"/>
              </a:lnSpc>
              <a:spcBef>
                <a:spcPts val="0"/>
              </a:spcBef>
              <a:spcAft>
                <a:spcPts val="0"/>
              </a:spcAft>
              <a:buClr>
                <a:schemeClr val="lt1"/>
              </a:buClr>
              <a:buSzPts val="1400"/>
              <a:buNone/>
              <a:defRPr sz="1400">
                <a:solidFill>
                  <a:schemeClr val="lt1"/>
                </a:solidFill>
              </a:defRPr>
            </a:lvl6pPr>
            <a:lvl7pPr lvl="6" algn="ctr">
              <a:lnSpc>
                <a:spcPct val="100000"/>
              </a:lnSpc>
              <a:spcBef>
                <a:spcPts val="0"/>
              </a:spcBef>
              <a:spcAft>
                <a:spcPts val="0"/>
              </a:spcAft>
              <a:buClr>
                <a:schemeClr val="lt1"/>
              </a:buClr>
              <a:buSzPts val="1400"/>
              <a:buNone/>
              <a:defRPr sz="1400">
                <a:solidFill>
                  <a:schemeClr val="lt1"/>
                </a:solidFill>
              </a:defRPr>
            </a:lvl7pPr>
            <a:lvl8pPr lvl="7" algn="ctr">
              <a:lnSpc>
                <a:spcPct val="100000"/>
              </a:lnSpc>
              <a:spcBef>
                <a:spcPts val="0"/>
              </a:spcBef>
              <a:spcAft>
                <a:spcPts val="0"/>
              </a:spcAft>
              <a:buClr>
                <a:schemeClr val="lt1"/>
              </a:buClr>
              <a:buSzPts val="1400"/>
              <a:buNone/>
              <a:defRPr sz="1400">
                <a:solidFill>
                  <a:schemeClr val="lt1"/>
                </a:solidFill>
              </a:defRPr>
            </a:lvl8pPr>
            <a:lvl9pPr lvl="8" algn="ctr">
              <a:lnSpc>
                <a:spcPct val="100000"/>
              </a:lnSpc>
              <a:spcBef>
                <a:spcPts val="0"/>
              </a:spcBef>
              <a:spcAft>
                <a:spcPts val="0"/>
              </a:spcAft>
              <a:buClr>
                <a:schemeClr val="lt1"/>
              </a:buClr>
              <a:buSzPts val="1400"/>
              <a:buNone/>
              <a:defRPr sz="1400">
                <a:solidFill>
                  <a:schemeClr val="lt1"/>
                </a:solidFill>
              </a:defRPr>
            </a:lvl9pPr>
          </a:lstStyle>
          <a:p/>
        </p:txBody>
      </p:sp>
      <p:sp>
        <p:nvSpPr>
          <p:cNvPr id="350" name="Google Shape;350;p47"/>
          <p:cNvSpPr txBox="1"/>
          <p:nvPr>
            <p:ph idx="13" type="subTitle"/>
          </p:nvPr>
        </p:nvSpPr>
        <p:spPr>
          <a:xfrm>
            <a:off x="3603000" y="1965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300"/>
              <a:buNone/>
              <a:defRPr sz="1300">
                <a:solidFill>
                  <a:schemeClr val="lt1"/>
                </a:solidFill>
              </a:defRPr>
            </a:lvl1pPr>
            <a:lvl2pPr lvl="1" algn="ctr">
              <a:lnSpc>
                <a:spcPct val="100000"/>
              </a:lnSpc>
              <a:spcBef>
                <a:spcPts val="0"/>
              </a:spcBef>
              <a:spcAft>
                <a:spcPts val="0"/>
              </a:spcAft>
              <a:buClr>
                <a:schemeClr val="lt1"/>
              </a:buClr>
              <a:buSzPts val="2100"/>
              <a:buNone/>
              <a:defRPr sz="2100">
                <a:solidFill>
                  <a:schemeClr val="lt1"/>
                </a:solidFill>
              </a:defRPr>
            </a:lvl2pPr>
            <a:lvl3pPr lvl="2" algn="ctr">
              <a:lnSpc>
                <a:spcPct val="100000"/>
              </a:lnSpc>
              <a:spcBef>
                <a:spcPts val="0"/>
              </a:spcBef>
              <a:spcAft>
                <a:spcPts val="0"/>
              </a:spcAft>
              <a:buClr>
                <a:schemeClr val="lt1"/>
              </a:buClr>
              <a:buSzPts val="2100"/>
              <a:buNone/>
              <a:defRPr sz="2100">
                <a:solidFill>
                  <a:schemeClr val="lt1"/>
                </a:solidFill>
              </a:defRPr>
            </a:lvl3pPr>
            <a:lvl4pPr lvl="3" algn="ctr">
              <a:lnSpc>
                <a:spcPct val="100000"/>
              </a:lnSpc>
              <a:spcBef>
                <a:spcPts val="0"/>
              </a:spcBef>
              <a:spcAft>
                <a:spcPts val="0"/>
              </a:spcAft>
              <a:buClr>
                <a:schemeClr val="lt1"/>
              </a:buClr>
              <a:buSzPts val="2100"/>
              <a:buNone/>
              <a:defRPr sz="2100">
                <a:solidFill>
                  <a:schemeClr val="lt1"/>
                </a:solidFill>
              </a:defRPr>
            </a:lvl4pPr>
            <a:lvl5pPr lvl="4" algn="ctr">
              <a:lnSpc>
                <a:spcPct val="100000"/>
              </a:lnSpc>
              <a:spcBef>
                <a:spcPts val="0"/>
              </a:spcBef>
              <a:spcAft>
                <a:spcPts val="0"/>
              </a:spcAft>
              <a:buClr>
                <a:schemeClr val="lt1"/>
              </a:buClr>
              <a:buSzPts val="2100"/>
              <a:buNone/>
              <a:defRPr sz="2100">
                <a:solidFill>
                  <a:schemeClr val="lt1"/>
                </a:solidFill>
              </a:defRPr>
            </a:lvl5pPr>
            <a:lvl6pPr lvl="5" algn="ctr">
              <a:lnSpc>
                <a:spcPct val="100000"/>
              </a:lnSpc>
              <a:spcBef>
                <a:spcPts val="0"/>
              </a:spcBef>
              <a:spcAft>
                <a:spcPts val="0"/>
              </a:spcAft>
              <a:buClr>
                <a:schemeClr val="lt1"/>
              </a:buClr>
              <a:buSzPts val="2100"/>
              <a:buNone/>
              <a:defRPr sz="2100">
                <a:solidFill>
                  <a:schemeClr val="lt1"/>
                </a:solidFill>
              </a:defRPr>
            </a:lvl6pPr>
            <a:lvl7pPr lvl="6" algn="ctr">
              <a:lnSpc>
                <a:spcPct val="100000"/>
              </a:lnSpc>
              <a:spcBef>
                <a:spcPts val="0"/>
              </a:spcBef>
              <a:spcAft>
                <a:spcPts val="0"/>
              </a:spcAft>
              <a:buClr>
                <a:schemeClr val="lt1"/>
              </a:buClr>
              <a:buSzPts val="2100"/>
              <a:buNone/>
              <a:defRPr sz="2100">
                <a:solidFill>
                  <a:schemeClr val="lt1"/>
                </a:solidFill>
              </a:defRPr>
            </a:lvl7pPr>
            <a:lvl8pPr lvl="7" algn="ctr">
              <a:lnSpc>
                <a:spcPct val="100000"/>
              </a:lnSpc>
              <a:spcBef>
                <a:spcPts val="0"/>
              </a:spcBef>
              <a:spcAft>
                <a:spcPts val="0"/>
              </a:spcAft>
              <a:buClr>
                <a:schemeClr val="lt1"/>
              </a:buClr>
              <a:buSzPts val="2100"/>
              <a:buNone/>
              <a:defRPr sz="2100">
                <a:solidFill>
                  <a:schemeClr val="lt1"/>
                </a:solidFill>
              </a:defRPr>
            </a:lvl8pPr>
            <a:lvl9pPr lvl="8" algn="ctr">
              <a:lnSpc>
                <a:spcPct val="100000"/>
              </a:lnSpc>
              <a:spcBef>
                <a:spcPts val="0"/>
              </a:spcBef>
              <a:spcAft>
                <a:spcPts val="0"/>
              </a:spcAft>
              <a:buClr>
                <a:schemeClr val="lt1"/>
              </a:buClr>
              <a:buSzPts val="2100"/>
              <a:buNone/>
              <a:defRPr sz="2100">
                <a:solidFill>
                  <a:schemeClr val="lt1"/>
                </a:solidFill>
              </a:defRPr>
            </a:lvl9pPr>
          </a:lstStyle>
          <a:p/>
        </p:txBody>
      </p:sp>
      <p:sp>
        <p:nvSpPr>
          <p:cNvPr id="351" name="Google Shape;351;p47"/>
          <p:cNvSpPr txBox="1"/>
          <p:nvPr>
            <p:ph idx="14" type="title"/>
          </p:nvPr>
        </p:nvSpPr>
        <p:spPr>
          <a:xfrm>
            <a:off x="6199550" y="1614500"/>
            <a:ext cx="1938000" cy="407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Clr>
                <a:schemeClr val="lt1"/>
              </a:buClr>
              <a:buSzPts val="1400"/>
              <a:buNone/>
              <a:defRPr sz="1400">
                <a:solidFill>
                  <a:schemeClr val="lt1"/>
                </a:solidFill>
              </a:defRPr>
            </a:lvl2pPr>
            <a:lvl3pPr lvl="2" algn="ctr">
              <a:lnSpc>
                <a:spcPct val="100000"/>
              </a:lnSpc>
              <a:spcBef>
                <a:spcPts val="0"/>
              </a:spcBef>
              <a:spcAft>
                <a:spcPts val="0"/>
              </a:spcAft>
              <a:buClr>
                <a:schemeClr val="lt1"/>
              </a:buClr>
              <a:buSzPts val="1400"/>
              <a:buNone/>
              <a:defRPr sz="1400">
                <a:solidFill>
                  <a:schemeClr val="lt1"/>
                </a:solidFill>
              </a:defRPr>
            </a:lvl3pPr>
            <a:lvl4pPr lvl="3" algn="ctr">
              <a:lnSpc>
                <a:spcPct val="100000"/>
              </a:lnSpc>
              <a:spcBef>
                <a:spcPts val="0"/>
              </a:spcBef>
              <a:spcAft>
                <a:spcPts val="0"/>
              </a:spcAft>
              <a:buClr>
                <a:schemeClr val="lt1"/>
              </a:buClr>
              <a:buSzPts val="1400"/>
              <a:buNone/>
              <a:defRPr sz="1400">
                <a:solidFill>
                  <a:schemeClr val="lt1"/>
                </a:solidFill>
              </a:defRPr>
            </a:lvl4pPr>
            <a:lvl5pPr lvl="4" algn="ctr">
              <a:lnSpc>
                <a:spcPct val="100000"/>
              </a:lnSpc>
              <a:spcBef>
                <a:spcPts val="0"/>
              </a:spcBef>
              <a:spcAft>
                <a:spcPts val="0"/>
              </a:spcAft>
              <a:buClr>
                <a:schemeClr val="lt1"/>
              </a:buClr>
              <a:buSzPts val="1400"/>
              <a:buNone/>
              <a:defRPr sz="1400">
                <a:solidFill>
                  <a:schemeClr val="lt1"/>
                </a:solidFill>
              </a:defRPr>
            </a:lvl5pPr>
            <a:lvl6pPr lvl="5" algn="ctr">
              <a:lnSpc>
                <a:spcPct val="100000"/>
              </a:lnSpc>
              <a:spcBef>
                <a:spcPts val="0"/>
              </a:spcBef>
              <a:spcAft>
                <a:spcPts val="0"/>
              </a:spcAft>
              <a:buClr>
                <a:schemeClr val="lt1"/>
              </a:buClr>
              <a:buSzPts val="1400"/>
              <a:buNone/>
              <a:defRPr sz="1400">
                <a:solidFill>
                  <a:schemeClr val="lt1"/>
                </a:solidFill>
              </a:defRPr>
            </a:lvl6pPr>
            <a:lvl7pPr lvl="6" algn="ctr">
              <a:lnSpc>
                <a:spcPct val="100000"/>
              </a:lnSpc>
              <a:spcBef>
                <a:spcPts val="0"/>
              </a:spcBef>
              <a:spcAft>
                <a:spcPts val="0"/>
              </a:spcAft>
              <a:buClr>
                <a:schemeClr val="lt1"/>
              </a:buClr>
              <a:buSzPts val="1400"/>
              <a:buNone/>
              <a:defRPr sz="1400">
                <a:solidFill>
                  <a:schemeClr val="lt1"/>
                </a:solidFill>
              </a:defRPr>
            </a:lvl7pPr>
            <a:lvl8pPr lvl="7" algn="ctr">
              <a:lnSpc>
                <a:spcPct val="100000"/>
              </a:lnSpc>
              <a:spcBef>
                <a:spcPts val="0"/>
              </a:spcBef>
              <a:spcAft>
                <a:spcPts val="0"/>
              </a:spcAft>
              <a:buClr>
                <a:schemeClr val="lt1"/>
              </a:buClr>
              <a:buSzPts val="1400"/>
              <a:buNone/>
              <a:defRPr sz="1400">
                <a:solidFill>
                  <a:schemeClr val="lt1"/>
                </a:solidFill>
              </a:defRPr>
            </a:lvl8pPr>
            <a:lvl9pPr lvl="8" algn="ctr">
              <a:lnSpc>
                <a:spcPct val="100000"/>
              </a:lnSpc>
              <a:spcBef>
                <a:spcPts val="0"/>
              </a:spcBef>
              <a:spcAft>
                <a:spcPts val="0"/>
              </a:spcAft>
              <a:buClr>
                <a:schemeClr val="lt1"/>
              </a:buClr>
              <a:buSzPts val="1400"/>
              <a:buNone/>
              <a:defRPr sz="1400">
                <a:solidFill>
                  <a:schemeClr val="lt1"/>
                </a:solidFill>
              </a:defRPr>
            </a:lvl9pPr>
          </a:lstStyle>
          <a:p/>
        </p:txBody>
      </p:sp>
      <p:sp>
        <p:nvSpPr>
          <p:cNvPr id="352" name="Google Shape;352;p47"/>
          <p:cNvSpPr txBox="1"/>
          <p:nvPr>
            <p:ph idx="15" type="subTitle"/>
          </p:nvPr>
        </p:nvSpPr>
        <p:spPr>
          <a:xfrm>
            <a:off x="6199550" y="1965125"/>
            <a:ext cx="1938000" cy="823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300"/>
              <a:buNone/>
              <a:defRPr sz="1300">
                <a:solidFill>
                  <a:schemeClr val="lt1"/>
                </a:solidFill>
              </a:defRPr>
            </a:lvl1pPr>
            <a:lvl2pPr lvl="1" algn="ctr">
              <a:lnSpc>
                <a:spcPct val="100000"/>
              </a:lnSpc>
              <a:spcBef>
                <a:spcPts val="0"/>
              </a:spcBef>
              <a:spcAft>
                <a:spcPts val="0"/>
              </a:spcAft>
              <a:buClr>
                <a:schemeClr val="lt1"/>
              </a:buClr>
              <a:buSzPts val="2100"/>
              <a:buNone/>
              <a:defRPr sz="2100">
                <a:solidFill>
                  <a:schemeClr val="lt1"/>
                </a:solidFill>
              </a:defRPr>
            </a:lvl2pPr>
            <a:lvl3pPr lvl="2" algn="ctr">
              <a:lnSpc>
                <a:spcPct val="100000"/>
              </a:lnSpc>
              <a:spcBef>
                <a:spcPts val="0"/>
              </a:spcBef>
              <a:spcAft>
                <a:spcPts val="0"/>
              </a:spcAft>
              <a:buClr>
                <a:schemeClr val="lt1"/>
              </a:buClr>
              <a:buSzPts val="2100"/>
              <a:buNone/>
              <a:defRPr sz="2100">
                <a:solidFill>
                  <a:schemeClr val="lt1"/>
                </a:solidFill>
              </a:defRPr>
            </a:lvl3pPr>
            <a:lvl4pPr lvl="3" algn="ctr">
              <a:lnSpc>
                <a:spcPct val="100000"/>
              </a:lnSpc>
              <a:spcBef>
                <a:spcPts val="0"/>
              </a:spcBef>
              <a:spcAft>
                <a:spcPts val="0"/>
              </a:spcAft>
              <a:buClr>
                <a:schemeClr val="lt1"/>
              </a:buClr>
              <a:buSzPts val="2100"/>
              <a:buNone/>
              <a:defRPr sz="2100">
                <a:solidFill>
                  <a:schemeClr val="lt1"/>
                </a:solidFill>
              </a:defRPr>
            </a:lvl4pPr>
            <a:lvl5pPr lvl="4" algn="ctr">
              <a:lnSpc>
                <a:spcPct val="100000"/>
              </a:lnSpc>
              <a:spcBef>
                <a:spcPts val="0"/>
              </a:spcBef>
              <a:spcAft>
                <a:spcPts val="0"/>
              </a:spcAft>
              <a:buClr>
                <a:schemeClr val="lt1"/>
              </a:buClr>
              <a:buSzPts val="2100"/>
              <a:buNone/>
              <a:defRPr sz="2100">
                <a:solidFill>
                  <a:schemeClr val="lt1"/>
                </a:solidFill>
              </a:defRPr>
            </a:lvl5pPr>
            <a:lvl6pPr lvl="5" algn="ctr">
              <a:lnSpc>
                <a:spcPct val="100000"/>
              </a:lnSpc>
              <a:spcBef>
                <a:spcPts val="0"/>
              </a:spcBef>
              <a:spcAft>
                <a:spcPts val="0"/>
              </a:spcAft>
              <a:buClr>
                <a:schemeClr val="lt1"/>
              </a:buClr>
              <a:buSzPts val="2100"/>
              <a:buNone/>
              <a:defRPr sz="2100">
                <a:solidFill>
                  <a:schemeClr val="lt1"/>
                </a:solidFill>
              </a:defRPr>
            </a:lvl6pPr>
            <a:lvl7pPr lvl="6" algn="ctr">
              <a:lnSpc>
                <a:spcPct val="100000"/>
              </a:lnSpc>
              <a:spcBef>
                <a:spcPts val="0"/>
              </a:spcBef>
              <a:spcAft>
                <a:spcPts val="0"/>
              </a:spcAft>
              <a:buClr>
                <a:schemeClr val="lt1"/>
              </a:buClr>
              <a:buSzPts val="2100"/>
              <a:buNone/>
              <a:defRPr sz="2100">
                <a:solidFill>
                  <a:schemeClr val="lt1"/>
                </a:solidFill>
              </a:defRPr>
            </a:lvl7pPr>
            <a:lvl8pPr lvl="7" algn="ctr">
              <a:lnSpc>
                <a:spcPct val="100000"/>
              </a:lnSpc>
              <a:spcBef>
                <a:spcPts val="0"/>
              </a:spcBef>
              <a:spcAft>
                <a:spcPts val="0"/>
              </a:spcAft>
              <a:buClr>
                <a:schemeClr val="lt1"/>
              </a:buClr>
              <a:buSzPts val="2100"/>
              <a:buNone/>
              <a:defRPr sz="2100">
                <a:solidFill>
                  <a:schemeClr val="lt1"/>
                </a:solidFill>
              </a:defRPr>
            </a:lvl8pPr>
            <a:lvl9pPr lvl="8" algn="ctr">
              <a:lnSpc>
                <a:spcPct val="100000"/>
              </a:lnSpc>
              <a:spcBef>
                <a:spcPts val="0"/>
              </a:spcBef>
              <a:spcAft>
                <a:spcPts val="0"/>
              </a:spcAft>
              <a:buClr>
                <a:schemeClr val="lt1"/>
              </a:buClr>
              <a:buSzPts val="2100"/>
              <a:buNone/>
              <a:defRPr sz="2100">
                <a:solidFill>
                  <a:schemeClr val="lt1"/>
                </a:solidFill>
              </a:defRPr>
            </a:lvl9pPr>
          </a:lstStyle>
          <a:p/>
        </p:txBody>
      </p:sp>
      <p:sp>
        <p:nvSpPr>
          <p:cNvPr id="353" name="Google Shape;353;p47"/>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54" name="Google Shape;354;p47"/>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
        <p:nvSpPr>
          <p:cNvPr id="355" name="Google Shape;355;p47"/>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356" name="Google Shape;356;p47"/>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Design 1">
  <p:cSld name="Title + Design 1">
    <p:spTree>
      <p:nvGrpSpPr>
        <p:cNvPr id="357" name="Shape 357"/>
        <p:cNvGrpSpPr/>
        <p:nvPr/>
      </p:nvGrpSpPr>
      <p:grpSpPr>
        <a:xfrm>
          <a:off x="0" y="0"/>
          <a:ext cx="0" cy="0"/>
          <a:chOff x="0" y="0"/>
          <a:chExt cx="0" cy="0"/>
        </a:xfrm>
      </p:grpSpPr>
      <p:sp>
        <p:nvSpPr>
          <p:cNvPr id="358" name="Google Shape;358;p48"/>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359" name="Google Shape;359;p48"/>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360" name="Google Shape;360;p48"/>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
        <p:nvSpPr>
          <p:cNvPr id="361" name="Google Shape;361;p48"/>
          <p:cNvSpPr/>
          <p:nvPr/>
        </p:nvSpPr>
        <p:spPr>
          <a:xfrm>
            <a:off x="0" y="1183975"/>
            <a:ext cx="4205400" cy="3276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 name="Google Shape;362;p48"/>
          <p:cNvSpPr/>
          <p:nvPr/>
        </p:nvSpPr>
        <p:spPr>
          <a:xfrm>
            <a:off x="4938750" y="1183975"/>
            <a:ext cx="4205400" cy="3276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Four Columns 1">
  <p:cSld name="Title + Four Columns 1">
    <p:spTree>
      <p:nvGrpSpPr>
        <p:cNvPr id="363" name="Shape 363"/>
        <p:cNvGrpSpPr/>
        <p:nvPr/>
      </p:nvGrpSpPr>
      <p:grpSpPr>
        <a:xfrm>
          <a:off x="0" y="0"/>
          <a:ext cx="0" cy="0"/>
          <a:chOff x="0" y="0"/>
          <a:chExt cx="0" cy="0"/>
        </a:xfrm>
      </p:grpSpPr>
      <p:sp>
        <p:nvSpPr>
          <p:cNvPr id="364" name="Google Shape;364;p49"/>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365" name="Google Shape;365;p49"/>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366" name="Google Shape;366;p49"/>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
        <p:nvSpPr>
          <p:cNvPr id="367" name="Google Shape;367;p49"/>
          <p:cNvSpPr txBox="1"/>
          <p:nvPr>
            <p:ph idx="2" type="title"/>
          </p:nvPr>
        </p:nvSpPr>
        <p:spPr>
          <a:xfrm>
            <a:off x="5746088" y="1725825"/>
            <a:ext cx="26754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368" name="Google Shape;368;p49"/>
          <p:cNvSpPr txBox="1"/>
          <p:nvPr>
            <p:ph idx="1" type="subTitle"/>
          </p:nvPr>
        </p:nvSpPr>
        <p:spPr>
          <a:xfrm>
            <a:off x="5746087" y="2001025"/>
            <a:ext cx="2528700" cy="537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369" name="Google Shape;369;p49"/>
          <p:cNvSpPr txBox="1"/>
          <p:nvPr>
            <p:ph idx="3" type="title"/>
          </p:nvPr>
        </p:nvSpPr>
        <p:spPr>
          <a:xfrm>
            <a:off x="5746088" y="3347598"/>
            <a:ext cx="26754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370" name="Google Shape;370;p49"/>
          <p:cNvSpPr txBox="1"/>
          <p:nvPr>
            <p:ph idx="4" type="subTitle"/>
          </p:nvPr>
        </p:nvSpPr>
        <p:spPr>
          <a:xfrm>
            <a:off x="5746087" y="3622800"/>
            <a:ext cx="2528700" cy="537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371" name="Google Shape;371;p49"/>
          <p:cNvSpPr txBox="1"/>
          <p:nvPr>
            <p:ph idx="5" type="title"/>
          </p:nvPr>
        </p:nvSpPr>
        <p:spPr>
          <a:xfrm>
            <a:off x="722513" y="1725825"/>
            <a:ext cx="2675400" cy="354900"/>
          </a:xfrm>
          <a:prstGeom prst="rect">
            <a:avLst/>
          </a:prstGeom>
          <a:noFill/>
          <a:ln>
            <a:noFill/>
          </a:ln>
        </p:spPr>
        <p:txBody>
          <a:bodyPr anchorCtr="0" anchor="b" bIns="91425" lIns="91425" spcFirstLastPara="1" rIns="91425" wrap="square" tIns="91425">
            <a:noAutofit/>
          </a:bodyPr>
          <a:lstStyle>
            <a:lvl1pPr lvl="0" algn="r">
              <a:lnSpc>
                <a:spcPct val="100000"/>
              </a:lnSpc>
              <a:spcBef>
                <a:spcPts val="0"/>
              </a:spcBef>
              <a:spcAft>
                <a:spcPts val="0"/>
              </a:spcAft>
              <a:buSzPts val="1400"/>
              <a:buNone/>
              <a:defRPr sz="1400"/>
            </a:lvl1pPr>
            <a:lvl2pPr lvl="1" algn="r">
              <a:lnSpc>
                <a:spcPct val="100000"/>
              </a:lnSpc>
              <a:spcBef>
                <a:spcPts val="0"/>
              </a:spcBef>
              <a:spcAft>
                <a:spcPts val="0"/>
              </a:spcAft>
              <a:buSzPts val="1400"/>
              <a:buNone/>
              <a:defRPr sz="1400"/>
            </a:lvl2pPr>
            <a:lvl3pPr lvl="2" algn="r">
              <a:lnSpc>
                <a:spcPct val="100000"/>
              </a:lnSpc>
              <a:spcBef>
                <a:spcPts val="0"/>
              </a:spcBef>
              <a:spcAft>
                <a:spcPts val="0"/>
              </a:spcAft>
              <a:buSzPts val="1400"/>
              <a:buNone/>
              <a:defRPr sz="1400"/>
            </a:lvl3pPr>
            <a:lvl4pPr lvl="3" algn="r">
              <a:lnSpc>
                <a:spcPct val="100000"/>
              </a:lnSpc>
              <a:spcBef>
                <a:spcPts val="0"/>
              </a:spcBef>
              <a:spcAft>
                <a:spcPts val="0"/>
              </a:spcAft>
              <a:buSzPts val="1400"/>
              <a:buNone/>
              <a:defRPr sz="1400"/>
            </a:lvl4pPr>
            <a:lvl5pPr lvl="4" algn="r">
              <a:lnSpc>
                <a:spcPct val="100000"/>
              </a:lnSpc>
              <a:spcBef>
                <a:spcPts val="0"/>
              </a:spcBef>
              <a:spcAft>
                <a:spcPts val="0"/>
              </a:spcAft>
              <a:buSzPts val="1400"/>
              <a:buNone/>
              <a:defRPr sz="1400"/>
            </a:lvl5pPr>
            <a:lvl6pPr lvl="5" algn="r">
              <a:lnSpc>
                <a:spcPct val="100000"/>
              </a:lnSpc>
              <a:spcBef>
                <a:spcPts val="0"/>
              </a:spcBef>
              <a:spcAft>
                <a:spcPts val="0"/>
              </a:spcAft>
              <a:buSzPts val="1400"/>
              <a:buNone/>
              <a:defRPr sz="1400"/>
            </a:lvl6pPr>
            <a:lvl7pPr lvl="6" algn="r">
              <a:lnSpc>
                <a:spcPct val="100000"/>
              </a:lnSpc>
              <a:spcBef>
                <a:spcPts val="0"/>
              </a:spcBef>
              <a:spcAft>
                <a:spcPts val="0"/>
              </a:spcAft>
              <a:buSzPts val="1400"/>
              <a:buNone/>
              <a:defRPr sz="1400"/>
            </a:lvl7pPr>
            <a:lvl8pPr lvl="7" algn="r">
              <a:lnSpc>
                <a:spcPct val="100000"/>
              </a:lnSpc>
              <a:spcBef>
                <a:spcPts val="0"/>
              </a:spcBef>
              <a:spcAft>
                <a:spcPts val="0"/>
              </a:spcAft>
              <a:buSzPts val="1400"/>
              <a:buNone/>
              <a:defRPr sz="1400"/>
            </a:lvl8pPr>
            <a:lvl9pPr lvl="8" algn="r">
              <a:lnSpc>
                <a:spcPct val="100000"/>
              </a:lnSpc>
              <a:spcBef>
                <a:spcPts val="0"/>
              </a:spcBef>
              <a:spcAft>
                <a:spcPts val="0"/>
              </a:spcAft>
              <a:buSzPts val="1400"/>
              <a:buNone/>
              <a:defRPr sz="1400"/>
            </a:lvl9pPr>
          </a:lstStyle>
          <a:p/>
        </p:txBody>
      </p:sp>
      <p:sp>
        <p:nvSpPr>
          <p:cNvPr id="372" name="Google Shape;372;p49"/>
          <p:cNvSpPr txBox="1"/>
          <p:nvPr>
            <p:ph idx="6" type="subTitle"/>
          </p:nvPr>
        </p:nvSpPr>
        <p:spPr>
          <a:xfrm>
            <a:off x="869137" y="2001025"/>
            <a:ext cx="2528700" cy="537900"/>
          </a:xfrm>
          <a:prstGeom prst="rect">
            <a:avLst/>
          </a:prstGeom>
          <a:noFill/>
          <a:ln>
            <a:noFill/>
          </a:ln>
        </p:spPr>
        <p:txBody>
          <a:bodyPr anchorCtr="0" anchor="t" bIns="91425" lIns="91425" spcFirstLastPara="1" rIns="91425" wrap="square" tIns="91425">
            <a:noAutofit/>
          </a:bodyPr>
          <a:lstStyle>
            <a:lvl1pPr lvl="0" algn="r">
              <a:lnSpc>
                <a:spcPct val="100000"/>
              </a:lnSpc>
              <a:spcBef>
                <a:spcPts val="0"/>
              </a:spcBef>
              <a:spcAft>
                <a:spcPts val="0"/>
              </a:spcAft>
              <a:buSzPts val="1300"/>
              <a:buNone/>
              <a:defRPr sz="1300"/>
            </a:lvl1pPr>
            <a:lvl2pPr lvl="1" algn="r">
              <a:lnSpc>
                <a:spcPct val="100000"/>
              </a:lnSpc>
              <a:spcBef>
                <a:spcPts val="0"/>
              </a:spcBef>
              <a:spcAft>
                <a:spcPts val="0"/>
              </a:spcAft>
              <a:buSzPts val="2100"/>
              <a:buNone/>
              <a:defRPr sz="2100"/>
            </a:lvl2pPr>
            <a:lvl3pPr lvl="2" algn="r">
              <a:lnSpc>
                <a:spcPct val="100000"/>
              </a:lnSpc>
              <a:spcBef>
                <a:spcPts val="0"/>
              </a:spcBef>
              <a:spcAft>
                <a:spcPts val="0"/>
              </a:spcAft>
              <a:buSzPts val="2100"/>
              <a:buNone/>
              <a:defRPr sz="2100"/>
            </a:lvl3pPr>
            <a:lvl4pPr lvl="3" algn="r">
              <a:lnSpc>
                <a:spcPct val="100000"/>
              </a:lnSpc>
              <a:spcBef>
                <a:spcPts val="0"/>
              </a:spcBef>
              <a:spcAft>
                <a:spcPts val="0"/>
              </a:spcAft>
              <a:buSzPts val="2100"/>
              <a:buNone/>
              <a:defRPr sz="2100"/>
            </a:lvl4pPr>
            <a:lvl5pPr lvl="4" algn="r">
              <a:lnSpc>
                <a:spcPct val="100000"/>
              </a:lnSpc>
              <a:spcBef>
                <a:spcPts val="0"/>
              </a:spcBef>
              <a:spcAft>
                <a:spcPts val="0"/>
              </a:spcAft>
              <a:buSzPts val="2100"/>
              <a:buNone/>
              <a:defRPr sz="2100"/>
            </a:lvl5pPr>
            <a:lvl6pPr lvl="5" algn="r">
              <a:lnSpc>
                <a:spcPct val="100000"/>
              </a:lnSpc>
              <a:spcBef>
                <a:spcPts val="0"/>
              </a:spcBef>
              <a:spcAft>
                <a:spcPts val="0"/>
              </a:spcAft>
              <a:buSzPts val="2100"/>
              <a:buNone/>
              <a:defRPr sz="2100"/>
            </a:lvl6pPr>
            <a:lvl7pPr lvl="6" algn="r">
              <a:lnSpc>
                <a:spcPct val="100000"/>
              </a:lnSpc>
              <a:spcBef>
                <a:spcPts val="0"/>
              </a:spcBef>
              <a:spcAft>
                <a:spcPts val="0"/>
              </a:spcAft>
              <a:buSzPts val="2100"/>
              <a:buNone/>
              <a:defRPr sz="2100"/>
            </a:lvl7pPr>
            <a:lvl8pPr lvl="7" algn="r">
              <a:lnSpc>
                <a:spcPct val="100000"/>
              </a:lnSpc>
              <a:spcBef>
                <a:spcPts val="0"/>
              </a:spcBef>
              <a:spcAft>
                <a:spcPts val="0"/>
              </a:spcAft>
              <a:buSzPts val="2100"/>
              <a:buNone/>
              <a:defRPr sz="2100"/>
            </a:lvl8pPr>
            <a:lvl9pPr lvl="8" algn="r">
              <a:lnSpc>
                <a:spcPct val="100000"/>
              </a:lnSpc>
              <a:spcBef>
                <a:spcPts val="0"/>
              </a:spcBef>
              <a:spcAft>
                <a:spcPts val="0"/>
              </a:spcAft>
              <a:buSzPts val="2100"/>
              <a:buNone/>
              <a:defRPr sz="2100"/>
            </a:lvl9pPr>
          </a:lstStyle>
          <a:p/>
        </p:txBody>
      </p:sp>
      <p:sp>
        <p:nvSpPr>
          <p:cNvPr id="373" name="Google Shape;373;p49"/>
          <p:cNvSpPr txBox="1"/>
          <p:nvPr>
            <p:ph idx="7" type="title"/>
          </p:nvPr>
        </p:nvSpPr>
        <p:spPr>
          <a:xfrm>
            <a:off x="722513" y="3347598"/>
            <a:ext cx="2675400" cy="354900"/>
          </a:xfrm>
          <a:prstGeom prst="rect">
            <a:avLst/>
          </a:prstGeom>
          <a:noFill/>
          <a:ln>
            <a:noFill/>
          </a:ln>
        </p:spPr>
        <p:txBody>
          <a:bodyPr anchorCtr="0" anchor="b" bIns="91425" lIns="91425" spcFirstLastPara="1" rIns="91425" wrap="square" tIns="91425">
            <a:noAutofit/>
          </a:bodyPr>
          <a:lstStyle>
            <a:lvl1pPr lvl="0" algn="r">
              <a:lnSpc>
                <a:spcPct val="100000"/>
              </a:lnSpc>
              <a:spcBef>
                <a:spcPts val="0"/>
              </a:spcBef>
              <a:spcAft>
                <a:spcPts val="0"/>
              </a:spcAft>
              <a:buSzPts val="1400"/>
              <a:buNone/>
              <a:defRPr sz="1400"/>
            </a:lvl1pPr>
            <a:lvl2pPr lvl="1" algn="r">
              <a:lnSpc>
                <a:spcPct val="100000"/>
              </a:lnSpc>
              <a:spcBef>
                <a:spcPts val="0"/>
              </a:spcBef>
              <a:spcAft>
                <a:spcPts val="0"/>
              </a:spcAft>
              <a:buSzPts val="1400"/>
              <a:buNone/>
              <a:defRPr sz="1400"/>
            </a:lvl2pPr>
            <a:lvl3pPr lvl="2" algn="r">
              <a:lnSpc>
                <a:spcPct val="100000"/>
              </a:lnSpc>
              <a:spcBef>
                <a:spcPts val="0"/>
              </a:spcBef>
              <a:spcAft>
                <a:spcPts val="0"/>
              </a:spcAft>
              <a:buSzPts val="1400"/>
              <a:buNone/>
              <a:defRPr sz="1400"/>
            </a:lvl3pPr>
            <a:lvl4pPr lvl="3" algn="r">
              <a:lnSpc>
                <a:spcPct val="100000"/>
              </a:lnSpc>
              <a:spcBef>
                <a:spcPts val="0"/>
              </a:spcBef>
              <a:spcAft>
                <a:spcPts val="0"/>
              </a:spcAft>
              <a:buSzPts val="1400"/>
              <a:buNone/>
              <a:defRPr sz="1400"/>
            </a:lvl4pPr>
            <a:lvl5pPr lvl="4" algn="r">
              <a:lnSpc>
                <a:spcPct val="100000"/>
              </a:lnSpc>
              <a:spcBef>
                <a:spcPts val="0"/>
              </a:spcBef>
              <a:spcAft>
                <a:spcPts val="0"/>
              </a:spcAft>
              <a:buSzPts val="1400"/>
              <a:buNone/>
              <a:defRPr sz="1400"/>
            </a:lvl5pPr>
            <a:lvl6pPr lvl="5" algn="r">
              <a:lnSpc>
                <a:spcPct val="100000"/>
              </a:lnSpc>
              <a:spcBef>
                <a:spcPts val="0"/>
              </a:spcBef>
              <a:spcAft>
                <a:spcPts val="0"/>
              </a:spcAft>
              <a:buSzPts val="1400"/>
              <a:buNone/>
              <a:defRPr sz="1400"/>
            </a:lvl6pPr>
            <a:lvl7pPr lvl="6" algn="r">
              <a:lnSpc>
                <a:spcPct val="100000"/>
              </a:lnSpc>
              <a:spcBef>
                <a:spcPts val="0"/>
              </a:spcBef>
              <a:spcAft>
                <a:spcPts val="0"/>
              </a:spcAft>
              <a:buSzPts val="1400"/>
              <a:buNone/>
              <a:defRPr sz="1400"/>
            </a:lvl7pPr>
            <a:lvl8pPr lvl="7" algn="r">
              <a:lnSpc>
                <a:spcPct val="100000"/>
              </a:lnSpc>
              <a:spcBef>
                <a:spcPts val="0"/>
              </a:spcBef>
              <a:spcAft>
                <a:spcPts val="0"/>
              </a:spcAft>
              <a:buSzPts val="1400"/>
              <a:buNone/>
              <a:defRPr sz="1400"/>
            </a:lvl8pPr>
            <a:lvl9pPr lvl="8" algn="r">
              <a:lnSpc>
                <a:spcPct val="100000"/>
              </a:lnSpc>
              <a:spcBef>
                <a:spcPts val="0"/>
              </a:spcBef>
              <a:spcAft>
                <a:spcPts val="0"/>
              </a:spcAft>
              <a:buSzPts val="1400"/>
              <a:buNone/>
              <a:defRPr sz="1400"/>
            </a:lvl9pPr>
          </a:lstStyle>
          <a:p/>
        </p:txBody>
      </p:sp>
      <p:sp>
        <p:nvSpPr>
          <p:cNvPr id="374" name="Google Shape;374;p49"/>
          <p:cNvSpPr txBox="1"/>
          <p:nvPr>
            <p:ph idx="8" type="subTitle"/>
          </p:nvPr>
        </p:nvSpPr>
        <p:spPr>
          <a:xfrm>
            <a:off x="869137" y="3622800"/>
            <a:ext cx="2528700" cy="537900"/>
          </a:xfrm>
          <a:prstGeom prst="rect">
            <a:avLst/>
          </a:prstGeom>
          <a:noFill/>
          <a:ln>
            <a:noFill/>
          </a:ln>
        </p:spPr>
        <p:txBody>
          <a:bodyPr anchorCtr="0" anchor="t" bIns="91425" lIns="91425" spcFirstLastPara="1" rIns="91425" wrap="square" tIns="91425">
            <a:noAutofit/>
          </a:bodyPr>
          <a:lstStyle>
            <a:lvl1pPr lvl="0" algn="r">
              <a:lnSpc>
                <a:spcPct val="100000"/>
              </a:lnSpc>
              <a:spcBef>
                <a:spcPts val="0"/>
              </a:spcBef>
              <a:spcAft>
                <a:spcPts val="0"/>
              </a:spcAft>
              <a:buSzPts val="1300"/>
              <a:buNone/>
              <a:defRPr sz="1300"/>
            </a:lvl1pPr>
            <a:lvl2pPr lvl="1" algn="r">
              <a:lnSpc>
                <a:spcPct val="100000"/>
              </a:lnSpc>
              <a:spcBef>
                <a:spcPts val="0"/>
              </a:spcBef>
              <a:spcAft>
                <a:spcPts val="0"/>
              </a:spcAft>
              <a:buSzPts val="2100"/>
              <a:buNone/>
              <a:defRPr sz="2100"/>
            </a:lvl2pPr>
            <a:lvl3pPr lvl="2" algn="r">
              <a:lnSpc>
                <a:spcPct val="100000"/>
              </a:lnSpc>
              <a:spcBef>
                <a:spcPts val="0"/>
              </a:spcBef>
              <a:spcAft>
                <a:spcPts val="0"/>
              </a:spcAft>
              <a:buSzPts val="2100"/>
              <a:buNone/>
              <a:defRPr sz="2100"/>
            </a:lvl3pPr>
            <a:lvl4pPr lvl="3" algn="r">
              <a:lnSpc>
                <a:spcPct val="100000"/>
              </a:lnSpc>
              <a:spcBef>
                <a:spcPts val="0"/>
              </a:spcBef>
              <a:spcAft>
                <a:spcPts val="0"/>
              </a:spcAft>
              <a:buSzPts val="2100"/>
              <a:buNone/>
              <a:defRPr sz="2100"/>
            </a:lvl4pPr>
            <a:lvl5pPr lvl="4" algn="r">
              <a:lnSpc>
                <a:spcPct val="100000"/>
              </a:lnSpc>
              <a:spcBef>
                <a:spcPts val="0"/>
              </a:spcBef>
              <a:spcAft>
                <a:spcPts val="0"/>
              </a:spcAft>
              <a:buSzPts val="2100"/>
              <a:buNone/>
              <a:defRPr sz="2100"/>
            </a:lvl5pPr>
            <a:lvl6pPr lvl="5" algn="r">
              <a:lnSpc>
                <a:spcPct val="100000"/>
              </a:lnSpc>
              <a:spcBef>
                <a:spcPts val="0"/>
              </a:spcBef>
              <a:spcAft>
                <a:spcPts val="0"/>
              </a:spcAft>
              <a:buSzPts val="2100"/>
              <a:buNone/>
              <a:defRPr sz="2100"/>
            </a:lvl6pPr>
            <a:lvl7pPr lvl="6" algn="r">
              <a:lnSpc>
                <a:spcPct val="100000"/>
              </a:lnSpc>
              <a:spcBef>
                <a:spcPts val="0"/>
              </a:spcBef>
              <a:spcAft>
                <a:spcPts val="0"/>
              </a:spcAft>
              <a:buSzPts val="2100"/>
              <a:buNone/>
              <a:defRPr sz="2100"/>
            </a:lvl7pPr>
            <a:lvl8pPr lvl="7" algn="r">
              <a:lnSpc>
                <a:spcPct val="100000"/>
              </a:lnSpc>
              <a:spcBef>
                <a:spcPts val="0"/>
              </a:spcBef>
              <a:spcAft>
                <a:spcPts val="0"/>
              </a:spcAft>
              <a:buSzPts val="2100"/>
              <a:buNone/>
              <a:defRPr sz="2100"/>
            </a:lvl8pPr>
            <a:lvl9pPr lvl="8" algn="r">
              <a:lnSpc>
                <a:spcPct val="100000"/>
              </a:lnSpc>
              <a:spcBef>
                <a:spcPts val="0"/>
              </a:spcBef>
              <a:spcAft>
                <a:spcPts val="0"/>
              </a:spcAft>
              <a:buSzPts val="2100"/>
              <a:buNone/>
              <a:defRPr sz="2100"/>
            </a:lvl9pPr>
          </a:lstStyle>
          <a:p/>
        </p:txBody>
      </p:sp>
      <p:sp>
        <p:nvSpPr>
          <p:cNvPr id="375" name="Google Shape;375;p49"/>
          <p:cNvSpPr/>
          <p:nvPr/>
        </p:nvSpPr>
        <p:spPr>
          <a:xfrm>
            <a:off x="3738600" y="1533525"/>
            <a:ext cx="1666800" cy="2800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wo text">
  <p:cSld name="Title + Two text">
    <p:spTree>
      <p:nvGrpSpPr>
        <p:cNvPr id="376" name="Shape 376"/>
        <p:cNvGrpSpPr/>
        <p:nvPr/>
      </p:nvGrpSpPr>
      <p:grpSpPr>
        <a:xfrm>
          <a:off x="0" y="0"/>
          <a:ext cx="0" cy="0"/>
          <a:chOff x="0" y="0"/>
          <a:chExt cx="0" cy="0"/>
        </a:xfrm>
      </p:grpSpPr>
      <p:sp>
        <p:nvSpPr>
          <p:cNvPr id="377" name="Google Shape;377;p50"/>
          <p:cNvSpPr/>
          <p:nvPr/>
        </p:nvSpPr>
        <p:spPr>
          <a:xfrm>
            <a:off x="-13950" y="2683850"/>
            <a:ext cx="3056700" cy="24597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 name="Google Shape;378;p50"/>
          <p:cNvSpPr/>
          <p:nvPr/>
        </p:nvSpPr>
        <p:spPr>
          <a:xfrm>
            <a:off x="6490450" y="0"/>
            <a:ext cx="2653500" cy="28683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 name="Google Shape;379;p50"/>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380" name="Google Shape;380;p50"/>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
        <p:nvSpPr>
          <p:cNvPr id="381" name="Google Shape;381;p50"/>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sp>
        <p:nvSpPr>
          <p:cNvPr id="382" name="Google Shape;382;p50"/>
          <p:cNvSpPr txBox="1"/>
          <p:nvPr>
            <p:ph idx="1" type="subTitle"/>
          </p:nvPr>
        </p:nvSpPr>
        <p:spPr>
          <a:xfrm>
            <a:off x="705225" y="1241225"/>
            <a:ext cx="2795100" cy="10416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83" name="Google Shape;383;p50"/>
          <p:cNvSpPr txBox="1"/>
          <p:nvPr>
            <p:ph idx="2" type="subTitle"/>
          </p:nvPr>
        </p:nvSpPr>
        <p:spPr>
          <a:xfrm>
            <a:off x="5643600" y="3318500"/>
            <a:ext cx="2795100" cy="10416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Bullet Points">
  <p:cSld name="Title + Bullet Points">
    <p:spTree>
      <p:nvGrpSpPr>
        <p:cNvPr id="384" name="Shape 384"/>
        <p:cNvGrpSpPr/>
        <p:nvPr/>
      </p:nvGrpSpPr>
      <p:grpSpPr>
        <a:xfrm>
          <a:off x="0" y="0"/>
          <a:ext cx="0" cy="0"/>
          <a:chOff x="0" y="0"/>
          <a:chExt cx="0" cy="0"/>
        </a:xfrm>
      </p:grpSpPr>
      <p:sp>
        <p:nvSpPr>
          <p:cNvPr id="385" name="Google Shape;385;p51"/>
          <p:cNvSpPr/>
          <p:nvPr/>
        </p:nvSpPr>
        <p:spPr>
          <a:xfrm>
            <a:off x="5792550" y="0"/>
            <a:ext cx="33516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86" name="Google Shape;386;p51"/>
          <p:cNvSpPr txBox="1"/>
          <p:nvPr>
            <p:ph idx="1" type="body"/>
          </p:nvPr>
        </p:nvSpPr>
        <p:spPr>
          <a:xfrm>
            <a:off x="705225" y="1497050"/>
            <a:ext cx="4366800" cy="30717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387" name="Google Shape;387;p51"/>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88" name="Google Shape;388;p51"/>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lt1"/>
                </a:solidFill>
                <a:latin typeface="Arial"/>
                <a:ea typeface="Arial"/>
                <a:cs typeface="Arial"/>
                <a:sym typeface="Arial"/>
              </a:rPr>
              <a:t>COVID-19</a:t>
            </a:r>
            <a:endParaRPr b="0" i="0" sz="900" u="none" cap="none" strike="noStrike">
              <a:solidFill>
                <a:schemeClr val="lt1"/>
              </a:solidFill>
              <a:latin typeface="Arial"/>
              <a:ea typeface="Arial"/>
              <a:cs typeface="Arial"/>
              <a:sym typeface="Arial"/>
            </a:endParaRPr>
          </a:p>
        </p:txBody>
      </p:sp>
      <p:cxnSp>
        <p:nvCxnSpPr>
          <p:cNvPr id="389" name="Google Shape;389;p51"/>
          <p:cNvCxnSpPr/>
          <p:nvPr/>
        </p:nvCxnSpPr>
        <p:spPr>
          <a:xfrm rot="10800000">
            <a:off x="5757525" y="4940300"/>
            <a:ext cx="2834700" cy="0"/>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7" name="Shape 47"/>
        <p:cNvGrpSpPr/>
        <p:nvPr/>
      </p:nvGrpSpPr>
      <p:grpSpPr>
        <a:xfrm>
          <a:off x="0" y="0"/>
          <a:ext cx="0" cy="0"/>
          <a:chOff x="0" y="0"/>
          <a:chExt cx="0" cy="0"/>
        </a:xfrm>
      </p:grpSpPr>
      <p:sp>
        <p:nvSpPr>
          <p:cNvPr id="48" name="Google Shape;48;p6"/>
          <p:cNvSpPr/>
          <p:nvPr/>
        </p:nvSpPr>
        <p:spPr>
          <a:xfrm>
            <a:off x="4961200" y="-75"/>
            <a:ext cx="4182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6"/>
          <p:cNvSpPr/>
          <p:nvPr/>
        </p:nvSpPr>
        <p:spPr>
          <a:xfrm>
            <a:off x="0" y="-75"/>
            <a:ext cx="453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p6"/>
          <p:cNvSpPr txBox="1"/>
          <p:nvPr>
            <p:ph type="title"/>
          </p:nvPr>
        </p:nvSpPr>
        <p:spPr>
          <a:xfrm>
            <a:off x="311700" y="23032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51" name="Google Shape;51;p6"/>
          <p:cNvSpPr txBox="1"/>
          <p:nvPr>
            <p:ph idx="2" type="title"/>
          </p:nvPr>
        </p:nvSpPr>
        <p:spPr>
          <a:xfrm>
            <a:off x="1921688" y="1703819"/>
            <a:ext cx="3546000" cy="841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7200"/>
              <a:buNone/>
              <a:defRPr sz="7200"/>
            </a:lvl1pPr>
            <a:lvl2pPr lvl="1" algn="l">
              <a:lnSpc>
                <a:spcPct val="100000"/>
              </a:lnSpc>
              <a:spcBef>
                <a:spcPts val="0"/>
              </a:spcBef>
              <a:spcAft>
                <a:spcPts val="0"/>
              </a:spcAft>
              <a:buSzPts val="7200"/>
              <a:buNone/>
              <a:defRPr sz="7200"/>
            </a:lvl2pPr>
            <a:lvl3pPr lvl="2" algn="l">
              <a:lnSpc>
                <a:spcPct val="100000"/>
              </a:lnSpc>
              <a:spcBef>
                <a:spcPts val="0"/>
              </a:spcBef>
              <a:spcAft>
                <a:spcPts val="0"/>
              </a:spcAft>
              <a:buSzPts val="7200"/>
              <a:buNone/>
              <a:defRPr sz="7200"/>
            </a:lvl3pPr>
            <a:lvl4pPr lvl="3" algn="l">
              <a:lnSpc>
                <a:spcPct val="100000"/>
              </a:lnSpc>
              <a:spcBef>
                <a:spcPts val="0"/>
              </a:spcBef>
              <a:spcAft>
                <a:spcPts val="0"/>
              </a:spcAft>
              <a:buSzPts val="7200"/>
              <a:buNone/>
              <a:defRPr sz="7200"/>
            </a:lvl4pPr>
            <a:lvl5pPr lvl="4" algn="l">
              <a:lnSpc>
                <a:spcPct val="100000"/>
              </a:lnSpc>
              <a:spcBef>
                <a:spcPts val="0"/>
              </a:spcBef>
              <a:spcAft>
                <a:spcPts val="0"/>
              </a:spcAft>
              <a:buSzPts val="7200"/>
              <a:buNone/>
              <a:defRPr sz="7200"/>
            </a:lvl5pPr>
            <a:lvl6pPr lvl="5" algn="l">
              <a:lnSpc>
                <a:spcPct val="100000"/>
              </a:lnSpc>
              <a:spcBef>
                <a:spcPts val="0"/>
              </a:spcBef>
              <a:spcAft>
                <a:spcPts val="0"/>
              </a:spcAft>
              <a:buSzPts val="7200"/>
              <a:buNone/>
              <a:defRPr sz="7200"/>
            </a:lvl6pPr>
            <a:lvl7pPr lvl="6" algn="l">
              <a:lnSpc>
                <a:spcPct val="100000"/>
              </a:lnSpc>
              <a:spcBef>
                <a:spcPts val="0"/>
              </a:spcBef>
              <a:spcAft>
                <a:spcPts val="0"/>
              </a:spcAft>
              <a:buSzPts val="7200"/>
              <a:buNone/>
              <a:defRPr sz="7200"/>
            </a:lvl7pPr>
            <a:lvl8pPr lvl="7" algn="l">
              <a:lnSpc>
                <a:spcPct val="100000"/>
              </a:lnSpc>
              <a:spcBef>
                <a:spcPts val="0"/>
              </a:spcBef>
              <a:spcAft>
                <a:spcPts val="0"/>
              </a:spcAft>
              <a:buSzPts val="7200"/>
              <a:buNone/>
              <a:defRPr sz="7200"/>
            </a:lvl8pPr>
            <a:lvl9pPr lvl="8" algn="l">
              <a:lnSpc>
                <a:spcPct val="100000"/>
              </a:lnSpc>
              <a:spcBef>
                <a:spcPts val="0"/>
              </a:spcBef>
              <a:spcAft>
                <a:spcPts val="0"/>
              </a:spcAft>
              <a:buSzPts val="7200"/>
              <a:buNone/>
              <a:defRPr sz="7200"/>
            </a:lvl9pPr>
          </a:lstStyle>
          <a:p/>
        </p:txBody>
      </p:sp>
      <p:sp>
        <p:nvSpPr>
          <p:cNvPr id="52" name="Google Shape;52;p6"/>
          <p:cNvSpPr txBox="1"/>
          <p:nvPr>
            <p:ph idx="1" type="subTitle"/>
          </p:nvPr>
        </p:nvSpPr>
        <p:spPr>
          <a:xfrm>
            <a:off x="4947031" y="3080756"/>
            <a:ext cx="2405100" cy="373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400"/>
              <a:buNone/>
              <a:defRPr sz="1400">
                <a:solidFill>
                  <a:schemeClr val="lt1"/>
                </a:solidFill>
              </a:defRPr>
            </a:lvl1pPr>
            <a:lvl2pPr lvl="1" algn="ctr">
              <a:lnSpc>
                <a:spcPct val="100000"/>
              </a:lnSpc>
              <a:spcBef>
                <a:spcPts val="0"/>
              </a:spcBef>
              <a:spcAft>
                <a:spcPts val="0"/>
              </a:spcAft>
              <a:buClr>
                <a:schemeClr val="lt1"/>
              </a:buClr>
              <a:buSzPts val="2800"/>
              <a:buNone/>
              <a:defRPr sz="2800">
                <a:solidFill>
                  <a:schemeClr val="lt1"/>
                </a:solidFill>
              </a:defRPr>
            </a:lvl2pPr>
            <a:lvl3pPr lvl="2" algn="ctr">
              <a:lnSpc>
                <a:spcPct val="100000"/>
              </a:lnSpc>
              <a:spcBef>
                <a:spcPts val="0"/>
              </a:spcBef>
              <a:spcAft>
                <a:spcPts val="0"/>
              </a:spcAft>
              <a:buClr>
                <a:schemeClr val="lt1"/>
              </a:buClr>
              <a:buSzPts val="2800"/>
              <a:buNone/>
              <a:defRPr sz="2800">
                <a:solidFill>
                  <a:schemeClr val="lt1"/>
                </a:solidFill>
              </a:defRPr>
            </a:lvl3pPr>
            <a:lvl4pPr lvl="3" algn="ctr">
              <a:lnSpc>
                <a:spcPct val="100000"/>
              </a:lnSpc>
              <a:spcBef>
                <a:spcPts val="0"/>
              </a:spcBef>
              <a:spcAft>
                <a:spcPts val="0"/>
              </a:spcAft>
              <a:buClr>
                <a:schemeClr val="lt1"/>
              </a:buClr>
              <a:buSzPts val="2800"/>
              <a:buNone/>
              <a:defRPr sz="2800">
                <a:solidFill>
                  <a:schemeClr val="lt1"/>
                </a:solidFill>
              </a:defRPr>
            </a:lvl4pPr>
            <a:lvl5pPr lvl="4" algn="ctr">
              <a:lnSpc>
                <a:spcPct val="100000"/>
              </a:lnSpc>
              <a:spcBef>
                <a:spcPts val="0"/>
              </a:spcBef>
              <a:spcAft>
                <a:spcPts val="0"/>
              </a:spcAft>
              <a:buClr>
                <a:schemeClr val="lt1"/>
              </a:buClr>
              <a:buSzPts val="2800"/>
              <a:buNone/>
              <a:defRPr sz="2800">
                <a:solidFill>
                  <a:schemeClr val="lt1"/>
                </a:solidFill>
              </a:defRPr>
            </a:lvl5pPr>
            <a:lvl6pPr lvl="5" algn="ctr">
              <a:lnSpc>
                <a:spcPct val="100000"/>
              </a:lnSpc>
              <a:spcBef>
                <a:spcPts val="0"/>
              </a:spcBef>
              <a:spcAft>
                <a:spcPts val="0"/>
              </a:spcAft>
              <a:buClr>
                <a:schemeClr val="lt1"/>
              </a:buClr>
              <a:buSzPts val="2800"/>
              <a:buNone/>
              <a:defRPr sz="2800">
                <a:solidFill>
                  <a:schemeClr val="lt1"/>
                </a:solidFill>
              </a:defRPr>
            </a:lvl6pPr>
            <a:lvl7pPr lvl="6" algn="ctr">
              <a:lnSpc>
                <a:spcPct val="100000"/>
              </a:lnSpc>
              <a:spcBef>
                <a:spcPts val="0"/>
              </a:spcBef>
              <a:spcAft>
                <a:spcPts val="0"/>
              </a:spcAft>
              <a:buClr>
                <a:schemeClr val="lt1"/>
              </a:buClr>
              <a:buSzPts val="2800"/>
              <a:buNone/>
              <a:defRPr sz="2800">
                <a:solidFill>
                  <a:schemeClr val="lt1"/>
                </a:solidFill>
              </a:defRPr>
            </a:lvl7pPr>
            <a:lvl8pPr lvl="7" algn="ctr">
              <a:lnSpc>
                <a:spcPct val="100000"/>
              </a:lnSpc>
              <a:spcBef>
                <a:spcPts val="0"/>
              </a:spcBef>
              <a:spcAft>
                <a:spcPts val="0"/>
              </a:spcAft>
              <a:buClr>
                <a:schemeClr val="lt1"/>
              </a:buClr>
              <a:buSzPts val="2800"/>
              <a:buNone/>
              <a:defRPr sz="2800">
                <a:solidFill>
                  <a:schemeClr val="lt1"/>
                </a:solidFill>
              </a:defRPr>
            </a:lvl8pPr>
            <a:lvl9pPr lvl="8" algn="ctr">
              <a:lnSpc>
                <a:spcPct val="100000"/>
              </a:lnSpc>
              <a:spcBef>
                <a:spcPts val="0"/>
              </a:spcBef>
              <a:spcAft>
                <a:spcPts val="0"/>
              </a:spcAft>
              <a:buClr>
                <a:schemeClr val="lt1"/>
              </a:buClr>
              <a:buSzPts val="2800"/>
              <a:buNone/>
              <a:defRPr sz="2800">
                <a:solidFill>
                  <a:schemeClr val="lt1"/>
                </a:solidFill>
              </a:defRPr>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wo Columns  1">
  <p:cSld name="Title + Two Columns  1">
    <p:spTree>
      <p:nvGrpSpPr>
        <p:cNvPr id="390" name="Shape 390"/>
        <p:cNvGrpSpPr/>
        <p:nvPr/>
      </p:nvGrpSpPr>
      <p:grpSpPr>
        <a:xfrm>
          <a:off x="0" y="0"/>
          <a:ext cx="0" cy="0"/>
          <a:chOff x="0" y="0"/>
          <a:chExt cx="0" cy="0"/>
        </a:xfrm>
      </p:grpSpPr>
      <p:sp>
        <p:nvSpPr>
          <p:cNvPr id="391" name="Google Shape;391;p52"/>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92" name="Google Shape;392;p52"/>
          <p:cNvSpPr txBox="1"/>
          <p:nvPr>
            <p:ph idx="2" type="title"/>
          </p:nvPr>
        </p:nvSpPr>
        <p:spPr>
          <a:xfrm>
            <a:off x="1670763" y="3194675"/>
            <a:ext cx="2207400" cy="358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93" name="Google Shape;393;p52"/>
          <p:cNvSpPr txBox="1"/>
          <p:nvPr>
            <p:ph idx="1" type="subTitle"/>
          </p:nvPr>
        </p:nvSpPr>
        <p:spPr>
          <a:xfrm>
            <a:off x="1670763" y="3553150"/>
            <a:ext cx="2207400" cy="812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200"/>
              <a:buNone/>
              <a:defRPr sz="1200"/>
            </a:lvl1pPr>
            <a:lvl2pPr lvl="1" algn="ctr">
              <a:lnSpc>
                <a:spcPct val="100000"/>
              </a:lnSpc>
              <a:spcBef>
                <a:spcPts val="0"/>
              </a:spcBef>
              <a:spcAft>
                <a:spcPts val="0"/>
              </a:spcAft>
              <a:buSzPts val="1200"/>
              <a:buNone/>
              <a:defRPr sz="1200"/>
            </a:lvl2pPr>
            <a:lvl3pPr lvl="2" algn="ctr">
              <a:lnSpc>
                <a:spcPct val="100000"/>
              </a:lnSpc>
              <a:spcBef>
                <a:spcPts val="0"/>
              </a:spcBef>
              <a:spcAft>
                <a:spcPts val="0"/>
              </a:spcAft>
              <a:buSzPts val="1200"/>
              <a:buNone/>
              <a:defRPr sz="1200"/>
            </a:lvl3pPr>
            <a:lvl4pPr lvl="3" algn="ctr">
              <a:lnSpc>
                <a:spcPct val="100000"/>
              </a:lnSpc>
              <a:spcBef>
                <a:spcPts val="0"/>
              </a:spcBef>
              <a:spcAft>
                <a:spcPts val="0"/>
              </a:spcAft>
              <a:buSzPts val="1200"/>
              <a:buNone/>
              <a:defRPr sz="1200"/>
            </a:lvl4pPr>
            <a:lvl5pPr lvl="4" algn="ctr">
              <a:lnSpc>
                <a:spcPct val="100000"/>
              </a:lnSpc>
              <a:spcBef>
                <a:spcPts val="0"/>
              </a:spcBef>
              <a:spcAft>
                <a:spcPts val="0"/>
              </a:spcAft>
              <a:buSzPts val="1200"/>
              <a:buNone/>
              <a:defRPr sz="1200"/>
            </a:lvl5pPr>
            <a:lvl6pPr lvl="5" algn="ctr">
              <a:lnSpc>
                <a:spcPct val="100000"/>
              </a:lnSpc>
              <a:spcBef>
                <a:spcPts val="0"/>
              </a:spcBef>
              <a:spcAft>
                <a:spcPts val="0"/>
              </a:spcAft>
              <a:buSzPts val="1200"/>
              <a:buNone/>
              <a:defRPr sz="1200"/>
            </a:lvl6pPr>
            <a:lvl7pPr lvl="6" algn="ctr">
              <a:lnSpc>
                <a:spcPct val="100000"/>
              </a:lnSpc>
              <a:spcBef>
                <a:spcPts val="0"/>
              </a:spcBef>
              <a:spcAft>
                <a:spcPts val="0"/>
              </a:spcAft>
              <a:buSzPts val="1200"/>
              <a:buNone/>
              <a:defRPr sz="1200"/>
            </a:lvl7pPr>
            <a:lvl8pPr lvl="7" algn="ctr">
              <a:lnSpc>
                <a:spcPct val="100000"/>
              </a:lnSpc>
              <a:spcBef>
                <a:spcPts val="0"/>
              </a:spcBef>
              <a:spcAft>
                <a:spcPts val="0"/>
              </a:spcAft>
              <a:buSzPts val="1200"/>
              <a:buNone/>
              <a:defRPr sz="1200"/>
            </a:lvl8pPr>
            <a:lvl9pPr lvl="8" algn="ctr">
              <a:lnSpc>
                <a:spcPct val="100000"/>
              </a:lnSpc>
              <a:spcBef>
                <a:spcPts val="0"/>
              </a:spcBef>
              <a:spcAft>
                <a:spcPts val="0"/>
              </a:spcAft>
              <a:buSzPts val="1200"/>
              <a:buNone/>
              <a:defRPr sz="1200"/>
            </a:lvl9pPr>
          </a:lstStyle>
          <a:p/>
        </p:txBody>
      </p:sp>
      <p:sp>
        <p:nvSpPr>
          <p:cNvPr id="394" name="Google Shape;394;p52"/>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95" name="Google Shape;395;p52"/>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
        <p:nvSpPr>
          <p:cNvPr id="396" name="Google Shape;396;p52"/>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397" name="Google Shape;397;p52"/>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
        <p:nvSpPr>
          <p:cNvPr id="398" name="Google Shape;398;p52"/>
          <p:cNvSpPr txBox="1"/>
          <p:nvPr>
            <p:ph idx="3" type="title"/>
          </p:nvPr>
        </p:nvSpPr>
        <p:spPr>
          <a:xfrm>
            <a:off x="5265838" y="3194675"/>
            <a:ext cx="2207400" cy="358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sz="1400"/>
            </a:lvl2pPr>
            <a:lvl3pPr lvl="2" algn="ctr">
              <a:lnSpc>
                <a:spcPct val="100000"/>
              </a:lnSpc>
              <a:spcBef>
                <a:spcPts val="0"/>
              </a:spcBef>
              <a:spcAft>
                <a:spcPts val="0"/>
              </a:spcAft>
              <a:buSzPts val="1400"/>
              <a:buNone/>
              <a:defRPr sz="1400"/>
            </a:lvl3pPr>
            <a:lvl4pPr lvl="3" algn="ctr">
              <a:lnSpc>
                <a:spcPct val="100000"/>
              </a:lnSpc>
              <a:spcBef>
                <a:spcPts val="0"/>
              </a:spcBef>
              <a:spcAft>
                <a:spcPts val="0"/>
              </a:spcAft>
              <a:buSzPts val="1400"/>
              <a:buNone/>
              <a:defRPr sz="1400"/>
            </a:lvl4pPr>
            <a:lvl5pPr lvl="4" algn="ctr">
              <a:lnSpc>
                <a:spcPct val="100000"/>
              </a:lnSpc>
              <a:spcBef>
                <a:spcPts val="0"/>
              </a:spcBef>
              <a:spcAft>
                <a:spcPts val="0"/>
              </a:spcAft>
              <a:buSzPts val="1400"/>
              <a:buNone/>
              <a:defRPr sz="1400"/>
            </a:lvl5pPr>
            <a:lvl6pPr lvl="5" algn="ctr">
              <a:lnSpc>
                <a:spcPct val="100000"/>
              </a:lnSpc>
              <a:spcBef>
                <a:spcPts val="0"/>
              </a:spcBef>
              <a:spcAft>
                <a:spcPts val="0"/>
              </a:spcAft>
              <a:buSzPts val="1400"/>
              <a:buNone/>
              <a:defRPr sz="1400"/>
            </a:lvl6pPr>
            <a:lvl7pPr lvl="6" algn="ctr">
              <a:lnSpc>
                <a:spcPct val="100000"/>
              </a:lnSpc>
              <a:spcBef>
                <a:spcPts val="0"/>
              </a:spcBef>
              <a:spcAft>
                <a:spcPts val="0"/>
              </a:spcAft>
              <a:buSzPts val="1400"/>
              <a:buNone/>
              <a:defRPr sz="1400"/>
            </a:lvl7pPr>
            <a:lvl8pPr lvl="7" algn="ctr">
              <a:lnSpc>
                <a:spcPct val="100000"/>
              </a:lnSpc>
              <a:spcBef>
                <a:spcPts val="0"/>
              </a:spcBef>
              <a:spcAft>
                <a:spcPts val="0"/>
              </a:spcAft>
              <a:buSzPts val="1400"/>
              <a:buNone/>
              <a:defRPr sz="1400"/>
            </a:lvl8pPr>
            <a:lvl9pPr lvl="8" algn="ctr">
              <a:lnSpc>
                <a:spcPct val="100000"/>
              </a:lnSpc>
              <a:spcBef>
                <a:spcPts val="0"/>
              </a:spcBef>
              <a:spcAft>
                <a:spcPts val="0"/>
              </a:spcAft>
              <a:buSzPts val="1400"/>
              <a:buNone/>
              <a:defRPr sz="1400"/>
            </a:lvl9pPr>
          </a:lstStyle>
          <a:p/>
        </p:txBody>
      </p:sp>
      <p:sp>
        <p:nvSpPr>
          <p:cNvPr id="399" name="Google Shape;399;p52"/>
          <p:cNvSpPr txBox="1"/>
          <p:nvPr>
            <p:ph idx="4" type="subTitle"/>
          </p:nvPr>
        </p:nvSpPr>
        <p:spPr>
          <a:xfrm>
            <a:off x="5265838" y="3553150"/>
            <a:ext cx="2207400" cy="812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200"/>
              <a:buNone/>
              <a:defRPr sz="1200"/>
            </a:lvl1pPr>
            <a:lvl2pPr lvl="1" algn="ctr">
              <a:lnSpc>
                <a:spcPct val="100000"/>
              </a:lnSpc>
              <a:spcBef>
                <a:spcPts val="0"/>
              </a:spcBef>
              <a:spcAft>
                <a:spcPts val="0"/>
              </a:spcAft>
              <a:buSzPts val="1200"/>
              <a:buNone/>
              <a:defRPr sz="1200"/>
            </a:lvl2pPr>
            <a:lvl3pPr lvl="2" algn="ctr">
              <a:lnSpc>
                <a:spcPct val="100000"/>
              </a:lnSpc>
              <a:spcBef>
                <a:spcPts val="0"/>
              </a:spcBef>
              <a:spcAft>
                <a:spcPts val="0"/>
              </a:spcAft>
              <a:buSzPts val="1200"/>
              <a:buNone/>
              <a:defRPr sz="1200"/>
            </a:lvl3pPr>
            <a:lvl4pPr lvl="3" algn="ctr">
              <a:lnSpc>
                <a:spcPct val="100000"/>
              </a:lnSpc>
              <a:spcBef>
                <a:spcPts val="0"/>
              </a:spcBef>
              <a:spcAft>
                <a:spcPts val="0"/>
              </a:spcAft>
              <a:buSzPts val="1200"/>
              <a:buNone/>
              <a:defRPr sz="1200"/>
            </a:lvl4pPr>
            <a:lvl5pPr lvl="4" algn="ctr">
              <a:lnSpc>
                <a:spcPct val="100000"/>
              </a:lnSpc>
              <a:spcBef>
                <a:spcPts val="0"/>
              </a:spcBef>
              <a:spcAft>
                <a:spcPts val="0"/>
              </a:spcAft>
              <a:buSzPts val="1200"/>
              <a:buNone/>
              <a:defRPr sz="1200"/>
            </a:lvl5pPr>
            <a:lvl6pPr lvl="5" algn="ctr">
              <a:lnSpc>
                <a:spcPct val="100000"/>
              </a:lnSpc>
              <a:spcBef>
                <a:spcPts val="0"/>
              </a:spcBef>
              <a:spcAft>
                <a:spcPts val="0"/>
              </a:spcAft>
              <a:buSzPts val="1200"/>
              <a:buNone/>
              <a:defRPr sz="1200"/>
            </a:lvl6pPr>
            <a:lvl7pPr lvl="6" algn="ctr">
              <a:lnSpc>
                <a:spcPct val="100000"/>
              </a:lnSpc>
              <a:spcBef>
                <a:spcPts val="0"/>
              </a:spcBef>
              <a:spcAft>
                <a:spcPts val="0"/>
              </a:spcAft>
              <a:buSzPts val="1200"/>
              <a:buNone/>
              <a:defRPr sz="1200"/>
            </a:lvl7pPr>
            <a:lvl8pPr lvl="7" algn="ctr">
              <a:lnSpc>
                <a:spcPct val="100000"/>
              </a:lnSpc>
              <a:spcBef>
                <a:spcPts val="0"/>
              </a:spcBef>
              <a:spcAft>
                <a:spcPts val="0"/>
              </a:spcAft>
              <a:buSzPts val="1200"/>
              <a:buNone/>
              <a:defRPr sz="1200"/>
            </a:lvl8pPr>
            <a:lvl9pPr lvl="8" algn="ctr">
              <a:lnSpc>
                <a:spcPct val="100000"/>
              </a:lnSpc>
              <a:spcBef>
                <a:spcPts val="0"/>
              </a:spcBef>
              <a:spcAft>
                <a:spcPts val="0"/>
              </a:spcAft>
              <a:buSzPts val="1200"/>
              <a:buNone/>
              <a:defRPr sz="1200"/>
            </a:lvl9pPr>
          </a:lstStyle>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 Credits">
  <p:cSld name="Thanks + Credits">
    <p:spTree>
      <p:nvGrpSpPr>
        <p:cNvPr id="400" name="Shape 400"/>
        <p:cNvGrpSpPr/>
        <p:nvPr/>
      </p:nvGrpSpPr>
      <p:grpSpPr>
        <a:xfrm>
          <a:off x="0" y="0"/>
          <a:ext cx="0" cy="0"/>
          <a:chOff x="0" y="0"/>
          <a:chExt cx="0" cy="0"/>
        </a:xfrm>
      </p:grpSpPr>
      <p:sp>
        <p:nvSpPr>
          <p:cNvPr id="401" name="Google Shape;401;p53"/>
          <p:cNvSpPr/>
          <p:nvPr/>
        </p:nvSpPr>
        <p:spPr>
          <a:xfrm flipH="1">
            <a:off x="275" y="0"/>
            <a:ext cx="53004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02" name="Google Shape;402;p53"/>
          <p:cNvSpPr txBox="1"/>
          <p:nvPr>
            <p:ph type="title"/>
          </p:nvPr>
        </p:nvSpPr>
        <p:spPr>
          <a:xfrm>
            <a:off x="705222" y="76155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p:txBody>
      </p:sp>
      <p:sp>
        <p:nvSpPr>
          <p:cNvPr id="403" name="Google Shape;403;p53"/>
          <p:cNvSpPr txBox="1"/>
          <p:nvPr>
            <p:ph idx="1" type="body"/>
          </p:nvPr>
        </p:nvSpPr>
        <p:spPr>
          <a:xfrm>
            <a:off x="705225" y="1517250"/>
            <a:ext cx="2808000" cy="1247400"/>
          </a:xfrm>
          <a:prstGeom prst="rect">
            <a:avLst/>
          </a:prstGeom>
          <a:noFill/>
          <a:ln>
            <a:noFill/>
          </a:ln>
        </p:spPr>
        <p:txBody>
          <a:bodyPr anchorCtr="0" anchor="t" bIns="91425" lIns="91425" spcFirstLastPara="1" rIns="91425" wrap="square" tIns="91425">
            <a:noAutofit/>
          </a:bodyPr>
          <a:lstStyle>
            <a:lvl1pPr indent="-304800" lvl="0" marL="457200" algn="l">
              <a:lnSpc>
                <a:spcPct val="100000"/>
              </a:lnSpc>
              <a:spcBef>
                <a:spcPts val="0"/>
              </a:spcBef>
              <a:spcAft>
                <a:spcPts val="0"/>
              </a:spcAft>
              <a:buClr>
                <a:schemeClr val="lt1"/>
              </a:buClr>
              <a:buSzPts val="1200"/>
              <a:buChar char="●"/>
              <a:defRPr sz="1200">
                <a:solidFill>
                  <a:schemeClr val="lt1"/>
                </a:solidFill>
              </a:defRPr>
            </a:lvl1pPr>
            <a:lvl2pPr indent="-304800" lvl="1" marL="914400" algn="l">
              <a:lnSpc>
                <a:spcPct val="100000"/>
              </a:lnSpc>
              <a:spcBef>
                <a:spcPts val="1600"/>
              </a:spcBef>
              <a:spcAft>
                <a:spcPts val="0"/>
              </a:spcAft>
              <a:buClr>
                <a:schemeClr val="lt1"/>
              </a:buClr>
              <a:buSzPts val="1200"/>
              <a:buChar char="○"/>
              <a:defRPr sz="1200">
                <a:solidFill>
                  <a:schemeClr val="lt1"/>
                </a:solidFill>
              </a:defRPr>
            </a:lvl2pPr>
            <a:lvl3pPr indent="-304800" lvl="2" marL="1371600" algn="l">
              <a:lnSpc>
                <a:spcPct val="100000"/>
              </a:lnSpc>
              <a:spcBef>
                <a:spcPts val="1600"/>
              </a:spcBef>
              <a:spcAft>
                <a:spcPts val="0"/>
              </a:spcAft>
              <a:buClr>
                <a:schemeClr val="lt1"/>
              </a:buClr>
              <a:buSzPts val="1200"/>
              <a:buChar char="■"/>
              <a:defRPr sz="1200">
                <a:solidFill>
                  <a:schemeClr val="lt1"/>
                </a:solidFill>
              </a:defRPr>
            </a:lvl3pPr>
            <a:lvl4pPr indent="-304800" lvl="3" marL="1828800" algn="l">
              <a:lnSpc>
                <a:spcPct val="100000"/>
              </a:lnSpc>
              <a:spcBef>
                <a:spcPts val="1600"/>
              </a:spcBef>
              <a:spcAft>
                <a:spcPts val="0"/>
              </a:spcAft>
              <a:buClr>
                <a:schemeClr val="lt1"/>
              </a:buClr>
              <a:buSzPts val="1200"/>
              <a:buChar char="●"/>
              <a:defRPr sz="1200">
                <a:solidFill>
                  <a:schemeClr val="lt1"/>
                </a:solidFill>
              </a:defRPr>
            </a:lvl4pPr>
            <a:lvl5pPr indent="-304800" lvl="4" marL="2286000" algn="l">
              <a:lnSpc>
                <a:spcPct val="100000"/>
              </a:lnSpc>
              <a:spcBef>
                <a:spcPts val="1600"/>
              </a:spcBef>
              <a:spcAft>
                <a:spcPts val="0"/>
              </a:spcAft>
              <a:buClr>
                <a:schemeClr val="lt1"/>
              </a:buClr>
              <a:buSzPts val="1200"/>
              <a:buChar char="○"/>
              <a:defRPr sz="1200">
                <a:solidFill>
                  <a:schemeClr val="lt1"/>
                </a:solidFill>
              </a:defRPr>
            </a:lvl5pPr>
            <a:lvl6pPr indent="-304800" lvl="5" marL="2743200" algn="l">
              <a:lnSpc>
                <a:spcPct val="100000"/>
              </a:lnSpc>
              <a:spcBef>
                <a:spcPts val="1600"/>
              </a:spcBef>
              <a:spcAft>
                <a:spcPts val="0"/>
              </a:spcAft>
              <a:buClr>
                <a:schemeClr val="lt1"/>
              </a:buClr>
              <a:buSzPts val="1200"/>
              <a:buChar char="■"/>
              <a:defRPr sz="1200">
                <a:solidFill>
                  <a:schemeClr val="lt1"/>
                </a:solidFill>
              </a:defRPr>
            </a:lvl6pPr>
            <a:lvl7pPr indent="-304800" lvl="6" marL="3200400" algn="l">
              <a:lnSpc>
                <a:spcPct val="100000"/>
              </a:lnSpc>
              <a:spcBef>
                <a:spcPts val="1600"/>
              </a:spcBef>
              <a:spcAft>
                <a:spcPts val="0"/>
              </a:spcAft>
              <a:buClr>
                <a:schemeClr val="lt1"/>
              </a:buClr>
              <a:buSzPts val="1200"/>
              <a:buChar char="●"/>
              <a:defRPr sz="1200">
                <a:solidFill>
                  <a:schemeClr val="lt1"/>
                </a:solidFill>
              </a:defRPr>
            </a:lvl7pPr>
            <a:lvl8pPr indent="-304800" lvl="7" marL="3657600" algn="l">
              <a:lnSpc>
                <a:spcPct val="100000"/>
              </a:lnSpc>
              <a:spcBef>
                <a:spcPts val="1600"/>
              </a:spcBef>
              <a:spcAft>
                <a:spcPts val="0"/>
              </a:spcAft>
              <a:buClr>
                <a:schemeClr val="lt1"/>
              </a:buClr>
              <a:buSzPts val="1200"/>
              <a:buChar char="○"/>
              <a:defRPr sz="1200">
                <a:solidFill>
                  <a:schemeClr val="lt1"/>
                </a:solidFill>
              </a:defRPr>
            </a:lvl8pPr>
            <a:lvl9pPr indent="-304800" lvl="8" marL="4114800" algn="l">
              <a:lnSpc>
                <a:spcPct val="100000"/>
              </a:lnSpc>
              <a:spcBef>
                <a:spcPts val="1600"/>
              </a:spcBef>
              <a:spcAft>
                <a:spcPts val="1600"/>
              </a:spcAft>
              <a:buClr>
                <a:schemeClr val="lt1"/>
              </a:buClr>
              <a:buSzPts val="1200"/>
              <a:buChar char="■"/>
              <a:defRPr sz="1200">
                <a:solidFill>
                  <a:schemeClr val="lt1"/>
                </a:solidFill>
              </a:defRPr>
            </a:lvl9pPr>
          </a:lstStyle>
          <a:p/>
        </p:txBody>
      </p:sp>
      <p:sp>
        <p:nvSpPr>
          <p:cNvPr id="404" name="Google Shape;404;p53"/>
          <p:cNvSpPr txBox="1"/>
          <p:nvPr/>
        </p:nvSpPr>
        <p:spPr>
          <a:xfrm>
            <a:off x="705225" y="2839250"/>
            <a:ext cx="2574900" cy="828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300"/>
              </a:spcBef>
              <a:spcAft>
                <a:spcPts val="0"/>
              </a:spcAft>
              <a:buClr>
                <a:srgbClr val="000000"/>
              </a:buClr>
              <a:buSzPts val="1000"/>
              <a:buFont typeface="Arial"/>
              <a:buNone/>
            </a:pPr>
            <a:r>
              <a:rPr b="0" i="0" lang="en-US" sz="1000" u="none" cap="none" strike="noStrike">
                <a:solidFill>
                  <a:schemeClr val="lt1"/>
                </a:solidFill>
                <a:latin typeface="Montserrat"/>
                <a:ea typeface="Montserrat"/>
                <a:cs typeface="Montserrat"/>
                <a:sym typeface="Montserrat"/>
              </a:rPr>
              <a:t>CREDITS: This presentation template was created by </a:t>
            </a:r>
            <a:r>
              <a:rPr b="0" i="0" lang="en-US" sz="1000" u="none" cap="none" strike="noStrike">
                <a:solidFill>
                  <a:schemeClr val="hlink"/>
                </a:solidFill>
                <a:uFill>
                  <a:noFill/>
                </a:uFill>
                <a:latin typeface="Montserrat"/>
                <a:ea typeface="Montserrat"/>
                <a:cs typeface="Montserrat"/>
                <a:sym typeface="Montserrat"/>
                <a:hlinkClick r:id="rId2"/>
              </a:rPr>
              <a:t>Slidesgo</a:t>
            </a:r>
            <a:r>
              <a:rPr b="0" i="0" lang="en-US" sz="1000" u="none" cap="none" strike="noStrike">
                <a:solidFill>
                  <a:schemeClr val="lt1"/>
                </a:solidFill>
                <a:latin typeface="Montserrat"/>
                <a:ea typeface="Montserrat"/>
                <a:cs typeface="Montserrat"/>
                <a:sym typeface="Montserrat"/>
              </a:rPr>
              <a:t>, including icons by </a:t>
            </a:r>
            <a:r>
              <a:rPr b="0" i="0" lang="en-US" sz="1000" u="none" cap="none" strike="noStrike">
                <a:solidFill>
                  <a:schemeClr val="hlink"/>
                </a:solidFill>
                <a:uFill>
                  <a:noFill/>
                </a:uFill>
                <a:latin typeface="Montserrat"/>
                <a:ea typeface="Montserrat"/>
                <a:cs typeface="Montserrat"/>
                <a:sym typeface="Montserrat"/>
                <a:hlinkClick r:id="rId3"/>
              </a:rPr>
              <a:t>Flaticon</a:t>
            </a:r>
            <a:r>
              <a:rPr b="0" i="0" lang="en-US" sz="1000" u="none" cap="none" strike="noStrike">
                <a:solidFill>
                  <a:schemeClr val="lt1"/>
                </a:solidFill>
                <a:latin typeface="Montserrat"/>
                <a:ea typeface="Montserrat"/>
                <a:cs typeface="Montserrat"/>
                <a:sym typeface="Montserrat"/>
              </a:rPr>
              <a:t>, and infographics &amp; images by </a:t>
            </a:r>
            <a:r>
              <a:rPr b="0" i="0" lang="en-US" sz="1000" u="none" cap="none" strike="noStrike">
                <a:solidFill>
                  <a:schemeClr val="hlink"/>
                </a:solidFill>
                <a:uFill>
                  <a:noFill/>
                </a:uFill>
                <a:latin typeface="Montserrat"/>
                <a:ea typeface="Montserrat"/>
                <a:cs typeface="Montserrat"/>
                <a:sym typeface="Montserrat"/>
                <a:hlinkClick r:id="rId4"/>
              </a:rPr>
              <a:t>Freepik</a:t>
            </a:r>
            <a:r>
              <a:rPr b="0" i="0" lang="en-US" sz="1000" u="none" cap="none" strike="noStrike">
                <a:solidFill>
                  <a:schemeClr val="lt1"/>
                </a:solidFill>
                <a:latin typeface="Montserrat"/>
                <a:ea typeface="Montserrat"/>
                <a:cs typeface="Montserrat"/>
                <a:sym typeface="Montserrat"/>
              </a:rPr>
              <a:t>. </a:t>
            </a:r>
            <a:endParaRPr b="0" i="0" sz="1000" u="none" cap="none" strike="noStrike">
              <a:solidFill>
                <a:schemeClr val="lt1"/>
              </a:solidFill>
              <a:latin typeface="Montserrat"/>
              <a:ea typeface="Montserrat"/>
              <a:cs typeface="Montserrat"/>
              <a:sym typeface="Montserrat"/>
            </a:endParaRPr>
          </a:p>
          <a:p>
            <a:pPr indent="0" lvl="0" marL="0" marR="0" rtl="0" algn="l">
              <a:lnSpc>
                <a:spcPct val="115000"/>
              </a:lnSpc>
              <a:spcBef>
                <a:spcPts val="300"/>
              </a:spcBef>
              <a:spcAft>
                <a:spcPts val="0"/>
              </a:spcAft>
              <a:buClr>
                <a:srgbClr val="000000"/>
              </a:buClr>
              <a:buSzPts val="1000"/>
              <a:buFont typeface="Arial"/>
              <a:buNone/>
            </a:pPr>
            <a:r>
              <a:t/>
            </a:r>
            <a:endParaRPr b="0" i="0" sz="1000" u="none" cap="none" strike="noStrike">
              <a:solidFill>
                <a:schemeClr val="lt1"/>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Montserrat"/>
              <a:ea typeface="Montserrat"/>
              <a:cs typeface="Montserrat"/>
              <a:sym typeface="Montserrat"/>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Bullet Points 1">
  <p:cSld name="Title + Bullet Points 1">
    <p:spTree>
      <p:nvGrpSpPr>
        <p:cNvPr id="405" name="Shape 405"/>
        <p:cNvGrpSpPr/>
        <p:nvPr/>
      </p:nvGrpSpPr>
      <p:grpSpPr>
        <a:xfrm>
          <a:off x="0" y="0"/>
          <a:ext cx="0" cy="0"/>
          <a:chOff x="0" y="0"/>
          <a:chExt cx="0" cy="0"/>
        </a:xfrm>
      </p:grpSpPr>
      <p:sp>
        <p:nvSpPr>
          <p:cNvPr id="406" name="Google Shape;406;p54"/>
          <p:cNvSpPr/>
          <p:nvPr/>
        </p:nvSpPr>
        <p:spPr>
          <a:xfrm>
            <a:off x="2207650" y="1307425"/>
            <a:ext cx="6936600" cy="38568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07" name="Google Shape;407;p54"/>
          <p:cNvSpPr txBox="1"/>
          <p:nvPr>
            <p:ph idx="1" type="body"/>
          </p:nvPr>
        </p:nvSpPr>
        <p:spPr>
          <a:xfrm>
            <a:off x="2577375" y="1699975"/>
            <a:ext cx="4366800" cy="3071700"/>
          </a:xfrm>
          <a:prstGeom prst="rect">
            <a:avLst/>
          </a:prstGeom>
          <a:noFill/>
          <a:ln>
            <a:noFill/>
          </a:ln>
        </p:spPr>
        <p:txBody>
          <a:bodyPr anchorCtr="0" anchor="t" bIns="91425" lIns="91425" spcFirstLastPara="1" rIns="91425" wrap="square" tIns="91425">
            <a:noAutofit/>
          </a:bodyPr>
          <a:lstStyle>
            <a:lvl1pPr indent="-311150" lvl="0" marL="457200" algn="l">
              <a:lnSpc>
                <a:spcPct val="100000"/>
              </a:lnSpc>
              <a:spcBef>
                <a:spcPts val="0"/>
              </a:spcBef>
              <a:spcAft>
                <a:spcPts val="0"/>
              </a:spcAft>
              <a:buClr>
                <a:schemeClr val="lt1"/>
              </a:buClr>
              <a:buSzPts val="1300"/>
              <a:buChar char="●"/>
              <a:defRPr sz="1300">
                <a:solidFill>
                  <a:schemeClr val="lt1"/>
                </a:solidFill>
              </a:defRPr>
            </a:lvl1pPr>
            <a:lvl2pPr indent="-311150" lvl="1" marL="914400" algn="l">
              <a:lnSpc>
                <a:spcPct val="100000"/>
              </a:lnSpc>
              <a:spcBef>
                <a:spcPts val="1600"/>
              </a:spcBef>
              <a:spcAft>
                <a:spcPts val="0"/>
              </a:spcAft>
              <a:buClr>
                <a:schemeClr val="lt1"/>
              </a:buClr>
              <a:buSzPts val="1300"/>
              <a:buChar char="○"/>
              <a:defRPr sz="1300">
                <a:solidFill>
                  <a:schemeClr val="lt1"/>
                </a:solidFill>
              </a:defRPr>
            </a:lvl2pPr>
            <a:lvl3pPr indent="-311150" lvl="2" marL="1371600" algn="l">
              <a:lnSpc>
                <a:spcPct val="100000"/>
              </a:lnSpc>
              <a:spcBef>
                <a:spcPts val="1600"/>
              </a:spcBef>
              <a:spcAft>
                <a:spcPts val="0"/>
              </a:spcAft>
              <a:buClr>
                <a:schemeClr val="lt1"/>
              </a:buClr>
              <a:buSzPts val="1300"/>
              <a:buChar char="■"/>
              <a:defRPr sz="1300">
                <a:solidFill>
                  <a:schemeClr val="lt1"/>
                </a:solidFill>
              </a:defRPr>
            </a:lvl3pPr>
            <a:lvl4pPr indent="-311150" lvl="3" marL="1828800" algn="l">
              <a:lnSpc>
                <a:spcPct val="100000"/>
              </a:lnSpc>
              <a:spcBef>
                <a:spcPts val="1600"/>
              </a:spcBef>
              <a:spcAft>
                <a:spcPts val="0"/>
              </a:spcAft>
              <a:buClr>
                <a:schemeClr val="lt1"/>
              </a:buClr>
              <a:buSzPts val="1300"/>
              <a:buChar char="●"/>
              <a:defRPr sz="1300">
                <a:solidFill>
                  <a:schemeClr val="lt1"/>
                </a:solidFill>
              </a:defRPr>
            </a:lvl4pPr>
            <a:lvl5pPr indent="-311150" lvl="4" marL="2286000" algn="l">
              <a:lnSpc>
                <a:spcPct val="100000"/>
              </a:lnSpc>
              <a:spcBef>
                <a:spcPts val="1600"/>
              </a:spcBef>
              <a:spcAft>
                <a:spcPts val="0"/>
              </a:spcAft>
              <a:buClr>
                <a:schemeClr val="lt1"/>
              </a:buClr>
              <a:buSzPts val="1300"/>
              <a:buChar char="○"/>
              <a:defRPr sz="1300">
                <a:solidFill>
                  <a:schemeClr val="lt1"/>
                </a:solidFill>
              </a:defRPr>
            </a:lvl5pPr>
            <a:lvl6pPr indent="-311150" lvl="5" marL="2743200" algn="l">
              <a:lnSpc>
                <a:spcPct val="100000"/>
              </a:lnSpc>
              <a:spcBef>
                <a:spcPts val="1600"/>
              </a:spcBef>
              <a:spcAft>
                <a:spcPts val="0"/>
              </a:spcAft>
              <a:buClr>
                <a:schemeClr val="lt1"/>
              </a:buClr>
              <a:buSzPts val="1300"/>
              <a:buChar char="■"/>
              <a:defRPr sz="1300">
                <a:solidFill>
                  <a:schemeClr val="lt1"/>
                </a:solidFill>
              </a:defRPr>
            </a:lvl6pPr>
            <a:lvl7pPr indent="-311150" lvl="6" marL="3200400" algn="l">
              <a:lnSpc>
                <a:spcPct val="100000"/>
              </a:lnSpc>
              <a:spcBef>
                <a:spcPts val="1600"/>
              </a:spcBef>
              <a:spcAft>
                <a:spcPts val="0"/>
              </a:spcAft>
              <a:buClr>
                <a:schemeClr val="lt1"/>
              </a:buClr>
              <a:buSzPts val="1300"/>
              <a:buChar char="●"/>
              <a:defRPr sz="1300">
                <a:solidFill>
                  <a:schemeClr val="lt1"/>
                </a:solidFill>
              </a:defRPr>
            </a:lvl7pPr>
            <a:lvl8pPr indent="-311150" lvl="7" marL="3657600" algn="l">
              <a:lnSpc>
                <a:spcPct val="100000"/>
              </a:lnSpc>
              <a:spcBef>
                <a:spcPts val="1600"/>
              </a:spcBef>
              <a:spcAft>
                <a:spcPts val="0"/>
              </a:spcAft>
              <a:buClr>
                <a:schemeClr val="lt1"/>
              </a:buClr>
              <a:buSzPts val="1300"/>
              <a:buChar char="○"/>
              <a:defRPr sz="1300">
                <a:solidFill>
                  <a:schemeClr val="lt1"/>
                </a:solidFill>
              </a:defRPr>
            </a:lvl8pPr>
            <a:lvl9pPr indent="-311150" lvl="8" marL="4114800" algn="l">
              <a:lnSpc>
                <a:spcPct val="100000"/>
              </a:lnSpc>
              <a:spcBef>
                <a:spcPts val="1600"/>
              </a:spcBef>
              <a:spcAft>
                <a:spcPts val="1600"/>
              </a:spcAft>
              <a:buClr>
                <a:schemeClr val="lt1"/>
              </a:buClr>
              <a:buSzPts val="1300"/>
              <a:buChar char="■"/>
              <a:defRPr sz="1300">
                <a:solidFill>
                  <a:schemeClr val="lt1"/>
                </a:solidFill>
              </a:defRPr>
            </a:lvl9pPr>
          </a:lstStyle>
          <a:p/>
        </p:txBody>
      </p:sp>
      <p:sp>
        <p:nvSpPr>
          <p:cNvPr id="408" name="Google Shape;408;p54"/>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hree Columns">
  <p:cSld name="Title + Text">
    <p:spTree>
      <p:nvGrpSpPr>
        <p:cNvPr id="414" name="Shape 414"/>
        <p:cNvGrpSpPr/>
        <p:nvPr/>
      </p:nvGrpSpPr>
      <p:grpSpPr>
        <a:xfrm>
          <a:off x="0" y="0"/>
          <a:ext cx="0" cy="0"/>
          <a:chOff x="0" y="0"/>
          <a:chExt cx="0" cy="0"/>
        </a:xfrm>
      </p:grpSpPr>
      <p:sp>
        <p:nvSpPr>
          <p:cNvPr id="415" name="Google Shape;415;p56"/>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8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416" name="Google Shape;416;p56"/>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17" name="Google Shape;417;p56"/>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cxnSp>
        <p:nvCxnSpPr>
          <p:cNvPr id="418" name="Google Shape;418;p56"/>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
        <p:nvSpPr>
          <p:cNvPr id="419" name="Google Shape;419;p56"/>
          <p:cNvSpPr txBox="1"/>
          <p:nvPr>
            <p:ph idx="1" type="body"/>
          </p:nvPr>
        </p:nvSpPr>
        <p:spPr>
          <a:xfrm>
            <a:off x="781050" y="1210025"/>
            <a:ext cx="7639936" cy="3063525"/>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0"/>
              </a:spcBef>
              <a:spcAft>
                <a:spcPts val="0"/>
              </a:spcAft>
              <a:buSzPts val="1800"/>
              <a:buChar char="●"/>
              <a:defRPr/>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and Content">
  <p:cSld name="Text and Content">
    <p:bg>
      <p:bgPr>
        <a:solidFill>
          <a:schemeClr val="lt1"/>
        </a:solidFill>
      </p:bgPr>
    </p:bg>
    <p:spTree>
      <p:nvGrpSpPr>
        <p:cNvPr id="420" name="Shape 420"/>
        <p:cNvGrpSpPr/>
        <p:nvPr/>
      </p:nvGrpSpPr>
      <p:grpSpPr>
        <a:xfrm>
          <a:off x="0" y="0"/>
          <a:ext cx="0" cy="0"/>
          <a:chOff x="0" y="0"/>
          <a:chExt cx="0" cy="0"/>
        </a:xfrm>
      </p:grpSpPr>
      <p:sp>
        <p:nvSpPr>
          <p:cNvPr id="421" name="Google Shape;421;p57"/>
          <p:cNvSpPr txBox="1"/>
          <p:nvPr>
            <p:ph type="title"/>
          </p:nvPr>
        </p:nvSpPr>
        <p:spPr>
          <a:xfrm>
            <a:off x="723018" y="659298"/>
            <a:ext cx="3706108" cy="458147"/>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SzPts val="2800"/>
              <a:buNone/>
              <a:defRPr b="1" i="0" sz="3300">
                <a:solidFill>
                  <a:schemeClr val="lt1"/>
                </a:solidFill>
                <a:latin typeface="Arial"/>
                <a:ea typeface="Arial"/>
                <a:cs typeface="Arial"/>
                <a:sym typeface="Aria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422" name="Google Shape;422;p57"/>
          <p:cNvSpPr txBox="1"/>
          <p:nvPr>
            <p:ph idx="1" type="body"/>
          </p:nvPr>
        </p:nvSpPr>
        <p:spPr>
          <a:xfrm>
            <a:off x="100013" y="1271587"/>
            <a:ext cx="8965406" cy="3729038"/>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0"/>
              </a:spcBef>
              <a:spcAft>
                <a:spcPts val="0"/>
              </a:spcAft>
              <a:buSzPts val="1800"/>
              <a:buChar char="●"/>
              <a:defRPr/>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Tree>
  </p:cSld>
  <p:clrMapOvr>
    <a:masterClrMapping/>
  </p:clrMapOvr>
  <p:extLst>
    <p:ext uri="{DCECCB84-F9BA-43D5-87BE-67443E8EF086}">
      <p15:sldGuideLst>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23" name="Shape 423"/>
        <p:cNvGrpSpPr/>
        <p:nvPr/>
      </p:nvGrpSpPr>
      <p:grpSpPr>
        <a:xfrm>
          <a:off x="0" y="0"/>
          <a:ext cx="0" cy="0"/>
          <a:chOff x="0" y="0"/>
          <a:chExt cx="0" cy="0"/>
        </a:xfrm>
      </p:grpSpPr>
      <p:sp>
        <p:nvSpPr>
          <p:cNvPr id="424" name="Google Shape;424;p58"/>
          <p:cNvSpPr txBox="1"/>
          <p:nvPr>
            <p:ph type="title"/>
          </p:nvPr>
        </p:nvSpPr>
        <p:spPr>
          <a:xfrm>
            <a:off x="5284325" y="99015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25" name="Google Shape;425;p58"/>
          <p:cNvSpPr txBox="1"/>
          <p:nvPr>
            <p:ph idx="1" type="body"/>
          </p:nvPr>
        </p:nvSpPr>
        <p:spPr>
          <a:xfrm>
            <a:off x="5284325" y="1824150"/>
            <a:ext cx="2808000" cy="20244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426" name="Google Shape;426;p58"/>
          <p:cNvSpPr/>
          <p:nvPr/>
        </p:nvSpPr>
        <p:spPr>
          <a:xfrm>
            <a:off x="-13825" y="-13825"/>
            <a:ext cx="4535700" cy="3862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27" name="Google Shape;427;p58"/>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1_One column text">
    <p:spTree>
      <p:nvGrpSpPr>
        <p:cNvPr id="428" name="Shape 428"/>
        <p:cNvGrpSpPr/>
        <p:nvPr/>
      </p:nvGrpSpPr>
      <p:grpSpPr>
        <a:xfrm>
          <a:off x="0" y="0"/>
          <a:ext cx="0" cy="0"/>
          <a:chOff x="0" y="0"/>
          <a:chExt cx="0" cy="0"/>
        </a:xfrm>
      </p:grpSpPr>
      <p:sp>
        <p:nvSpPr>
          <p:cNvPr id="429" name="Google Shape;429;p59"/>
          <p:cNvSpPr txBox="1"/>
          <p:nvPr>
            <p:ph type="title"/>
          </p:nvPr>
        </p:nvSpPr>
        <p:spPr>
          <a:xfrm>
            <a:off x="687158" y="10041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30" name="Google Shape;430;p59"/>
          <p:cNvSpPr txBox="1"/>
          <p:nvPr>
            <p:ph idx="1" type="body"/>
          </p:nvPr>
        </p:nvSpPr>
        <p:spPr>
          <a:xfrm>
            <a:off x="687158" y="1838100"/>
            <a:ext cx="2808000" cy="20244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431" name="Google Shape;431;p59"/>
          <p:cNvSpPr/>
          <p:nvPr/>
        </p:nvSpPr>
        <p:spPr>
          <a:xfrm>
            <a:off x="4603700" y="0"/>
            <a:ext cx="4535700" cy="3862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32" name="Google Shape;432;p59"/>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TITLE_AND_BODY_1">
    <p:spTree>
      <p:nvGrpSpPr>
        <p:cNvPr id="433" name="Shape 433"/>
        <p:cNvGrpSpPr/>
        <p:nvPr/>
      </p:nvGrpSpPr>
      <p:grpSpPr>
        <a:xfrm>
          <a:off x="0" y="0"/>
          <a:ext cx="0" cy="0"/>
          <a:chOff x="0" y="0"/>
          <a:chExt cx="0" cy="0"/>
        </a:xfrm>
      </p:grpSpPr>
      <p:sp>
        <p:nvSpPr>
          <p:cNvPr id="434" name="Google Shape;434;p60"/>
          <p:cNvSpPr txBox="1"/>
          <p:nvPr>
            <p:ph type="title"/>
          </p:nvPr>
        </p:nvSpPr>
        <p:spPr>
          <a:xfrm>
            <a:off x="1355725" y="769934"/>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435" name="Google Shape;435;p60"/>
          <p:cNvSpPr txBox="1"/>
          <p:nvPr>
            <p:ph idx="1" type="subTitle"/>
          </p:nvPr>
        </p:nvSpPr>
        <p:spPr>
          <a:xfrm>
            <a:off x="1355725" y="991934"/>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436" name="Google Shape;436;p60"/>
          <p:cNvSpPr txBox="1"/>
          <p:nvPr>
            <p:ph idx="2" type="title"/>
          </p:nvPr>
        </p:nvSpPr>
        <p:spPr>
          <a:xfrm>
            <a:off x="689200" y="619763"/>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437" name="Google Shape;437;p60"/>
          <p:cNvSpPr txBox="1"/>
          <p:nvPr>
            <p:ph idx="3" type="title"/>
          </p:nvPr>
        </p:nvSpPr>
        <p:spPr>
          <a:xfrm>
            <a:off x="1355725" y="1555159"/>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438" name="Google Shape;438;p60"/>
          <p:cNvSpPr txBox="1"/>
          <p:nvPr>
            <p:ph idx="4" type="subTitle"/>
          </p:nvPr>
        </p:nvSpPr>
        <p:spPr>
          <a:xfrm>
            <a:off x="1355725" y="1777159"/>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439" name="Google Shape;439;p60"/>
          <p:cNvSpPr txBox="1"/>
          <p:nvPr>
            <p:ph idx="5" type="title"/>
          </p:nvPr>
        </p:nvSpPr>
        <p:spPr>
          <a:xfrm>
            <a:off x="689200" y="1404988"/>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440" name="Google Shape;440;p60"/>
          <p:cNvSpPr txBox="1"/>
          <p:nvPr>
            <p:ph idx="6" type="title"/>
          </p:nvPr>
        </p:nvSpPr>
        <p:spPr>
          <a:xfrm>
            <a:off x="1355725" y="2340384"/>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441" name="Google Shape;441;p60"/>
          <p:cNvSpPr txBox="1"/>
          <p:nvPr>
            <p:ph idx="7" type="subTitle"/>
          </p:nvPr>
        </p:nvSpPr>
        <p:spPr>
          <a:xfrm>
            <a:off x="1355725" y="2562384"/>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442" name="Google Shape;442;p60"/>
          <p:cNvSpPr txBox="1"/>
          <p:nvPr>
            <p:ph idx="8" type="title"/>
          </p:nvPr>
        </p:nvSpPr>
        <p:spPr>
          <a:xfrm>
            <a:off x="689200" y="2190213"/>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443" name="Google Shape;443;p60"/>
          <p:cNvSpPr txBox="1"/>
          <p:nvPr>
            <p:ph idx="9" type="title"/>
          </p:nvPr>
        </p:nvSpPr>
        <p:spPr>
          <a:xfrm>
            <a:off x="1355725" y="3125609"/>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444" name="Google Shape;444;p60"/>
          <p:cNvSpPr txBox="1"/>
          <p:nvPr>
            <p:ph idx="13" type="subTitle"/>
          </p:nvPr>
        </p:nvSpPr>
        <p:spPr>
          <a:xfrm>
            <a:off x="1355725" y="3347609"/>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445" name="Google Shape;445;p60"/>
          <p:cNvSpPr txBox="1"/>
          <p:nvPr>
            <p:ph idx="14" type="title"/>
          </p:nvPr>
        </p:nvSpPr>
        <p:spPr>
          <a:xfrm>
            <a:off x="689200" y="2975438"/>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446" name="Google Shape;446;p60"/>
          <p:cNvSpPr txBox="1"/>
          <p:nvPr>
            <p:ph idx="15" type="title"/>
          </p:nvPr>
        </p:nvSpPr>
        <p:spPr>
          <a:xfrm>
            <a:off x="1355725" y="3910834"/>
            <a:ext cx="3957900" cy="3549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447" name="Google Shape;447;p60"/>
          <p:cNvSpPr txBox="1"/>
          <p:nvPr>
            <p:ph idx="16" type="subTitle"/>
          </p:nvPr>
        </p:nvSpPr>
        <p:spPr>
          <a:xfrm>
            <a:off x="1355725" y="4132834"/>
            <a:ext cx="3957900" cy="390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sz="13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p:txBody>
      </p:sp>
      <p:sp>
        <p:nvSpPr>
          <p:cNvPr id="448" name="Google Shape;448;p60"/>
          <p:cNvSpPr txBox="1"/>
          <p:nvPr>
            <p:ph idx="17" type="title"/>
          </p:nvPr>
        </p:nvSpPr>
        <p:spPr>
          <a:xfrm>
            <a:off x="689200" y="3760663"/>
            <a:ext cx="770100" cy="540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accent2"/>
              </a:buClr>
              <a:buSzPts val="2400"/>
              <a:buNone/>
              <a:defRPr sz="2400">
                <a:solidFill>
                  <a:schemeClr val="accent2"/>
                </a:solidFill>
              </a:defRPr>
            </a:lvl1pPr>
            <a:lvl2pPr lvl="1" algn="r">
              <a:lnSpc>
                <a:spcPct val="100000"/>
              </a:lnSpc>
              <a:spcBef>
                <a:spcPts val="0"/>
              </a:spcBef>
              <a:spcAft>
                <a:spcPts val="0"/>
              </a:spcAft>
              <a:buClr>
                <a:schemeClr val="accent2"/>
              </a:buClr>
              <a:buSzPts val="2400"/>
              <a:buNone/>
              <a:defRPr sz="2400">
                <a:solidFill>
                  <a:schemeClr val="accent2"/>
                </a:solidFill>
              </a:defRPr>
            </a:lvl2pPr>
            <a:lvl3pPr lvl="2" algn="r">
              <a:lnSpc>
                <a:spcPct val="100000"/>
              </a:lnSpc>
              <a:spcBef>
                <a:spcPts val="0"/>
              </a:spcBef>
              <a:spcAft>
                <a:spcPts val="0"/>
              </a:spcAft>
              <a:buClr>
                <a:schemeClr val="accent2"/>
              </a:buClr>
              <a:buSzPts val="2400"/>
              <a:buNone/>
              <a:defRPr sz="2400">
                <a:solidFill>
                  <a:schemeClr val="accent2"/>
                </a:solidFill>
              </a:defRPr>
            </a:lvl3pPr>
            <a:lvl4pPr lvl="3" algn="r">
              <a:lnSpc>
                <a:spcPct val="100000"/>
              </a:lnSpc>
              <a:spcBef>
                <a:spcPts val="0"/>
              </a:spcBef>
              <a:spcAft>
                <a:spcPts val="0"/>
              </a:spcAft>
              <a:buClr>
                <a:schemeClr val="accent2"/>
              </a:buClr>
              <a:buSzPts val="2400"/>
              <a:buNone/>
              <a:defRPr sz="2400">
                <a:solidFill>
                  <a:schemeClr val="accent2"/>
                </a:solidFill>
              </a:defRPr>
            </a:lvl4pPr>
            <a:lvl5pPr lvl="4" algn="r">
              <a:lnSpc>
                <a:spcPct val="100000"/>
              </a:lnSpc>
              <a:spcBef>
                <a:spcPts val="0"/>
              </a:spcBef>
              <a:spcAft>
                <a:spcPts val="0"/>
              </a:spcAft>
              <a:buClr>
                <a:schemeClr val="accent2"/>
              </a:buClr>
              <a:buSzPts val="2400"/>
              <a:buNone/>
              <a:defRPr sz="2400">
                <a:solidFill>
                  <a:schemeClr val="accent2"/>
                </a:solidFill>
              </a:defRPr>
            </a:lvl5pPr>
            <a:lvl6pPr lvl="5" algn="r">
              <a:lnSpc>
                <a:spcPct val="100000"/>
              </a:lnSpc>
              <a:spcBef>
                <a:spcPts val="0"/>
              </a:spcBef>
              <a:spcAft>
                <a:spcPts val="0"/>
              </a:spcAft>
              <a:buClr>
                <a:schemeClr val="accent2"/>
              </a:buClr>
              <a:buSzPts val="2400"/>
              <a:buNone/>
              <a:defRPr sz="2400">
                <a:solidFill>
                  <a:schemeClr val="accent2"/>
                </a:solidFill>
              </a:defRPr>
            </a:lvl6pPr>
            <a:lvl7pPr lvl="6" algn="r">
              <a:lnSpc>
                <a:spcPct val="100000"/>
              </a:lnSpc>
              <a:spcBef>
                <a:spcPts val="0"/>
              </a:spcBef>
              <a:spcAft>
                <a:spcPts val="0"/>
              </a:spcAft>
              <a:buClr>
                <a:schemeClr val="accent2"/>
              </a:buClr>
              <a:buSzPts val="2400"/>
              <a:buNone/>
              <a:defRPr sz="2400">
                <a:solidFill>
                  <a:schemeClr val="accent2"/>
                </a:solidFill>
              </a:defRPr>
            </a:lvl7pPr>
            <a:lvl8pPr lvl="7" algn="r">
              <a:lnSpc>
                <a:spcPct val="100000"/>
              </a:lnSpc>
              <a:spcBef>
                <a:spcPts val="0"/>
              </a:spcBef>
              <a:spcAft>
                <a:spcPts val="0"/>
              </a:spcAft>
              <a:buClr>
                <a:schemeClr val="accent2"/>
              </a:buClr>
              <a:buSzPts val="2400"/>
              <a:buNone/>
              <a:defRPr sz="2400">
                <a:solidFill>
                  <a:schemeClr val="accent2"/>
                </a:solidFill>
              </a:defRPr>
            </a:lvl8pPr>
            <a:lvl9pPr lvl="8" algn="r">
              <a:lnSpc>
                <a:spcPct val="100000"/>
              </a:lnSpc>
              <a:spcBef>
                <a:spcPts val="0"/>
              </a:spcBef>
              <a:spcAft>
                <a:spcPts val="0"/>
              </a:spcAft>
              <a:buClr>
                <a:schemeClr val="accent2"/>
              </a:buClr>
              <a:buSzPts val="2400"/>
              <a:buNone/>
              <a:defRPr sz="2400">
                <a:solidFill>
                  <a:schemeClr val="accent2"/>
                </a:solidFill>
              </a:defRPr>
            </a:lvl9pPr>
          </a:lstStyle>
          <a:p/>
        </p:txBody>
      </p:sp>
      <p:sp>
        <p:nvSpPr>
          <p:cNvPr id="449" name="Google Shape;449;p60"/>
          <p:cNvSpPr/>
          <p:nvPr/>
        </p:nvSpPr>
        <p:spPr>
          <a:xfrm>
            <a:off x="6864925" y="0"/>
            <a:ext cx="22791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50" name="Google Shape;450;p60"/>
          <p:cNvCxnSpPr/>
          <p:nvPr/>
        </p:nvCxnSpPr>
        <p:spPr>
          <a:xfrm rot="10800000">
            <a:off x="781100" y="4940300"/>
            <a:ext cx="8358300" cy="0"/>
          </a:xfrm>
          <a:prstGeom prst="straightConnector1">
            <a:avLst/>
          </a:prstGeom>
          <a:noFill/>
          <a:ln cap="flat" cmpd="sng" w="19050">
            <a:solidFill>
              <a:schemeClr val="accent1"/>
            </a:solidFill>
            <a:prstDash val="solid"/>
            <a:round/>
            <a:headEnd len="sm" w="sm" type="none"/>
            <a:tailEnd len="sm" w="sm" type="none"/>
          </a:ln>
        </p:spPr>
      </p:cxnSp>
      <p:cxnSp>
        <p:nvCxnSpPr>
          <p:cNvPr id="451" name="Google Shape;451;p60"/>
          <p:cNvCxnSpPr/>
          <p:nvPr/>
        </p:nvCxnSpPr>
        <p:spPr>
          <a:xfrm rot="10800000">
            <a:off x="6860625" y="4940300"/>
            <a:ext cx="1731600" cy="0"/>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p:cSld name="ONE_COLUMN_TEXT_1">
    <p:spTree>
      <p:nvGrpSpPr>
        <p:cNvPr id="452" name="Shape 452"/>
        <p:cNvGrpSpPr/>
        <p:nvPr/>
      </p:nvGrpSpPr>
      <p:grpSpPr>
        <a:xfrm>
          <a:off x="0" y="0"/>
          <a:ext cx="0" cy="0"/>
          <a:chOff x="0" y="0"/>
          <a:chExt cx="0" cy="0"/>
        </a:xfrm>
      </p:grpSpPr>
      <p:sp>
        <p:nvSpPr>
          <p:cNvPr id="453" name="Google Shape;453;p61"/>
          <p:cNvSpPr/>
          <p:nvPr/>
        </p:nvSpPr>
        <p:spPr>
          <a:xfrm flipH="1">
            <a:off x="150" y="0"/>
            <a:ext cx="5792400" cy="5164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54" name="Google Shape;454;p61"/>
          <p:cNvSpPr txBox="1"/>
          <p:nvPr>
            <p:ph type="title"/>
          </p:nvPr>
        </p:nvSpPr>
        <p:spPr>
          <a:xfrm>
            <a:off x="705222" y="106635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lt1"/>
              </a:buClr>
              <a:buSzPts val="2000"/>
              <a:buNone/>
              <a:defRPr sz="2000">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p:txBody>
      </p:sp>
      <p:sp>
        <p:nvSpPr>
          <p:cNvPr id="455" name="Google Shape;455;p61"/>
          <p:cNvSpPr txBox="1"/>
          <p:nvPr>
            <p:ph idx="1" type="body"/>
          </p:nvPr>
        </p:nvSpPr>
        <p:spPr>
          <a:xfrm>
            <a:off x="705222" y="1900350"/>
            <a:ext cx="2808000" cy="2024400"/>
          </a:xfrm>
          <a:prstGeom prst="rect">
            <a:avLst/>
          </a:prstGeom>
          <a:noFill/>
          <a:ln>
            <a:noFill/>
          </a:ln>
        </p:spPr>
        <p:txBody>
          <a:bodyPr anchorCtr="0" anchor="t" bIns="91425" lIns="91425" spcFirstLastPara="1" rIns="91425" wrap="square" tIns="91425">
            <a:noAutofit/>
          </a:bodyPr>
          <a:lstStyle>
            <a:lvl1pPr indent="-330200" lvl="0" marL="457200" algn="l">
              <a:lnSpc>
                <a:spcPct val="100000"/>
              </a:lnSpc>
              <a:spcBef>
                <a:spcPts val="0"/>
              </a:spcBef>
              <a:spcAft>
                <a:spcPts val="0"/>
              </a:spcAft>
              <a:buClr>
                <a:schemeClr val="lt1"/>
              </a:buClr>
              <a:buSzPts val="1600"/>
              <a:buChar char="●"/>
              <a:defRPr sz="1600">
                <a:solidFill>
                  <a:schemeClr val="lt1"/>
                </a:solidFill>
              </a:defRPr>
            </a:lvl1pPr>
            <a:lvl2pPr indent="-330200" lvl="1" marL="914400" algn="l">
              <a:lnSpc>
                <a:spcPct val="100000"/>
              </a:lnSpc>
              <a:spcBef>
                <a:spcPts val="1600"/>
              </a:spcBef>
              <a:spcAft>
                <a:spcPts val="0"/>
              </a:spcAft>
              <a:buClr>
                <a:schemeClr val="lt1"/>
              </a:buClr>
              <a:buSzPts val="1600"/>
              <a:buChar char="○"/>
              <a:defRPr sz="1600">
                <a:solidFill>
                  <a:schemeClr val="lt1"/>
                </a:solidFill>
              </a:defRPr>
            </a:lvl2pPr>
            <a:lvl3pPr indent="-330200" lvl="2" marL="1371600" algn="l">
              <a:lnSpc>
                <a:spcPct val="100000"/>
              </a:lnSpc>
              <a:spcBef>
                <a:spcPts val="1600"/>
              </a:spcBef>
              <a:spcAft>
                <a:spcPts val="0"/>
              </a:spcAft>
              <a:buClr>
                <a:schemeClr val="lt1"/>
              </a:buClr>
              <a:buSzPts val="1600"/>
              <a:buChar char="■"/>
              <a:defRPr sz="1600">
                <a:solidFill>
                  <a:schemeClr val="lt1"/>
                </a:solidFill>
              </a:defRPr>
            </a:lvl3pPr>
            <a:lvl4pPr indent="-330200" lvl="3" marL="1828800" algn="l">
              <a:lnSpc>
                <a:spcPct val="100000"/>
              </a:lnSpc>
              <a:spcBef>
                <a:spcPts val="1600"/>
              </a:spcBef>
              <a:spcAft>
                <a:spcPts val="0"/>
              </a:spcAft>
              <a:buClr>
                <a:schemeClr val="lt1"/>
              </a:buClr>
              <a:buSzPts val="1600"/>
              <a:buChar char="●"/>
              <a:defRPr sz="1600">
                <a:solidFill>
                  <a:schemeClr val="lt1"/>
                </a:solidFill>
              </a:defRPr>
            </a:lvl4pPr>
            <a:lvl5pPr indent="-330200" lvl="4" marL="2286000" algn="l">
              <a:lnSpc>
                <a:spcPct val="100000"/>
              </a:lnSpc>
              <a:spcBef>
                <a:spcPts val="1600"/>
              </a:spcBef>
              <a:spcAft>
                <a:spcPts val="0"/>
              </a:spcAft>
              <a:buClr>
                <a:schemeClr val="lt1"/>
              </a:buClr>
              <a:buSzPts val="1600"/>
              <a:buChar char="○"/>
              <a:defRPr sz="1600">
                <a:solidFill>
                  <a:schemeClr val="lt1"/>
                </a:solidFill>
              </a:defRPr>
            </a:lvl5pPr>
            <a:lvl6pPr indent="-330200" lvl="5" marL="2743200" algn="l">
              <a:lnSpc>
                <a:spcPct val="100000"/>
              </a:lnSpc>
              <a:spcBef>
                <a:spcPts val="1600"/>
              </a:spcBef>
              <a:spcAft>
                <a:spcPts val="0"/>
              </a:spcAft>
              <a:buClr>
                <a:schemeClr val="lt1"/>
              </a:buClr>
              <a:buSzPts val="1600"/>
              <a:buChar char="■"/>
              <a:defRPr sz="1600">
                <a:solidFill>
                  <a:schemeClr val="lt1"/>
                </a:solidFill>
              </a:defRPr>
            </a:lvl6pPr>
            <a:lvl7pPr indent="-330200" lvl="6" marL="3200400" algn="l">
              <a:lnSpc>
                <a:spcPct val="100000"/>
              </a:lnSpc>
              <a:spcBef>
                <a:spcPts val="1600"/>
              </a:spcBef>
              <a:spcAft>
                <a:spcPts val="0"/>
              </a:spcAft>
              <a:buClr>
                <a:schemeClr val="lt1"/>
              </a:buClr>
              <a:buSzPts val="1600"/>
              <a:buChar char="●"/>
              <a:defRPr sz="1600">
                <a:solidFill>
                  <a:schemeClr val="lt1"/>
                </a:solidFill>
              </a:defRPr>
            </a:lvl7pPr>
            <a:lvl8pPr indent="-330200" lvl="7" marL="3657600" algn="l">
              <a:lnSpc>
                <a:spcPct val="100000"/>
              </a:lnSpc>
              <a:spcBef>
                <a:spcPts val="1600"/>
              </a:spcBef>
              <a:spcAft>
                <a:spcPts val="0"/>
              </a:spcAft>
              <a:buClr>
                <a:schemeClr val="lt1"/>
              </a:buClr>
              <a:buSzPts val="1600"/>
              <a:buChar char="○"/>
              <a:defRPr sz="1600">
                <a:solidFill>
                  <a:schemeClr val="lt1"/>
                </a:solidFill>
              </a:defRPr>
            </a:lvl8pPr>
            <a:lvl9pPr indent="-330200" lvl="8" marL="4114800" algn="l">
              <a:lnSpc>
                <a:spcPct val="100000"/>
              </a:lnSpc>
              <a:spcBef>
                <a:spcPts val="1600"/>
              </a:spcBef>
              <a:spcAft>
                <a:spcPts val="1600"/>
              </a:spcAft>
              <a:buClr>
                <a:schemeClr val="lt1"/>
              </a:buClr>
              <a:buSzPts val="1600"/>
              <a:buChar char="■"/>
              <a:defRPr sz="1600">
                <a:solidFill>
                  <a:schemeClr val="lt1"/>
                </a:solidFill>
              </a:defRPr>
            </a:lvl9pPr>
          </a:lstStyle>
          <a:p/>
        </p:txBody>
      </p:sp>
      <p:cxnSp>
        <p:nvCxnSpPr>
          <p:cNvPr id="456" name="Google Shape;456;p61"/>
          <p:cNvCxnSpPr/>
          <p:nvPr/>
        </p:nvCxnSpPr>
        <p:spPr>
          <a:xfrm rot="10800000">
            <a:off x="781100" y="4940300"/>
            <a:ext cx="8358300" cy="0"/>
          </a:xfrm>
          <a:prstGeom prst="straightConnector1">
            <a:avLst/>
          </a:prstGeom>
          <a:noFill/>
          <a:ln cap="flat" cmpd="sng" w="19050">
            <a:solidFill>
              <a:schemeClr val="lt1"/>
            </a:solidFill>
            <a:prstDash val="solid"/>
            <a:round/>
            <a:headEnd len="sm" w="sm" type="none"/>
            <a:tailEnd len="sm" w="sm" type="none"/>
          </a:ln>
        </p:spPr>
      </p:cxnSp>
      <p:cxnSp>
        <p:nvCxnSpPr>
          <p:cNvPr id="457" name="Google Shape;457;p61"/>
          <p:cNvCxnSpPr/>
          <p:nvPr/>
        </p:nvCxnSpPr>
        <p:spPr>
          <a:xfrm rot="10800000">
            <a:off x="5806425" y="4940300"/>
            <a:ext cx="27858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l">
  <p:cSld name="2 Col">
    <p:bg>
      <p:bgPr>
        <a:solidFill>
          <a:schemeClr val="lt1"/>
        </a:solidFill>
      </p:bgPr>
    </p:bg>
    <p:spTree>
      <p:nvGrpSpPr>
        <p:cNvPr id="458" name="Shape 458"/>
        <p:cNvGrpSpPr/>
        <p:nvPr/>
      </p:nvGrpSpPr>
      <p:grpSpPr>
        <a:xfrm>
          <a:off x="0" y="0"/>
          <a:ext cx="0" cy="0"/>
          <a:chOff x="0" y="0"/>
          <a:chExt cx="0" cy="0"/>
        </a:xfrm>
      </p:grpSpPr>
      <p:sp>
        <p:nvSpPr>
          <p:cNvPr id="459" name="Google Shape;459;p62"/>
          <p:cNvSpPr txBox="1"/>
          <p:nvPr>
            <p:ph type="title"/>
          </p:nvPr>
        </p:nvSpPr>
        <p:spPr>
          <a:xfrm>
            <a:off x="723018" y="659298"/>
            <a:ext cx="3706108" cy="458147"/>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SzPts val="2800"/>
              <a:buNone/>
              <a:defRPr b="1" i="0" sz="3300">
                <a:latin typeface="Arial"/>
                <a:ea typeface="Arial"/>
                <a:cs typeface="Arial"/>
                <a:sym typeface="Aria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460" name="Google Shape;460;p62"/>
          <p:cNvCxnSpPr/>
          <p:nvPr/>
        </p:nvCxnSpPr>
        <p:spPr>
          <a:xfrm>
            <a:off x="714375" y="1454331"/>
            <a:ext cx="1600200" cy="2994"/>
          </a:xfrm>
          <a:prstGeom prst="straightConnector1">
            <a:avLst/>
          </a:prstGeom>
          <a:noFill/>
          <a:ln cap="flat" cmpd="sng" w="101600">
            <a:solidFill>
              <a:schemeClr val="accent1"/>
            </a:solidFill>
            <a:prstDash val="solid"/>
            <a:round/>
            <a:headEnd len="sm" w="sm" type="none"/>
            <a:tailEnd len="sm" w="sm" type="none"/>
          </a:ln>
        </p:spPr>
      </p:cxnSp>
      <p:sp>
        <p:nvSpPr>
          <p:cNvPr id="461" name="Google Shape;461;p62"/>
          <p:cNvSpPr txBox="1"/>
          <p:nvPr>
            <p:ph idx="1" type="body"/>
          </p:nvPr>
        </p:nvSpPr>
        <p:spPr>
          <a:xfrm>
            <a:off x="723017" y="1725738"/>
            <a:ext cx="3620384" cy="303162"/>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800"/>
              <a:buNone/>
              <a:defRPr b="0" i="0" sz="1350">
                <a:solidFill>
                  <a:schemeClr val="lt2"/>
                </a:solidFill>
                <a:latin typeface="Arial"/>
                <a:ea typeface="Arial"/>
                <a:cs typeface="Arial"/>
                <a:sym typeface="Arial"/>
              </a:defRPr>
            </a:lvl1pPr>
            <a:lvl2pPr indent="-228600" lvl="1" marL="914400" algn="l">
              <a:lnSpc>
                <a:spcPct val="100000"/>
              </a:lnSpc>
              <a:spcBef>
                <a:spcPts val="1600"/>
              </a:spcBef>
              <a:spcAft>
                <a:spcPts val="0"/>
              </a:spcAft>
              <a:buSzPts val="1400"/>
              <a:buNone/>
              <a:defRPr b="1" sz="1500"/>
            </a:lvl2pPr>
            <a:lvl3pPr indent="-228600" lvl="2" marL="1371600" algn="l">
              <a:lnSpc>
                <a:spcPct val="100000"/>
              </a:lnSpc>
              <a:spcBef>
                <a:spcPts val="1600"/>
              </a:spcBef>
              <a:spcAft>
                <a:spcPts val="0"/>
              </a:spcAft>
              <a:buSzPts val="1400"/>
              <a:buNone/>
              <a:defRPr b="1" sz="1350"/>
            </a:lvl3pPr>
            <a:lvl4pPr indent="-228600" lvl="3" marL="1828800" algn="l">
              <a:lnSpc>
                <a:spcPct val="100000"/>
              </a:lnSpc>
              <a:spcBef>
                <a:spcPts val="1600"/>
              </a:spcBef>
              <a:spcAft>
                <a:spcPts val="0"/>
              </a:spcAft>
              <a:buSzPts val="1400"/>
              <a:buNone/>
              <a:defRPr b="1" sz="1200"/>
            </a:lvl4pPr>
            <a:lvl5pPr indent="-228600" lvl="4" marL="2286000" algn="l">
              <a:lnSpc>
                <a:spcPct val="100000"/>
              </a:lnSpc>
              <a:spcBef>
                <a:spcPts val="1600"/>
              </a:spcBef>
              <a:spcAft>
                <a:spcPts val="0"/>
              </a:spcAft>
              <a:buSzPts val="1400"/>
              <a:buNone/>
              <a:defRPr b="1" sz="1200"/>
            </a:lvl5pPr>
            <a:lvl6pPr indent="-228600" lvl="5" marL="2743200" algn="l">
              <a:lnSpc>
                <a:spcPct val="100000"/>
              </a:lnSpc>
              <a:spcBef>
                <a:spcPts val="1600"/>
              </a:spcBef>
              <a:spcAft>
                <a:spcPts val="0"/>
              </a:spcAft>
              <a:buSzPts val="1400"/>
              <a:buNone/>
              <a:defRPr b="1" sz="1200"/>
            </a:lvl6pPr>
            <a:lvl7pPr indent="-228600" lvl="6" marL="3200400" algn="l">
              <a:lnSpc>
                <a:spcPct val="100000"/>
              </a:lnSpc>
              <a:spcBef>
                <a:spcPts val="1600"/>
              </a:spcBef>
              <a:spcAft>
                <a:spcPts val="0"/>
              </a:spcAft>
              <a:buSzPts val="1400"/>
              <a:buNone/>
              <a:defRPr b="1" sz="1200"/>
            </a:lvl7pPr>
            <a:lvl8pPr indent="-228600" lvl="7" marL="3657600" algn="l">
              <a:lnSpc>
                <a:spcPct val="100000"/>
              </a:lnSpc>
              <a:spcBef>
                <a:spcPts val="1600"/>
              </a:spcBef>
              <a:spcAft>
                <a:spcPts val="0"/>
              </a:spcAft>
              <a:buSzPts val="1400"/>
              <a:buNone/>
              <a:defRPr b="1" sz="1200"/>
            </a:lvl8pPr>
            <a:lvl9pPr indent="-228600" lvl="8" marL="4114800" algn="l">
              <a:lnSpc>
                <a:spcPct val="100000"/>
              </a:lnSpc>
              <a:spcBef>
                <a:spcPts val="1600"/>
              </a:spcBef>
              <a:spcAft>
                <a:spcPts val="1600"/>
              </a:spcAft>
              <a:buSzPts val="1400"/>
              <a:buNone/>
              <a:defRPr b="1" sz="1200"/>
            </a:lvl9pPr>
          </a:lstStyle>
          <a:p/>
        </p:txBody>
      </p:sp>
      <p:sp>
        <p:nvSpPr>
          <p:cNvPr id="462" name="Google Shape;462;p62"/>
          <p:cNvSpPr txBox="1"/>
          <p:nvPr>
            <p:ph idx="2" type="body"/>
          </p:nvPr>
        </p:nvSpPr>
        <p:spPr>
          <a:xfrm>
            <a:off x="4772025" y="1725738"/>
            <a:ext cx="3573622" cy="303162"/>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800"/>
              <a:buNone/>
              <a:defRPr b="0" i="0" sz="1350">
                <a:solidFill>
                  <a:schemeClr val="lt2"/>
                </a:solidFill>
                <a:latin typeface="Arial"/>
                <a:ea typeface="Arial"/>
                <a:cs typeface="Arial"/>
                <a:sym typeface="Arial"/>
              </a:defRPr>
            </a:lvl1pPr>
            <a:lvl2pPr indent="-228600" lvl="1" marL="914400" algn="l">
              <a:lnSpc>
                <a:spcPct val="100000"/>
              </a:lnSpc>
              <a:spcBef>
                <a:spcPts val="1600"/>
              </a:spcBef>
              <a:spcAft>
                <a:spcPts val="0"/>
              </a:spcAft>
              <a:buSzPts val="1400"/>
              <a:buNone/>
              <a:defRPr b="1" sz="1500"/>
            </a:lvl2pPr>
            <a:lvl3pPr indent="-228600" lvl="2" marL="1371600" algn="l">
              <a:lnSpc>
                <a:spcPct val="100000"/>
              </a:lnSpc>
              <a:spcBef>
                <a:spcPts val="1600"/>
              </a:spcBef>
              <a:spcAft>
                <a:spcPts val="0"/>
              </a:spcAft>
              <a:buSzPts val="1400"/>
              <a:buNone/>
              <a:defRPr b="1" sz="1350"/>
            </a:lvl3pPr>
            <a:lvl4pPr indent="-228600" lvl="3" marL="1828800" algn="l">
              <a:lnSpc>
                <a:spcPct val="100000"/>
              </a:lnSpc>
              <a:spcBef>
                <a:spcPts val="1600"/>
              </a:spcBef>
              <a:spcAft>
                <a:spcPts val="0"/>
              </a:spcAft>
              <a:buSzPts val="1400"/>
              <a:buNone/>
              <a:defRPr b="1" sz="1200"/>
            </a:lvl4pPr>
            <a:lvl5pPr indent="-228600" lvl="4" marL="2286000" algn="l">
              <a:lnSpc>
                <a:spcPct val="100000"/>
              </a:lnSpc>
              <a:spcBef>
                <a:spcPts val="1600"/>
              </a:spcBef>
              <a:spcAft>
                <a:spcPts val="0"/>
              </a:spcAft>
              <a:buSzPts val="1400"/>
              <a:buNone/>
              <a:defRPr b="1" sz="1200"/>
            </a:lvl5pPr>
            <a:lvl6pPr indent="-228600" lvl="5" marL="2743200" algn="l">
              <a:lnSpc>
                <a:spcPct val="100000"/>
              </a:lnSpc>
              <a:spcBef>
                <a:spcPts val="1600"/>
              </a:spcBef>
              <a:spcAft>
                <a:spcPts val="0"/>
              </a:spcAft>
              <a:buSzPts val="1400"/>
              <a:buNone/>
              <a:defRPr b="1" sz="1200"/>
            </a:lvl6pPr>
            <a:lvl7pPr indent="-228600" lvl="6" marL="3200400" algn="l">
              <a:lnSpc>
                <a:spcPct val="100000"/>
              </a:lnSpc>
              <a:spcBef>
                <a:spcPts val="1600"/>
              </a:spcBef>
              <a:spcAft>
                <a:spcPts val="0"/>
              </a:spcAft>
              <a:buSzPts val="1400"/>
              <a:buNone/>
              <a:defRPr b="1" sz="1200"/>
            </a:lvl7pPr>
            <a:lvl8pPr indent="-228600" lvl="7" marL="3657600" algn="l">
              <a:lnSpc>
                <a:spcPct val="100000"/>
              </a:lnSpc>
              <a:spcBef>
                <a:spcPts val="1600"/>
              </a:spcBef>
              <a:spcAft>
                <a:spcPts val="0"/>
              </a:spcAft>
              <a:buSzPts val="1400"/>
              <a:buNone/>
              <a:defRPr b="1" sz="1200"/>
            </a:lvl8pPr>
            <a:lvl9pPr indent="-228600" lvl="8" marL="4114800" algn="l">
              <a:lnSpc>
                <a:spcPct val="100000"/>
              </a:lnSpc>
              <a:spcBef>
                <a:spcPts val="1600"/>
              </a:spcBef>
              <a:spcAft>
                <a:spcPts val="1600"/>
              </a:spcAft>
              <a:buSzPts val="1400"/>
              <a:buNone/>
              <a:defRPr b="1" sz="1200"/>
            </a:lvl9pPr>
          </a:lstStyle>
          <a:p/>
        </p:txBody>
      </p:sp>
      <p:sp>
        <p:nvSpPr>
          <p:cNvPr id="463" name="Google Shape;463;p62"/>
          <p:cNvSpPr txBox="1"/>
          <p:nvPr>
            <p:ph idx="3" type="body"/>
          </p:nvPr>
        </p:nvSpPr>
        <p:spPr>
          <a:xfrm>
            <a:off x="723017" y="2099359"/>
            <a:ext cx="3620384" cy="1456604"/>
          </a:xfrm>
          <a:prstGeom prst="rect">
            <a:avLst/>
          </a:prstGeom>
          <a:noFill/>
          <a:ln>
            <a:noFill/>
          </a:ln>
        </p:spPr>
        <p:txBody>
          <a:bodyPr anchorCtr="0" anchor="t" bIns="0" lIns="0" spcFirstLastPara="1" rIns="0" wrap="square" tIns="0">
            <a:normAutofit/>
          </a:bodyPr>
          <a:lstStyle>
            <a:lvl1pPr indent="-342900" lvl="0" marL="457200" algn="l">
              <a:lnSpc>
                <a:spcPct val="100000"/>
              </a:lnSpc>
              <a:spcBef>
                <a:spcPts val="0"/>
              </a:spcBef>
              <a:spcAft>
                <a:spcPts val="0"/>
              </a:spcAft>
              <a:buSzPts val="1800"/>
              <a:buFont typeface="Noto Sans Symbols"/>
              <a:buChar char="▪"/>
              <a:defRPr sz="1200">
                <a:latin typeface="Arial"/>
                <a:ea typeface="Arial"/>
                <a:cs typeface="Arial"/>
                <a:sym typeface="Arial"/>
              </a:defRPr>
            </a:lvl1pPr>
            <a:lvl2pPr indent="-317500" lvl="1" marL="914400" algn="l">
              <a:lnSpc>
                <a:spcPct val="100000"/>
              </a:lnSpc>
              <a:spcBef>
                <a:spcPts val="1600"/>
              </a:spcBef>
              <a:spcAft>
                <a:spcPts val="0"/>
              </a:spcAft>
              <a:buSzPts val="1400"/>
              <a:buChar char="○"/>
              <a:defRPr sz="1200"/>
            </a:lvl2pPr>
            <a:lvl3pPr indent="-317500" lvl="2" marL="1371600" algn="l">
              <a:lnSpc>
                <a:spcPct val="100000"/>
              </a:lnSpc>
              <a:spcBef>
                <a:spcPts val="1600"/>
              </a:spcBef>
              <a:spcAft>
                <a:spcPts val="0"/>
              </a:spcAft>
              <a:buSzPts val="1400"/>
              <a:buChar char="■"/>
              <a:defRPr sz="1200"/>
            </a:lvl3pPr>
            <a:lvl4pPr indent="-317500" lvl="3" marL="1828800" algn="l">
              <a:lnSpc>
                <a:spcPct val="100000"/>
              </a:lnSpc>
              <a:spcBef>
                <a:spcPts val="1600"/>
              </a:spcBef>
              <a:spcAft>
                <a:spcPts val="0"/>
              </a:spcAft>
              <a:buSzPts val="1400"/>
              <a:buChar char="●"/>
              <a:defRPr sz="1200"/>
            </a:lvl4pPr>
            <a:lvl5pPr indent="-317500" lvl="4" marL="2286000" algn="l">
              <a:lnSpc>
                <a:spcPct val="100000"/>
              </a:lnSpc>
              <a:spcBef>
                <a:spcPts val="1600"/>
              </a:spcBef>
              <a:spcAft>
                <a:spcPts val="0"/>
              </a:spcAft>
              <a:buSzPts val="1400"/>
              <a:buChar char="○"/>
              <a:defRPr sz="1200"/>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464" name="Google Shape;464;p62"/>
          <p:cNvSpPr txBox="1"/>
          <p:nvPr>
            <p:ph idx="4" type="body"/>
          </p:nvPr>
        </p:nvSpPr>
        <p:spPr>
          <a:xfrm>
            <a:off x="4772025" y="2099359"/>
            <a:ext cx="3567181" cy="1456604"/>
          </a:xfrm>
          <a:prstGeom prst="rect">
            <a:avLst/>
          </a:prstGeom>
          <a:noFill/>
          <a:ln>
            <a:noFill/>
          </a:ln>
        </p:spPr>
        <p:txBody>
          <a:bodyPr anchorCtr="0" anchor="t" bIns="0" lIns="0" spcFirstLastPara="1" rIns="0" wrap="square" tIns="0">
            <a:normAutofit/>
          </a:bodyPr>
          <a:lstStyle>
            <a:lvl1pPr indent="-342900" lvl="0" marL="457200" algn="l">
              <a:lnSpc>
                <a:spcPct val="100000"/>
              </a:lnSpc>
              <a:spcBef>
                <a:spcPts val="0"/>
              </a:spcBef>
              <a:spcAft>
                <a:spcPts val="0"/>
              </a:spcAft>
              <a:buSzPts val="1800"/>
              <a:buFont typeface="Noto Sans Symbols"/>
              <a:buChar char="▪"/>
              <a:defRPr sz="1200">
                <a:latin typeface="Arial"/>
                <a:ea typeface="Arial"/>
                <a:cs typeface="Arial"/>
                <a:sym typeface="Arial"/>
              </a:defRPr>
            </a:lvl1pPr>
            <a:lvl2pPr indent="-317500" lvl="1" marL="914400" algn="l">
              <a:lnSpc>
                <a:spcPct val="100000"/>
              </a:lnSpc>
              <a:spcBef>
                <a:spcPts val="1600"/>
              </a:spcBef>
              <a:spcAft>
                <a:spcPts val="0"/>
              </a:spcAft>
              <a:buSzPts val="1400"/>
              <a:buChar char="○"/>
              <a:defRPr sz="1200"/>
            </a:lvl2pPr>
            <a:lvl3pPr indent="-317500" lvl="2" marL="1371600" algn="l">
              <a:lnSpc>
                <a:spcPct val="100000"/>
              </a:lnSpc>
              <a:spcBef>
                <a:spcPts val="1600"/>
              </a:spcBef>
              <a:spcAft>
                <a:spcPts val="0"/>
              </a:spcAft>
              <a:buSzPts val="1400"/>
              <a:buChar char="■"/>
              <a:defRPr sz="1200"/>
            </a:lvl3pPr>
            <a:lvl4pPr indent="-317500" lvl="3" marL="1828800" algn="l">
              <a:lnSpc>
                <a:spcPct val="100000"/>
              </a:lnSpc>
              <a:spcBef>
                <a:spcPts val="1600"/>
              </a:spcBef>
              <a:spcAft>
                <a:spcPts val="0"/>
              </a:spcAft>
              <a:buSzPts val="1400"/>
              <a:buChar char="●"/>
              <a:defRPr sz="1200"/>
            </a:lvl4pPr>
            <a:lvl5pPr indent="-317500" lvl="4" marL="2286000" algn="l">
              <a:lnSpc>
                <a:spcPct val="100000"/>
              </a:lnSpc>
              <a:spcBef>
                <a:spcPts val="1600"/>
              </a:spcBef>
              <a:spcAft>
                <a:spcPts val="0"/>
              </a:spcAft>
              <a:buSzPts val="1400"/>
              <a:buChar char="○"/>
              <a:defRPr sz="1200"/>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cxnSp>
        <p:nvCxnSpPr>
          <p:cNvPr id="465" name="Google Shape;465;p62"/>
          <p:cNvCxnSpPr/>
          <p:nvPr/>
        </p:nvCxnSpPr>
        <p:spPr>
          <a:xfrm>
            <a:off x="4772025" y="1454331"/>
            <a:ext cx="1600200" cy="2994"/>
          </a:xfrm>
          <a:prstGeom prst="straightConnector1">
            <a:avLst/>
          </a:prstGeom>
          <a:noFill/>
          <a:ln cap="flat" cmpd="sng" w="101600">
            <a:solidFill>
              <a:schemeClr val="accent1"/>
            </a:solidFill>
            <a:prstDash val="solid"/>
            <a:round/>
            <a:headEnd len="sm" w="sm" type="none"/>
            <a:tailEnd len="sm" w="sm" type="none"/>
          </a:ln>
        </p:spPr>
      </p:cxnSp>
    </p:spTree>
  </p:cSld>
  <p:clrMapOvr>
    <a:masterClrMapping/>
  </p:clrMapOvr>
  <p:extLst>
    <p:ext uri="{DCECCB84-F9BA-43D5-87BE-67443E8EF086}">
      <p15:sldGuideLst>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3" name="Shape 53"/>
        <p:cNvGrpSpPr/>
        <p:nvPr/>
      </p:nvGrpSpPr>
      <p:grpSpPr>
        <a:xfrm>
          <a:off x="0" y="0"/>
          <a:ext cx="0" cy="0"/>
          <a:chOff x="0" y="0"/>
          <a:chExt cx="0" cy="0"/>
        </a:xfrm>
      </p:grpSpPr>
      <p:sp>
        <p:nvSpPr>
          <p:cNvPr id="54" name="Google Shape;54;p7"/>
          <p:cNvSpPr txBox="1"/>
          <p:nvPr>
            <p:ph idx="1" type="body"/>
          </p:nvPr>
        </p:nvSpPr>
        <p:spPr>
          <a:xfrm>
            <a:off x="705225" y="1166075"/>
            <a:ext cx="7138500" cy="3078900"/>
          </a:xfrm>
          <a:prstGeom prst="rect">
            <a:avLst/>
          </a:prstGeom>
          <a:noFill/>
          <a:ln>
            <a:noFill/>
          </a:ln>
        </p:spPr>
        <p:txBody>
          <a:bodyPr anchorCtr="0" anchor="t" bIns="91425" lIns="91425" spcFirstLastPara="1" rIns="91425" wrap="square" tIns="91425">
            <a:noAutofit/>
          </a:bodyPr>
          <a:lstStyle>
            <a:lvl1pPr indent="-304800" lvl="0" marL="457200" algn="l">
              <a:lnSpc>
                <a:spcPct val="100000"/>
              </a:lnSpc>
              <a:spcBef>
                <a:spcPts val="0"/>
              </a:spcBef>
              <a:spcAft>
                <a:spcPts val="0"/>
              </a:spcAft>
              <a:buSzPts val="1200"/>
              <a:buChar char="●"/>
              <a:defRPr sz="1200"/>
            </a:lvl1pPr>
            <a:lvl2pPr indent="-304800" lvl="1" marL="914400" algn="l">
              <a:lnSpc>
                <a:spcPct val="100000"/>
              </a:lnSpc>
              <a:spcBef>
                <a:spcPts val="1600"/>
              </a:spcBef>
              <a:spcAft>
                <a:spcPts val="0"/>
              </a:spcAft>
              <a:buSzPts val="1200"/>
              <a:buChar char="○"/>
              <a:defRPr sz="1200"/>
            </a:lvl2pPr>
            <a:lvl3pPr indent="-304800" lvl="2" marL="1371600" algn="l">
              <a:lnSpc>
                <a:spcPct val="100000"/>
              </a:lnSpc>
              <a:spcBef>
                <a:spcPts val="1600"/>
              </a:spcBef>
              <a:spcAft>
                <a:spcPts val="0"/>
              </a:spcAft>
              <a:buSzPts val="1200"/>
              <a:buChar char="■"/>
              <a:defRPr sz="1200"/>
            </a:lvl3pPr>
            <a:lvl4pPr indent="-304800" lvl="3" marL="1828800" algn="l">
              <a:lnSpc>
                <a:spcPct val="100000"/>
              </a:lnSpc>
              <a:spcBef>
                <a:spcPts val="1600"/>
              </a:spcBef>
              <a:spcAft>
                <a:spcPts val="0"/>
              </a:spcAft>
              <a:buSzPts val="1200"/>
              <a:buChar char="●"/>
              <a:defRPr sz="1200"/>
            </a:lvl4pPr>
            <a:lvl5pPr indent="-304800" lvl="4" marL="2286000" algn="l">
              <a:lnSpc>
                <a:spcPct val="100000"/>
              </a:lnSpc>
              <a:spcBef>
                <a:spcPts val="1600"/>
              </a:spcBef>
              <a:spcAft>
                <a:spcPts val="0"/>
              </a:spcAft>
              <a:buSzPts val="1200"/>
              <a:buChar char="○"/>
              <a:defRPr sz="1200"/>
            </a:lvl5pPr>
            <a:lvl6pPr indent="-304800" lvl="5" marL="2743200" algn="l">
              <a:lnSpc>
                <a:spcPct val="100000"/>
              </a:lnSpc>
              <a:spcBef>
                <a:spcPts val="1600"/>
              </a:spcBef>
              <a:spcAft>
                <a:spcPts val="0"/>
              </a:spcAft>
              <a:buSzPts val="1200"/>
              <a:buChar char="■"/>
              <a:defRPr sz="1200"/>
            </a:lvl6pPr>
            <a:lvl7pPr indent="-304800" lvl="6" marL="3200400" algn="l">
              <a:lnSpc>
                <a:spcPct val="100000"/>
              </a:lnSpc>
              <a:spcBef>
                <a:spcPts val="1600"/>
              </a:spcBef>
              <a:spcAft>
                <a:spcPts val="0"/>
              </a:spcAft>
              <a:buSzPts val="1200"/>
              <a:buChar char="●"/>
              <a:defRPr sz="1200"/>
            </a:lvl7pPr>
            <a:lvl8pPr indent="-304800" lvl="7" marL="3657600" algn="l">
              <a:lnSpc>
                <a:spcPct val="100000"/>
              </a:lnSpc>
              <a:spcBef>
                <a:spcPts val="1600"/>
              </a:spcBef>
              <a:spcAft>
                <a:spcPts val="0"/>
              </a:spcAft>
              <a:buSzPts val="1200"/>
              <a:buChar char="○"/>
              <a:defRPr sz="1200"/>
            </a:lvl8pPr>
            <a:lvl9pPr indent="-304800" lvl="8" marL="4114800" algn="l">
              <a:lnSpc>
                <a:spcPct val="100000"/>
              </a:lnSpc>
              <a:spcBef>
                <a:spcPts val="1600"/>
              </a:spcBef>
              <a:spcAft>
                <a:spcPts val="1600"/>
              </a:spcAft>
              <a:buSzPts val="1200"/>
              <a:buChar char="■"/>
              <a:defRPr sz="1200"/>
            </a:lvl9pPr>
          </a:lstStyle>
          <a:p/>
        </p:txBody>
      </p:sp>
      <p:sp>
        <p:nvSpPr>
          <p:cNvPr id="55" name="Google Shape;55;p7"/>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olumn">
  <p:cSld name="3_column">
    <p:bg>
      <p:bgPr>
        <a:solidFill>
          <a:schemeClr val="lt1"/>
        </a:solidFill>
      </p:bgPr>
    </p:bg>
    <p:spTree>
      <p:nvGrpSpPr>
        <p:cNvPr id="466" name="Shape 466"/>
        <p:cNvGrpSpPr/>
        <p:nvPr/>
      </p:nvGrpSpPr>
      <p:grpSpPr>
        <a:xfrm>
          <a:off x="0" y="0"/>
          <a:ext cx="0" cy="0"/>
          <a:chOff x="0" y="0"/>
          <a:chExt cx="0" cy="0"/>
        </a:xfrm>
      </p:grpSpPr>
      <p:sp>
        <p:nvSpPr>
          <p:cNvPr id="467" name="Google Shape;467;p63"/>
          <p:cNvSpPr txBox="1"/>
          <p:nvPr>
            <p:ph type="title"/>
          </p:nvPr>
        </p:nvSpPr>
        <p:spPr>
          <a:xfrm>
            <a:off x="235301" y="280679"/>
            <a:ext cx="8322911" cy="458147"/>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SzPts val="2800"/>
              <a:buNone/>
              <a:defRPr b="1" i="0" sz="3300">
                <a:latin typeface="Montserrat"/>
                <a:ea typeface="Montserrat"/>
                <a:cs typeface="Montserrat"/>
                <a:sym typeface="Montserrat"/>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468" name="Google Shape;468;p63"/>
          <p:cNvCxnSpPr/>
          <p:nvPr/>
        </p:nvCxnSpPr>
        <p:spPr>
          <a:xfrm>
            <a:off x="171450" y="1332887"/>
            <a:ext cx="1600200" cy="2994"/>
          </a:xfrm>
          <a:prstGeom prst="straightConnector1">
            <a:avLst/>
          </a:prstGeom>
          <a:noFill/>
          <a:ln cap="flat" cmpd="sng" w="101600">
            <a:solidFill>
              <a:schemeClr val="accent1"/>
            </a:solidFill>
            <a:prstDash val="solid"/>
            <a:round/>
            <a:headEnd len="sm" w="sm" type="none"/>
            <a:tailEnd len="sm" w="sm" type="none"/>
          </a:ln>
        </p:spPr>
      </p:cxnSp>
      <p:sp>
        <p:nvSpPr>
          <p:cNvPr id="469" name="Google Shape;469;p63"/>
          <p:cNvSpPr txBox="1"/>
          <p:nvPr>
            <p:ph idx="1" type="body"/>
          </p:nvPr>
        </p:nvSpPr>
        <p:spPr>
          <a:xfrm>
            <a:off x="171450" y="1725738"/>
            <a:ext cx="2436018" cy="303162"/>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b="0" i="0" sz="1600">
                <a:solidFill>
                  <a:schemeClr val="accent1"/>
                </a:solidFill>
                <a:latin typeface="Montserrat"/>
                <a:ea typeface="Montserrat"/>
                <a:cs typeface="Montserrat"/>
                <a:sym typeface="Montserrat"/>
              </a:defRPr>
            </a:lvl1pPr>
            <a:lvl2pPr indent="-228600" lvl="1" marL="914400" algn="l">
              <a:lnSpc>
                <a:spcPct val="100000"/>
              </a:lnSpc>
              <a:spcBef>
                <a:spcPts val="1600"/>
              </a:spcBef>
              <a:spcAft>
                <a:spcPts val="0"/>
              </a:spcAft>
              <a:buSzPts val="1400"/>
              <a:buNone/>
              <a:defRPr b="1" sz="1500"/>
            </a:lvl2pPr>
            <a:lvl3pPr indent="-228600" lvl="2" marL="1371600" algn="l">
              <a:lnSpc>
                <a:spcPct val="100000"/>
              </a:lnSpc>
              <a:spcBef>
                <a:spcPts val="1600"/>
              </a:spcBef>
              <a:spcAft>
                <a:spcPts val="0"/>
              </a:spcAft>
              <a:buSzPts val="1400"/>
              <a:buNone/>
              <a:defRPr b="1" sz="1350"/>
            </a:lvl3pPr>
            <a:lvl4pPr indent="-228600" lvl="3" marL="1828800" algn="l">
              <a:lnSpc>
                <a:spcPct val="100000"/>
              </a:lnSpc>
              <a:spcBef>
                <a:spcPts val="1600"/>
              </a:spcBef>
              <a:spcAft>
                <a:spcPts val="0"/>
              </a:spcAft>
              <a:buSzPts val="1400"/>
              <a:buNone/>
              <a:defRPr b="1" sz="1200"/>
            </a:lvl4pPr>
            <a:lvl5pPr indent="-228600" lvl="4" marL="2286000" algn="l">
              <a:lnSpc>
                <a:spcPct val="100000"/>
              </a:lnSpc>
              <a:spcBef>
                <a:spcPts val="1600"/>
              </a:spcBef>
              <a:spcAft>
                <a:spcPts val="0"/>
              </a:spcAft>
              <a:buSzPts val="1400"/>
              <a:buNone/>
              <a:defRPr b="1" sz="1200"/>
            </a:lvl5pPr>
            <a:lvl6pPr indent="-228600" lvl="5" marL="2743200" algn="l">
              <a:lnSpc>
                <a:spcPct val="100000"/>
              </a:lnSpc>
              <a:spcBef>
                <a:spcPts val="1600"/>
              </a:spcBef>
              <a:spcAft>
                <a:spcPts val="0"/>
              </a:spcAft>
              <a:buSzPts val="1400"/>
              <a:buNone/>
              <a:defRPr b="1" sz="1200"/>
            </a:lvl6pPr>
            <a:lvl7pPr indent="-228600" lvl="6" marL="3200400" algn="l">
              <a:lnSpc>
                <a:spcPct val="100000"/>
              </a:lnSpc>
              <a:spcBef>
                <a:spcPts val="1600"/>
              </a:spcBef>
              <a:spcAft>
                <a:spcPts val="0"/>
              </a:spcAft>
              <a:buSzPts val="1400"/>
              <a:buNone/>
              <a:defRPr b="1" sz="1200"/>
            </a:lvl7pPr>
            <a:lvl8pPr indent="-228600" lvl="7" marL="3657600" algn="l">
              <a:lnSpc>
                <a:spcPct val="100000"/>
              </a:lnSpc>
              <a:spcBef>
                <a:spcPts val="1600"/>
              </a:spcBef>
              <a:spcAft>
                <a:spcPts val="0"/>
              </a:spcAft>
              <a:buSzPts val="1400"/>
              <a:buNone/>
              <a:defRPr b="1" sz="1200"/>
            </a:lvl8pPr>
            <a:lvl9pPr indent="-228600" lvl="8" marL="4114800" algn="l">
              <a:lnSpc>
                <a:spcPct val="100000"/>
              </a:lnSpc>
              <a:spcBef>
                <a:spcPts val="1600"/>
              </a:spcBef>
              <a:spcAft>
                <a:spcPts val="1600"/>
              </a:spcAft>
              <a:buSzPts val="1400"/>
              <a:buNone/>
              <a:defRPr b="1" sz="1200"/>
            </a:lvl9pPr>
          </a:lstStyle>
          <a:p/>
        </p:txBody>
      </p:sp>
      <p:sp>
        <p:nvSpPr>
          <p:cNvPr id="470" name="Google Shape;470;p63"/>
          <p:cNvSpPr txBox="1"/>
          <p:nvPr>
            <p:ph idx="2" type="body"/>
          </p:nvPr>
        </p:nvSpPr>
        <p:spPr>
          <a:xfrm>
            <a:off x="171450" y="2287510"/>
            <a:ext cx="2436018" cy="1456604"/>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800"/>
              <a:buFont typeface="Noto Sans Symbols"/>
              <a:buNone/>
              <a:defRPr sz="1200">
                <a:latin typeface="Montserrat"/>
                <a:ea typeface="Montserrat"/>
                <a:cs typeface="Montserrat"/>
                <a:sym typeface="Montserrat"/>
              </a:defRPr>
            </a:lvl1pPr>
            <a:lvl2pPr indent="-317500" lvl="1" marL="914400" algn="l">
              <a:lnSpc>
                <a:spcPct val="100000"/>
              </a:lnSpc>
              <a:spcBef>
                <a:spcPts val="1600"/>
              </a:spcBef>
              <a:spcAft>
                <a:spcPts val="0"/>
              </a:spcAft>
              <a:buSzPts val="1400"/>
              <a:buChar char="○"/>
              <a:defRPr sz="1200"/>
            </a:lvl2pPr>
            <a:lvl3pPr indent="-317500" lvl="2" marL="1371600" algn="l">
              <a:lnSpc>
                <a:spcPct val="100000"/>
              </a:lnSpc>
              <a:spcBef>
                <a:spcPts val="1600"/>
              </a:spcBef>
              <a:spcAft>
                <a:spcPts val="0"/>
              </a:spcAft>
              <a:buSzPts val="1400"/>
              <a:buChar char="■"/>
              <a:defRPr sz="1200"/>
            </a:lvl3pPr>
            <a:lvl4pPr indent="-317500" lvl="3" marL="1828800" algn="l">
              <a:lnSpc>
                <a:spcPct val="100000"/>
              </a:lnSpc>
              <a:spcBef>
                <a:spcPts val="1600"/>
              </a:spcBef>
              <a:spcAft>
                <a:spcPts val="0"/>
              </a:spcAft>
              <a:buSzPts val="1400"/>
              <a:buChar char="●"/>
              <a:defRPr sz="1200"/>
            </a:lvl4pPr>
            <a:lvl5pPr indent="-317500" lvl="4" marL="2286000" algn="l">
              <a:lnSpc>
                <a:spcPct val="100000"/>
              </a:lnSpc>
              <a:spcBef>
                <a:spcPts val="1600"/>
              </a:spcBef>
              <a:spcAft>
                <a:spcPts val="0"/>
              </a:spcAft>
              <a:buSzPts val="1400"/>
              <a:buChar char="○"/>
              <a:defRPr sz="1200"/>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cxnSp>
        <p:nvCxnSpPr>
          <p:cNvPr id="471" name="Google Shape;471;p63"/>
          <p:cNvCxnSpPr/>
          <p:nvPr/>
        </p:nvCxnSpPr>
        <p:spPr>
          <a:xfrm>
            <a:off x="3024187" y="1332887"/>
            <a:ext cx="1600200" cy="2994"/>
          </a:xfrm>
          <a:prstGeom prst="straightConnector1">
            <a:avLst/>
          </a:prstGeom>
          <a:noFill/>
          <a:ln cap="flat" cmpd="sng" w="101600">
            <a:solidFill>
              <a:schemeClr val="accent1"/>
            </a:solidFill>
            <a:prstDash val="solid"/>
            <a:round/>
            <a:headEnd len="sm" w="sm" type="none"/>
            <a:tailEnd len="sm" w="sm" type="none"/>
          </a:ln>
        </p:spPr>
      </p:cxnSp>
      <p:cxnSp>
        <p:nvCxnSpPr>
          <p:cNvPr id="472" name="Google Shape;472;p63"/>
          <p:cNvCxnSpPr/>
          <p:nvPr/>
        </p:nvCxnSpPr>
        <p:spPr>
          <a:xfrm>
            <a:off x="6010275" y="1329893"/>
            <a:ext cx="1600200" cy="2994"/>
          </a:xfrm>
          <a:prstGeom prst="straightConnector1">
            <a:avLst/>
          </a:prstGeom>
          <a:noFill/>
          <a:ln cap="flat" cmpd="sng" w="101600">
            <a:solidFill>
              <a:schemeClr val="accent1"/>
            </a:solidFill>
            <a:prstDash val="solid"/>
            <a:round/>
            <a:headEnd len="sm" w="sm" type="none"/>
            <a:tailEnd len="sm" w="sm" type="none"/>
          </a:ln>
        </p:spPr>
      </p:cxnSp>
      <p:sp>
        <p:nvSpPr>
          <p:cNvPr id="473" name="Google Shape;473;p63"/>
          <p:cNvSpPr txBox="1"/>
          <p:nvPr>
            <p:ph idx="3" type="body"/>
          </p:nvPr>
        </p:nvSpPr>
        <p:spPr>
          <a:xfrm>
            <a:off x="3024187" y="1725738"/>
            <a:ext cx="2436018" cy="303162"/>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b="0" i="0" sz="1600">
                <a:solidFill>
                  <a:schemeClr val="accent1"/>
                </a:solidFill>
                <a:latin typeface="Montserrat"/>
                <a:ea typeface="Montserrat"/>
                <a:cs typeface="Montserrat"/>
                <a:sym typeface="Montserrat"/>
              </a:defRPr>
            </a:lvl1pPr>
            <a:lvl2pPr indent="-228600" lvl="1" marL="914400" algn="l">
              <a:lnSpc>
                <a:spcPct val="100000"/>
              </a:lnSpc>
              <a:spcBef>
                <a:spcPts val="1600"/>
              </a:spcBef>
              <a:spcAft>
                <a:spcPts val="0"/>
              </a:spcAft>
              <a:buSzPts val="1400"/>
              <a:buNone/>
              <a:defRPr b="1" sz="1500"/>
            </a:lvl2pPr>
            <a:lvl3pPr indent="-228600" lvl="2" marL="1371600" algn="l">
              <a:lnSpc>
                <a:spcPct val="100000"/>
              </a:lnSpc>
              <a:spcBef>
                <a:spcPts val="1600"/>
              </a:spcBef>
              <a:spcAft>
                <a:spcPts val="0"/>
              </a:spcAft>
              <a:buSzPts val="1400"/>
              <a:buNone/>
              <a:defRPr b="1" sz="1350"/>
            </a:lvl3pPr>
            <a:lvl4pPr indent="-228600" lvl="3" marL="1828800" algn="l">
              <a:lnSpc>
                <a:spcPct val="100000"/>
              </a:lnSpc>
              <a:spcBef>
                <a:spcPts val="1600"/>
              </a:spcBef>
              <a:spcAft>
                <a:spcPts val="0"/>
              </a:spcAft>
              <a:buSzPts val="1400"/>
              <a:buNone/>
              <a:defRPr b="1" sz="1200"/>
            </a:lvl4pPr>
            <a:lvl5pPr indent="-228600" lvl="4" marL="2286000" algn="l">
              <a:lnSpc>
                <a:spcPct val="100000"/>
              </a:lnSpc>
              <a:spcBef>
                <a:spcPts val="1600"/>
              </a:spcBef>
              <a:spcAft>
                <a:spcPts val="0"/>
              </a:spcAft>
              <a:buSzPts val="1400"/>
              <a:buNone/>
              <a:defRPr b="1" sz="1200"/>
            </a:lvl5pPr>
            <a:lvl6pPr indent="-228600" lvl="5" marL="2743200" algn="l">
              <a:lnSpc>
                <a:spcPct val="100000"/>
              </a:lnSpc>
              <a:spcBef>
                <a:spcPts val="1600"/>
              </a:spcBef>
              <a:spcAft>
                <a:spcPts val="0"/>
              </a:spcAft>
              <a:buSzPts val="1400"/>
              <a:buNone/>
              <a:defRPr b="1" sz="1200"/>
            </a:lvl6pPr>
            <a:lvl7pPr indent="-228600" lvl="6" marL="3200400" algn="l">
              <a:lnSpc>
                <a:spcPct val="100000"/>
              </a:lnSpc>
              <a:spcBef>
                <a:spcPts val="1600"/>
              </a:spcBef>
              <a:spcAft>
                <a:spcPts val="0"/>
              </a:spcAft>
              <a:buSzPts val="1400"/>
              <a:buNone/>
              <a:defRPr b="1" sz="1200"/>
            </a:lvl7pPr>
            <a:lvl8pPr indent="-228600" lvl="7" marL="3657600" algn="l">
              <a:lnSpc>
                <a:spcPct val="100000"/>
              </a:lnSpc>
              <a:spcBef>
                <a:spcPts val="1600"/>
              </a:spcBef>
              <a:spcAft>
                <a:spcPts val="0"/>
              </a:spcAft>
              <a:buSzPts val="1400"/>
              <a:buNone/>
              <a:defRPr b="1" sz="1200"/>
            </a:lvl8pPr>
            <a:lvl9pPr indent="-228600" lvl="8" marL="4114800" algn="l">
              <a:lnSpc>
                <a:spcPct val="100000"/>
              </a:lnSpc>
              <a:spcBef>
                <a:spcPts val="1600"/>
              </a:spcBef>
              <a:spcAft>
                <a:spcPts val="1600"/>
              </a:spcAft>
              <a:buSzPts val="1400"/>
              <a:buNone/>
              <a:defRPr b="1" sz="1200"/>
            </a:lvl9pPr>
          </a:lstStyle>
          <a:p/>
        </p:txBody>
      </p:sp>
      <p:sp>
        <p:nvSpPr>
          <p:cNvPr id="474" name="Google Shape;474;p63"/>
          <p:cNvSpPr txBox="1"/>
          <p:nvPr>
            <p:ph idx="4" type="body"/>
          </p:nvPr>
        </p:nvSpPr>
        <p:spPr>
          <a:xfrm>
            <a:off x="3024187" y="2287510"/>
            <a:ext cx="2436018" cy="1456604"/>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800"/>
              <a:buFont typeface="Noto Sans Symbols"/>
              <a:buNone/>
              <a:defRPr sz="1200">
                <a:latin typeface="Montserrat"/>
                <a:ea typeface="Montserrat"/>
                <a:cs typeface="Montserrat"/>
                <a:sym typeface="Montserrat"/>
              </a:defRPr>
            </a:lvl1pPr>
            <a:lvl2pPr indent="-317500" lvl="1" marL="914400" algn="l">
              <a:lnSpc>
                <a:spcPct val="100000"/>
              </a:lnSpc>
              <a:spcBef>
                <a:spcPts val="1600"/>
              </a:spcBef>
              <a:spcAft>
                <a:spcPts val="0"/>
              </a:spcAft>
              <a:buSzPts val="1400"/>
              <a:buChar char="○"/>
              <a:defRPr sz="1200"/>
            </a:lvl2pPr>
            <a:lvl3pPr indent="-317500" lvl="2" marL="1371600" algn="l">
              <a:lnSpc>
                <a:spcPct val="100000"/>
              </a:lnSpc>
              <a:spcBef>
                <a:spcPts val="1600"/>
              </a:spcBef>
              <a:spcAft>
                <a:spcPts val="0"/>
              </a:spcAft>
              <a:buSzPts val="1400"/>
              <a:buChar char="■"/>
              <a:defRPr sz="1200"/>
            </a:lvl3pPr>
            <a:lvl4pPr indent="-317500" lvl="3" marL="1828800" algn="l">
              <a:lnSpc>
                <a:spcPct val="100000"/>
              </a:lnSpc>
              <a:spcBef>
                <a:spcPts val="1600"/>
              </a:spcBef>
              <a:spcAft>
                <a:spcPts val="0"/>
              </a:spcAft>
              <a:buSzPts val="1400"/>
              <a:buChar char="●"/>
              <a:defRPr sz="1200"/>
            </a:lvl4pPr>
            <a:lvl5pPr indent="-317500" lvl="4" marL="2286000" algn="l">
              <a:lnSpc>
                <a:spcPct val="100000"/>
              </a:lnSpc>
              <a:spcBef>
                <a:spcPts val="1600"/>
              </a:spcBef>
              <a:spcAft>
                <a:spcPts val="0"/>
              </a:spcAft>
              <a:buSzPts val="1400"/>
              <a:buChar char="○"/>
              <a:defRPr sz="1200"/>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475" name="Google Shape;475;p63"/>
          <p:cNvSpPr txBox="1"/>
          <p:nvPr>
            <p:ph idx="5" type="body"/>
          </p:nvPr>
        </p:nvSpPr>
        <p:spPr>
          <a:xfrm>
            <a:off x="6010274" y="1725738"/>
            <a:ext cx="2962275" cy="303162"/>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b="0" i="0" sz="1600">
                <a:solidFill>
                  <a:schemeClr val="accent1"/>
                </a:solidFill>
                <a:latin typeface="Montserrat"/>
                <a:ea typeface="Montserrat"/>
                <a:cs typeface="Montserrat"/>
                <a:sym typeface="Montserrat"/>
              </a:defRPr>
            </a:lvl1pPr>
            <a:lvl2pPr indent="-228600" lvl="1" marL="914400" algn="l">
              <a:lnSpc>
                <a:spcPct val="100000"/>
              </a:lnSpc>
              <a:spcBef>
                <a:spcPts val="1600"/>
              </a:spcBef>
              <a:spcAft>
                <a:spcPts val="0"/>
              </a:spcAft>
              <a:buSzPts val="1400"/>
              <a:buNone/>
              <a:defRPr b="1" sz="1500"/>
            </a:lvl2pPr>
            <a:lvl3pPr indent="-228600" lvl="2" marL="1371600" algn="l">
              <a:lnSpc>
                <a:spcPct val="100000"/>
              </a:lnSpc>
              <a:spcBef>
                <a:spcPts val="1600"/>
              </a:spcBef>
              <a:spcAft>
                <a:spcPts val="0"/>
              </a:spcAft>
              <a:buSzPts val="1400"/>
              <a:buNone/>
              <a:defRPr b="1" sz="1350"/>
            </a:lvl3pPr>
            <a:lvl4pPr indent="-228600" lvl="3" marL="1828800" algn="l">
              <a:lnSpc>
                <a:spcPct val="100000"/>
              </a:lnSpc>
              <a:spcBef>
                <a:spcPts val="1600"/>
              </a:spcBef>
              <a:spcAft>
                <a:spcPts val="0"/>
              </a:spcAft>
              <a:buSzPts val="1400"/>
              <a:buNone/>
              <a:defRPr b="1" sz="1200"/>
            </a:lvl4pPr>
            <a:lvl5pPr indent="-228600" lvl="4" marL="2286000" algn="l">
              <a:lnSpc>
                <a:spcPct val="100000"/>
              </a:lnSpc>
              <a:spcBef>
                <a:spcPts val="1600"/>
              </a:spcBef>
              <a:spcAft>
                <a:spcPts val="0"/>
              </a:spcAft>
              <a:buSzPts val="1400"/>
              <a:buNone/>
              <a:defRPr b="1" sz="1200"/>
            </a:lvl5pPr>
            <a:lvl6pPr indent="-228600" lvl="5" marL="2743200" algn="l">
              <a:lnSpc>
                <a:spcPct val="100000"/>
              </a:lnSpc>
              <a:spcBef>
                <a:spcPts val="1600"/>
              </a:spcBef>
              <a:spcAft>
                <a:spcPts val="0"/>
              </a:spcAft>
              <a:buSzPts val="1400"/>
              <a:buNone/>
              <a:defRPr b="1" sz="1200"/>
            </a:lvl6pPr>
            <a:lvl7pPr indent="-228600" lvl="6" marL="3200400" algn="l">
              <a:lnSpc>
                <a:spcPct val="100000"/>
              </a:lnSpc>
              <a:spcBef>
                <a:spcPts val="1600"/>
              </a:spcBef>
              <a:spcAft>
                <a:spcPts val="0"/>
              </a:spcAft>
              <a:buSzPts val="1400"/>
              <a:buNone/>
              <a:defRPr b="1" sz="1200"/>
            </a:lvl7pPr>
            <a:lvl8pPr indent="-228600" lvl="7" marL="3657600" algn="l">
              <a:lnSpc>
                <a:spcPct val="100000"/>
              </a:lnSpc>
              <a:spcBef>
                <a:spcPts val="1600"/>
              </a:spcBef>
              <a:spcAft>
                <a:spcPts val="0"/>
              </a:spcAft>
              <a:buSzPts val="1400"/>
              <a:buNone/>
              <a:defRPr b="1" sz="1200"/>
            </a:lvl8pPr>
            <a:lvl9pPr indent="-228600" lvl="8" marL="4114800" algn="l">
              <a:lnSpc>
                <a:spcPct val="100000"/>
              </a:lnSpc>
              <a:spcBef>
                <a:spcPts val="1600"/>
              </a:spcBef>
              <a:spcAft>
                <a:spcPts val="1600"/>
              </a:spcAft>
              <a:buSzPts val="1400"/>
              <a:buNone/>
              <a:defRPr b="1" sz="1200"/>
            </a:lvl9pPr>
          </a:lstStyle>
          <a:p/>
        </p:txBody>
      </p:sp>
      <p:sp>
        <p:nvSpPr>
          <p:cNvPr id="476" name="Google Shape;476;p63"/>
          <p:cNvSpPr txBox="1"/>
          <p:nvPr>
            <p:ph idx="6" type="body"/>
          </p:nvPr>
        </p:nvSpPr>
        <p:spPr>
          <a:xfrm>
            <a:off x="6010275" y="2287510"/>
            <a:ext cx="2436018" cy="1456604"/>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0"/>
              </a:spcBef>
              <a:spcAft>
                <a:spcPts val="0"/>
              </a:spcAft>
              <a:buSzPts val="1800"/>
              <a:buFont typeface="Noto Sans Symbols"/>
              <a:buNone/>
              <a:defRPr sz="1200">
                <a:latin typeface="Montserrat"/>
                <a:ea typeface="Montserrat"/>
                <a:cs typeface="Montserrat"/>
                <a:sym typeface="Montserrat"/>
              </a:defRPr>
            </a:lvl1pPr>
            <a:lvl2pPr indent="-317500" lvl="1" marL="914400" algn="l">
              <a:lnSpc>
                <a:spcPct val="100000"/>
              </a:lnSpc>
              <a:spcBef>
                <a:spcPts val="1600"/>
              </a:spcBef>
              <a:spcAft>
                <a:spcPts val="0"/>
              </a:spcAft>
              <a:buSzPts val="1400"/>
              <a:buChar char="○"/>
              <a:defRPr sz="1200"/>
            </a:lvl2pPr>
            <a:lvl3pPr indent="-317500" lvl="2" marL="1371600" algn="l">
              <a:lnSpc>
                <a:spcPct val="100000"/>
              </a:lnSpc>
              <a:spcBef>
                <a:spcPts val="1600"/>
              </a:spcBef>
              <a:spcAft>
                <a:spcPts val="0"/>
              </a:spcAft>
              <a:buSzPts val="1400"/>
              <a:buChar char="■"/>
              <a:defRPr sz="1200"/>
            </a:lvl3pPr>
            <a:lvl4pPr indent="-317500" lvl="3" marL="1828800" algn="l">
              <a:lnSpc>
                <a:spcPct val="100000"/>
              </a:lnSpc>
              <a:spcBef>
                <a:spcPts val="1600"/>
              </a:spcBef>
              <a:spcAft>
                <a:spcPts val="0"/>
              </a:spcAft>
              <a:buSzPts val="1400"/>
              <a:buChar char="●"/>
              <a:defRPr sz="1200"/>
            </a:lvl4pPr>
            <a:lvl5pPr indent="-317500" lvl="4" marL="2286000" algn="l">
              <a:lnSpc>
                <a:spcPct val="100000"/>
              </a:lnSpc>
              <a:spcBef>
                <a:spcPts val="1600"/>
              </a:spcBef>
              <a:spcAft>
                <a:spcPts val="0"/>
              </a:spcAft>
              <a:buSzPts val="1400"/>
              <a:buChar char="○"/>
              <a:defRPr sz="1200"/>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Tree>
  </p:cSld>
  <p:clrMapOvr>
    <a:masterClrMapping/>
  </p:clrMapOvr>
  <p:extLst>
    <p:ext uri="{DCECCB84-F9BA-43D5-87BE-67443E8EF086}">
      <p15:sldGuideLst>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56" name="Shape 56"/>
        <p:cNvGrpSpPr/>
        <p:nvPr/>
      </p:nvGrpSpPr>
      <p:grpSpPr>
        <a:xfrm>
          <a:off x="0" y="0"/>
          <a:ext cx="0" cy="0"/>
          <a:chOff x="0" y="0"/>
          <a:chExt cx="0" cy="0"/>
        </a:xfrm>
      </p:grpSpPr>
      <p:sp>
        <p:nvSpPr>
          <p:cNvPr id="57" name="Google Shape;57;p8"/>
          <p:cNvSpPr txBox="1"/>
          <p:nvPr>
            <p:ph idx="1" type="body"/>
          </p:nvPr>
        </p:nvSpPr>
        <p:spPr>
          <a:xfrm>
            <a:off x="1228050" y="1958550"/>
            <a:ext cx="2817600" cy="24912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58" name="Google Shape;58;p8"/>
          <p:cNvSpPr txBox="1"/>
          <p:nvPr>
            <p:ph idx="2" type="body"/>
          </p:nvPr>
        </p:nvSpPr>
        <p:spPr>
          <a:xfrm>
            <a:off x="5098350" y="1958550"/>
            <a:ext cx="2817600" cy="24912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59" name="Google Shape;59;p8"/>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0" name="Google Shape;60;p8"/>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8"/>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62" name="Google Shape;62;p8"/>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cxnSp>
        <p:nvCxnSpPr>
          <p:cNvPr id="63" name="Google Shape;63;p8"/>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
        <p:nvSpPr>
          <p:cNvPr id="64" name="Google Shape;64;p8"/>
          <p:cNvSpPr txBox="1"/>
          <p:nvPr>
            <p:ph idx="3" type="title"/>
          </p:nvPr>
        </p:nvSpPr>
        <p:spPr>
          <a:xfrm>
            <a:off x="1228048" y="1163688"/>
            <a:ext cx="2506500" cy="572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
        <p:nvSpPr>
          <p:cNvPr id="65" name="Google Shape;65;p8"/>
          <p:cNvSpPr txBox="1"/>
          <p:nvPr>
            <p:ph idx="4" type="title"/>
          </p:nvPr>
        </p:nvSpPr>
        <p:spPr>
          <a:xfrm>
            <a:off x="5098348" y="1163675"/>
            <a:ext cx="2506500" cy="572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6" name="Shape 66"/>
        <p:cNvGrpSpPr/>
        <p:nvPr/>
      </p:nvGrpSpPr>
      <p:grpSpPr>
        <a:xfrm>
          <a:off x="0" y="0"/>
          <a:ext cx="0" cy="0"/>
          <a:chOff x="0" y="0"/>
          <a:chExt cx="0" cy="0"/>
        </a:xfrm>
      </p:grpSpPr>
      <p:sp>
        <p:nvSpPr>
          <p:cNvPr id="67" name="Google Shape;67;p9"/>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sz="2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8" name="Google Shape;68;p9"/>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69" name="Google Shape;69;p9"/>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
        <p:nvSpPr>
          <p:cNvPr id="70" name="Google Shape;70;p9"/>
          <p:cNvSpPr txBox="1"/>
          <p:nvPr/>
        </p:nvSpPr>
        <p:spPr>
          <a:xfrm>
            <a:off x="5247350" y="4637895"/>
            <a:ext cx="3430800" cy="3192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accent1"/>
                </a:solidFill>
                <a:latin typeface="Arial"/>
                <a:ea typeface="Arial"/>
                <a:cs typeface="Arial"/>
                <a:sym typeface="Arial"/>
              </a:rPr>
              <a:t>COVID-19</a:t>
            </a:r>
            <a:endParaRPr b="0" i="0" sz="900" u="none" cap="none" strike="noStrike">
              <a:solidFill>
                <a:schemeClr val="accent1"/>
              </a:solidFill>
              <a:latin typeface="Arial"/>
              <a:ea typeface="Arial"/>
              <a:cs typeface="Arial"/>
              <a:sym typeface="Arial"/>
            </a:endParaRPr>
          </a:p>
        </p:txBody>
      </p:sp>
      <p:cxnSp>
        <p:nvCxnSpPr>
          <p:cNvPr id="71" name="Google Shape;71;p9"/>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and Content">
    <p:spTree>
      <p:nvGrpSpPr>
        <p:cNvPr id="72" name="Shape 72"/>
        <p:cNvGrpSpPr/>
        <p:nvPr/>
      </p:nvGrpSpPr>
      <p:grpSpPr>
        <a:xfrm>
          <a:off x="0" y="0"/>
          <a:ext cx="0" cy="0"/>
          <a:chOff x="0" y="0"/>
          <a:chExt cx="0" cy="0"/>
        </a:xfrm>
      </p:grpSpPr>
      <p:sp>
        <p:nvSpPr>
          <p:cNvPr id="73" name="Google Shape;73;p10"/>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000"/>
              <a:buNone/>
              <a:defRPr b="1" sz="2800">
                <a:solidFill>
                  <a:schemeClr val="accen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4" name="Google Shape;74;p10"/>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75" name="Google Shape;75;p10"/>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cxnSp>
        <p:nvCxnSpPr>
          <p:cNvPr id="76" name="Google Shape;76;p10"/>
          <p:cNvCxnSpPr/>
          <p:nvPr/>
        </p:nvCxnSpPr>
        <p:spPr>
          <a:xfrm rot="10800000">
            <a:off x="7496925" y="4940300"/>
            <a:ext cx="1095300" cy="0"/>
          </a:xfrm>
          <a:prstGeom prst="straightConnector1">
            <a:avLst/>
          </a:prstGeom>
          <a:noFill/>
          <a:ln cap="flat" cmpd="sng" w="19050">
            <a:solidFill>
              <a:schemeClr val="accent1"/>
            </a:solidFill>
            <a:prstDash val="solid"/>
            <a:round/>
            <a:headEnd len="sm" w="sm" type="none"/>
            <a:tailEnd len="sm" w="sm" type="none"/>
          </a:ln>
        </p:spPr>
      </p:cxnSp>
      <p:sp>
        <p:nvSpPr>
          <p:cNvPr id="77" name="Google Shape;77;p10"/>
          <p:cNvSpPr txBox="1"/>
          <p:nvPr/>
        </p:nvSpPr>
        <p:spPr>
          <a:xfrm>
            <a:off x="705222" y="1276027"/>
            <a:ext cx="8111100" cy="400110"/>
          </a:xfrm>
          <a:prstGeom prst="rect">
            <a:avLst/>
          </a:prstGeom>
          <a:noFill/>
          <a:ln>
            <a:noFill/>
          </a:ln>
        </p:spPr>
        <p:txBody>
          <a:bodyPr anchorCtr="0" anchor="t" bIns="45700" lIns="91425" spcFirstLastPara="1" rIns="91425" wrap="square" tIns="45700">
            <a:spAutoFit/>
          </a:bodyPr>
          <a:lstStyle/>
          <a:p>
            <a:pPr indent="-158750" lvl="0" marL="28575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Montserrat"/>
              <a:ea typeface="Montserrat"/>
              <a:cs typeface="Montserrat"/>
              <a:sym typeface="Montserrat"/>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theme" Target="../theme/theme3.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47.xml"/><Relationship Id="rId22" Type="http://schemas.openxmlformats.org/officeDocument/2006/relationships/slideLayout" Target="../slideLayouts/slideLayout49.xml"/><Relationship Id="rId21" Type="http://schemas.openxmlformats.org/officeDocument/2006/relationships/slideLayout" Target="../slideLayouts/slideLayout48.xml"/><Relationship Id="rId24" Type="http://schemas.openxmlformats.org/officeDocument/2006/relationships/slideLayout" Target="../slideLayouts/slideLayout51.xml"/><Relationship Id="rId23" Type="http://schemas.openxmlformats.org/officeDocument/2006/relationships/slideLayout" Target="../slideLayouts/slideLayout50.xml"/><Relationship Id="rId1" Type="http://schemas.openxmlformats.org/officeDocument/2006/relationships/slideLayout" Target="../slideLayouts/slideLayout28.xml"/><Relationship Id="rId2" Type="http://schemas.openxmlformats.org/officeDocument/2006/relationships/slideLayout" Target="../slideLayouts/slideLayout29.xml"/><Relationship Id="rId3" Type="http://schemas.openxmlformats.org/officeDocument/2006/relationships/slideLayout" Target="../slideLayouts/slideLayout30.xml"/><Relationship Id="rId4" Type="http://schemas.openxmlformats.org/officeDocument/2006/relationships/slideLayout" Target="../slideLayouts/slideLayout31.xml"/><Relationship Id="rId9" Type="http://schemas.openxmlformats.org/officeDocument/2006/relationships/slideLayout" Target="../slideLayouts/slideLayout36.xml"/><Relationship Id="rId26" Type="http://schemas.openxmlformats.org/officeDocument/2006/relationships/theme" Target="../theme/theme1.xml"/><Relationship Id="rId25" Type="http://schemas.openxmlformats.org/officeDocument/2006/relationships/slideLayout" Target="../slideLayouts/slideLayout52.xml"/><Relationship Id="rId5" Type="http://schemas.openxmlformats.org/officeDocument/2006/relationships/slideLayout" Target="../slideLayouts/slideLayout32.xml"/><Relationship Id="rId6" Type="http://schemas.openxmlformats.org/officeDocument/2006/relationships/slideLayout" Target="../slideLayouts/slideLayout33.xml"/><Relationship Id="rId7" Type="http://schemas.openxmlformats.org/officeDocument/2006/relationships/slideLayout" Target="../slideLayouts/slideLayout34.xml"/><Relationship Id="rId8" Type="http://schemas.openxmlformats.org/officeDocument/2006/relationships/slideLayout" Target="../slideLayouts/slideLayout35.xml"/><Relationship Id="rId11" Type="http://schemas.openxmlformats.org/officeDocument/2006/relationships/slideLayout" Target="../slideLayouts/slideLayout38.xml"/><Relationship Id="rId10" Type="http://schemas.openxmlformats.org/officeDocument/2006/relationships/slideLayout" Target="../slideLayouts/slideLayout37.xml"/><Relationship Id="rId13" Type="http://schemas.openxmlformats.org/officeDocument/2006/relationships/slideLayout" Target="../slideLayouts/slideLayout40.xml"/><Relationship Id="rId12" Type="http://schemas.openxmlformats.org/officeDocument/2006/relationships/slideLayout" Target="../slideLayouts/slideLayout39.xml"/><Relationship Id="rId15" Type="http://schemas.openxmlformats.org/officeDocument/2006/relationships/slideLayout" Target="../slideLayouts/slideLayout42.xml"/><Relationship Id="rId14" Type="http://schemas.openxmlformats.org/officeDocument/2006/relationships/slideLayout" Target="../slideLayouts/slideLayout41.xml"/><Relationship Id="rId17" Type="http://schemas.openxmlformats.org/officeDocument/2006/relationships/slideLayout" Target="../slideLayouts/slideLayout44.xml"/><Relationship Id="rId16" Type="http://schemas.openxmlformats.org/officeDocument/2006/relationships/slideLayout" Target="../slideLayouts/slideLayout43.xml"/><Relationship Id="rId19" Type="http://schemas.openxmlformats.org/officeDocument/2006/relationships/slideLayout" Target="../slideLayouts/slideLayout46.xml"/><Relationship Id="rId18" Type="http://schemas.openxmlformats.org/officeDocument/2006/relationships/slideLayout" Target="../slideLayouts/slideLayout45.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slideLayout" Target="../slideLayouts/slideLayout54.xml"/><Relationship Id="rId3" Type="http://schemas.openxmlformats.org/officeDocument/2006/relationships/slideLayout" Target="../slideLayouts/slideLayout55.xml"/><Relationship Id="rId4" Type="http://schemas.openxmlformats.org/officeDocument/2006/relationships/slideLayout" Target="../slideLayouts/slideLayout56.xml"/><Relationship Id="rId9" Type="http://schemas.openxmlformats.org/officeDocument/2006/relationships/theme" Target="../theme/theme2.xml"/><Relationship Id="rId5" Type="http://schemas.openxmlformats.org/officeDocument/2006/relationships/slideLayout" Target="../slideLayouts/slideLayout57.xml"/><Relationship Id="rId6" Type="http://schemas.openxmlformats.org/officeDocument/2006/relationships/slideLayout" Target="../slideLayouts/slideLayout58.xml"/><Relationship Id="rId7" Type="http://schemas.openxmlformats.org/officeDocument/2006/relationships/slideLayout" Target="../slideLayouts/slideLayout59.xml"/><Relationship Id="rId8"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accent1"/>
              </a:buClr>
              <a:buSzPts val="2800"/>
              <a:buFont typeface="Montserrat ExtraBold"/>
              <a:buNone/>
              <a:defRPr b="0" i="0" sz="2800" u="none" cap="none" strike="noStrike">
                <a:solidFill>
                  <a:schemeClr val="accent1"/>
                </a:solidFill>
                <a:latin typeface="Montserrat ExtraBold"/>
                <a:ea typeface="Montserrat ExtraBold"/>
                <a:cs typeface="Montserrat ExtraBold"/>
                <a:sym typeface="Montserrat ExtraBold"/>
              </a:defRPr>
            </a:lvl1pPr>
            <a:lvl2pPr lvl="1"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2pPr>
            <a:lvl3pPr lvl="2"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3pPr>
            <a:lvl4pPr lvl="3"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4pPr>
            <a:lvl5pPr lvl="4"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5pPr>
            <a:lvl6pPr lvl="5"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6pPr>
            <a:lvl7pPr lvl="6"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7pPr>
            <a:lvl8pPr lvl="7"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8pPr>
            <a:lvl9pPr lvl="8"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00000"/>
              </a:lnSpc>
              <a:spcBef>
                <a:spcPts val="0"/>
              </a:spcBef>
              <a:spcAft>
                <a:spcPts val="0"/>
              </a:spcAft>
              <a:buClr>
                <a:schemeClr val="dk1"/>
              </a:buClr>
              <a:buSzPts val="1800"/>
              <a:buFont typeface="Montserrat"/>
              <a:buChar char="●"/>
              <a:defRPr b="0" i="0" sz="1800" u="none" cap="none" strike="noStrike">
                <a:solidFill>
                  <a:schemeClr val="dk1"/>
                </a:solidFill>
                <a:latin typeface="Montserrat"/>
                <a:ea typeface="Montserrat"/>
                <a:cs typeface="Montserrat"/>
                <a:sym typeface="Montserrat"/>
              </a:defRPr>
            </a:lvl1pPr>
            <a:lvl2pPr indent="-317500" lvl="1" marL="9144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2pPr>
            <a:lvl3pPr indent="-317500" lvl="2" marL="13716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3pPr>
            <a:lvl4pPr indent="-317500" lvl="3" marL="18288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4pPr>
            <a:lvl5pPr indent="-317500" lvl="4" marL="22860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5pPr>
            <a:lvl6pPr indent="-317500" lvl="5" marL="27432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6pPr>
            <a:lvl7pPr indent="-317500" lvl="6" marL="32004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7pPr>
            <a:lvl8pPr indent="-317500" lvl="7" marL="36576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8pPr>
            <a:lvl9pPr indent="-317500" lvl="8" marL="4114800" marR="0" rtl="0" algn="l">
              <a:lnSpc>
                <a:spcPct val="100000"/>
              </a:lnSpc>
              <a:spcBef>
                <a:spcPts val="1600"/>
              </a:spcBef>
              <a:spcAft>
                <a:spcPts val="160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5" name="Shape 215"/>
        <p:cNvGrpSpPr/>
        <p:nvPr/>
      </p:nvGrpSpPr>
      <p:grpSpPr>
        <a:xfrm>
          <a:off x="0" y="0"/>
          <a:ext cx="0" cy="0"/>
          <a:chOff x="0" y="0"/>
          <a:chExt cx="0" cy="0"/>
        </a:xfrm>
      </p:grpSpPr>
      <p:sp>
        <p:nvSpPr>
          <p:cNvPr id="216" name="Google Shape;216;p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accent1"/>
              </a:buClr>
              <a:buSzPts val="2800"/>
              <a:buFont typeface="Montserrat ExtraBold"/>
              <a:buNone/>
              <a:defRPr b="0" i="0" sz="2800" u="none" cap="none" strike="noStrike">
                <a:solidFill>
                  <a:schemeClr val="accent1"/>
                </a:solidFill>
                <a:latin typeface="Montserrat ExtraBold"/>
                <a:ea typeface="Montserrat ExtraBold"/>
                <a:cs typeface="Montserrat ExtraBold"/>
                <a:sym typeface="Montserrat ExtraBold"/>
              </a:defRPr>
            </a:lvl1pPr>
            <a:lvl2pPr lvl="1"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2pPr>
            <a:lvl3pPr lvl="2"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3pPr>
            <a:lvl4pPr lvl="3"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4pPr>
            <a:lvl5pPr lvl="4"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5pPr>
            <a:lvl6pPr lvl="5"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6pPr>
            <a:lvl7pPr lvl="6"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7pPr>
            <a:lvl8pPr lvl="7"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8pPr>
            <a:lvl9pPr lvl="8"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9pPr>
          </a:lstStyle>
          <a:p/>
        </p:txBody>
      </p:sp>
      <p:sp>
        <p:nvSpPr>
          <p:cNvPr id="217" name="Google Shape;217;p2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00000"/>
              </a:lnSpc>
              <a:spcBef>
                <a:spcPts val="0"/>
              </a:spcBef>
              <a:spcAft>
                <a:spcPts val="0"/>
              </a:spcAft>
              <a:buClr>
                <a:schemeClr val="dk1"/>
              </a:buClr>
              <a:buSzPts val="1800"/>
              <a:buFont typeface="Montserrat"/>
              <a:buChar char="●"/>
              <a:defRPr b="0" i="0" sz="1800" u="none" cap="none" strike="noStrike">
                <a:solidFill>
                  <a:schemeClr val="dk1"/>
                </a:solidFill>
                <a:latin typeface="Montserrat"/>
                <a:ea typeface="Montserrat"/>
                <a:cs typeface="Montserrat"/>
                <a:sym typeface="Montserrat"/>
              </a:defRPr>
            </a:lvl1pPr>
            <a:lvl2pPr indent="-317500" lvl="1" marL="9144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2pPr>
            <a:lvl3pPr indent="-317500" lvl="2" marL="13716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3pPr>
            <a:lvl4pPr indent="-317500" lvl="3" marL="18288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4pPr>
            <a:lvl5pPr indent="-317500" lvl="4" marL="22860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5pPr>
            <a:lvl6pPr indent="-317500" lvl="5" marL="27432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6pPr>
            <a:lvl7pPr indent="-317500" lvl="6" marL="32004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7pPr>
            <a:lvl8pPr indent="-317500" lvl="7" marL="36576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8pPr>
            <a:lvl9pPr indent="-317500" lvl="8" marL="4114800" marR="0" rtl="0" algn="l">
              <a:lnSpc>
                <a:spcPct val="100000"/>
              </a:lnSpc>
              <a:spcBef>
                <a:spcPts val="1600"/>
              </a:spcBef>
              <a:spcAft>
                <a:spcPts val="160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9pPr>
          </a:lstStyle>
          <a:p/>
        </p:txBody>
      </p:sp>
      <p:sp>
        <p:nvSpPr>
          <p:cNvPr id="218" name="Google Shape;218;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 id="2147483693" r:id="rId19"/>
    <p:sldLayoutId id="2147483694" r:id="rId20"/>
    <p:sldLayoutId id="2147483695" r:id="rId21"/>
    <p:sldLayoutId id="2147483696" r:id="rId22"/>
    <p:sldLayoutId id="2147483697" r:id="rId23"/>
    <p:sldLayoutId id="2147483698" r:id="rId24"/>
    <p:sldLayoutId id="2147483699" r:id="rId2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409" name="Shape 409"/>
        <p:cNvGrpSpPr/>
        <p:nvPr/>
      </p:nvGrpSpPr>
      <p:grpSpPr>
        <a:xfrm>
          <a:off x="0" y="0"/>
          <a:ext cx="0" cy="0"/>
          <a:chOff x="0" y="0"/>
          <a:chExt cx="0" cy="0"/>
        </a:xfrm>
      </p:grpSpPr>
      <p:sp>
        <p:nvSpPr>
          <p:cNvPr id="410" name="Google Shape;410;p5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accent1"/>
              </a:buClr>
              <a:buSzPts val="2800"/>
              <a:buFont typeface="Montserrat ExtraBold"/>
              <a:buNone/>
              <a:defRPr b="0" i="0" sz="2800" u="none" cap="none" strike="noStrike">
                <a:solidFill>
                  <a:schemeClr val="accent1"/>
                </a:solidFill>
                <a:latin typeface="Montserrat ExtraBold"/>
                <a:ea typeface="Montserrat ExtraBold"/>
                <a:cs typeface="Montserrat ExtraBold"/>
                <a:sym typeface="Montserrat ExtraBold"/>
              </a:defRPr>
            </a:lvl1pPr>
            <a:lvl2pPr lvl="1"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2pPr>
            <a:lvl3pPr lvl="2"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3pPr>
            <a:lvl4pPr lvl="3"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4pPr>
            <a:lvl5pPr lvl="4"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5pPr>
            <a:lvl6pPr lvl="5"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6pPr>
            <a:lvl7pPr lvl="6"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7pPr>
            <a:lvl8pPr lvl="7"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8pPr>
            <a:lvl9pPr lvl="8"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9pPr>
          </a:lstStyle>
          <a:p/>
        </p:txBody>
      </p:sp>
      <p:sp>
        <p:nvSpPr>
          <p:cNvPr id="411" name="Google Shape;411;p5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00000"/>
              </a:lnSpc>
              <a:spcBef>
                <a:spcPts val="0"/>
              </a:spcBef>
              <a:spcAft>
                <a:spcPts val="0"/>
              </a:spcAft>
              <a:buClr>
                <a:schemeClr val="dk1"/>
              </a:buClr>
              <a:buSzPts val="1800"/>
              <a:buFont typeface="Montserrat"/>
              <a:buChar char="●"/>
              <a:defRPr b="0" i="0" sz="1800" u="none" cap="none" strike="noStrike">
                <a:solidFill>
                  <a:schemeClr val="dk1"/>
                </a:solidFill>
                <a:latin typeface="Montserrat"/>
                <a:ea typeface="Montserrat"/>
                <a:cs typeface="Montserrat"/>
                <a:sym typeface="Montserrat"/>
              </a:defRPr>
            </a:lvl1pPr>
            <a:lvl2pPr indent="-317500" lvl="1" marL="9144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2pPr>
            <a:lvl3pPr indent="-317500" lvl="2" marL="13716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3pPr>
            <a:lvl4pPr indent="-317500" lvl="3" marL="18288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4pPr>
            <a:lvl5pPr indent="-317500" lvl="4" marL="22860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5pPr>
            <a:lvl6pPr indent="-317500" lvl="5" marL="27432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6pPr>
            <a:lvl7pPr indent="-317500" lvl="6" marL="32004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7pPr>
            <a:lvl8pPr indent="-317500" lvl="7" marL="3657600" marR="0" rtl="0" algn="l">
              <a:lnSpc>
                <a:spcPct val="100000"/>
              </a:lnSpc>
              <a:spcBef>
                <a:spcPts val="1600"/>
              </a:spcBef>
              <a:spcAft>
                <a:spcPts val="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8pPr>
            <a:lvl9pPr indent="-317500" lvl="8" marL="4114800" marR="0" rtl="0" algn="l">
              <a:lnSpc>
                <a:spcPct val="100000"/>
              </a:lnSpc>
              <a:spcBef>
                <a:spcPts val="1600"/>
              </a:spcBef>
              <a:spcAft>
                <a:spcPts val="1600"/>
              </a:spcAft>
              <a:buClr>
                <a:schemeClr val="dk1"/>
              </a:buClr>
              <a:buSzPts val="1400"/>
              <a:buFont typeface="Montserrat"/>
              <a:buChar char="■"/>
              <a:defRPr b="0" i="0" sz="1400" u="none" cap="none" strike="noStrike">
                <a:solidFill>
                  <a:schemeClr val="dk1"/>
                </a:solidFill>
                <a:latin typeface="Montserrat"/>
                <a:ea typeface="Montserrat"/>
                <a:cs typeface="Montserrat"/>
                <a:sym typeface="Montserrat"/>
              </a:defRPr>
            </a:lvl9pPr>
          </a:lstStyle>
          <a:p/>
        </p:txBody>
      </p:sp>
      <p:sp>
        <p:nvSpPr>
          <p:cNvPr id="412" name="Google Shape;412;p55"/>
          <p:cNvSpPr/>
          <p:nvPr/>
        </p:nvSpPr>
        <p:spPr>
          <a:xfrm>
            <a:off x="0" y="4748000"/>
            <a:ext cx="7500600" cy="3954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13" name="Google Shape;413;p55"/>
          <p:cNvCxnSpPr/>
          <p:nvPr/>
        </p:nvCxnSpPr>
        <p:spPr>
          <a:xfrm rot="10800000">
            <a:off x="781225" y="4940300"/>
            <a:ext cx="6774900" cy="0"/>
          </a:xfrm>
          <a:prstGeom prst="straightConnector1">
            <a:avLst/>
          </a:prstGeom>
          <a:noFill/>
          <a:ln cap="flat" cmpd="sng" w="19050">
            <a:solidFill>
              <a:schemeClr val="lt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notesSlide" Target="../notesSlides/notesSlide14.xml"/><Relationship Id="rId3" Type="http://schemas.openxmlformats.org/officeDocument/2006/relationships/hyperlink" Target="http://www.stoptb.org/assets/documents/resources/publications/sd/Truenat_Implementation_Guide.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19.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2.xml"/><Relationship Id="rId3" Type="http://schemas.openxmlformats.org/officeDocument/2006/relationships/hyperlink" Target="https://www.stoptb.org/sites/default/files/Truenat_Implementation_Guide.pdf" TargetMode="External"/><Relationship Id="rId4" Type="http://schemas.openxmlformats.org/officeDocument/2006/relationships/image" Target="../media/image1.png"/><Relationship Id="rId5" Type="http://schemas.openxmlformats.org/officeDocument/2006/relationships/image" Target="../media/image2.jpg"/><Relationship Id="rId6"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sp>
        <p:nvSpPr>
          <p:cNvPr id="481" name="Google Shape;481;p64"/>
          <p:cNvSpPr/>
          <p:nvPr/>
        </p:nvSpPr>
        <p:spPr>
          <a:xfrm>
            <a:off x="-55300" y="1731750"/>
            <a:ext cx="5081400" cy="16800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2" name="Google Shape;482;p64"/>
          <p:cNvSpPr txBox="1"/>
          <p:nvPr>
            <p:ph type="ctrTitle"/>
          </p:nvPr>
        </p:nvSpPr>
        <p:spPr>
          <a:xfrm>
            <a:off x="888325" y="2056650"/>
            <a:ext cx="4878000" cy="1030200"/>
          </a:xfrm>
          <a:prstGeom prst="rect">
            <a:avLst/>
          </a:prstGeom>
          <a:noFill/>
          <a:ln>
            <a:noFill/>
          </a:ln>
        </p:spPr>
        <p:txBody>
          <a:bodyPr anchorCtr="0" anchor="ctr" bIns="91425" lIns="91425" spcFirstLastPara="1" rIns="91425" wrap="square" tIns="91425">
            <a:noAutofit/>
          </a:bodyPr>
          <a:lstStyle/>
          <a:p>
            <a:pPr indent="0" lvl="0" marL="0" rtl="0" algn="l">
              <a:lnSpc>
                <a:spcPct val="90000"/>
              </a:lnSpc>
              <a:spcBef>
                <a:spcPts val="0"/>
              </a:spcBef>
              <a:spcAft>
                <a:spcPts val="0"/>
              </a:spcAft>
              <a:buSzPts val="3600"/>
              <a:buNone/>
            </a:pPr>
            <a:r>
              <a:rPr lang="en-US">
                <a:solidFill>
                  <a:schemeClr val="accent1"/>
                </a:solidFill>
              </a:rPr>
              <a:t>MODULE 5: MONITORING &amp; EVALUATION</a:t>
            </a:r>
            <a:endParaRPr>
              <a:solidFill>
                <a:schemeClr val="accent1"/>
              </a:solidFill>
            </a:endParaRPr>
          </a:p>
        </p:txBody>
      </p:sp>
      <p:sp>
        <p:nvSpPr>
          <p:cNvPr id="483" name="Google Shape;483;p64"/>
          <p:cNvSpPr txBox="1"/>
          <p:nvPr>
            <p:ph idx="1" type="subTitle"/>
          </p:nvPr>
        </p:nvSpPr>
        <p:spPr>
          <a:xfrm>
            <a:off x="888324" y="4399261"/>
            <a:ext cx="5975853" cy="373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Truenat</a:t>
            </a:r>
            <a:r>
              <a:rPr baseline="30000" lang="en-US" sz="1200"/>
              <a:t>®</a:t>
            </a:r>
            <a:r>
              <a:rPr lang="en-US"/>
              <a:t> Tests for the Detection of TB and Rifampicin Resistance Central-Level Training​</a:t>
            </a:r>
            <a:endParaRPr/>
          </a:p>
        </p:txBody>
      </p:sp>
      <p:cxnSp>
        <p:nvCxnSpPr>
          <p:cNvPr id="484" name="Google Shape;484;p64"/>
          <p:cNvCxnSpPr/>
          <p:nvPr/>
        </p:nvCxnSpPr>
        <p:spPr>
          <a:xfrm rot="10800000">
            <a:off x="981700" y="4940300"/>
            <a:ext cx="5530800" cy="0"/>
          </a:xfrm>
          <a:prstGeom prst="straightConnector1">
            <a:avLst/>
          </a:prstGeom>
          <a:noFill/>
          <a:ln cap="flat" cmpd="sng" w="19050">
            <a:solidFill>
              <a:schemeClr val="lt1"/>
            </a:solidFill>
            <a:prstDash val="solid"/>
            <a:round/>
            <a:headEnd len="sm" w="sm" type="none"/>
            <a:tailEnd len="sm" w="sm" type="none"/>
          </a:ln>
        </p:spPr>
      </p:cxnSp>
      <p:cxnSp>
        <p:nvCxnSpPr>
          <p:cNvPr id="485" name="Google Shape;485;p64"/>
          <p:cNvCxnSpPr/>
          <p:nvPr/>
        </p:nvCxnSpPr>
        <p:spPr>
          <a:xfrm rot="10800000">
            <a:off x="4348475" y="203200"/>
            <a:ext cx="4203300" cy="0"/>
          </a:xfrm>
          <a:prstGeom prst="straightConnector1">
            <a:avLst/>
          </a:prstGeom>
          <a:noFill/>
          <a:ln cap="flat" cmpd="sng" w="19050">
            <a:solidFill>
              <a:schemeClr val="accent1"/>
            </a:solidFill>
            <a:prstDash val="solid"/>
            <a:round/>
            <a:headEnd len="sm" w="sm" type="none"/>
            <a:tailEnd len="sm" w="sm" type="none"/>
          </a:ln>
        </p:spPr>
      </p:cxnSp>
      <p:cxnSp>
        <p:nvCxnSpPr>
          <p:cNvPr id="486" name="Google Shape;486;p64"/>
          <p:cNvCxnSpPr/>
          <p:nvPr/>
        </p:nvCxnSpPr>
        <p:spPr>
          <a:xfrm rot="10800000">
            <a:off x="4355425" y="203200"/>
            <a:ext cx="2979600" cy="0"/>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2" name="Shape 542"/>
        <p:cNvGrpSpPr/>
        <p:nvPr/>
      </p:nvGrpSpPr>
      <p:grpSpPr>
        <a:xfrm>
          <a:off x="0" y="0"/>
          <a:ext cx="0" cy="0"/>
          <a:chOff x="0" y="0"/>
          <a:chExt cx="0" cy="0"/>
        </a:xfrm>
      </p:grpSpPr>
      <p:sp>
        <p:nvSpPr>
          <p:cNvPr id="543" name="Google Shape;543;p73"/>
          <p:cNvSpPr txBox="1"/>
          <p:nvPr>
            <p:ph type="title"/>
          </p:nvPr>
        </p:nvSpPr>
        <p:spPr>
          <a:xfrm>
            <a:off x="640674" y="484832"/>
            <a:ext cx="3706108" cy="458147"/>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SzPct val="94276"/>
              <a:buNone/>
            </a:pPr>
            <a:r>
              <a:rPr lang="en-US"/>
              <a:t>Impact Indicators</a:t>
            </a:r>
            <a:endParaRPr/>
          </a:p>
        </p:txBody>
      </p:sp>
      <p:graphicFrame>
        <p:nvGraphicFramePr>
          <p:cNvPr id="544" name="Google Shape;544;p73"/>
          <p:cNvGraphicFramePr/>
          <p:nvPr/>
        </p:nvGraphicFramePr>
        <p:xfrm>
          <a:off x="271569" y="889685"/>
          <a:ext cx="3000000" cy="3000000"/>
        </p:xfrm>
        <a:graphic>
          <a:graphicData uri="http://schemas.openxmlformats.org/drawingml/2006/table">
            <a:tbl>
              <a:tblPr bandRow="1" firstRow="1">
                <a:noFill/>
                <a:tableStyleId>{BABDC3ED-A8E0-4A90-9215-AE231B883BF7}</a:tableStyleId>
              </a:tblPr>
              <a:tblGrid>
                <a:gridCol w="5936375"/>
                <a:gridCol w="2561675"/>
              </a:tblGrid>
              <a:tr h="396625">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rgbClr val="7F7F7F"/>
                          </a:solidFill>
                          <a:latin typeface="Montserrat"/>
                          <a:ea typeface="Montserrat"/>
                          <a:cs typeface="Montserrat"/>
                          <a:sym typeface="Montserrat"/>
                        </a:rPr>
                        <a:t>WHO Indicators for Laboratory Strengthening</a:t>
                      </a:r>
                      <a:endParaRPr sz="1400" u="none" cap="none" strike="noStrike"/>
                    </a:p>
                  </a:txBody>
                  <a:tcPr marT="34300" marB="34300" marR="68575" marL="68575" anchor="ctr"/>
                </a:tc>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rgbClr val="7F7F7F"/>
                          </a:solidFill>
                          <a:latin typeface="Montserrat"/>
                          <a:ea typeface="Montserrat"/>
                          <a:cs typeface="Montserrat"/>
                          <a:sym typeface="Montserrat"/>
                        </a:rPr>
                        <a:t>WHO Target</a:t>
                      </a:r>
                      <a:endParaRPr sz="1400" u="none" cap="none" strike="noStrike"/>
                    </a:p>
                  </a:txBody>
                  <a:tcPr marT="34300" marB="34300" marR="68575" marL="68575" anchor="ctr"/>
                </a:tc>
              </a:tr>
              <a:tr h="575950">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Percentage of notified new and relapse TB cases tested with a WHO-approved rapid diagnostic test (WRD) as the initial diagnostic test (End TB Strategy Laboratory Indicator 2)</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80% (2020)</a:t>
                      </a:r>
                      <a:endParaRPr sz="1400" u="none" cap="none" strike="noStrike"/>
                    </a:p>
                  </a:txBody>
                  <a:tcPr marT="34300" marB="34300" marR="68575" marL="68575" anchor="ctr"/>
                </a:tc>
              </a:tr>
              <a:tr h="575950">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Percentage of notified new and relapse TB cases with bacteriological confirmation (Indicator 3)</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80% [relapse: 90%] (2020)</a:t>
                      </a:r>
                      <a:endParaRPr sz="1400" u="none" cap="none" strike="noStrike"/>
                    </a:p>
                  </a:txBody>
                  <a:tcPr marT="34300" marB="34300" marR="68575" marL="68575" anchor="ctr"/>
                </a:tc>
              </a:tr>
              <a:tr h="815000">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Percentage of testing sites using a WRD at which a data connectivity system has been established that transmits results electronically to clinicians and to an information management system (Indicator 4)</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100% (2020)</a:t>
                      </a:r>
                      <a:endParaRPr sz="1400" u="none" cap="none" strike="noStrike"/>
                    </a:p>
                  </a:txBody>
                  <a:tcPr marT="34300" marB="34300" marR="68575" marL="68575" anchor="ctr"/>
                </a:tc>
              </a:tr>
              <a:tr h="575950">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Percentage of notified bacteriologically confirmed TB cases with DST results for RIF (Indicator 7)</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100% (2020)</a:t>
                      </a:r>
                      <a:endParaRPr sz="1400" u="none" cap="none" strike="noStrike"/>
                    </a:p>
                  </a:txBody>
                  <a:tcPr marT="34300" marB="34300" marR="68575" marL="68575" anchor="ctr"/>
                </a:tc>
              </a:tr>
              <a:tr h="575950">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Percentage of notified RIF-resistant TB cases with DST results for fluroquinolones and second-line injectable agents (Indicator 8)</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100"/>
                        <a:buFont typeface="Arial"/>
                        <a:buNone/>
                      </a:pPr>
                      <a:r>
                        <a:rPr lang="en-US" sz="1100" u="none" cap="none" strike="noStrike">
                          <a:latin typeface="Montserrat"/>
                          <a:ea typeface="Montserrat"/>
                          <a:cs typeface="Montserrat"/>
                          <a:sym typeface="Montserrat"/>
                        </a:rPr>
                        <a:t>100% (2020)</a:t>
                      </a:r>
                      <a:endParaRPr sz="1400" u="none" cap="none" strike="noStrike"/>
                    </a:p>
                  </a:txBody>
                  <a:tcPr marT="34300" marB="34300" marR="68575" marL="68575" anchor="ctr"/>
                </a:tc>
              </a:tr>
            </a:tbl>
          </a:graphicData>
        </a:graphic>
      </p:graphicFrame>
      <p:sp>
        <p:nvSpPr>
          <p:cNvPr id="545" name="Google Shape;545;p73"/>
          <p:cNvSpPr txBox="1"/>
          <p:nvPr/>
        </p:nvSpPr>
        <p:spPr>
          <a:xfrm>
            <a:off x="291232" y="165715"/>
            <a:ext cx="8111100" cy="572700"/>
          </a:xfrm>
          <a:prstGeom prst="rect">
            <a:avLst/>
          </a:prstGeom>
          <a:noFill/>
          <a:ln>
            <a:noFill/>
          </a:ln>
        </p:spPr>
        <p:txBody>
          <a:bodyPr anchorCtr="0" anchor="b" bIns="0" lIns="0" spcFirstLastPara="1" rIns="0" wrap="square" tIns="0">
            <a:normAutofit/>
          </a:bodyPr>
          <a:lstStyle/>
          <a:p>
            <a:pPr indent="0" lvl="0" marL="0" marR="0" rtl="0" algn="l">
              <a:lnSpc>
                <a:spcPct val="100000"/>
              </a:lnSpc>
              <a:spcBef>
                <a:spcPts val="0"/>
              </a:spcBef>
              <a:spcAft>
                <a:spcPts val="0"/>
              </a:spcAft>
              <a:buClr>
                <a:schemeClr val="accent1"/>
              </a:buClr>
              <a:buSzPts val="2800"/>
              <a:buFont typeface="Montserrat ExtraBold"/>
              <a:buNone/>
            </a:pPr>
            <a:r>
              <a:rPr b="1" i="0" lang="en-US" sz="2800" u="none" cap="none" strike="noStrike">
                <a:solidFill>
                  <a:schemeClr val="accent1"/>
                </a:solidFill>
                <a:latin typeface="Montserrat ExtraBold"/>
                <a:ea typeface="Montserrat ExtraBold"/>
                <a:cs typeface="Montserrat ExtraBold"/>
                <a:sym typeface="Montserrat ExtraBold"/>
              </a:rPr>
              <a:t>Impact Indicators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9" name="Shape 549"/>
        <p:cNvGrpSpPr/>
        <p:nvPr/>
      </p:nvGrpSpPr>
      <p:grpSpPr>
        <a:xfrm>
          <a:off x="0" y="0"/>
          <a:ext cx="0" cy="0"/>
          <a:chOff x="0" y="0"/>
          <a:chExt cx="0" cy="0"/>
        </a:xfrm>
      </p:grpSpPr>
      <p:sp>
        <p:nvSpPr>
          <p:cNvPr id="550" name="Google Shape;550;p74"/>
          <p:cNvSpPr txBox="1"/>
          <p:nvPr>
            <p:ph type="title"/>
          </p:nvPr>
        </p:nvSpPr>
        <p:spPr>
          <a:xfrm>
            <a:off x="134853" y="160548"/>
            <a:ext cx="8004080" cy="501368"/>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000"/>
              <a:buNone/>
            </a:pPr>
            <a:r>
              <a:rPr b="1" lang="en-US"/>
              <a:t>Other Possible Impact Indicators</a:t>
            </a:r>
            <a:endParaRPr/>
          </a:p>
        </p:txBody>
      </p:sp>
      <p:grpSp>
        <p:nvGrpSpPr>
          <p:cNvPr id="551" name="Google Shape;551;p74"/>
          <p:cNvGrpSpPr/>
          <p:nvPr/>
        </p:nvGrpSpPr>
        <p:grpSpPr>
          <a:xfrm>
            <a:off x="181469" y="893645"/>
            <a:ext cx="2717006" cy="1630206"/>
            <a:chOff x="3424" y="200819"/>
            <a:chExt cx="2717006" cy="1630206"/>
          </a:xfrm>
        </p:grpSpPr>
        <p:sp>
          <p:nvSpPr>
            <p:cNvPr id="552" name="Google Shape;552;p74"/>
            <p:cNvSpPr/>
            <p:nvPr/>
          </p:nvSpPr>
          <p:spPr>
            <a:xfrm>
              <a:off x="3424" y="200822"/>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3" name="Google Shape;553;p74"/>
            <p:cNvSpPr txBox="1"/>
            <p:nvPr/>
          </p:nvSpPr>
          <p:spPr>
            <a:xfrm>
              <a:off x="3424" y="200819"/>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600"/>
                <a:buFont typeface="Noto Sans Symbols"/>
                <a:buNone/>
              </a:pPr>
              <a:r>
                <a:rPr b="0" i="0" lang="en-US" sz="1600" u="none" cap="none" strike="noStrike">
                  <a:solidFill>
                    <a:srgbClr val="7F7F7F"/>
                  </a:solidFill>
                  <a:latin typeface="Montserrat"/>
                  <a:ea typeface="Montserrat"/>
                  <a:cs typeface="Montserrat"/>
                  <a:sym typeface="Montserrat"/>
                </a:rPr>
                <a:t>Number and proportion of presumptive TB patients that have been tested with a WRD</a:t>
              </a:r>
              <a:endParaRPr b="0" i="0" sz="1400" u="none" cap="none" strike="noStrike">
                <a:solidFill>
                  <a:srgbClr val="000000"/>
                </a:solidFill>
                <a:latin typeface="Arial"/>
                <a:ea typeface="Arial"/>
                <a:cs typeface="Arial"/>
                <a:sym typeface="Arial"/>
              </a:endParaRPr>
            </a:p>
          </p:txBody>
        </p:sp>
      </p:grpSp>
      <p:grpSp>
        <p:nvGrpSpPr>
          <p:cNvPr id="554" name="Google Shape;554;p74"/>
          <p:cNvGrpSpPr/>
          <p:nvPr/>
        </p:nvGrpSpPr>
        <p:grpSpPr>
          <a:xfrm>
            <a:off x="3202080" y="893643"/>
            <a:ext cx="2717006" cy="1630203"/>
            <a:chOff x="2992131" y="200822"/>
            <a:chExt cx="2717006" cy="1630203"/>
          </a:xfrm>
        </p:grpSpPr>
        <p:sp>
          <p:nvSpPr>
            <p:cNvPr id="555" name="Google Shape;555;p74"/>
            <p:cNvSpPr/>
            <p:nvPr/>
          </p:nvSpPr>
          <p:spPr>
            <a:xfrm>
              <a:off x="2992131" y="200822"/>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6" name="Google Shape;556;p74"/>
            <p:cNvSpPr txBox="1"/>
            <p:nvPr/>
          </p:nvSpPr>
          <p:spPr>
            <a:xfrm>
              <a:off x="2992131" y="200822"/>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600"/>
                <a:buFont typeface="Noto Sans Symbols"/>
                <a:buNone/>
              </a:pPr>
              <a:r>
                <a:rPr b="0" i="0" lang="en-US" sz="1600" u="none" cap="none" strike="noStrike">
                  <a:solidFill>
                    <a:srgbClr val="7F7F7F"/>
                  </a:solidFill>
                  <a:latin typeface="Montserrat"/>
                  <a:ea typeface="Montserrat"/>
                  <a:cs typeface="Montserrat"/>
                  <a:sym typeface="Montserrat"/>
                </a:rPr>
                <a:t>Proportion of the population that has access to WRD within a 5-kilometer distance</a:t>
              </a:r>
              <a:endParaRPr b="0" i="0" sz="1400" u="none" cap="none" strike="noStrike">
                <a:solidFill>
                  <a:srgbClr val="000000"/>
                </a:solidFill>
                <a:latin typeface="Arial"/>
                <a:ea typeface="Arial"/>
                <a:cs typeface="Arial"/>
                <a:sym typeface="Arial"/>
              </a:endParaRPr>
            </a:p>
          </p:txBody>
        </p:sp>
      </p:grpSp>
      <p:grpSp>
        <p:nvGrpSpPr>
          <p:cNvPr id="557" name="Google Shape;557;p74"/>
          <p:cNvGrpSpPr/>
          <p:nvPr/>
        </p:nvGrpSpPr>
        <p:grpSpPr>
          <a:xfrm>
            <a:off x="6222691" y="893644"/>
            <a:ext cx="2717006" cy="1630203"/>
            <a:chOff x="5980838" y="200822"/>
            <a:chExt cx="2717006" cy="1630203"/>
          </a:xfrm>
        </p:grpSpPr>
        <p:sp>
          <p:nvSpPr>
            <p:cNvPr id="558" name="Google Shape;558;p74"/>
            <p:cNvSpPr/>
            <p:nvPr/>
          </p:nvSpPr>
          <p:spPr>
            <a:xfrm>
              <a:off x="5980838" y="200822"/>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9" name="Google Shape;559;p74"/>
            <p:cNvSpPr txBox="1"/>
            <p:nvPr/>
          </p:nvSpPr>
          <p:spPr>
            <a:xfrm>
              <a:off x="5980838" y="200822"/>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600"/>
                <a:buFont typeface="Noto Sans Symbols"/>
                <a:buNone/>
              </a:pPr>
              <a:r>
                <a:rPr b="0" i="0" lang="en-US" sz="1600" u="none" cap="none" strike="noStrike">
                  <a:solidFill>
                    <a:srgbClr val="7F7F7F"/>
                  </a:solidFill>
                  <a:latin typeface="Montserrat"/>
                  <a:ea typeface="Montserrat"/>
                  <a:cs typeface="Montserrat"/>
                  <a:sym typeface="Montserrat"/>
                </a:rPr>
                <a:t>Number and proportion of presumptive  TB patients that are evaluated for TB (i.e., reach a diagnostic center)</a:t>
              </a:r>
              <a:endParaRPr b="0" i="0" sz="1400" u="none" cap="none" strike="noStrike">
                <a:solidFill>
                  <a:srgbClr val="000000"/>
                </a:solidFill>
                <a:latin typeface="Arial"/>
                <a:ea typeface="Arial"/>
                <a:cs typeface="Arial"/>
                <a:sym typeface="Arial"/>
              </a:endParaRPr>
            </a:p>
          </p:txBody>
        </p:sp>
      </p:grpSp>
      <p:grpSp>
        <p:nvGrpSpPr>
          <p:cNvPr id="560" name="Google Shape;560;p74"/>
          <p:cNvGrpSpPr/>
          <p:nvPr/>
        </p:nvGrpSpPr>
        <p:grpSpPr>
          <a:xfrm>
            <a:off x="1480995" y="2755573"/>
            <a:ext cx="2717006" cy="1630203"/>
            <a:chOff x="8969545" y="200822"/>
            <a:chExt cx="2717006" cy="1630203"/>
          </a:xfrm>
        </p:grpSpPr>
        <p:sp>
          <p:nvSpPr>
            <p:cNvPr id="561" name="Google Shape;561;p74"/>
            <p:cNvSpPr/>
            <p:nvPr/>
          </p:nvSpPr>
          <p:spPr>
            <a:xfrm>
              <a:off x="8969545" y="200822"/>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2" name="Google Shape;562;p74"/>
            <p:cNvSpPr txBox="1"/>
            <p:nvPr/>
          </p:nvSpPr>
          <p:spPr>
            <a:xfrm>
              <a:off x="8969545" y="200822"/>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600"/>
                <a:buFont typeface="Noto Sans Symbols"/>
                <a:buNone/>
              </a:pPr>
              <a:r>
                <a:rPr b="0" i="0" lang="en-US" sz="1600" u="none" cap="none" strike="noStrike">
                  <a:solidFill>
                    <a:srgbClr val="7F7F7F"/>
                  </a:solidFill>
                  <a:latin typeface="Montserrat"/>
                  <a:ea typeface="Montserrat"/>
                  <a:cs typeface="Montserrat"/>
                  <a:sym typeface="Montserrat"/>
                </a:rPr>
                <a:t>Number and proportion of presumptive TB patients that reach a diagnostic center and for whom a TB test is ordered</a:t>
              </a:r>
              <a:endParaRPr b="0" i="0" sz="1400" u="none" cap="none" strike="noStrike">
                <a:solidFill>
                  <a:srgbClr val="000000"/>
                </a:solidFill>
                <a:latin typeface="Arial"/>
                <a:ea typeface="Arial"/>
                <a:cs typeface="Arial"/>
                <a:sym typeface="Arial"/>
              </a:endParaRPr>
            </a:p>
          </p:txBody>
        </p:sp>
      </p:grpSp>
      <p:grpSp>
        <p:nvGrpSpPr>
          <p:cNvPr id="563" name="Google Shape;563;p74"/>
          <p:cNvGrpSpPr/>
          <p:nvPr/>
        </p:nvGrpSpPr>
        <p:grpSpPr>
          <a:xfrm>
            <a:off x="4542049" y="2755572"/>
            <a:ext cx="2717006" cy="1630203"/>
            <a:chOff x="3424" y="2102727"/>
            <a:chExt cx="2717006" cy="1630203"/>
          </a:xfrm>
        </p:grpSpPr>
        <p:sp>
          <p:nvSpPr>
            <p:cNvPr id="564" name="Google Shape;564;p74"/>
            <p:cNvSpPr/>
            <p:nvPr/>
          </p:nvSpPr>
          <p:spPr>
            <a:xfrm>
              <a:off x="3424" y="2102727"/>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5" name="Google Shape;565;p74"/>
            <p:cNvSpPr txBox="1"/>
            <p:nvPr/>
          </p:nvSpPr>
          <p:spPr>
            <a:xfrm>
              <a:off x="3424" y="2102727"/>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600"/>
                <a:buFont typeface="Arial"/>
                <a:buNone/>
              </a:pPr>
              <a:r>
                <a:rPr b="0" i="0" lang="en-US" sz="1600" u="none" cap="none" strike="noStrike">
                  <a:solidFill>
                    <a:srgbClr val="7F7F7F"/>
                  </a:solidFill>
                  <a:latin typeface="Montserrat"/>
                  <a:ea typeface="Montserrat"/>
                  <a:cs typeface="Montserrat"/>
                  <a:sym typeface="Montserrat"/>
                </a:rPr>
                <a:t>Number and proportion of presumptive TB patients for whom a test is ordered and who provide a specimen for testing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9" name="Shape 569"/>
        <p:cNvGrpSpPr/>
        <p:nvPr/>
      </p:nvGrpSpPr>
      <p:grpSpPr>
        <a:xfrm>
          <a:off x="0" y="0"/>
          <a:ext cx="0" cy="0"/>
          <a:chOff x="0" y="0"/>
          <a:chExt cx="0" cy="0"/>
        </a:xfrm>
      </p:grpSpPr>
      <p:sp>
        <p:nvSpPr>
          <p:cNvPr id="570" name="Google Shape;570;p75"/>
          <p:cNvSpPr txBox="1"/>
          <p:nvPr>
            <p:ph type="title"/>
          </p:nvPr>
        </p:nvSpPr>
        <p:spPr>
          <a:xfrm>
            <a:off x="130364" y="173014"/>
            <a:ext cx="8112125" cy="573088"/>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000"/>
              <a:buNone/>
            </a:pPr>
            <a:r>
              <a:rPr b="1" lang="en-US"/>
              <a:t>Other Possible Impact Indicators</a:t>
            </a:r>
            <a:endParaRPr/>
          </a:p>
        </p:txBody>
      </p:sp>
      <p:grpSp>
        <p:nvGrpSpPr>
          <p:cNvPr id="571" name="Google Shape;571;p75"/>
          <p:cNvGrpSpPr/>
          <p:nvPr/>
        </p:nvGrpSpPr>
        <p:grpSpPr>
          <a:xfrm>
            <a:off x="202927" y="941545"/>
            <a:ext cx="2717006" cy="1630203"/>
            <a:chOff x="2992131" y="2102727"/>
            <a:chExt cx="2717006" cy="1630203"/>
          </a:xfrm>
        </p:grpSpPr>
        <p:sp>
          <p:nvSpPr>
            <p:cNvPr id="572" name="Google Shape;572;p75"/>
            <p:cNvSpPr/>
            <p:nvPr/>
          </p:nvSpPr>
          <p:spPr>
            <a:xfrm>
              <a:off x="2992131" y="2102727"/>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3" name="Google Shape;573;p75"/>
            <p:cNvSpPr txBox="1"/>
            <p:nvPr/>
          </p:nvSpPr>
          <p:spPr>
            <a:xfrm>
              <a:off x="2992131" y="2102727"/>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500"/>
                <a:buFont typeface="Noto Sans Symbols"/>
                <a:buNone/>
              </a:pPr>
              <a:r>
                <a:rPr b="0" i="0" lang="en-US" sz="1500" u="none" cap="none" strike="noStrike">
                  <a:solidFill>
                    <a:srgbClr val="7F7F7F"/>
                  </a:solidFill>
                  <a:latin typeface="Montserrat"/>
                  <a:ea typeface="Montserrat"/>
                  <a:cs typeface="Montserrat"/>
                  <a:sym typeface="Montserrat"/>
                </a:rPr>
                <a:t>Number and proportion of presumptive TB patients for whom a specimen is collected and whose specimen is received at the testing laboratory</a:t>
              </a:r>
              <a:endParaRPr b="0" i="0" sz="1400" u="none" cap="none" strike="noStrike">
                <a:solidFill>
                  <a:srgbClr val="000000"/>
                </a:solidFill>
                <a:latin typeface="Arial"/>
                <a:ea typeface="Arial"/>
                <a:cs typeface="Arial"/>
                <a:sym typeface="Arial"/>
              </a:endParaRPr>
            </a:p>
          </p:txBody>
        </p:sp>
      </p:grpSp>
      <p:grpSp>
        <p:nvGrpSpPr>
          <p:cNvPr id="574" name="Google Shape;574;p75"/>
          <p:cNvGrpSpPr/>
          <p:nvPr/>
        </p:nvGrpSpPr>
        <p:grpSpPr>
          <a:xfrm>
            <a:off x="3263188" y="941546"/>
            <a:ext cx="2717006" cy="1630203"/>
            <a:chOff x="5980838" y="2102727"/>
            <a:chExt cx="2717006" cy="1630203"/>
          </a:xfrm>
        </p:grpSpPr>
        <p:sp>
          <p:nvSpPr>
            <p:cNvPr id="575" name="Google Shape;575;p75"/>
            <p:cNvSpPr/>
            <p:nvPr/>
          </p:nvSpPr>
          <p:spPr>
            <a:xfrm>
              <a:off x="5980838" y="2102727"/>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6" name="Google Shape;576;p75"/>
            <p:cNvSpPr txBox="1"/>
            <p:nvPr/>
          </p:nvSpPr>
          <p:spPr>
            <a:xfrm>
              <a:off x="5980838" y="2102727"/>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500"/>
                <a:buFont typeface="Noto Sans Symbols"/>
                <a:buNone/>
              </a:pPr>
              <a:r>
                <a:rPr b="0" i="0" lang="en-US" sz="1500" u="none" cap="none" strike="noStrike">
                  <a:solidFill>
                    <a:srgbClr val="7F7F7F"/>
                  </a:solidFill>
                  <a:latin typeface="Montserrat"/>
                  <a:ea typeface="Montserrat"/>
                  <a:cs typeface="Montserrat"/>
                  <a:sym typeface="Montserrat"/>
                </a:rPr>
                <a:t>Number and proportion of  presumptive TB patients  whose specimen is received at the testing  laboratory and for whom a test is conducted</a:t>
              </a:r>
              <a:endParaRPr b="0" i="0" sz="1400" u="none" cap="none" strike="noStrike">
                <a:solidFill>
                  <a:srgbClr val="000000"/>
                </a:solidFill>
                <a:latin typeface="Arial"/>
                <a:ea typeface="Arial"/>
                <a:cs typeface="Arial"/>
                <a:sym typeface="Arial"/>
              </a:endParaRPr>
            </a:p>
          </p:txBody>
        </p:sp>
      </p:grpSp>
      <p:grpSp>
        <p:nvGrpSpPr>
          <p:cNvPr id="577" name="Google Shape;577;p75"/>
          <p:cNvGrpSpPr/>
          <p:nvPr/>
        </p:nvGrpSpPr>
        <p:grpSpPr>
          <a:xfrm>
            <a:off x="6287243" y="941545"/>
            <a:ext cx="2717006" cy="1630203"/>
            <a:chOff x="8969545" y="2102727"/>
            <a:chExt cx="2717006" cy="1630203"/>
          </a:xfrm>
        </p:grpSpPr>
        <p:sp>
          <p:nvSpPr>
            <p:cNvPr id="578" name="Google Shape;578;p75"/>
            <p:cNvSpPr/>
            <p:nvPr/>
          </p:nvSpPr>
          <p:spPr>
            <a:xfrm>
              <a:off x="8969545" y="2102727"/>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9" name="Google Shape;579;p75"/>
            <p:cNvSpPr txBox="1"/>
            <p:nvPr/>
          </p:nvSpPr>
          <p:spPr>
            <a:xfrm>
              <a:off x="8969545" y="2102727"/>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500"/>
                <a:buFont typeface="Noto Sans Symbols"/>
                <a:buNone/>
              </a:pPr>
              <a:r>
                <a:rPr b="0" i="0" lang="en-US" sz="1500" u="none" cap="none" strike="noStrike">
                  <a:solidFill>
                    <a:srgbClr val="7F7F7F"/>
                  </a:solidFill>
                  <a:latin typeface="Montserrat"/>
                  <a:ea typeface="Montserrat"/>
                  <a:cs typeface="Montserrat"/>
                  <a:sym typeface="Montserrat"/>
                </a:rPr>
                <a:t>Number and proportion of presumptive TB patients for whom a test is conducted and for whom test results are reported to the clinician</a:t>
              </a:r>
              <a:endParaRPr b="0" i="0" sz="1400" u="none" cap="none" strike="noStrike">
                <a:solidFill>
                  <a:srgbClr val="000000"/>
                </a:solidFill>
                <a:latin typeface="Arial"/>
                <a:ea typeface="Arial"/>
                <a:cs typeface="Arial"/>
                <a:sym typeface="Arial"/>
              </a:endParaRPr>
            </a:p>
          </p:txBody>
        </p:sp>
      </p:grpSp>
      <p:grpSp>
        <p:nvGrpSpPr>
          <p:cNvPr id="580" name="Google Shape;580;p75"/>
          <p:cNvGrpSpPr/>
          <p:nvPr/>
        </p:nvGrpSpPr>
        <p:grpSpPr>
          <a:xfrm>
            <a:off x="1405052" y="2866632"/>
            <a:ext cx="2873384" cy="1630203"/>
            <a:chOff x="2992131" y="4004631"/>
            <a:chExt cx="2717006" cy="1630203"/>
          </a:xfrm>
        </p:grpSpPr>
        <p:sp>
          <p:nvSpPr>
            <p:cNvPr id="581" name="Google Shape;581;p75"/>
            <p:cNvSpPr/>
            <p:nvPr/>
          </p:nvSpPr>
          <p:spPr>
            <a:xfrm>
              <a:off x="2992131" y="4004631"/>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2" name="Google Shape;582;p75"/>
            <p:cNvSpPr txBox="1"/>
            <p:nvPr/>
          </p:nvSpPr>
          <p:spPr>
            <a:xfrm>
              <a:off x="2992131" y="4004631"/>
              <a:ext cx="2717006"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500"/>
                <a:buFont typeface="Noto Sans Symbols"/>
                <a:buNone/>
              </a:pPr>
              <a:r>
                <a:rPr b="0" i="0" lang="en-US" sz="1500" u="none" cap="none" strike="noStrike">
                  <a:solidFill>
                    <a:srgbClr val="7F7F7F"/>
                  </a:solidFill>
                  <a:latin typeface="Montserrat"/>
                  <a:ea typeface="Montserrat"/>
                  <a:cs typeface="Montserrat"/>
                  <a:sym typeface="Montserrat"/>
                </a:rPr>
                <a:t>Number and proportion of  presumptive TB patients for whom test results  are  reported to the clinician and that are notified of the result</a:t>
              </a:r>
              <a:endParaRPr b="0" i="0" sz="1400" u="none" cap="none" strike="noStrike">
                <a:solidFill>
                  <a:srgbClr val="000000"/>
                </a:solidFill>
                <a:latin typeface="Arial"/>
                <a:ea typeface="Arial"/>
                <a:cs typeface="Arial"/>
                <a:sym typeface="Arial"/>
              </a:endParaRPr>
            </a:p>
          </p:txBody>
        </p:sp>
      </p:grpSp>
      <p:sp>
        <p:nvSpPr>
          <p:cNvPr id="583" name="Google Shape;583;p75"/>
          <p:cNvSpPr txBox="1"/>
          <p:nvPr/>
        </p:nvSpPr>
        <p:spPr>
          <a:xfrm>
            <a:off x="4572000" y="2868524"/>
            <a:ext cx="2873384" cy="1630203"/>
          </a:xfrm>
          <a:prstGeom prst="rect">
            <a:avLst/>
          </a:prstGeom>
          <a:solidFill>
            <a:schemeClr val="lt1"/>
          </a:solidFill>
          <a:ln cap="flat" cmpd="sng" w="38100">
            <a:solidFill>
              <a:schemeClr val="accent1"/>
            </a:solidFill>
            <a:prstDash val="solid"/>
            <a:round/>
            <a:headEnd len="sm" w="sm" type="none"/>
            <a:tailEnd len="sm" w="sm" type="none"/>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300"/>
              <a:buFont typeface="Noto Sans Symbols"/>
              <a:buNone/>
            </a:pPr>
            <a:r>
              <a:rPr b="0" i="0" lang="en-US" sz="1300" u="none" cap="none" strike="noStrike">
                <a:solidFill>
                  <a:srgbClr val="7F7F7F"/>
                </a:solidFill>
                <a:latin typeface="Montserrat"/>
                <a:ea typeface="Montserrat"/>
                <a:cs typeface="Montserrat"/>
                <a:sym typeface="Montserrat"/>
              </a:rPr>
              <a:t>Proportion of specimens collected for WRD testing for which a result was received by the ordering clinician  within  the  specified target time (i.e., time  from collection of a specimen to  receipt of results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7" name="Shape 587"/>
        <p:cNvGrpSpPr/>
        <p:nvPr/>
      </p:nvGrpSpPr>
      <p:grpSpPr>
        <a:xfrm>
          <a:off x="0" y="0"/>
          <a:ext cx="0" cy="0"/>
          <a:chOff x="0" y="0"/>
          <a:chExt cx="0" cy="0"/>
        </a:xfrm>
      </p:grpSpPr>
      <p:sp>
        <p:nvSpPr>
          <p:cNvPr id="588" name="Google Shape;588;p76"/>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000"/>
              <a:buNone/>
            </a:pPr>
            <a:r>
              <a:rPr lang="en-US" sz="3200">
                <a:latin typeface="Montserrat"/>
                <a:ea typeface="Montserrat"/>
                <a:cs typeface="Montserrat"/>
                <a:sym typeface="Montserrat"/>
              </a:rPr>
              <a:t>Monitoring Outcomes and Impact</a:t>
            </a:r>
            <a:endParaRPr/>
          </a:p>
        </p:txBody>
      </p:sp>
      <p:sp>
        <p:nvSpPr>
          <p:cNvPr id="589" name="Google Shape;589;p76"/>
          <p:cNvSpPr txBox="1"/>
          <p:nvPr>
            <p:ph idx="1" type="body"/>
          </p:nvPr>
        </p:nvSpPr>
        <p:spPr>
          <a:xfrm>
            <a:off x="752032" y="1420482"/>
            <a:ext cx="7639936" cy="3063525"/>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Arial"/>
              <a:buChar char="•"/>
            </a:pPr>
            <a:r>
              <a:rPr b="0" i="0" lang="en-US" sz="1800" u="none" strike="noStrike">
                <a:solidFill>
                  <a:srgbClr val="000000"/>
                </a:solidFill>
                <a:latin typeface="Montserrat"/>
                <a:ea typeface="Montserrat"/>
                <a:cs typeface="Montserrat"/>
                <a:sym typeface="Montserrat"/>
              </a:rPr>
              <a:t>Software can rapidly and automatically calculate many of the key performance indicators and facilitate the M&amp;E process.</a:t>
            </a:r>
            <a:endParaRPr/>
          </a:p>
          <a:p>
            <a:pPr indent="-228600" lvl="0" marL="457200" rtl="0" algn="l">
              <a:lnSpc>
                <a:spcPct val="100000"/>
              </a:lnSpc>
              <a:spcBef>
                <a:spcPts val="0"/>
              </a:spcBef>
              <a:spcAft>
                <a:spcPts val="0"/>
              </a:spcAft>
              <a:buSzPts val="1800"/>
              <a:buFont typeface="Arial"/>
              <a:buNone/>
            </a:pPr>
            <a:r>
              <a:t/>
            </a:r>
            <a:endParaRPr b="0" i="0" sz="1800" u="none" strike="noStrike">
              <a:solidFill>
                <a:srgbClr val="000000"/>
              </a:solidFill>
              <a:latin typeface="Montserrat"/>
              <a:ea typeface="Montserrat"/>
              <a:cs typeface="Montserrat"/>
              <a:sym typeface="Montserrat"/>
            </a:endParaRPr>
          </a:p>
          <a:p>
            <a:pPr indent="-342900" lvl="0" marL="457200" rtl="0" algn="l">
              <a:lnSpc>
                <a:spcPct val="100000"/>
              </a:lnSpc>
              <a:spcBef>
                <a:spcPts val="0"/>
              </a:spcBef>
              <a:spcAft>
                <a:spcPts val="0"/>
              </a:spcAft>
              <a:buSzPts val="1800"/>
              <a:buFont typeface="Arial"/>
              <a:buChar char="•"/>
            </a:pPr>
            <a:r>
              <a:rPr b="0" i="0" lang="en-US" sz="1800" u="none" strike="noStrike">
                <a:solidFill>
                  <a:srgbClr val="000000"/>
                </a:solidFill>
                <a:latin typeface="Montserrat"/>
                <a:ea typeface="Montserrat"/>
                <a:cs typeface="Montserrat"/>
                <a:sym typeface="Montserrat"/>
              </a:rPr>
              <a:t>Third-party connectivity software platforms (e.g., System One’s “Aspect” and Savics’s “DataToCare”) allow for smooth flow of data.</a:t>
            </a:r>
            <a:r>
              <a:rPr b="0" i="0" lang="en-US" sz="1800">
                <a:solidFill>
                  <a:srgbClr val="FFFFFF"/>
                </a:solidFill>
                <a:latin typeface="Montserrat"/>
                <a:ea typeface="Montserrat"/>
                <a:cs typeface="Montserrat"/>
                <a:sym typeface="Montserrat"/>
              </a:rPr>
              <a:t>​.</a:t>
            </a:r>
            <a:endParaRPr/>
          </a:p>
          <a:p>
            <a:pPr indent="-228600" lvl="0" marL="457200" rtl="0" algn="l">
              <a:lnSpc>
                <a:spcPct val="100000"/>
              </a:lnSpc>
              <a:spcBef>
                <a:spcPts val="0"/>
              </a:spcBef>
              <a:spcAft>
                <a:spcPts val="0"/>
              </a:spcAft>
              <a:buSzPts val="1800"/>
              <a:buFont typeface="Arial"/>
              <a:buNone/>
            </a:pPr>
            <a:r>
              <a:t/>
            </a:r>
            <a:endParaRPr b="0" i="0" sz="1800">
              <a:solidFill>
                <a:srgbClr val="FFFFFF"/>
              </a:solidFill>
              <a:latin typeface="Montserrat"/>
              <a:ea typeface="Montserrat"/>
              <a:cs typeface="Montserrat"/>
              <a:sym typeface="Montserrat"/>
            </a:endParaRPr>
          </a:p>
          <a:p>
            <a:pPr indent="-342900" lvl="0" marL="457200" rtl="0" algn="l">
              <a:lnSpc>
                <a:spcPct val="100000"/>
              </a:lnSpc>
              <a:spcBef>
                <a:spcPts val="0"/>
              </a:spcBef>
              <a:spcAft>
                <a:spcPts val="0"/>
              </a:spcAft>
              <a:buSzPts val="1800"/>
              <a:buFont typeface="Arial"/>
              <a:buChar char="•"/>
            </a:pPr>
            <a:r>
              <a:rPr b="0" i="0" lang="en-US" sz="1800" u="none" strike="noStrike">
                <a:solidFill>
                  <a:srgbClr val="000000"/>
                </a:solidFill>
                <a:latin typeface="Montserrat"/>
                <a:ea typeface="Montserrat"/>
                <a:cs typeface="Montserrat"/>
                <a:sym typeface="Montserrat"/>
              </a:rPr>
              <a:t>Digital results reporting can be used to send data to national servers for M&amp;E and surveillance purposes</a:t>
            </a:r>
            <a:r>
              <a:rPr b="0" i="0" lang="en-US" sz="1800">
                <a:solidFill>
                  <a:srgbClr val="FFFFFF"/>
                </a:solidFill>
                <a:latin typeface="Montserrat"/>
                <a:ea typeface="Montserrat"/>
                <a:cs typeface="Montserrat"/>
                <a:sym typeface="Montserrat"/>
              </a:rPr>
              <a:t>​.</a:t>
            </a:r>
            <a:endParaRPr/>
          </a:p>
          <a:p>
            <a:pPr indent="-228600" lvl="0" marL="457200" rtl="0" algn="l">
              <a:lnSpc>
                <a:spcPct val="100000"/>
              </a:lnSpc>
              <a:spcBef>
                <a:spcPts val="0"/>
              </a:spcBef>
              <a:spcAft>
                <a:spcPts val="0"/>
              </a:spcAft>
              <a:buSzPts val="1800"/>
              <a:buNone/>
            </a:pPr>
            <a:r>
              <a:t/>
            </a:r>
            <a:endParaRPr>
              <a:latin typeface="Montserrat"/>
              <a:ea typeface="Montserrat"/>
              <a:cs typeface="Montserrat"/>
              <a:sym typeface="Montserrat"/>
            </a:endParaRPr>
          </a:p>
        </p:txBody>
      </p:sp>
      <p:sp>
        <p:nvSpPr>
          <p:cNvPr id="590" name="Google Shape;590;p76"/>
          <p:cNvSpPr txBox="1"/>
          <p:nvPr/>
        </p:nvSpPr>
        <p:spPr>
          <a:xfrm>
            <a:off x="705222" y="1017725"/>
            <a:ext cx="359954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chemeClr val="accent1"/>
                </a:solidFill>
                <a:latin typeface="Montserrat"/>
                <a:ea typeface="Montserrat"/>
                <a:cs typeface="Montserrat"/>
                <a:sym typeface="Montserrat"/>
              </a:rPr>
              <a:t>Diagnostics Connectivity</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4" name="Shape 594"/>
        <p:cNvGrpSpPr/>
        <p:nvPr/>
      </p:nvGrpSpPr>
      <p:grpSpPr>
        <a:xfrm>
          <a:off x="0" y="0"/>
          <a:ext cx="0" cy="0"/>
          <a:chOff x="0" y="0"/>
          <a:chExt cx="0" cy="0"/>
        </a:xfrm>
      </p:grpSpPr>
      <p:sp>
        <p:nvSpPr>
          <p:cNvPr id="595" name="Google Shape;595;p77"/>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000"/>
              <a:buNone/>
            </a:pPr>
            <a:r>
              <a:rPr lang="en-US" sz="3200">
                <a:latin typeface="Montserrat"/>
                <a:ea typeface="Montserrat"/>
                <a:cs typeface="Montserrat"/>
                <a:sym typeface="Montserrat"/>
              </a:rPr>
              <a:t>Monitoring Outcomes and Impact</a:t>
            </a:r>
            <a:endParaRPr/>
          </a:p>
        </p:txBody>
      </p:sp>
      <p:sp>
        <p:nvSpPr>
          <p:cNvPr id="596" name="Google Shape;596;p77"/>
          <p:cNvSpPr txBox="1"/>
          <p:nvPr>
            <p:ph idx="1" type="body"/>
          </p:nvPr>
        </p:nvSpPr>
        <p:spPr>
          <a:xfrm>
            <a:off x="781050" y="1572881"/>
            <a:ext cx="7639936" cy="2700669"/>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Char char="●"/>
            </a:pPr>
            <a:r>
              <a:rPr lang="en-US" sz="1600"/>
              <a:t>Key indicators and milestones to monitor the implementation process of Truenat should be identified at the outset.</a:t>
            </a:r>
            <a:endParaRPr/>
          </a:p>
          <a:p>
            <a:pPr indent="-228600" lvl="0" marL="457200" rtl="0" algn="l">
              <a:lnSpc>
                <a:spcPct val="100000"/>
              </a:lnSpc>
              <a:spcBef>
                <a:spcPts val="0"/>
              </a:spcBef>
              <a:spcAft>
                <a:spcPts val="0"/>
              </a:spcAft>
              <a:buSzPts val="1800"/>
              <a:buNone/>
            </a:pPr>
            <a:r>
              <a:t/>
            </a:r>
            <a:endParaRPr sz="1600"/>
          </a:p>
          <a:p>
            <a:pPr indent="-342900" lvl="0" marL="457200" rtl="0" algn="l">
              <a:lnSpc>
                <a:spcPct val="100000"/>
              </a:lnSpc>
              <a:spcBef>
                <a:spcPts val="0"/>
              </a:spcBef>
              <a:spcAft>
                <a:spcPts val="0"/>
              </a:spcAft>
              <a:buSzPts val="1800"/>
              <a:buChar char="●"/>
            </a:pPr>
            <a:r>
              <a:rPr lang="en-US" sz="1600"/>
              <a:t>High-level checklist in Annex 2 of the </a:t>
            </a:r>
            <a:r>
              <a:rPr lang="en-US" sz="1600" u="sng">
                <a:solidFill>
                  <a:schemeClr val="hlink"/>
                </a:solidFill>
                <a:hlinkClick r:id="rId3"/>
              </a:rPr>
              <a:t>Truenat Implementation Guide</a:t>
            </a:r>
            <a:r>
              <a:rPr lang="en-US" sz="1600"/>
              <a:t> may be useful for monitoring implementation and introduction of Truenat.</a:t>
            </a:r>
            <a:endParaRPr/>
          </a:p>
          <a:p>
            <a:pPr indent="-228600" lvl="0" marL="457200" rtl="0" algn="l">
              <a:lnSpc>
                <a:spcPct val="100000"/>
              </a:lnSpc>
              <a:spcBef>
                <a:spcPts val="0"/>
              </a:spcBef>
              <a:spcAft>
                <a:spcPts val="0"/>
              </a:spcAft>
              <a:buSzPts val="1800"/>
              <a:buNone/>
            </a:pPr>
            <a:r>
              <a:t/>
            </a:r>
            <a:endParaRPr sz="1600"/>
          </a:p>
          <a:p>
            <a:pPr indent="-342900" lvl="0" marL="457200" rtl="0" algn="l">
              <a:lnSpc>
                <a:spcPct val="100000"/>
              </a:lnSpc>
              <a:spcBef>
                <a:spcPts val="0"/>
              </a:spcBef>
              <a:spcAft>
                <a:spcPts val="0"/>
              </a:spcAft>
              <a:buSzPts val="1800"/>
              <a:buChar char="●"/>
            </a:pPr>
            <a:r>
              <a:rPr lang="en-US" sz="1600"/>
              <a:t>Utilization (the rate or number of tests ordered) of Truenat testing services should be tracked once the instruments are introduced to determine if clinical staff at all sites that should offer the test, actually order the test.</a:t>
            </a:r>
            <a:endParaRPr/>
          </a:p>
        </p:txBody>
      </p:sp>
      <p:sp>
        <p:nvSpPr>
          <p:cNvPr id="597" name="Google Shape;597;p77"/>
          <p:cNvSpPr txBox="1"/>
          <p:nvPr/>
        </p:nvSpPr>
        <p:spPr>
          <a:xfrm>
            <a:off x="705222" y="1101426"/>
            <a:ext cx="359954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chemeClr val="accent1"/>
                </a:solidFill>
                <a:latin typeface="Montserrat"/>
                <a:ea typeface="Montserrat"/>
                <a:cs typeface="Montserrat"/>
                <a:sym typeface="Montserrat"/>
              </a:rPr>
              <a:t>Key Indicators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2" name="Shape 602"/>
        <p:cNvGrpSpPr/>
        <p:nvPr/>
      </p:nvGrpSpPr>
      <p:grpSpPr>
        <a:xfrm>
          <a:off x="0" y="0"/>
          <a:ext cx="0" cy="0"/>
          <a:chOff x="0" y="0"/>
          <a:chExt cx="0" cy="0"/>
        </a:xfrm>
      </p:grpSpPr>
      <p:sp>
        <p:nvSpPr>
          <p:cNvPr id="603" name="Google Shape;603;p78"/>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000"/>
              <a:buNone/>
            </a:pPr>
            <a:r>
              <a:rPr lang="en-US" sz="3200">
                <a:highlight>
                  <a:srgbClr val="FFFF00"/>
                </a:highlight>
                <a:latin typeface="Montserrat"/>
                <a:ea typeface="Montserrat"/>
                <a:cs typeface="Montserrat"/>
                <a:sym typeface="Montserrat"/>
              </a:rPr>
              <a:t>M&amp;E Forms for Truenat</a:t>
            </a:r>
            <a:endParaRPr sz="3200">
              <a:highlight>
                <a:srgbClr val="FFFF00"/>
              </a:highlight>
              <a:latin typeface="Montserrat"/>
              <a:ea typeface="Montserrat"/>
              <a:cs typeface="Montserrat"/>
              <a:sym typeface="Montserrat"/>
            </a:endParaRPr>
          </a:p>
        </p:txBody>
      </p:sp>
      <p:sp>
        <p:nvSpPr>
          <p:cNvPr id="604" name="Google Shape;604;p78"/>
          <p:cNvSpPr txBox="1"/>
          <p:nvPr>
            <p:ph idx="1" type="body"/>
          </p:nvPr>
        </p:nvSpPr>
        <p:spPr>
          <a:xfrm>
            <a:off x="781050" y="1210025"/>
            <a:ext cx="7639936" cy="3063525"/>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Char char="●"/>
            </a:pPr>
            <a:r>
              <a:rPr b="0" lang="en-US">
                <a:highlight>
                  <a:srgbClr val="FFFF00"/>
                </a:highlight>
              </a:rPr>
              <a:t>Placeholder for countries to describe changes to M&amp;E processes that are being introduced as a result of Truenat introduction.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8" name="Shape 608"/>
        <p:cNvGrpSpPr/>
        <p:nvPr/>
      </p:nvGrpSpPr>
      <p:grpSpPr>
        <a:xfrm>
          <a:off x="0" y="0"/>
          <a:ext cx="0" cy="0"/>
          <a:chOff x="0" y="0"/>
          <a:chExt cx="0" cy="0"/>
        </a:xfrm>
      </p:grpSpPr>
      <p:sp>
        <p:nvSpPr>
          <p:cNvPr id="609" name="Google Shape;609;p79"/>
          <p:cNvSpPr txBox="1"/>
          <p:nvPr>
            <p:ph type="title"/>
          </p:nvPr>
        </p:nvSpPr>
        <p:spPr>
          <a:xfrm>
            <a:off x="1585593" y="253966"/>
            <a:ext cx="2808000" cy="7557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2000"/>
              <a:buNone/>
            </a:pPr>
            <a:r>
              <a:rPr b="1" lang="en-US"/>
              <a:t>SUMMARY</a:t>
            </a:r>
            <a:endParaRPr b="1"/>
          </a:p>
        </p:txBody>
      </p:sp>
      <p:sp>
        <p:nvSpPr>
          <p:cNvPr id="610" name="Google Shape;610;p79"/>
          <p:cNvSpPr txBox="1"/>
          <p:nvPr>
            <p:ph idx="1" type="body"/>
          </p:nvPr>
        </p:nvSpPr>
        <p:spPr>
          <a:xfrm>
            <a:off x="705222" y="1230659"/>
            <a:ext cx="4568742" cy="290820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600"/>
              <a:buNone/>
            </a:pPr>
            <a:r>
              <a:rPr b="1" lang="en-US"/>
              <a:t>Monitoring and Evaluating the Impact of Truenat</a:t>
            </a:r>
            <a:endParaRPr b="1"/>
          </a:p>
          <a:p>
            <a:pPr indent="-285750" lvl="0" marL="285750" rtl="0" algn="l">
              <a:lnSpc>
                <a:spcPct val="100000"/>
              </a:lnSpc>
              <a:spcBef>
                <a:spcPts val="1600"/>
              </a:spcBef>
              <a:spcAft>
                <a:spcPts val="0"/>
              </a:spcAft>
              <a:buSzPts val="1600"/>
              <a:buChar char="●"/>
            </a:pPr>
            <a:r>
              <a:rPr lang="en-US"/>
              <a:t>Progress toward achieving WHO indicators for laboratory strengthening should be measured to assess the impact of Truenat.</a:t>
            </a:r>
            <a:endParaRPr/>
          </a:p>
          <a:p>
            <a:pPr indent="-285750" lvl="0" marL="285750" rtl="0" algn="l">
              <a:lnSpc>
                <a:spcPct val="100000"/>
              </a:lnSpc>
              <a:spcBef>
                <a:spcPts val="1600"/>
              </a:spcBef>
              <a:spcAft>
                <a:spcPts val="1600"/>
              </a:spcAft>
              <a:buSzPts val="1600"/>
              <a:buChar char="●"/>
            </a:pPr>
            <a:r>
              <a:rPr lang="en-US"/>
              <a:t>Other indicators may also be selected by national programs to supplement WHO indicators.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4" name="Shape 614"/>
        <p:cNvGrpSpPr/>
        <p:nvPr/>
      </p:nvGrpSpPr>
      <p:grpSpPr>
        <a:xfrm>
          <a:off x="0" y="0"/>
          <a:ext cx="0" cy="0"/>
          <a:chOff x="0" y="0"/>
          <a:chExt cx="0" cy="0"/>
        </a:xfrm>
      </p:grpSpPr>
      <p:sp>
        <p:nvSpPr>
          <p:cNvPr id="615" name="Google Shape;615;p80"/>
          <p:cNvSpPr txBox="1"/>
          <p:nvPr>
            <p:ph type="title"/>
          </p:nvPr>
        </p:nvSpPr>
        <p:spPr>
          <a:xfrm>
            <a:off x="640674" y="484832"/>
            <a:ext cx="3706108" cy="458147"/>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SzPct val="94276"/>
              <a:buNone/>
            </a:pPr>
            <a:r>
              <a:rPr lang="en-US"/>
              <a:t>Impact Indicators</a:t>
            </a:r>
            <a:endParaRPr/>
          </a:p>
        </p:txBody>
      </p:sp>
      <p:graphicFrame>
        <p:nvGraphicFramePr>
          <p:cNvPr id="616" name="Google Shape;616;p80"/>
          <p:cNvGraphicFramePr/>
          <p:nvPr/>
        </p:nvGraphicFramePr>
        <p:xfrm>
          <a:off x="271569" y="1115807"/>
          <a:ext cx="3000000" cy="3000000"/>
        </p:xfrm>
        <a:graphic>
          <a:graphicData uri="http://schemas.openxmlformats.org/drawingml/2006/table">
            <a:tbl>
              <a:tblPr bandRow="1" firstRow="1">
                <a:noFill/>
                <a:tableStyleId>{BABDC3ED-A8E0-4A90-9215-AE231B883BF7}</a:tableStyleId>
              </a:tblPr>
              <a:tblGrid>
                <a:gridCol w="5936375"/>
                <a:gridCol w="2561675"/>
              </a:tblGrid>
              <a:tr h="401175">
                <a:tc>
                  <a:txBody>
                    <a:bodyPr/>
                    <a:lstStyle/>
                    <a:p>
                      <a:pPr indent="0" lvl="0" marL="0" marR="0" rtl="0" algn="ctr">
                        <a:lnSpc>
                          <a:spcPct val="100000"/>
                        </a:lnSpc>
                        <a:spcBef>
                          <a:spcPts val="0"/>
                        </a:spcBef>
                        <a:spcAft>
                          <a:spcPts val="0"/>
                        </a:spcAft>
                        <a:buClr>
                          <a:srgbClr val="000000"/>
                        </a:buClr>
                        <a:buSzPts val="1200"/>
                        <a:buFont typeface="Arial"/>
                        <a:buNone/>
                      </a:pPr>
                      <a:r>
                        <a:rPr lang="en-US" sz="1200" u="none" cap="none" strike="noStrike">
                          <a:solidFill>
                            <a:srgbClr val="7F7F7F"/>
                          </a:solidFill>
                          <a:latin typeface="Montserrat"/>
                          <a:ea typeface="Montserrat"/>
                          <a:cs typeface="Montserrat"/>
                          <a:sym typeface="Montserrat"/>
                        </a:rPr>
                        <a:t>WHO Indicators for Laboratory Strengthening</a:t>
                      </a:r>
                      <a:endParaRPr sz="1400" u="none" cap="none" strike="noStrike"/>
                    </a:p>
                  </a:txBody>
                  <a:tcPr marT="34300" marB="34300" marR="68575" marL="68575" anchor="ctr"/>
                </a:tc>
                <a:tc>
                  <a:txBody>
                    <a:bodyPr/>
                    <a:lstStyle/>
                    <a:p>
                      <a:pPr indent="0" lvl="0" marL="0" marR="0" rtl="0" algn="ctr">
                        <a:lnSpc>
                          <a:spcPct val="100000"/>
                        </a:lnSpc>
                        <a:spcBef>
                          <a:spcPts val="0"/>
                        </a:spcBef>
                        <a:spcAft>
                          <a:spcPts val="0"/>
                        </a:spcAft>
                        <a:buClr>
                          <a:srgbClr val="000000"/>
                        </a:buClr>
                        <a:buSzPts val="1200"/>
                        <a:buFont typeface="Arial"/>
                        <a:buNone/>
                      </a:pPr>
                      <a:r>
                        <a:rPr lang="en-US" sz="1200" u="none" cap="none" strike="noStrike">
                          <a:solidFill>
                            <a:srgbClr val="7F7F7F"/>
                          </a:solidFill>
                          <a:latin typeface="Montserrat"/>
                          <a:ea typeface="Montserrat"/>
                          <a:cs typeface="Montserrat"/>
                          <a:sym typeface="Montserrat"/>
                        </a:rPr>
                        <a:t>WHO Target</a:t>
                      </a:r>
                      <a:endParaRPr sz="1400" u="none" cap="none" strike="noStrike"/>
                    </a:p>
                  </a:txBody>
                  <a:tcPr marT="34300" marB="34300" marR="68575" marL="68575" anchor="ctr"/>
                </a:tc>
              </a:tr>
              <a:tr h="582525">
                <a:tc>
                  <a:txBody>
                    <a:bodyPr/>
                    <a:lstStyle/>
                    <a:p>
                      <a:pPr indent="0" lvl="0" marL="0" marR="0" rtl="0" algn="l">
                        <a:lnSpc>
                          <a:spcPct val="100000"/>
                        </a:lnSpc>
                        <a:spcBef>
                          <a:spcPts val="0"/>
                        </a:spcBef>
                        <a:spcAft>
                          <a:spcPts val="0"/>
                        </a:spcAft>
                        <a:buClr>
                          <a:srgbClr val="000000"/>
                        </a:buClr>
                        <a:buSzPts val="1200"/>
                        <a:buFont typeface="Arial"/>
                        <a:buNone/>
                      </a:pPr>
                      <a:r>
                        <a:rPr lang="en-US" sz="1200" u="none" cap="none" strike="noStrike">
                          <a:latin typeface="Montserrat"/>
                          <a:ea typeface="Montserrat"/>
                          <a:cs typeface="Montserrat"/>
                          <a:sym typeface="Montserrat"/>
                        </a:rPr>
                        <a:t>Percentage of notified bacteriologically confirmed TB cases with DST results for RIF</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Montserrat"/>
                        <a:ea typeface="Montserrat"/>
                        <a:cs typeface="Montserrat"/>
                        <a:sym typeface="Montserrat"/>
                      </a:endParaRPr>
                    </a:p>
                  </a:txBody>
                  <a:tcPr marT="34300" marB="34300" marR="68575" marL="68575" anchor="ctr"/>
                </a:tc>
              </a:tr>
              <a:tr h="582525">
                <a:tc>
                  <a:txBody>
                    <a:bodyPr/>
                    <a:lstStyle/>
                    <a:p>
                      <a:pPr indent="0" lvl="0" marL="0" marR="0" rtl="0" algn="l">
                        <a:lnSpc>
                          <a:spcPct val="100000"/>
                        </a:lnSpc>
                        <a:spcBef>
                          <a:spcPts val="0"/>
                        </a:spcBef>
                        <a:spcAft>
                          <a:spcPts val="0"/>
                        </a:spcAft>
                        <a:buClr>
                          <a:srgbClr val="000000"/>
                        </a:buClr>
                        <a:buSzPts val="1200"/>
                        <a:buFont typeface="Arial"/>
                        <a:buNone/>
                      </a:pPr>
                      <a:r>
                        <a:rPr lang="en-US" sz="1200" u="none" cap="none" strike="noStrike">
                          <a:latin typeface="Montserrat"/>
                          <a:ea typeface="Montserrat"/>
                          <a:cs typeface="Montserrat"/>
                          <a:sym typeface="Montserrat"/>
                        </a:rPr>
                        <a:t>Percentage of notified RIF-resistance TB cases with DST results for fluoroquinolones and second-line injectable agents</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Montserrat"/>
                        <a:ea typeface="Montserrat"/>
                        <a:cs typeface="Montserrat"/>
                        <a:sym typeface="Montserrat"/>
                      </a:endParaRPr>
                    </a:p>
                  </a:txBody>
                  <a:tcPr marT="34300" marB="34300" marR="68575" marL="68575" anchor="ctr"/>
                </a:tc>
              </a:tr>
              <a:tr h="824325">
                <a:tc>
                  <a:txBody>
                    <a:bodyPr/>
                    <a:lstStyle/>
                    <a:p>
                      <a:pPr indent="0" lvl="0" marL="0" marR="0" rtl="0" algn="l">
                        <a:lnSpc>
                          <a:spcPct val="100000"/>
                        </a:lnSpc>
                        <a:spcBef>
                          <a:spcPts val="0"/>
                        </a:spcBef>
                        <a:spcAft>
                          <a:spcPts val="0"/>
                        </a:spcAft>
                        <a:buClr>
                          <a:srgbClr val="000000"/>
                        </a:buClr>
                        <a:buSzPts val="1200"/>
                        <a:buFont typeface="Arial"/>
                        <a:buNone/>
                      </a:pPr>
                      <a:r>
                        <a:rPr lang="en-US" sz="1200" u="none" cap="none" strike="noStrike">
                          <a:latin typeface="Montserrat"/>
                          <a:ea typeface="Montserrat"/>
                          <a:cs typeface="Montserrat"/>
                          <a:sym typeface="Montserrat"/>
                        </a:rPr>
                        <a:t>Percentage of testing sites using a WRD at which a data connectivity system has been established that transmits results electronically to clinicians and to an information management system</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Montserrat"/>
                        <a:ea typeface="Montserrat"/>
                        <a:cs typeface="Montserrat"/>
                        <a:sym typeface="Montserrat"/>
                      </a:endParaRPr>
                    </a:p>
                  </a:txBody>
                  <a:tcPr marT="34300" marB="34300" marR="68575" marL="68575" anchor="ctr"/>
                </a:tc>
              </a:tr>
              <a:tr h="582525">
                <a:tc>
                  <a:txBody>
                    <a:bodyPr/>
                    <a:lstStyle/>
                    <a:p>
                      <a:pPr indent="0" lvl="0" marL="0" marR="0" rtl="0" algn="l">
                        <a:lnSpc>
                          <a:spcPct val="100000"/>
                        </a:lnSpc>
                        <a:spcBef>
                          <a:spcPts val="0"/>
                        </a:spcBef>
                        <a:spcAft>
                          <a:spcPts val="0"/>
                        </a:spcAft>
                        <a:buClr>
                          <a:srgbClr val="000000"/>
                        </a:buClr>
                        <a:buSzPts val="1200"/>
                        <a:buFont typeface="Arial"/>
                        <a:buNone/>
                      </a:pPr>
                      <a:r>
                        <a:rPr lang="en-US" sz="1200" u="none" cap="none" strike="noStrike">
                          <a:latin typeface="Montserrat"/>
                          <a:ea typeface="Montserrat"/>
                          <a:cs typeface="Montserrat"/>
                          <a:sym typeface="Montserrat"/>
                        </a:rPr>
                        <a:t>Percentage of notified new and relapse TB cases tested with a WHO-approved rapid diagnostic test (WRD) as the initial diagnostic test</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Montserrat"/>
                        <a:ea typeface="Montserrat"/>
                        <a:cs typeface="Montserrat"/>
                        <a:sym typeface="Montserrat"/>
                      </a:endParaRPr>
                    </a:p>
                  </a:txBody>
                  <a:tcPr marT="34300" marB="34300" marR="68575" marL="68575" anchor="ctr"/>
                </a:tc>
              </a:tr>
              <a:tr h="582525">
                <a:tc>
                  <a:txBody>
                    <a:bodyPr/>
                    <a:lstStyle/>
                    <a:p>
                      <a:pPr indent="0" lvl="0" marL="0" marR="0" rtl="0" algn="l">
                        <a:lnSpc>
                          <a:spcPct val="100000"/>
                        </a:lnSpc>
                        <a:spcBef>
                          <a:spcPts val="0"/>
                        </a:spcBef>
                        <a:spcAft>
                          <a:spcPts val="0"/>
                        </a:spcAft>
                        <a:buClr>
                          <a:srgbClr val="000000"/>
                        </a:buClr>
                        <a:buSzPts val="1200"/>
                        <a:buFont typeface="Arial"/>
                        <a:buNone/>
                      </a:pPr>
                      <a:r>
                        <a:rPr lang="en-US" sz="1200" u="none" cap="none" strike="noStrike">
                          <a:latin typeface="Montserrat"/>
                          <a:ea typeface="Montserrat"/>
                          <a:cs typeface="Montserrat"/>
                          <a:sym typeface="Montserrat"/>
                        </a:rPr>
                        <a:t>Percentage of notified new and relapse TB cases with bacteriological confirmation</a:t>
                      </a:r>
                      <a:endParaRPr sz="1400" u="none" cap="none" strike="noStrike"/>
                    </a:p>
                  </a:txBody>
                  <a:tcPr marT="34300" marB="34300" marR="68575" marL="68575" anchor="ct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Montserrat"/>
                        <a:ea typeface="Montserrat"/>
                        <a:cs typeface="Montserrat"/>
                        <a:sym typeface="Montserrat"/>
                      </a:endParaRPr>
                    </a:p>
                  </a:txBody>
                  <a:tcPr marT="34300" marB="34300" marR="68575" marL="68575" anchor="ctr"/>
                </a:tc>
              </a:tr>
            </a:tbl>
          </a:graphicData>
        </a:graphic>
      </p:graphicFrame>
      <p:sp>
        <p:nvSpPr>
          <p:cNvPr id="617" name="Google Shape;617;p80"/>
          <p:cNvSpPr txBox="1"/>
          <p:nvPr/>
        </p:nvSpPr>
        <p:spPr>
          <a:xfrm>
            <a:off x="271569" y="38466"/>
            <a:ext cx="8111100" cy="572700"/>
          </a:xfrm>
          <a:prstGeom prst="rect">
            <a:avLst/>
          </a:prstGeom>
          <a:noFill/>
          <a:ln>
            <a:noFill/>
          </a:ln>
        </p:spPr>
        <p:txBody>
          <a:bodyPr anchorCtr="0" anchor="b" bIns="0" lIns="0" spcFirstLastPara="1" rIns="0" wrap="square" tIns="0">
            <a:normAutofit/>
          </a:bodyPr>
          <a:lstStyle/>
          <a:p>
            <a:pPr indent="0" lvl="0" marL="0" marR="0" rtl="0" algn="l">
              <a:lnSpc>
                <a:spcPct val="100000"/>
              </a:lnSpc>
              <a:spcBef>
                <a:spcPts val="0"/>
              </a:spcBef>
              <a:spcAft>
                <a:spcPts val="0"/>
              </a:spcAft>
              <a:buClr>
                <a:schemeClr val="accent1"/>
              </a:buClr>
              <a:buSzPts val="2800"/>
              <a:buFont typeface="Montserrat ExtraBold"/>
              <a:buNone/>
            </a:pPr>
            <a:r>
              <a:rPr b="1" i="0" lang="en-US" sz="2800" u="none" cap="none" strike="noStrike">
                <a:solidFill>
                  <a:schemeClr val="accent1"/>
                </a:solidFill>
                <a:latin typeface="Montserrat ExtraBold"/>
                <a:ea typeface="Montserrat ExtraBold"/>
                <a:cs typeface="Montserrat ExtraBold"/>
                <a:sym typeface="Montserrat ExtraBold"/>
              </a:rPr>
              <a:t>Knowledge Check – Question 1</a:t>
            </a:r>
            <a:endParaRPr b="0" i="0" sz="1400" u="none" cap="none" strike="noStrike">
              <a:solidFill>
                <a:srgbClr val="000000"/>
              </a:solidFill>
              <a:latin typeface="Arial"/>
              <a:ea typeface="Arial"/>
              <a:cs typeface="Arial"/>
              <a:sym typeface="Arial"/>
            </a:endParaRPr>
          </a:p>
        </p:txBody>
      </p:sp>
      <p:sp>
        <p:nvSpPr>
          <p:cNvPr id="618" name="Google Shape;618;p80"/>
          <p:cNvSpPr txBox="1"/>
          <p:nvPr/>
        </p:nvSpPr>
        <p:spPr>
          <a:xfrm>
            <a:off x="88365" y="543107"/>
            <a:ext cx="8414961" cy="335782"/>
          </a:xfrm>
          <a:prstGeom prst="rect">
            <a:avLst/>
          </a:prstGeom>
          <a:noFill/>
          <a:ln>
            <a:noFill/>
          </a:ln>
        </p:spPr>
        <p:txBody>
          <a:bodyPr anchorCtr="0" anchor="t" bIns="91425" lIns="91425" spcFirstLastPara="1" rIns="91425" wrap="square" tIns="91425">
            <a:noAutofit/>
          </a:bodyPr>
          <a:lstStyle/>
          <a:p>
            <a:pPr indent="0" lvl="0" marL="114300" marR="0" rtl="0" algn="l">
              <a:lnSpc>
                <a:spcPct val="100000"/>
              </a:lnSpc>
              <a:spcBef>
                <a:spcPts val="0"/>
              </a:spcBef>
              <a:spcAft>
                <a:spcPts val="0"/>
              </a:spcAft>
              <a:buClr>
                <a:schemeClr val="dk1"/>
              </a:buClr>
              <a:buSzPts val="1800"/>
              <a:buFont typeface="Montserrat"/>
              <a:buNone/>
            </a:pPr>
            <a:r>
              <a:rPr b="0" i="0" lang="en-US" sz="1800" u="none" cap="none" strike="noStrike">
                <a:solidFill>
                  <a:schemeClr val="dk1"/>
                </a:solidFill>
                <a:latin typeface="Montserrat"/>
                <a:ea typeface="Montserrat"/>
                <a:cs typeface="Montserrat"/>
                <a:sym typeface="Montserrat"/>
              </a:rPr>
              <a:t>Complete the chart with the associated WHO target.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2" name="Shape 622"/>
        <p:cNvGrpSpPr/>
        <p:nvPr/>
      </p:nvGrpSpPr>
      <p:grpSpPr>
        <a:xfrm>
          <a:off x="0" y="0"/>
          <a:ext cx="0" cy="0"/>
          <a:chOff x="0" y="0"/>
          <a:chExt cx="0" cy="0"/>
        </a:xfrm>
      </p:grpSpPr>
      <p:sp>
        <p:nvSpPr>
          <p:cNvPr id="623" name="Google Shape;623;p81"/>
          <p:cNvSpPr txBox="1"/>
          <p:nvPr>
            <p:ph type="title"/>
          </p:nvPr>
        </p:nvSpPr>
        <p:spPr>
          <a:xfrm>
            <a:off x="640674" y="484832"/>
            <a:ext cx="3706108" cy="458147"/>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SzPct val="94276"/>
              <a:buNone/>
            </a:pPr>
            <a:r>
              <a:rPr lang="en-US"/>
              <a:t>Impact Indicators</a:t>
            </a:r>
            <a:endParaRPr/>
          </a:p>
        </p:txBody>
      </p:sp>
      <p:sp>
        <p:nvSpPr>
          <p:cNvPr id="624" name="Google Shape;624;p81"/>
          <p:cNvSpPr txBox="1"/>
          <p:nvPr/>
        </p:nvSpPr>
        <p:spPr>
          <a:xfrm>
            <a:off x="501889" y="254382"/>
            <a:ext cx="7900442" cy="572700"/>
          </a:xfrm>
          <a:prstGeom prst="rect">
            <a:avLst/>
          </a:prstGeom>
          <a:noFill/>
          <a:ln>
            <a:noFill/>
          </a:ln>
        </p:spPr>
        <p:txBody>
          <a:bodyPr anchorCtr="0" anchor="b" bIns="0" lIns="0" spcFirstLastPara="1" rIns="0" wrap="square" tIns="0">
            <a:normAutofit/>
          </a:bodyPr>
          <a:lstStyle/>
          <a:p>
            <a:pPr indent="0" lvl="0" marL="0" marR="0" rtl="0" algn="l">
              <a:lnSpc>
                <a:spcPct val="100000"/>
              </a:lnSpc>
              <a:spcBef>
                <a:spcPts val="0"/>
              </a:spcBef>
              <a:spcAft>
                <a:spcPts val="0"/>
              </a:spcAft>
              <a:buClr>
                <a:schemeClr val="accent1"/>
              </a:buClr>
              <a:buSzPts val="2800"/>
              <a:buFont typeface="Montserrat ExtraBold"/>
              <a:buNone/>
            </a:pPr>
            <a:r>
              <a:rPr b="1" i="0" lang="en-US" sz="2800" u="none" cap="none" strike="noStrike">
                <a:solidFill>
                  <a:schemeClr val="accent1"/>
                </a:solidFill>
                <a:latin typeface="Montserrat ExtraBold"/>
                <a:ea typeface="Montserrat ExtraBold"/>
                <a:cs typeface="Montserrat ExtraBold"/>
                <a:sym typeface="Montserrat ExtraBold"/>
              </a:rPr>
              <a:t>Knowledge Check – Question 2</a:t>
            </a:r>
            <a:endParaRPr b="0" i="0" sz="1400" u="none" cap="none" strike="noStrike">
              <a:solidFill>
                <a:srgbClr val="000000"/>
              </a:solidFill>
              <a:latin typeface="Arial"/>
              <a:ea typeface="Arial"/>
              <a:cs typeface="Arial"/>
              <a:sym typeface="Arial"/>
            </a:endParaRPr>
          </a:p>
        </p:txBody>
      </p:sp>
      <p:sp>
        <p:nvSpPr>
          <p:cNvPr id="625" name="Google Shape;625;p81"/>
          <p:cNvSpPr txBox="1"/>
          <p:nvPr/>
        </p:nvSpPr>
        <p:spPr>
          <a:xfrm>
            <a:off x="291231" y="942979"/>
            <a:ext cx="8263031" cy="708177"/>
          </a:xfrm>
          <a:prstGeom prst="rect">
            <a:avLst/>
          </a:prstGeom>
          <a:noFill/>
          <a:ln>
            <a:noFill/>
          </a:ln>
        </p:spPr>
        <p:txBody>
          <a:bodyPr anchorCtr="0" anchor="t" bIns="91425" lIns="91425" spcFirstLastPara="1" rIns="91425" wrap="square" tIns="91425">
            <a:noAutofit/>
          </a:bodyPr>
          <a:lstStyle/>
          <a:p>
            <a:pPr indent="0" lvl="0" marL="114300" marR="0" rtl="0" algn="l">
              <a:lnSpc>
                <a:spcPct val="100000"/>
              </a:lnSpc>
              <a:spcBef>
                <a:spcPts val="0"/>
              </a:spcBef>
              <a:spcAft>
                <a:spcPts val="0"/>
              </a:spcAft>
              <a:buClr>
                <a:schemeClr val="dk1"/>
              </a:buClr>
              <a:buSzPts val="1800"/>
              <a:buFont typeface="Montserrat"/>
              <a:buNone/>
            </a:pPr>
            <a:r>
              <a:rPr b="0" i="0" lang="en-US" sz="1800" u="none" cap="none" strike="noStrike">
                <a:solidFill>
                  <a:schemeClr val="dk1"/>
                </a:solidFill>
                <a:latin typeface="Montserrat"/>
                <a:ea typeface="Montserrat"/>
                <a:cs typeface="Montserrat"/>
                <a:sym typeface="Montserrat"/>
              </a:rPr>
              <a:t>Name one other impact indicator that you think is important to monitor and explain why.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9" name="Shape 629"/>
        <p:cNvGrpSpPr/>
        <p:nvPr/>
      </p:nvGrpSpPr>
      <p:grpSpPr>
        <a:xfrm>
          <a:off x="0" y="0"/>
          <a:ext cx="0" cy="0"/>
          <a:chOff x="0" y="0"/>
          <a:chExt cx="0" cy="0"/>
        </a:xfrm>
      </p:grpSpPr>
      <p:sp>
        <p:nvSpPr>
          <p:cNvPr id="630" name="Google Shape;630;p82"/>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000"/>
              <a:buNone/>
            </a:pPr>
            <a:r>
              <a:rPr b="1" lang="en-US"/>
              <a:t>THANK YOU</a:t>
            </a:r>
            <a:endParaRPr/>
          </a:p>
        </p:txBody>
      </p:sp>
      <p:pic>
        <p:nvPicPr>
          <p:cNvPr descr="Logo&#10;&#10;Description automatically generated" id="631" name="Google Shape;631;p82"/>
          <p:cNvPicPr preferRelativeResize="0"/>
          <p:nvPr/>
        </p:nvPicPr>
        <p:blipFill rotWithShape="1">
          <a:blip r:embed="rId3">
            <a:alphaModFix/>
          </a:blip>
          <a:srcRect b="0" l="0" r="0" t="0"/>
          <a:stretch/>
        </p:blipFill>
        <p:spPr>
          <a:xfrm>
            <a:off x="1364748" y="3680875"/>
            <a:ext cx="1934150" cy="576975"/>
          </a:xfrm>
          <a:prstGeom prst="rect">
            <a:avLst/>
          </a:prstGeom>
          <a:noFill/>
          <a:ln>
            <a:noFill/>
          </a:ln>
        </p:spPr>
      </p:pic>
      <p:pic>
        <p:nvPicPr>
          <p:cNvPr id="632" name="Google Shape;632;p82"/>
          <p:cNvPicPr preferRelativeResize="0"/>
          <p:nvPr/>
        </p:nvPicPr>
        <p:blipFill rotWithShape="1">
          <a:blip r:embed="rId4">
            <a:alphaModFix/>
          </a:blip>
          <a:srcRect b="0" l="0" r="0" t="0"/>
          <a:stretch/>
        </p:blipFill>
        <p:spPr>
          <a:xfrm>
            <a:off x="4090789" y="3781415"/>
            <a:ext cx="2029220" cy="375895"/>
          </a:xfrm>
          <a:prstGeom prst="rect">
            <a:avLst/>
          </a:prstGeom>
          <a:noFill/>
          <a:ln>
            <a:noFill/>
          </a:ln>
        </p:spPr>
      </p:pic>
      <p:pic>
        <p:nvPicPr>
          <p:cNvPr id="633" name="Google Shape;633;p82"/>
          <p:cNvPicPr preferRelativeResize="0"/>
          <p:nvPr/>
        </p:nvPicPr>
        <p:blipFill>
          <a:blip r:embed="rId5">
            <a:alphaModFix/>
          </a:blip>
          <a:stretch>
            <a:fillRect/>
          </a:stretch>
        </p:blipFill>
        <p:spPr>
          <a:xfrm>
            <a:off x="6911900" y="3594923"/>
            <a:ext cx="896125" cy="664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0" name="Shape 490"/>
        <p:cNvGrpSpPr/>
        <p:nvPr/>
      </p:nvGrpSpPr>
      <p:grpSpPr>
        <a:xfrm>
          <a:off x="0" y="0"/>
          <a:ext cx="0" cy="0"/>
          <a:chOff x="0" y="0"/>
          <a:chExt cx="0" cy="0"/>
        </a:xfrm>
      </p:grpSpPr>
      <p:sp>
        <p:nvSpPr>
          <p:cNvPr id="491" name="Google Shape;491;p65"/>
          <p:cNvSpPr txBox="1"/>
          <p:nvPr>
            <p:ph idx="1" type="body"/>
          </p:nvPr>
        </p:nvSpPr>
        <p:spPr>
          <a:xfrm>
            <a:off x="705225" y="1166075"/>
            <a:ext cx="8053121" cy="3078900"/>
          </a:xfrm>
          <a:prstGeom prst="rect">
            <a:avLst/>
          </a:prstGeom>
          <a:noFill/>
          <a:ln>
            <a:noFill/>
          </a:ln>
        </p:spPr>
        <p:txBody>
          <a:bodyPr anchorCtr="0" anchor="t" bIns="91425" lIns="91425" spcFirstLastPara="1" rIns="91425" wrap="square" tIns="91425">
            <a:noAutofit/>
          </a:bodyPr>
          <a:lstStyle/>
          <a:p>
            <a:pPr indent="0" lvl="0" marL="0" rtl="0" algn="l">
              <a:lnSpc>
                <a:spcPct val="107000"/>
              </a:lnSpc>
              <a:spcBef>
                <a:spcPts val="0"/>
              </a:spcBef>
              <a:spcAft>
                <a:spcPts val="0"/>
              </a:spcAft>
              <a:buSzPts val="1200"/>
              <a:buNone/>
            </a:pPr>
            <a:r>
              <a:rPr lang="en-US" sz="900">
                <a:latin typeface="Montserrat"/>
                <a:ea typeface="Montserrat"/>
                <a:cs typeface="Montserrat"/>
                <a:sym typeface="Montserrat"/>
              </a:rPr>
              <a:t>These training modules were developed as a collaboration between the United States Agency for International Development (USAID) and its Infectious Disease Detection and Surveillance project (IDDS) and the Stop TB Partnership, as part of the </a:t>
            </a:r>
            <a:r>
              <a:rPr i="1" lang="en-US" sz="900">
                <a:latin typeface="Montserrat"/>
                <a:ea typeface="Montserrat"/>
                <a:cs typeface="Montserrat"/>
                <a:sym typeface="Montserrat"/>
              </a:rPr>
              <a:t>introducing New Tools Project</a:t>
            </a:r>
            <a:r>
              <a:rPr lang="en-US" sz="900">
                <a:latin typeface="Montserrat"/>
                <a:ea typeface="Montserrat"/>
                <a:cs typeface="Montserrat"/>
                <a:sym typeface="Montserrat"/>
              </a:rPr>
              <a:t> (iNTP). The content is based on the Stop TB/USAID/GLI </a:t>
            </a:r>
            <a:r>
              <a:rPr i="1" lang="en-US" sz="900" u="sng">
                <a:solidFill>
                  <a:schemeClr val="hlink"/>
                </a:solidFill>
                <a:latin typeface="Montserrat"/>
                <a:ea typeface="Montserrat"/>
                <a:cs typeface="Montserrat"/>
                <a:sym typeface="Montserrat"/>
                <a:hlinkClick r:id="rId3"/>
              </a:rPr>
              <a:t>Practical Guide to Implementation of Truenat™ Tests for the Detection of TB and Rifampicin Resistance</a:t>
            </a:r>
            <a:r>
              <a:rPr i="1" lang="en-US" sz="900">
                <a:latin typeface="Montserrat"/>
                <a:ea typeface="Montserrat"/>
                <a:cs typeface="Montserrat"/>
                <a:sym typeface="Montserrat"/>
              </a:rPr>
              <a:t>, </a:t>
            </a:r>
            <a:r>
              <a:rPr lang="en-US" sz="900">
                <a:latin typeface="Montserrat"/>
                <a:ea typeface="Montserrat"/>
                <a:cs typeface="Montserrat"/>
                <a:sym typeface="Montserrat"/>
              </a:rPr>
              <a:t>together with content provided by Molbio Diagnostics (Module 3). </a:t>
            </a:r>
            <a:r>
              <a:rPr lang="en-US" sz="900"/>
              <a:t>The material was technically reviewed and endorsed by the Global Laboratory Initiative.</a:t>
            </a:r>
            <a:endParaRPr sz="900"/>
          </a:p>
          <a:p>
            <a:pPr indent="0" lvl="0" marL="0" rtl="0" algn="l">
              <a:lnSpc>
                <a:spcPct val="107000"/>
              </a:lnSpc>
              <a:spcBef>
                <a:spcPts val="600"/>
              </a:spcBef>
              <a:spcAft>
                <a:spcPts val="0"/>
              </a:spcAft>
              <a:buSzPts val="1200"/>
              <a:buNone/>
            </a:pPr>
            <a:r>
              <a:rPr lang="en-US" sz="900">
                <a:latin typeface="Montserrat"/>
                <a:ea typeface="Montserrat"/>
                <a:cs typeface="Montserrat"/>
                <a:sym typeface="Montserrat"/>
              </a:rPr>
              <a:t>All reasonable precautions have been taken by the authors to verify the information contained in this publication. However, the published material is being distributed without warranty of any kind, either expressed or implied. The responsibility for the interpretation and use of the material lies with the reader.</a:t>
            </a:r>
            <a:endParaRPr/>
          </a:p>
          <a:p>
            <a:pPr indent="0" lvl="0" marL="0" rtl="0" algn="l">
              <a:lnSpc>
                <a:spcPct val="107000"/>
              </a:lnSpc>
              <a:spcBef>
                <a:spcPts val="600"/>
              </a:spcBef>
              <a:spcAft>
                <a:spcPts val="0"/>
              </a:spcAft>
              <a:buSzPts val="1200"/>
              <a:buNone/>
            </a:pPr>
            <a:r>
              <a:rPr lang="en-US" sz="900">
                <a:latin typeface="Montserrat"/>
                <a:ea typeface="Montserrat"/>
                <a:cs typeface="Montserrat"/>
                <a:sym typeface="Montserrat"/>
              </a:rPr>
              <a:t>In no event shall the authors be liable for damages arising from its use. Development of this document was made possible with financial support from the United States Agency for International Development. The views expressed herein are those of the authors and do not necessarily reflect those of the U.S. Agency for International Development or the U.S. Government.</a:t>
            </a:r>
            <a:endParaRPr/>
          </a:p>
          <a:p>
            <a:pPr indent="-228594" lvl="0" marL="457189" rtl="0" algn="l">
              <a:lnSpc>
                <a:spcPct val="100000"/>
              </a:lnSpc>
              <a:spcBef>
                <a:spcPts val="1200"/>
              </a:spcBef>
              <a:spcAft>
                <a:spcPts val="0"/>
              </a:spcAft>
              <a:buSzPts val="1200"/>
              <a:buNone/>
            </a:pPr>
            <a:r>
              <a:t/>
            </a:r>
            <a:endParaRPr/>
          </a:p>
        </p:txBody>
      </p:sp>
      <p:sp>
        <p:nvSpPr>
          <p:cNvPr id="492" name="Google Shape;492;p65"/>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000"/>
              <a:buNone/>
            </a:pPr>
            <a:r>
              <a:rPr b="1" lang="en-US"/>
              <a:t>ACKNOWLEDGEMENTS</a:t>
            </a:r>
            <a:endParaRPr/>
          </a:p>
        </p:txBody>
      </p:sp>
      <p:pic>
        <p:nvPicPr>
          <p:cNvPr descr="Logo&#10;&#10;Description automatically generated" id="493" name="Google Shape;493;p65"/>
          <p:cNvPicPr preferRelativeResize="0"/>
          <p:nvPr/>
        </p:nvPicPr>
        <p:blipFill rotWithShape="1">
          <a:blip r:embed="rId4">
            <a:alphaModFix/>
          </a:blip>
          <a:srcRect b="0" l="0" r="0" t="0"/>
          <a:stretch/>
        </p:blipFill>
        <p:spPr>
          <a:xfrm>
            <a:off x="1288548" y="3680875"/>
            <a:ext cx="1934150" cy="576975"/>
          </a:xfrm>
          <a:prstGeom prst="rect">
            <a:avLst/>
          </a:prstGeom>
          <a:noFill/>
          <a:ln>
            <a:noFill/>
          </a:ln>
        </p:spPr>
      </p:pic>
      <p:pic>
        <p:nvPicPr>
          <p:cNvPr id="494" name="Google Shape;494;p65"/>
          <p:cNvPicPr preferRelativeResize="0"/>
          <p:nvPr/>
        </p:nvPicPr>
        <p:blipFill rotWithShape="1">
          <a:blip r:embed="rId5">
            <a:alphaModFix/>
          </a:blip>
          <a:srcRect b="0" l="0" r="0" t="0"/>
          <a:stretch/>
        </p:blipFill>
        <p:spPr>
          <a:xfrm>
            <a:off x="4014589" y="3781415"/>
            <a:ext cx="2029220" cy="375895"/>
          </a:xfrm>
          <a:prstGeom prst="rect">
            <a:avLst/>
          </a:prstGeom>
          <a:noFill/>
          <a:ln>
            <a:noFill/>
          </a:ln>
        </p:spPr>
      </p:pic>
      <p:pic>
        <p:nvPicPr>
          <p:cNvPr id="495" name="Google Shape;495;p65"/>
          <p:cNvPicPr preferRelativeResize="0"/>
          <p:nvPr/>
        </p:nvPicPr>
        <p:blipFill>
          <a:blip r:embed="rId6">
            <a:alphaModFix/>
          </a:blip>
          <a:stretch>
            <a:fillRect/>
          </a:stretch>
        </p:blipFill>
        <p:spPr>
          <a:xfrm>
            <a:off x="6835700" y="3594923"/>
            <a:ext cx="896125" cy="6648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9" name="Shape 499"/>
        <p:cNvGrpSpPr/>
        <p:nvPr/>
      </p:nvGrpSpPr>
      <p:grpSpPr>
        <a:xfrm>
          <a:off x="0" y="0"/>
          <a:ext cx="0" cy="0"/>
          <a:chOff x="0" y="0"/>
          <a:chExt cx="0" cy="0"/>
        </a:xfrm>
      </p:grpSpPr>
      <p:sp>
        <p:nvSpPr>
          <p:cNvPr id="500" name="Google Shape;500;p66"/>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000"/>
              <a:buNone/>
            </a:pPr>
            <a:r>
              <a:rPr b="1" lang="en-US">
                <a:solidFill>
                  <a:schemeClr val="accent1"/>
                </a:solidFill>
              </a:rPr>
              <a:t>Introduction</a:t>
            </a:r>
            <a:endParaRPr/>
          </a:p>
        </p:txBody>
      </p:sp>
      <p:sp>
        <p:nvSpPr>
          <p:cNvPr id="501" name="Google Shape;501;p66"/>
          <p:cNvSpPr txBox="1"/>
          <p:nvPr>
            <p:ph idx="1" type="body"/>
          </p:nvPr>
        </p:nvSpPr>
        <p:spPr>
          <a:xfrm>
            <a:off x="781050" y="1210025"/>
            <a:ext cx="7639936" cy="3063525"/>
          </a:xfrm>
          <a:prstGeom prst="rect">
            <a:avLst/>
          </a:prstGeom>
          <a:noFill/>
          <a:ln>
            <a:noFill/>
          </a:ln>
        </p:spPr>
        <p:txBody>
          <a:bodyPr anchorCtr="0" anchor="t" bIns="91425" lIns="91425" spcFirstLastPara="1" rIns="91425" wrap="square" tIns="91425">
            <a:noAutofit/>
          </a:bodyPr>
          <a:lstStyle/>
          <a:p>
            <a:pPr indent="0" lvl="0" marL="139700" rtl="0" algn="l">
              <a:lnSpc>
                <a:spcPct val="100000"/>
              </a:lnSpc>
              <a:spcBef>
                <a:spcPts val="0"/>
              </a:spcBef>
              <a:spcAft>
                <a:spcPts val="0"/>
              </a:spcAft>
              <a:buSzPts val="1800"/>
              <a:buNone/>
            </a:pPr>
            <a:r>
              <a:rPr lang="en-US" sz="1800"/>
              <a:t>Monitoring and evaluating Truenat’s implementation and the impact of Truenat on TB-related targets and goals is critical. </a:t>
            </a:r>
            <a:endParaRPr/>
          </a:p>
          <a:p>
            <a:pPr indent="0" lvl="0" marL="139700" rtl="0" algn="l">
              <a:lnSpc>
                <a:spcPct val="100000"/>
              </a:lnSpc>
              <a:spcBef>
                <a:spcPts val="0"/>
              </a:spcBef>
              <a:spcAft>
                <a:spcPts val="0"/>
              </a:spcAft>
              <a:buSzPts val="1800"/>
              <a:buNone/>
            </a:pPr>
            <a:r>
              <a:t/>
            </a:r>
            <a:endParaRPr sz="1800"/>
          </a:p>
          <a:p>
            <a:pPr indent="0" lvl="0" marL="139700" rtl="0" algn="l">
              <a:lnSpc>
                <a:spcPct val="100000"/>
              </a:lnSpc>
              <a:spcBef>
                <a:spcPts val="0"/>
              </a:spcBef>
              <a:spcAft>
                <a:spcPts val="0"/>
              </a:spcAft>
              <a:buSzPts val="1800"/>
              <a:buNone/>
            </a:pPr>
            <a:r>
              <a:rPr lang="en-US" sz="1800"/>
              <a:t>This module will provide participants with an overview of how to establish an M&amp;E plan for Truenat by detailing indicators that can be incorporated into national systems and plans.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67"/>
          <p:cNvSpPr txBox="1"/>
          <p:nvPr>
            <p:ph type="title"/>
          </p:nvPr>
        </p:nvSpPr>
        <p:spPr>
          <a:xfrm>
            <a:off x="705222" y="445025"/>
            <a:ext cx="81111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000"/>
              <a:buNone/>
            </a:pPr>
            <a:r>
              <a:rPr lang="en-US"/>
              <a:t>Module 5 Learning Objectives</a:t>
            </a:r>
            <a:endParaRPr/>
          </a:p>
        </p:txBody>
      </p:sp>
      <p:sp>
        <p:nvSpPr>
          <p:cNvPr id="507" name="Google Shape;507;p67"/>
          <p:cNvSpPr txBox="1"/>
          <p:nvPr>
            <p:ph idx="1" type="body"/>
          </p:nvPr>
        </p:nvSpPr>
        <p:spPr>
          <a:xfrm>
            <a:off x="781050" y="1210025"/>
            <a:ext cx="7639936" cy="3063525"/>
          </a:xfrm>
          <a:prstGeom prst="rect">
            <a:avLst/>
          </a:prstGeom>
          <a:noFill/>
          <a:ln>
            <a:noFill/>
          </a:ln>
        </p:spPr>
        <p:txBody>
          <a:bodyPr anchorCtr="0" anchor="t" bIns="91425" lIns="91425" spcFirstLastPara="1" rIns="91425" wrap="square" tIns="91425">
            <a:noAutofit/>
          </a:bodyPr>
          <a:lstStyle/>
          <a:p>
            <a:pPr indent="0" lvl="0" marL="114300" rtl="0" algn="l">
              <a:lnSpc>
                <a:spcPct val="100000"/>
              </a:lnSpc>
              <a:spcBef>
                <a:spcPts val="0"/>
              </a:spcBef>
              <a:spcAft>
                <a:spcPts val="0"/>
              </a:spcAft>
              <a:buSzPts val="1800"/>
              <a:buNone/>
            </a:pPr>
            <a:r>
              <a:rPr lang="en-US"/>
              <a:t>By the end of this module, participants should be able to:</a:t>
            </a:r>
            <a:endParaRPr/>
          </a:p>
          <a:p>
            <a:pPr indent="0" lvl="0" marL="114300" rtl="0" algn="l">
              <a:lnSpc>
                <a:spcPct val="100000"/>
              </a:lnSpc>
              <a:spcBef>
                <a:spcPts val="0"/>
              </a:spcBef>
              <a:spcAft>
                <a:spcPts val="0"/>
              </a:spcAft>
              <a:buSzPts val="1800"/>
              <a:buNone/>
            </a:pPr>
            <a:r>
              <a:t/>
            </a:r>
            <a:endParaRPr sz="1100"/>
          </a:p>
          <a:p>
            <a:pPr indent="-342900" lvl="0" marL="457200" rtl="0" algn="l">
              <a:lnSpc>
                <a:spcPct val="100000"/>
              </a:lnSpc>
              <a:spcBef>
                <a:spcPts val="0"/>
              </a:spcBef>
              <a:spcAft>
                <a:spcPts val="0"/>
              </a:spcAft>
              <a:buSzPts val="1800"/>
              <a:buChar char="●"/>
            </a:pPr>
            <a:r>
              <a:rPr lang="en-US"/>
              <a:t>Outline a general approach to monitoring and evaluating the impact of Truenat on TB-related targets and goals.</a:t>
            </a:r>
            <a:endParaRPr/>
          </a:p>
          <a:p>
            <a:pPr indent="0" lvl="0" marL="114300" rtl="0" algn="l">
              <a:lnSpc>
                <a:spcPct val="100000"/>
              </a:lnSpc>
              <a:spcBef>
                <a:spcPts val="0"/>
              </a:spcBef>
              <a:spcAft>
                <a:spcPts val="0"/>
              </a:spcAft>
              <a:buSzPts val="1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68"/>
          <p:cNvSpPr txBox="1"/>
          <p:nvPr>
            <p:ph type="title"/>
          </p:nvPr>
        </p:nvSpPr>
        <p:spPr>
          <a:xfrm>
            <a:off x="1355725" y="1795545"/>
            <a:ext cx="3957900" cy="3549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sz="2000"/>
              <a:t>M&amp;E for Truenat</a:t>
            </a:r>
            <a:endParaRPr sz="2000"/>
          </a:p>
        </p:txBody>
      </p:sp>
      <p:sp>
        <p:nvSpPr>
          <p:cNvPr id="513" name="Google Shape;513;p68"/>
          <p:cNvSpPr txBox="1"/>
          <p:nvPr>
            <p:ph idx="2" type="title"/>
          </p:nvPr>
        </p:nvSpPr>
        <p:spPr>
          <a:xfrm>
            <a:off x="689200" y="1645374"/>
            <a:ext cx="770100" cy="540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2400"/>
              <a:buNone/>
            </a:pPr>
            <a:r>
              <a:rPr lang="en-US">
                <a:solidFill>
                  <a:schemeClr val="accent2"/>
                </a:solidFill>
              </a:rPr>
              <a:t>01.</a:t>
            </a:r>
            <a:endParaRPr/>
          </a:p>
        </p:txBody>
      </p:sp>
      <p:sp>
        <p:nvSpPr>
          <p:cNvPr id="514" name="Google Shape;514;p68"/>
          <p:cNvSpPr txBox="1"/>
          <p:nvPr>
            <p:ph idx="3" type="title"/>
          </p:nvPr>
        </p:nvSpPr>
        <p:spPr>
          <a:xfrm>
            <a:off x="1355725" y="2580770"/>
            <a:ext cx="4643480" cy="3549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b="1" lang="en-US" sz="2000">
                <a:latin typeface="Montserrat ExtraBold"/>
                <a:ea typeface="Montserrat ExtraBold"/>
                <a:cs typeface="Montserrat ExtraBold"/>
                <a:sym typeface="Montserrat ExtraBold"/>
              </a:rPr>
              <a:t>Indicators</a:t>
            </a:r>
            <a:endParaRPr b="1" sz="2000">
              <a:latin typeface="Montserrat ExtraBold"/>
              <a:ea typeface="Montserrat ExtraBold"/>
              <a:cs typeface="Montserrat ExtraBold"/>
              <a:sym typeface="Montserrat ExtraBold"/>
            </a:endParaRPr>
          </a:p>
        </p:txBody>
      </p:sp>
      <p:sp>
        <p:nvSpPr>
          <p:cNvPr id="515" name="Google Shape;515;p68"/>
          <p:cNvSpPr txBox="1"/>
          <p:nvPr>
            <p:ph idx="5" type="title"/>
          </p:nvPr>
        </p:nvSpPr>
        <p:spPr>
          <a:xfrm>
            <a:off x="689200" y="2430599"/>
            <a:ext cx="770100" cy="540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2400"/>
              <a:buNone/>
            </a:pPr>
            <a:r>
              <a:rPr lang="en-US"/>
              <a:t>02.</a:t>
            </a:r>
            <a:endParaRPr/>
          </a:p>
        </p:txBody>
      </p:sp>
      <p:sp>
        <p:nvSpPr>
          <p:cNvPr id="516" name="Google Shape;516;p68"/>
          <p:cNvSpPr txBox="1"/>
          <p:nvPr/>
        </p:nvSpPr>
        <p:spPr>
          <a:xfrm>
            <a:off x="308920" y="231849"/>
            <a:ext cx="6579972" cy="1422506"/>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SzPts val="1400"/>
              <a:buFont typeface="Montserrat ExtraBold"/>
              <a:buNone/>
            </a:pPr>
            <a:r>
              <a:rPr b="1" i="0" lang="en-US" sz="3200" u="none" cap="none" strike="noStrike">
                <a:solidFill>
                  <a:schemeClr val="accent1"/>
                </a:solidFill>
                <a:latin typeface="Montserrat ExtraBold"/>
                <a:ea typeface="Montserrat ExtraBold"/>
                <a:cs typeface="Montserrat ExtraBold"/>
                <a:sym typeface="Montserrat ExtraBold"/>
              </a:rPr>
              <a:t>Module 5: Monitoring &amp; Evaluation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accent1"/>
              </a:buClr>
              <a:buSzPts val="1400"/>
              <a:buFont typeface="Montserrat ExtraBold"/>
              <a:buNone/>
            </a:pPr>
            <a:r>
              <a:rPr b="1" i="0" lang="en-US" sz="3200" u="none" cap="none" strike="noStrike">
                <a:solidFill>
                  <a:srgbClr val="00B050"/>
                </a:solidFill>
                <a:latin typeface="Montserrat ExtraBold"/>
                <a:ea typeface="Montserrat ExtraBold"/>
                <a:cs typeface="Montserrat ExtraBold"/>
                <a:sym typeface="Montserrat ExtraBold"/>
              </a:rPr>
              <a:t>Course Outline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0" name="Shape 520"/>
        <p:cNvGrpSpPr/>
        <p:nvPr/>
      </p:nvGrpSpPr>
      <p:grpSpPr>
        <a:xfrm>
          <a:off x="0" y="0"/>
          <a:ext cx="0" cy="0"/>
          <a:chOff x="0" y="0"/>
          <a:chExt cx="0" cy="0"/>
        </a:xfrm>
      </p:grpSpPr>
      <p:sp>
        <p:nvSpPr>
          <p:cNvPr id="521" name="Google Shape;521;p69"/>
          <p:cNvSpPr txBox="1"/>
          <p:nvPr>
            <p:ph type="title"/>
          </p:nvPr>
        </p:nvSpPr>
        <p:spPr>
          <a:xfrm>
            <a:off x="1651650" y="3722750"/>
            <a:ext cx="5840700" cy="10812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800"/>
              <a:buNone/>
            </a:pPr>
            <a:r>
              <a:rPr b="1" lang="en-US" sz="4400">
                <a:solidFill>
                  <a:schemeClr val="dk1"/>
                </a:solidFill>
              </a:rPr>
              <a:t>M&amp;E FOR TRUENAT</a:t>
            </a:r>
            <a:endParaRPr b="1" sz="14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5" name="Shape 525"/>
        <p:cNvGrpSpPr/>
        <p:nvPr/>
      </p:nvGrpSpPr>
      <p:grpSpPr>
        <a:xfrm>
          <a:off x="0" y="0"/>
          <a:ext cx="0" cy="0"/>
          <a:chOff x="0" y="0"/>
          <a:chExt cx="0" cy="0"/>
        </a:xfrm>
      </p:grpSpPr>
      <p:sp>
        <p:nvSpPr>
          <p:cNvPr id="526" name="Google Shape;526;p70"/>
          <p:cNvSpPr txBox="1"/>
          <p:nvPr>
            <p:ph type="title"/>
          </p:nvPr>
        </p:nvSpPr>
        <p:spPr>
          <a:xfrm>
            <a:off x="723018" y="659298"/>
            <a:ext cx="3706108" cy="458147"/>
          </a:xfrm>
          <a:prstGeom prst="rect">
            <a:avLst/>
          </a:prstGeom>
          <a:noFill/>
          <a:ln>
            <a:noFill/>
          </a:ln>
        </p:spPr>
        <p:txBody>
          <a:bodyPr anchorCtr="0" anchor="b" bIns="0" lIns="0" spcFirstLastPara="1" rIns="0" wrap="square" tIns="0">
            <a:normAutofit/>
          </a:bodyPr>
          <a:lstStyle/>
          <a:p>
            <a:pPr indent="0" lvl="0" marL="0" rtl="0" algn="l">
              <a:lnSpc>
                <a:spcPct val="100000"/>
              </a:lnSpc>
              <a:spcBef>
                <a:spcPts val="0"/>
              </a:spcBef>
              <a:spcAft>
                <a:spcPts val="0"/>
              </a:spcAft>
              <a:buSzPts val="2800"/>
              <a:buNone/>
            </a:pPr>
            <a:r>
              <a:rPr lang="en-US" sz="2800">
                <a:solidFill>
                  <a:schemeClr val="accent1"/>
                </a:solidFill>
                <a:latin typeface="Montserrat ExtraBold"/>
                <a:ea typeface="Montserrat ExtraBold"/>
                <a:cs typeface="Montserrat ExtraBold"/>
                <a:sym typeface="Montserrat ExtraBold"/>
              </a:rPr>
              <a:t>M&amp;E for Truenat</a:t>
            </a:r>
            <a:endParaRPr sz="2800">
              <a:solidFill>
                <a:schemeClr val="accent1"/>
              </a:solidFill>
              <a:latin typeface="Montserrat ExtraBold"/>
              <a:ea typeface="Montserrat ExtraBold"/>
              <a:cs typeface="Montserrat ExtraBold"/>
              <a:sym typeface="Montserrat ExtraBold"/>
            </a:endParaRPr>
          </a:p>
        </p:txBody>
      </p:sp>
      <p:sp>
        <p:nvSpPr>
          <p:cNvPr id="527" name="Google Shape;527;p70"/>
          <p:cNvSpPr txBox="1"/>
          <p:nvPr>
            <p:ph idx="1" type="body"/>
          </p:nvPr>
        </p:nvSpPr>
        <p:spPr>
          <a:xfrm>
            <a:off x="723018" y="1271587"/>
            <a:ext cx="7405684" cy="3729038"/>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Char char="●"/>
            </a:pPr>
            <a:r>
              <a:rPr lang="en-US"/>
              <a:t>Integration of Truenat should help a country meet its existing targets for case detection, bacteriological confirmations, drug resistance testing, etc. </a:t>
            </a:r>
            <a:endParaRPr/>
          </a:p>
          <a:p>
            <a:pPr indent="-228600" lvl="0" marL="457200" rtl="0" algn="l">
              <a:lnSpc>
                <a:spcPct val="100000"/>
              </a:lnSpc>
              <a:spcBef>
                <a:spcPts val="0"/>
              </a:spcBef>
              <a:spcAft>
                <a:spcPts val="0"/>
              </a:spcAft>
              <a:buSzPts val="1800"/>
              <a:buNone/>
            </a:pPr>
            <a:r>
              <a:t/>
            </a:r>
            <a:endParaRPr/>
          </a:p>
          <a:p>
            <a:pPr indent="-342900" lvl="0" marL="457200" rtl="0" algn="l">
              <a:lnSpc>
                <a:spcPct val="100000"/>
              </a:lnSpc>
              <a:spcBef>
                <a:spcPts val="0"/>
              </a:spcBef>
              <a:spcAft>
                <a:spcPts val="0"/>
              </a:spcAft>
              <a:buSzPts val="1800"/>
              <a:buChar char="●"/>
            </a:pPr>
            <a:r>
              <a:rPr lang="en-US"/>
              <a:t>If adding Truenat does not help to achieve these targets, then either the targets need to be revised or a different solution is needed.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1" name="Shape 531"/>
        <p:cNvGrpSpPr/>
        <p:nvPr/>
      </p:nvGrpSpPr>
      <p:grpSpPr>
        <a:xfrm>
          <a:off x="0" y="0"/>
          <a:ext cx="0" cy="0"/>
          <a:chOff x="0" y="0"/>
          <a:chExt cx="0" cy="0"/>
        </a:xfrm>
      </p:grpSpPr>
      <p:sp>
        <p:nvSpPr>
          <p:cNvPr id="532" name="Google Shape;532;p71"/>
          <p:cNvSpPr txBox="1"/>
          <p:nvPr>
            <p:ph type="title"/>
          </p:nvPr>
        </p:nvSpPr>
        <p:spPr>
          <a:xfrm>
            <a:off x="705222" y="445024"/>
            <a:ext cx="8111100" cy="855741"/>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79365"/>
              <a:buNone/>
            </a:pPr>
            <a:r>
              <a:rPr b="1" lang="en-US" sz="2800">
                <a:solidFill>
                  <a:schemeClr val="accent1"/>
                </a:solidFill>
              </a:rPr>
              <a:t>Quality Assurance Versus Monitoring &amp; Evaluation (QA vs. M&amp;E)</a:t>
            </a:r>
            <a:endParaRPr/>
          </a:p>
        </p:txBody>
      </p:sp>
      <p:sp>
        <p:nvSpPr>
          <p:cNvPr id="533" name="Google Shape;533;p71"/>
          <p:cNvSpPr txBox="1"/>
          <p:nvPr>
            <p:ph idx="1" type="body"/>
          </p:nvPr>
        </p:nvSpPr>
        <p:spPr>
          <a:xfrm>
            <a:off x="781050" y="1210025"/>
            <a:ext cx="7639936" cy="3063525"/>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Char char="●"/>
            </a:pPr>
            <a:r>
              <a:rPr lang="en-US"/>
              <a:t>The QA indicators described in the previous module should be used to monitor performance of the instruments. </a:t>
            </a:r>
            <a:endParaRPr/>
          </a:p>
          <a:p>
            <a:pPr indent="-228600" lvl="0" marL="457200" rtl="0" algn="l">
              <a:lnSpc>
                <a:spcPct val="100000"/>
              </a:lnSpc>
              <a:spcBef>
                <a:spcPts val="0"/>
              </a:spcBef>
              <a:spcAft>
                <a:spcPts val="0"/>
              </a:spcAft>
              <a:buSzPts val="1800"/>
              <a:buNone/>
            </a:pPr>
            <a:r>
              <a:t/>
            </a:r>
            <a:endParaRPr sz="1200"/>
          </a:p>
          <a:p>
            <a:pPr indent="-342900" lvl="0" marL="457200" rtl="0" algn="l">
              <a:lnSpc>
                <a:spcPct val="100000"/>
              </a:lnSpc>
              <a:spcBef>
                <a:spcPts val="0"/>
              </a:spcBef>
              <a:spcAft>
                <a:spcPts val="0"/>
              </a:spcAft>
              <a:buSzPts val="1800"/>
              <a:buChar char="●"/>
            </a:pPr>
            <a:r>
              <a:rPr lang="en-US"/>
              <a:t>Impact indicators described in this module should be used to monitor and evaluate progress towards achieving broader goals of the health system related to TB.</a:t>
            </a:r>
            <a:endParaRPr/>
          </a:p>
          <a:p>
            <a:pPr indent="-228600" lvl="0" marL="457200" rtl="0" algn="l">
              <a:lnSpc>
                <a:spcPct val="100000"/>
              </a:lnSpc>
              <a:spcBef>
                <a:spcPts val="0"/>
              </a:spcBef>
              <a:spcAft>
                <a:spcPts val="0"/>
              </a:spcAft>
              <a:buSzPts val="1800"/>
              <a:buNone/>
            </a:pPr>
            <a:r>
              <a:t/>
            </a:r>
            <a:endParaRPr sz="1200"/>
          </a:p>
          <a:p>
            <a:pPr indent="-342900" lvl="0" marL="457200" rtl="0" algn="l">
              <a:lnSpc>
                <a:spcPct val="100000"/>
              </a:lnSpc>
              <a:spcBef>
                <a:spcPts val="0"/>
              </a:spcBef>
              <a:spcAft>
                <a:spcPts val="0"/>
              </a:spcAft>
              <a:buSzPts val="1800"/>
              <a:buChar char="●"/>
            </a:pPr>
            <a:r>
              <a:rPr lang="en-US"/>
              <a:t>Both sets of indicators should be considered when developing a recording and reporting system and plans for reviewing data.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7" name="Shape 537"/>
        <p:cNvGrpSpPr/>
        <p:nvPr/>
      </p:nvGrpSpPr>
      <p:grpSpPr>
        <a:xfrm>
          <a:off x="0" y="0"/>
          <a:ext cx="0" cy="0"/>
          <a:chOff x="0" y="0"/>
          <a:chExt cx="0" cy="0"/>
        </a:xfrm>
      </p:grpSpPr>
      <p:sp>
        <p:nvSpPr>
          <p:cNvPr id="538" name="Google Shape;538;p72"/>
          <p:cNvSpPr txBox="1"/>
          <p:nvPr>
            <p:ph type="title"/>
          </p:nvPr>
        </p:nvSpPr>
        <p:spPr>
          <a:xfrm>
            <a:off x="1651650" y="3722750"/>
            <a:ext cx="5840700" cy="10812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800"/>
              <a:buNone/>
            </a:pPr>
            <a:r>
              <a:rPr b="1" lang="en-US" sz="5400">
                <a:solidFill>
                  <a:schemeClr val="dk1"/>
                </a:solidFill>
              </a:rPr>
              <a:t>INDICATORS</a:t>
            </a:r>
            <a:endParaRPr b="1">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1_Coronavirus Clinical Case by Slidesgo">
  <a:themeElements>
    <a:clrScheme name="Simple Light">
      <a:dk1>
        <a:srgbClr val="000000"/>
      </a:dk1>
      <a:lt1>
        <a:srgbClr val="FFFFFF"/>
      </a:lt1>
      <a:dk2>
        <a:srgbClr val="595959"/>
      </a:dk2>
      <a:lt2>
        <a:srgbClr val="EEEEEE"/>
      </a:lt2>
      <a:accent1>
        <a:srgbClr val="FF6E68"/>
      </a:accent1>
      <a:accent2>
        <a:srgbClr val="CCCCCC"/>
      </a:accent2>
      <a:accent3>
        <a:srgbClr val="FFB6B3"/>
      </a:accent3>
      <a:accent4>
        <a:srgbClr val="A36663"/>
      </a:accent4>
      <a:accent5>
        <a:srgbClr val="B40D06"/>
      </a:accent5>
      <a:accent6>
        <a:srgbClr val="AF3E3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onavirus Clinical Case by Slidesgo">
  <a:themeElements>
    <a:clrScheme name="Simple Light">
      <a:dk1>
        <a:srgbClr val="000000"/>
      </a:dk1>
      <a:lt1>
        <a:srgbClr val="FFFFFF"/>
      </a:lt1>
      <a:dk2>
        <a:srgbClr val="595959"/>
      </a:dk2>
      <a:lt2>
        <a:srgbClr val="EEEEEE"/>
      </a:lt2>
      <a:accent1>
        <a:srgbClr val="FF6E68"/>
      </a:accent1>
      <a:accent2>
        <a:srgbClr val="CCCCCC"/>
      </a:accent2>
      <a:accent3>
        <a:srgbClr val="FFB6B3"/>
      </a:accent3>
      <a:accent4>
        <a:srgbClr val="A36663"/>
      </a:accent4>
      <a:accent5>
        <a:srgbClr val="B40D06"/>
      </a:accent5>
      <a:accent6>
        <a:srgbClr val="AF3E3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Coronavirus Clinical Case by Slidesgo">
  <a:themeElements>
    <a:clrScheme name="Simple Light">
      <a:dk1>
        <a:srgbClr val="000000"/>
      </a:dk1>
      <a:lt1>
        <a:srgbClr val="FFFFFF"/>
      </a:lt1>
      <a:dk2>
        <a:srgbClr val="595959"/>
      </a:dk2>
      <a:lt2>
        <a:srgbClr val="EEEEEE"/>
      </a:lt2>
      <a:accent1>
        <a:srgbClr val="FF6E68"/>
      </a:accent1>
      <a:accent2>
        <a:srgbClr val="CCCCCC"/>
      </a:accent2>
      <a:accent3>
        <a:srgbClr val="FFB6B3"/>
      </a:accent3>
      <a:accent4>
        <a:srgbClr val="A36663"/>
      </a:accent4>
      <a:accent5>
        <a:srgbClr val="B40D06"/>
      </a:accent5>
      <a:accent6>
        <a:srgbClr val="AF3E3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