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71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6858000" cx="12192000"/>
  <p:notesSz cx="6858000" cy="9144000"/>
  <p:embeddedFontLst>
    <p:embeddedFont>
      <p:font typeface="DM Sans Medium"/>
      <p:regular r:id="rId61"/>
      <p:bold r:id="rId62"/>
      <p:italic r:id="rId63"/>
      <p:boldItalic r:id="rId64"/>
    </p:embeddedFont>
    <p:embeddedFont>
      <p:font typeface="DM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9" roundtripDataSignature="AMtx7mi9xa0PHpEXoFl5yiBhnb2WlQakA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Zhi Zhen QIN"/>
  <p:cmAuthor clrIdx="1" id="1" initials="" lastIdx="2" name="Syed Muhammad Shihab ZAF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4BAC74-0475-4124-B654-1660A16EFDED}">
  <a:tblStyle styleId="{094BAC74-0475-4124-B654-1660A16EFDE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DFC"/>
          </a:solidFill>
        </a:fill>
      </a:tcStyle>
    </a:wholeTbl>
    <a:band1H>
      <a:tcTxStyle b="off" i="off"/>
      <a:tcStyle>
        <a:fill>
          <a:solidFill>
            <a:srgbClr val="CAD8FA"/>
          </a:solidFill>
        </a:fill>
      </a:tcStyle>
    </a:band1H>
    <a:band2H>
      <a:tcTxStyle b="off" i="off"/>
    </a:band2H>
    <a:band1V>
      <a:tcTxStyle b="off" i="off"/>
      <a:tcStyle>
        <a:fill>
          <a:solidFill>
            <a:srgbClr val="CAD8FA"/>
          </a:solidFill>
        </a:fill>
      </a:tcStyle>
    </a:band1V>
    <a:band2V>
      <a:tcTxStyle b="off" i="off"/>
    </a:band2V>
    <a:lastCol>
      <a:tcTxStyle b="on" i="off">
        <a:font>
          <a:latin typeface="Arial"/>
          <a:ea typeface="Arial"/>
          <a:cs typeface="Arial"/>
        </a:font>
        <a:schemeClr val="lt1"/>
      </a:tcTxStyle>
      <a:tcStyle>
        <a:fill>
          <a:solidFill>
            <a:schemeClr val="accent5"/>
          </a:solidFill>
        </a:fill>
      </a:tcStyle>
    </a:lastCol>
    <a:firstCol>
      <a:tcTxStyle b="on" i="off">
        <a:font>
          <a:latin typeface="Arial"/>
          <a:ea typeface="Arial"/>
          <a:cs typeface="Arial"/>
        </a:font>
        <a:schemeClr val="lt1"/>
      </a:tcTxStyle>
      <a:tcStyle>
        <a:fill>
          <a:solidFill>
            <a:schemeClr val="accent5"/>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b="off" i="off"/>
    </a:neCell>
    <a:nwCell>
      <a:tcTxStyle b="off" i="off"/>
    </a:nwCell>
  </a:tblStyle>
  <a:tblStyle styleId="{2F44180E-3327-4987-ABE5-0E167C3BFADA}"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6DDC587-2650-4B45-8BD6-E76C70C64434}" styleName="Table_2">
    <a:wholeTbl>
      <a:tcTxStyle b="off" i="off">
        <a:font>
          <a:latin typeface="Arial"/>
          <a:ea typeface="Arial"/>
          <a:cs typeface="Arial"/>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F6FD"/>
          </a:solidFill>
        </a:fill>
      </a:tcStyle>
    </a:band1H>
    <a:band2H>
      <a:tcTxStyle b="off" i="off"/>
    </a:band2H>
    <a:band1V>
      <a:tcTxStyle b="off" i="off"/>
      <a:tcStyle>
        <a:fill>
          <a:solidFill>
            <a:srgbClr val="E9F6FD"/>
          </a:solidFill>
        </a:fill>
      </a:tcStyle>
    </a:band1V>
    <a:band2V>
      <a:tcTxStyle b="off" i="off"/>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4"/>
          </a:solidFill>
        </a:fill>
      </a:tcStyle>
    </a:firstRow>
    <a:neCell>
      <a:tcTxStyle b="off" i="off"/>
    </a:neCell>
    <a:nwCell>
      <a:tcTxStyle b="off" i="off"/>
    </a:nwCell>
  </a:tblStyle>
  <a:tblStyle styleId="{652C6A28-C729-484A-8784-DD002ED9E575}"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DMSansMedium-bold.fntdata"/><Relationship Id="rId61" Type="http://schemas.openxmlformats.org/officeDocument/2006/relationships/font" Target="fonts/DMSansMedium-regular.fntdata"/><Relationship Id="rId20" Type="http://schemas.openxmlformats.org/officeDocument/2006/relationships/slide" Target="slides/slide13.xml"/><Relationship Id="rId64" Type="http://schemas.openxmlformats.org/officeDocument/2006/relationships/font" Target="fonts/DMSansMedium-boldItalic.fntdata"/><Relationship Id="rId63" Type="http://schemas.openxmlformats.org/officeDocument/2006/relationships/font" Target="fonts/DMSansMedium-italic.fntdata"/><Relationship Id="rId22" Type="http://schemas.openxmlformats.org/officeDocument/2006/relationships/slide" Target="slides/slide15.xml"/><Relationship Id="rId66" Type="http://schemas.openxmlformats.org/officeDocument/2006/relationships/font" Target="fonts/DMSans-bold.fntdata"/><Relationship Id="rId21" Type="http://schemas.openxmlformats.org/officeDocument/2006/relationships/slide" Target="slides/slide14.xml"/><Relationship Id="rId65" Type="http://schemas.openxmlformats.org/officeDocument/2006/relationships/font" Target="fonts/DMSans-regular.fntdata"/><Relationship Id="rId24" Type="http://schemas.openxmlformats.org/officeDocument/2006/relationships/slide" Target="slides/slide17.xml"/><Relationship Id="rId68" Type="http://schemas.openxmlformats.org/officeDocument/2006/relationships/font" Target="fonts/DMSans-boldItalic.fntdata"/><Relationship Id="rId23" Type="http://schemas.openxmlformats.org/officeDocument/2006/relationships/slide" Target="slides/slide16.xml"/><Relationship Id="rId67" Type="http://schemas.openxmlformats.org/officeDocument/2006/relationships/font" Target="fonts/DMSans-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0-20T10:42:59.507">
    <p:pos x="6000" y="0"/>
    <p:text>@syedz@unops.org  please add infervision and fuji connection in a separate slides
_Reassigned to Syed Muhammad Shihab ZAFAR_</p:text>
    <p:extLst>
      <p:ext uri="{C676402C-5697-4E1C-873F-D02D1690AC5C}">
        <p15:threadingInfo timeZoneBias="0"/>
      </p:ext>
      <p:ext uri="http://customooxmlschemas.google.com/">
        <go:slidesCustomData xmlns:go="http://customooxmlschemas.google.com/" commentPostId="AAAAiCUt2C0"/>
      </p:ext>
    </p:extLst>
  </p:cm>
  <p:cm authorId="1" idx="1" dt="2022-10-20T07:59:19.124">
    <p:pos x="6000" y="0"/>
    <p:text>Ok sure. Will add by today</p:text>
    <p:extLst>
      <p:ext uri="{C676402C-5697-4E1C-873F-D02D1690AC5C}">
        <p15:threadingInfo timeZoneBias="0">
          <p15:parentCm authorId="0" idx="1"/>
        </p15:threadingInfo>
      </p:ext>
      <p:ext uri="http://customooxmlschemas.google.com/">
        <go:slidesCustomData xmlns:go="http://customooxmlschemas.google.com/" commentPostId="AAAAiCUt2C4"/>
      </p:ext>
    </p:extLst>
  </p:cm>
  <p:cm authorId="1" idx="2" dt="2022-10-20T10:42:59.507">
    <p:pos x="6000" y="0"/>
    <p:text>Added</p:text>
    <p:extLst>
      <p:ext uri="{C676402C-5697-4E1C-873F-D02D1690AC5C}">
        <p15:threadingInfo timeZoneBias="0">
          <p15:parentCm authorId="0" idx="1"/>
        </p15:threadingInfo>
      </p:ext>
      <p:ext uri="http://customooxmlschemas.google.com/">
        <go:slidesCustomData xmlns:go="http://customooxmlschemas.google.com/" commentPostId="AAAAiCUt2D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7" name="Google Shape;179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8" name="Google Shape;179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f1773862d2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8" name="Google Shape;1898;gf1773862d2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9" name="Google Shape;1899;gf1773862d2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f1773862d2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8" name="Google Shape;1908;gf1773862d2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9" name="Google Shape;1909;gf1773862d2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f1773862d2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9" name="Google Shape;1919;gf1773862d2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f1628d04e6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9" name="Google Shape;1929;gf1628d04e6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0" name="Google Shape;1930;gf1628d04e6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f1773862d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2" name="Google Shape;1942;gf1773862d2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3" name="Google Shape;1943;gf1773862d2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f1773862d2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0" name="Google Shape;1960;gf1773862d2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1" name="Google Shape;1961;gf1773862d2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f1773862d2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2" name="Google Shape;1972;gf1773862d2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3" name="Google Shape;1973;gf1773862d2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f1773862d2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gf1773862d2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9" name="Google Shape;1979;gf1773862d2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g168f5c5fe61_0_18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9" name="Google Shape;1989;g168f5c5fe61_0_18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0" name="Google Shape;1990;g168f5c5fe61_0_18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168f5c5fe61_0_19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6" name="Google Shape;1996;g168f5c5fe61_0_19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7" name="Google Shape;1997;g168f5c5fe61_0_19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6" name="Google Shape;18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g168f5c5fe61_0_19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03" name="Google Shape;2003;g168f5c5fe61_0_19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4" name="Google Shape;2004;g168f5c5fe61_0_19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g16cf5804fdd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16cf5804fdd_7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4" name="Google Shape;2014;g16cf5804fdd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16f44db4043_1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16f44db4043_1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1" name="Google Shape;2021;g16f44db4043_1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f1773862d2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7" name="Google Shape;2027;gf1773862d2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8" name="Google Shape;2028;gf1773862d2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f6a162d8cd_0_1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9" name="Google Shape;2039;gf6a162d8cd_0_1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0" name="Google Shape;2040;gf6a162d8cd_0_1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0" name="Google Shape;20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7" name="Google Shape;20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1" name="Shape 2061"/>
        <p:cNvGrpSpPr/>
        <p:nvPr/>
      </p:nvGrpSpPr>
      <p:grpSpPr>
        <a:xfrm>
          <a:off x="0" y="0"/>
          <a:ext cx="0" cy="0"/>
          <a:chOff x="0" y="0"/>
          <a:chExt cx="0" cy="0"/>
        </a:xfrm>
      </p:grpSpPr>
      <p:sp>
        <p:nvSpPr>
          <p:cNvPr id="2062" name="Google Shape;2062;g11a3d6b8d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3" name="Google Shape;2063;g11a3d6b8d4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4" name="Google Shape;2064;g11a3d6b8d4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11a3d6b8d4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g11a3d6b8d4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Discount</a:t>
            </a:r>
            <a:endParaRPr/>
          </a:p>
        </p:txBody>
      </p:sp>
      <p:sp>
        <p:nvSpPr>
          <p:cNvPr id="2074" name="Google Shape;2074;g11a3d6b8d44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gf1628d04e6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0" name="Google Shape;2080;gf1628d04e6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1" name="Google Shape;2081;gf1628d04e6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2" name="Google Shape;18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f1773862d2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6" name="Google Shape;2086;gf1773862d2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Types of x-ray technology </a:t>
            </a:r>
            <a:endParaRPr/>
          </a:p>
        </p:txBody>
      </p:sp>
      <p:sp>
        <p:nvSpPr>
          <p:cNvPr id="2087" name="Google Shape;2087;gf1773862d2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gf6a162d8cd_0_16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0" name="Google Shape;2110;gf6a162d8cd_0_1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9" name="Google Shape;212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168f5c5fe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7" name="Google Shape;2137;g168f5c5fe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8" name="Google Shape;2138;g168f5c5fe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g168f5c5fe6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3" name="Google Shape;2143;g168f5c5fe61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168f5c5fe61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0" name="Google Shape;2160;g168f5c5fe61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168f5c5fe61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8" name="Google Shape;2188;g168f5c5fe61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g168f5c5fe61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7" name="Google Shape;2197;g168f5c5fe61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16f44db4043_1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5" name="Google Shape;2205;g16f44db4043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168f5c5fe61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6" name="Google Shape;2216;g168f5c5fe61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6" name="Google Shape;184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5" name="Shape 2225"/>
        <p:cNvGrpSpPr/>
        <p:nvPr/>
      </p:nvGrpSpPr>
      <p:grpSpPr>
        <a:xfrm>
          <a:off x="0" y="0"/>
          <a:ext cx="0" cy="0"/>
          <a:chOff x="0" y="0"/>
          <a:chExt cx="0" cy="0"/>
        </a:xfrm>
      </p:grpSpPr>
      <p:sp>
        <p:nvSpPr>
          <p:cNvPr id="2226" name="Google Shape;2226;g168f5c5fe61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7" name="Google Shape;2227;g168f5c5fe61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g168f5c5fe61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4" name="Google Shape;2234;g168f5c5fe61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g168f5c5fe61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1" name="Google Shape;2241;g168f5c5fe61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168f5c5fe61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9" name="Google Shape;2259;g168f5c5fe61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f31fb77f8f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6" name="Google Shape;2266;gf31fb77f8f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7" name="Google Shape;2267;gf31fb77f8f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f31fb77f8f_0_1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2" name="Google Shape;2272;gf31fb77f8f_0_1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f31fb77f8f_0_1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3" name="Google Shape;2293;gf31fb77f8f_0_1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2" name="Google Shape;23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1" name="Shape 2351"/>
        <p:cNvGrpSpPr/>
        <p:nvPr/>
      </p:nvGrpSpPr>
      <p:grpSpPr>
        <a:xfrm>
          <a:off x="0" y="0"/>
          <a:ext cx="0" cy="0"/>
          <a:chOff x="0" y="0"/>
          <a:chExt cx="0" cy="0"/>
        </a:xfrm>
      </p:grpSpPr>
      <p:sp>
        <p:nvSpPr>
          <p:cNvPr id="2352" name="Google Shape;2352;gf31fb77f8f_0_2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3" name="Google Shape;2353;gf31fb77f8f_0_2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f31fb77f8f_0_2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5" name="Google Shape;2365;gf31fb77f8f_0_2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gf1773862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3" name="Google Shape;1853;gf1773862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3" name="Google Shape;23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4" name="Google Shape;238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3" name="Shape 2393"/>
        <p:cNvGrpSpPr/>
        <p:nvPr/>
      </p:nvGrpSpPr>
      <p:grpSpPr>
        <a:xfrm>
          <a:off x="0" y="0"/>
          <a:ext cx="0" cy="0"/>
          <a:chOff x="0" y="0"/>
          <a:chExt cx="0" cy="0"/>
        </a:xfrm>
      </p:grpSpPr>
      <p:sp>
        <p:nvSpPr>
          <p:cNvPr id="2394" name="Google Shape;2394;gf31fb77f8f_0_2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5" name="Google Shape;2395;gf31fb77f8f_0_2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6" name="Google Shape;2396;gf31fb77f8f_0_2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2" name="Google Shape;24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f6a162d8cd_0_1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5" name="Google Shape;1865;gf6a162d8cd_0_1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f6a162d8cd_0_1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0" name="Google Shape;1870;gf6a162d8cd_0_1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1" name="Google Shape;1871;gf6a162d8cd_0_1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gf1773862d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0" name="Google Shape;1880;gf1773862d2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1" name="Google Shape;1881;gf1773862d2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f1773862d2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1" name="Google Shape;1891;gf1773862d2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2" name="Google Shape;1892;gf1773862d2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0.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3">
  <p:cSld name="Standard Title 3">
    <p:bg>
      <p:bgPr>
        <a:solidFill>
          <a:schemeClr val="accent2"/>
        </a:solidFill>
      </p:bgPr>
    </p:bg>
    <p:spTree>
      <p:nvGrpSpPr>
        <p:cNvPr id="14" name="Shape 14"/>
        <p:cNvGrpSpPr/>
        <p:nvPr/>
      </p:nvGrpSpPr>
      <p:grpSpPr>
        <a:xfrm>
          <a:off x="0" y="0"/>
          <a:ext cx="0" cy="0"/>
          <a:chOff x="0" y="0"/>
          <a:chExt cx="0" cy="0"/>
        </a:xfrm>
      </p:grpSpPr>
      <p:sp>
        <p:nvSpPr>
          <p:cNvPr id="15" name="Google Shape;15;p33"/>
          <p:cNvSpPr/>
          <p:nvPr/>
        </p:nvSpPr>
        <p:spPr>
          <a:xfrm>
            <a:off x="-2" y="3695"/>
            <a:ext cx="12192000" cy="6858000"/>
          </a:xfrm>
          <a:prstGeom prst="rect">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6" name="Google Shape;16;p33"/>
          <p:cNvGrpSpPr/>
          <p:nvPr/>
        </p:nvGrpSpPr>
        <p:grpSpPr>
          <a:xfrm>
            <a:off x="0" y="330"/>
            <a:ext cx="12192000" cy="4198606"/>
            <a:chOff x="228600" y="396"/>
            <a:chExt cx="14173200" cy="5028804"/>
          </a:xfrm>
        </p:grpSpPr>
        <p:sp>
          <p:nvSpPr>
            <p:cNvPr id="17" name="Google Shape;17;p33"/>
            <p:cNvSpPr/>
            <p:nvPr/>
          </p:nvSpPr>
          <p:spPr>
            <a:xfrm>
              <a:off x="228600" y="4880187"/>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8" name="Google Shape;18;p33"/>
            <p:cNvSpPr/>
            <p:nvPr/>
          </p:nvSpPr>
          <p:spPr>
            <a:xfrm>
              <a:off x="228600" y="4689651"/>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 name="Google Shape;19;p33"/>
            <p:cNvSpPr/>
            <p:nvPr/>
          </p:nvSpPr>
          <p:spPr>
            <a:xfrm>
              <a:off x="228600" y="4495624"/>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0" name="Google Shape;20;p33"/>
            <p:cNvSpPr/>
            <p:nvPr/>
          </p:nvSpPr>
          <p:spPr>
            <a:xfrm>
              <a:off x="228600" y="4305476"/>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1" name="Google Shape;21;p33"/>
            <p:cNvSpPr/>
            <p:nvPr/>
          </p:nvSpPr>
          <p:spPr>
            <a:xfrm>
              <a:off x="228600" y="4111449"/>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2" name="Google Shape;22;p33"/>
            <p:cNvSpPr/>
            <p:nvPr/>
          </p:nvSpPr>
          <p:spPr>
            <a:xfrm>
              <a:off x="228600" y="3913540"/>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 name="Google Shape;23;p33"/>
            <p:cNvSpPr/>
            <p:nvPr/>
          </p:nvSpPr>
          <p:spPr>
            <a:xfrm>
              <a:off x="228600" y="3713692"/>
              <a:ext cx="14173200" cy="39736"/>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 name="Google Shape;24;p33"/>
            <p:cNvSpPr/>
            <p:nvPr/>
          </p:nvSpPr>
          <p:spPr>
            <a:xfrm rot="10800000">
              <a:off x="228600" y="2437920"/>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 name="Google Shape;25;p33"/>
            <p:cNvSpPr/>
            <p:nvPr/>
          </p:nvSpPr>
          <p:spPr>
            <a:xfrm rot="10800000">
              <a:off x="228600" y="2648479"/>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 name="Google Shape;26;p33"/>
            <p:cNvSpPr/>
            <p:nvPr/>
          </p:nvSpPr>
          <p:spPr>
            <a:xfrm rot="10800000">
              <a:off x="228600" y="2858029"/>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 name="Google Shape;27;p33"/>
            <p:cNvSpPr/>
            <p:nvPr/>
          </p:nvSpPr>
          <p:spPr>
            <a:xfrm rot="10800000">
              <a:off x="228600" y="3067579"/>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 name="Google Shape;28;p33"/>
            <p:cNvSpPr/>
            <p:nvPr/>
          </p:nvSpPr>
          <p:spPr>
            <a:xfrm rot="10800000">
              <a:off x="228600" y="3281009"/>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9" name="Google Shape;29;p33"/>
            <p:cNvSpPr/>
            <p:nvPr/>
          </p:nvSpPr>
          <p:spPr>
            <a:xfrm rot="10800000">
              <a:off x="228600" y="3496381"/>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0" name="Google Shape;30;p33"/>
            <p:cNvSpPr/>
            <p:nvPr/>
          </p:nvSpPr>
          <p:spPr>
            <a:xfrm>
              <a:off x="228600" y="2249247"/>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1" name="Google Shape;31;p33"/>
            <p:cNvSpPr/>
            <p:nvPr/>
          </p:nvSpPr>
          <p:spPr>
            <a:xfrm>
              <a:off x="228600" y="2055219"/>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2" name="Google Shape;32;p33"/>
            <p:cNvSpPr/>
            <p:nvPr/>
          </p:nvSpPr>
          <p:spPr>
            <a:xfrm>
              <a:off x="228600" y="1865072"/>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3" name="Google Shape;33;p33"/>
            <p:cNvSpPr/>
            <p:nvPr/>
          </p:nvSpPr>
          <p:spPr>
            <a:xfrm>
              <a:off x="228600" y="1671044"/>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4" name="Google Shape;34;p33"/>
            <p:cNvSpPr/>
            <p:nvPr/>
          </p:nvSpPr>
          <p:spPr>
            <a:xfrm>
              <a:off x="228600" y="1473135"/>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5" name="Google Shape;35;p33"/>
            <p:cNvSpPr/>
            <p:nvPr/>
          </p:nvSpPr>
          <p:spPr>
            <a:xfrm>
              <a:off x="228600" y="1273287"/>
              <a:ext cx="14173200" cy="39736"/>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6" name="Google Shape;36;p33"/>
            <p:cNvSpPr/>
            <p:nvPr/>
          </p:nvSpPr>
          <p:spPr>
            <a:xfrm rot="10800000">
              <a:off x="228600" y="396"/>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7" name="Google Shape;37;p33"/>
            <p:cNvSpPr/>
            <p:nvPr/>
          </p:nvSpPr>
          <p:spPr>
            <a:xfrm rot="10800000">
              <a:off x="228600" y="210955"/>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8" name="Google Shape;38;p33"/>
            <p:cNvSpPr/>
            <p:nvPr/>
          </p:nvSpPr>
          <p:spPr>
            <a:xfrm rot="10800000">
              <a:off x="228600" y="420505"/>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9" name="Google Shape;39;p33"/>
            <p:cNvSpPr/>
            <p:nvPr/>
          </p:nvSpPr>
          <p:spPr>
            <a:xfrm rot="10800000">
              <a:off x="228600" y="630055"/>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40" name="Google Shape;40;p33"/>
            <p:cNvSpPr/>
            <p:nvPr/>
          </p:nvSpPr>
          <p:spPr>
            <a:xfrm rot="10800000">
              <a:off x="228600" y="843486"/>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41" name="Google Shape;41;p33"/>
            <p:cNvSpPr/>
            <p:nvPr/>
          </p:nvSpPr>
          <p:spPr>
            <a:xfrm rot="10800000">
              <a:off x="228600" y="1058857"/>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42" name="Google Shape;42;p33"/>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pic>
        <p:nvPicPr>
          <p:cNvPr id="43" name="Google Shape;43;p33"/>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44" name="Google Shape;44;p33"/>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DM Sans"/>
              <a:buNone/>
              <a:defRPr b="1" i="0" sz="3200">
                <a:solidFill>
                  <a:schemeClr val="dk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3"/>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lt1"/>
              </a:buClr>
              <a:buSzPts val="4000"/>
              <a:buFont typeface="DM Sans Medium"/>
              <a:buNone/>
              <a:defRPr b="1" i="0" sz="4000" strike="noStrike">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3"/>
          <p:cNvSpPr txBox="1"/>
          <p:nvPr>
            <p:ph idx="3" type="body"/>
          </p:nvPr>
        </p:nvSpPr>
        <p:spPr>
          <a:xfrm>
            <a:off x="6010010" y="5957402"/>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lt1"/>
              </a:buClr>
              <a:buSzPts val="1667"/>
              <a:buFont typeface="DM Sans Medium"/>
              <a:buNone/>
              <a:defRPr b="0" i="0" sz="1667">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3"/>
          <p:cNvSpPr txBox="1"/>
          <p:nvPr>
            <p:ph idx="4" type="body"/>
          </p:nvPr>
        </p:nvSpPr>
        <p:spPr>
          <a:xfrm>
            <a:off x="10097332" y="5624173"/>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dk1"/>
              </a:buClr>
              <a:buSzPts val="1200"/>
              <a:buNone/>
              <a:defRPr sz="1200">
                <a:solidFill>
                  <a:schemeClr val="dk1"/>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48" name="Google Shape;48;p33"/>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4">
  <p:cSld name="Section Break Quote 4">
    <p:spTree>
      <p:nvGrpSpPr>
        <p:cNvPr id="142" name="Shape 142"/>
        <p:cNvGrpSpPr/>
        <p:nvPr/>
      </p:nvGrpSpPr>
      <p:grpSpPr>
        <a:xfrm>
          <a:off x="0" y="0"/>
          <a:ext cx="0" cy="0"/>
          <a:chOff x="0" y="0"/>
          <a:chExt cx="0" cy="0"/>
        </a:xfrm>
      </p:grpSpPr>
      <p:sp>
        <p:nvSpPr>
          <p:cNvPr id="143" name="Google Shape;143;p94"/>
          <p:cNvSpPr/>
          <p:nvPr/>
        </p:nvSpPr>
        <p:spPr>
          <a:xfrm rot="-8100000">
            <a:off x="554217" y="2507700"/>
            <a:ext cx="2080724" cy="2080724"/>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44" name="Google Shape;144;p94"/>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5" name="Google Shape;145;p94"/>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Page">
  <p:cSld name="Bio Page">
    <p:spTree>
      <p:nvGrpSpPr>
        <p:cNvPr id="1171" name="Shape 1171"/>
        <p:cNvGrpSpPr/>
        <p:nvPr/>
      </p:nvGrpSpPr>
      <p:grpSpPr>
        <a:xfrm>
          <a:off x="0" y="0"/>
          <a:ext cx="0" cy="0"/>
          <a:chOff x="0" y="0"/>
          <a:chExt cx="0" cy="0"/>
        </a:xfrm>
      </p:grpSpPr>
      <p:sp>
        <p:nvSpPr>
          <p:cNvPr id="1172" name="Google Shape;1172;gf31fb77f8f_0_1573"/>
          <p:cNvSpPr/>
          <p:nvPr>
            <p:ph idx="2" type="pic"/>
          </p:nvPr>
        </p:nvSpPr>
        <p:spPr>
          <a:xfrm>
            <a:off x="6096000" y="0"/>
            <a:ext cx="6096000" cy="6858000"/>
          </a:xfrm>
          <a:prstGeom prst="rect">
            <a:avLst/>
          </a:prstGeom>
          <a:noFill/>
          <a:ln>
            <a:noFill/>
          </a:ln>
        </p:spPr>
      </p:sp>
      <p:sp>
        <p:nvSpPr>
          <p:cNvPr id="1173" name="Google Shape;1173;gf31fb77f8f_0_1573"/>
          <p:cNvSpPr txBox="1"/>
          <p:nvPr>
            <p:ph type="title"/>
          </p:nvPr>
        </p:nvSpPr>
        <p:spPr>
          <a:xfrm>
            <a:off x="1614716" y="1215572"/>
            <a:ext cx="4027800" cy="17379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333"/>
              <a:buFont typeface="Arial"/>
              <a:buNone/>
              <a:defRPr b="0" sz="33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4" name="Google Shape;1174;gf31fb77f8f_0_1573"/>
          <p:cNvSpPr txBox="1"/>
          <p:nvPr>
            <p:ph idx="1" type="body"/>
          </p:nvPr>
        </p:nvSpPr>
        <p:spPr>
          <a:xfrm>
            <a:off x="956353" y="4014110"/>
            <a:ext cx="4686000" cy="20922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1500"/>
              <a:buNone/>
              <a:defRPr sz="1500"/>
            </a:lvl2pPr>
            <a:lvl3pPr indent="-228600" lvl="2" marL="1371600" algn="l">
              <a:lnSpc>
                <a:spcPct val="110000"/>
              </a:lnSpc>
              <a:spcBef>
                <a:spcPts val="333"/>
              </a:spcBef>
              <a:spcAft>
                <a:spcPts val="0"/>
              </a:spcAft>
              <a:buClr>
                <a:schemeClr val="dk1"/>
              </a:buClr>
              <a:buSzPts val="1500"/>
              <a:buNone/>
              <a:defRPr sz="1500"/>
            </a:lvl3pPr>
            <a:lvl4pPr indent="-228600" lvl="3" marL="1828800" algn="l">
              <a:lnSpc>
                <a:spcPct val="110000"/>
              </a:lnSpc>
              <a:spcBef>
                <a:spcPts val="250"/>
              </a:spcBef>
              <a:spcAft>
                <a:spcPts val="0"/>
              </a:spcAft>
              <a:buClr>
                <a:schemeClr val="dk1"/>
              </a:buClr>
              <a:buSzPts val="1500"/>
              <a:buNone/>
              <a:defRPr sz="1500"/>
            </a:lvl4pPr>
            <a:lvl5pPr indent="-228600" lvl="4" marL="2286000" algn="l">
              <a:lnSpc>
                <a:spcPct val="110000"/>
              </a:lnSpc>
              <a:spcBef>
                <a:spcPts val="250"/>
              </a:spcBef>
              <a:spcAft>
                <a:spcPts val="0"/>
              </a:spcAft>
              <a:buClr>
                <a:schemeClr val="dk1"/>
              </a:buClr>
              <a:buSzPts val="1500"/>
              <a:buNone/>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75" name="Google Shape;1175;gf31fb77f8f_0_1573"/>
          <p:cNvPicPr preferRelativeResize="0"/>
          <p:nvPr/>
        </p:nvPicPr>
        <p:blipFill rotWithShape="1">
          <a:blip r:embed="rId2">
            <a:alphaModFix/>
          </a:blip>
          <a:srcRect b="0" l="0" r="0" t="0"/>
          <a:stretch/>
        </p:blipFill>
        <p:spPr>
          <a:xfrm>
            <a:off x="1101493" y="2485572"/>
            <a:ext cx="385472" cy="392528"/>
          </a:xfrm>
          <a:prstGeom prst="rect">
            <a:avLst/>
          </a:prstGeom>
          <a:noFill/>
          <a:ln>
            <a:noFill/>
          </a:ln>
        </p:spPr>
      </p:pic>
      <p:cxnSp>
        <p:nvCxnSpPr>
          <p:cNvPr id="1176" name="Google Shape;1176;gf31fb77f8f_0_1573"/>
          <p:cNvCxnSpPr/>
          <p:nvPr/>
        </p:nvCxnSpPr>
        <p:spPr>
          <a:xfrm>
            <a:off x="956353" y="3156858"/>
            <a:ext cx="4613400" cy="0"/>
          </a:xfrm>
          <a:prstGeom prst="straightConnector1">
            <a:avLst/>
          </a:prstGeom>
          <a:noFill/>
          <a:ln cap="flat" cmpd="sng" w="9525">
            <a:solidFill>
              <a:srgbClr val="808285"/>
            </a:solidFill>
            <a:prstDash val="solid"/>
            <a:round/>
            <a:headEnd len="sm" w="sm" type="none"/>
            <a:tailEnd len="sm" w="sm" type="none"/>
          </a:ln>
        </p:spPr>
      </p:cxnSp>
      <p:cxnSp>
        <p:nvCxnSpPr>
          <p:cNvPr id="1177" name="Google Shape;1177;gf31fb77f8f_0_1573"/>
          <p:cNvCxnSpPr/>
          <p:nvPr/>
        </p:nvCxnSpPr>
        <p:spPr>
          <a:xfrm>
            <a:off x="956353" y="3864429"/>
            <a:ext cx="4613400" cy="0"/>
          </a:xfrm>
          <a:prstGeom prst="straightConnector1">
            <a:avLst/>
          </a:prstGeom>
          <a:noFill/>
          <a:ln cap="flat" cmpd="sng" w="9525">
            <a:solidFill>
              <a:srgbClr val="808285"/>
            </a:solidFill>
            <a:prstDash val="solid"/>
            <a:round/>
            <a:headEnd len="sm" w="sm" type="none"/>
            <a:tailEnd len="sm" w="sm" type="none"/>
          </a:ln>
        </p:spPr>
      </p:cxnSp>
      <p:sp>
        <p:nvSpPr>
          <p:cNvPr id="1178" name="Google Shape;1178;gf31fb77f8f_0_1573"/>
          <p:cNvSpPr txBox="1"/>
          <p:nvPr>
            <p:ph idx="3" type="body"/>
          </p:nvPr>
        </p:nvSpPr>
        <p:spPr>
          <a:xfrm>
            <a:off x="956353" y="3156858"/>
            <a:ext cx="4686000" cy="6879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808285"/>
              </a:buClr>
              <a:buSzPts val="2000"/>
              <a:buNone/>
              <a:defRPr sz="2000">
                <a:solidFill>
                  <a:srgbClr val="808285"/>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9" name="Google Shape;1179;gf31fb77f8f_0_1573"/>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2">
  <p:cSld name="Stats Page 2">
    <p:spTree>
      <p:nvGrpSpPr>
        <p:cNvPr id="1180" name="Shape 1180"/>
        <p:cNvGrpSpPr/>
        <p:nvPr/>
      </p:nvGrpSpPr>
      <p:grpSpPr>
        <a:xfrm>
          <a:off x="0" y="0"/>
          <a:ext cx="0" cy="0"/>
          <a:chOff x="0" y="0"/>
          <a:chExt cx="0" cy="0"/>
        </a:xfrm>
      </p:grpSpPr>
      <p:sp>
        <p:nvSpPr>
          <p:cNvPr id="1181" name="Google Shape;1181;gf31fb77f8f_0_158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82" name="Google Shape;1182;gf31fb77f8f_0_1582"/>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183" name="Google Shape;1183;gf31fb77f8f_0_1582"/>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4" name="Google Shape;1184;gf31fb77f8f_0_1582"/>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5" name="Google Shape;1185;gf31fb77f8f_0_1582"/>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6" name="Google Shape;1186;gf31fb77f8f_0_1582"/>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7" name="Google Shape;1187;gf31fb77f8f_0_1582"/>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8" name="Google Shape;1188;gf31fb77f8f_0_1582"/>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9" name="Google Shape;1189;gf31fb77f8f_0_1582"/>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0" name="Google Shape;1190;gf31fb77f8f_0_1582"/>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1" name="Google Shape;1191;gf31fb77f8f_0_1582"/>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gf31fb77f8f_0_1582"/>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3">
  <p:cSld name="Stats Page 3">
    <p:spTree>
      <p:nvGrpSpPr>
        <p:cNvPr id="1193" name="Shape 1193"/>
        <p:cNvGrpSpPr/>
        <p:nvPr/>
      </p:nvGrpSpPr>
      <p:grpSpPr>
        <a:xfrm>
          <a:off x="0" y="0"/>
          <a:ext cx="0" cy="0"/>
          <a:chOff x="0" y="0"/>
          <a:chExt cx="0" cy="0"/>
        </a:xfrm>
      </p:grpSpPr>
      <p:sp>
        <p:nvSpPr>
          <p:cNvPr id="1194" name="Google Shape;1194;gf31fb77f8f_0_1595"/>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95" name="Google Shape;1195;gf31fb77f8f_0_1595"/>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6" name="Google Shape;1196;gf31fb77f8f_0_1595"/>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7" name="Google Shape;1197;gf31fb77f8f_0_1595"/>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8" name="Google Shape;1198;gf31fb77f8f_0_1595"/>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99" name="Google Shape;1199;gf31fb77f8f_0_1595"/>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200" name="Google Shape;1200;gf31fb77f8f_0_1595"/>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1" name="Google Shape;1201;gf31fb77f8f_0_1595"/>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2" name="Google Shape;1202;gf31fb77f8f_0_1595"/>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3" name="Google Shape;1203;gf31fb77f8f_0_1595"/>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4" name="Google Shape;1204;gf31fb77f8f_0_1595"/>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5" name="Google Shape;1205;gf31fb77f8f_0_1595"/>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4">
  <p:cSld name="Stats Page 4">
    <p:spTree>
      <p:nvGrpSpPr>
        <p:cNvPr id="1206" name="Shape 1206"/>
        <p:cNvGrpSpPr/>
        <p:nvPr/>
      </p:nvGrpSpPr>
      <p:grpSpPr>
        <a:xfrm>
          <a:off x="0" y="0"/>
          <a:ext cx="0" cy="0"/>
          <a:chOff x="0" y="0"/>
          <a:chExt cx="0" cy="0"/>
        </a:xfrm>
      </p:grpSpPr>
      <p:sp>
        <p:nvSpPr>
          <p:cNvPr id="1207" name="Google Shape;1207;gf31fb77f8f_0_1608"/>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8" name="Google Shape;1208;gf31fb77f8f_0_160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09" name="Google Shape;1209;gf31fb77f8f_0_1608"/>
          <p:cNvSpPr txBox="1"/>
          <p:nvPr>
            <p:ph idx="1"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0" name="Google Shape;1210;gf31fb77f8f_0_1608"/>
          <p:cNvSpPr txBox="1"/>
          <p:nvPr>
            <p:ph idx="2"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1" name="Google Shape;1211;gf31fb77f8f_0_1608"/>
          <p:cNvSpPr txBox="1"/>
          <p:nvPr>
            <p:ph idx="3"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2" name="Google Shape;1212;gf31fb77f8f_0_1608"/>
          <p:cNvSpPr txBox="1"/>
          <p:nvPr>
            <p:ph idx="4"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3" name="Google Shape;1213;gf31fb77f8f_0_1608"/>
          <p:cNvSpPr txBox="1"/>
          <p:nvPr>
            <p:ph idx="5"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4" name="Google Shape;1214;gf31fb77f8f_0_1608"/>
          <p:cNvSpPr txBox="1"/>
          <p:nvPr>
            <p:ph idx="6"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5" name="Google Shape;1215;gf31fb77f8f_0_1608"/>
          <p:cNvSpPr txBox="1"/>
          <p:nvPr>
            <p:ph idx="7"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6" name="Google Shape;1216;gf31fb77f8f_0_1608"/>
          <p:cNvSpPr txBox="1"/>
          <p:nvPr>
            <p:ph idx="8"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7" name="Google Shape;1217;gf31fb77f8f_0_1608"/>
          <p:cNvSpPr txBox="1"/>
          <p:nvPr>
            <p:ph idx="9"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18" name="Google Shape;1218;gf31fb77f8f_0_1608"/>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5">
  <p:cSld name="Stats Page 5">
    <p:spTree>
      <p:nvGrpSpPr>
        <p:cNvPr id="1219" name="Shape 1219"/>
        <p:cNvGrpSpPr/>
        <p:nvPr/>
      </p:nvGrpSpPr>
      <p:grpSpPr>
        <a:xfrm>
          <a:off x="0" y="0"/>
          <a:ext cx="0" cy="0"/>
          <a:chOff x="0" y="0"/>
          <a:chExt cx="0" cy="0"/>
        </a:xfrm>
      </p:grpSpPr>
      <p:sp>
        <p:nvSpPr>
          <p:cNvPr id="1220" name="Google Shape;1220;gf31fb77f8f_0_162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21" name="Google Shape;1221;gf31fb77f8f_0_1621"/>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2" name="Google Shape;1222;gf31fb77f8f_0_1621"/>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3" name="Google Shape;1223;gf31fb77f8f_0_1621"/>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4" name="Google Shape;1224;gf31fb77f8f_0_1621"/>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5" name="Google Shape;1225;gf31fb77f8f_0_1621"/>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226" name="Google Shape;1226;gf31fb77f8f_0_1621"/>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7" name="Google Shape;1227;gf31fb77f8f_0_1621"/>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gf31fb77f8f_0_1621"/>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9" name="Google Shape;1229;gf31fb77f8f_0_1621"/>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0" name="Google Shape;1230;gf31fb77f8f_0_1621"/>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1" name="Google Shape;1231;gf31fb77f8f_0_1621"/>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Info slide 1">
    <p:spTree>
      <p:nvGrpSpPr>
        <p:cNvPr id="1232" name="Shape 1232"/>
        <p:cNvGrpSpPr/>
        <p:nvPr/>
      </p:nvGrpSpPr>
      <p:grpSpPr>
        <a:xfrm>
          <a:off x="0" y="0"/>
          <a:ext cx="0" cy="0"/>
          <a:chOff x="0" y="0"/>
          <a:chExt cx="0" cy="0"/>
        </a:xfrm>
      </p:grpSpPr>
      <p:sp>
        <p:nvSpPr>
          <p:cNvPr id="1233" name="Google Shape;1233;gf31fb77f8f_0_1634"/>
          <p:cNvSpPr txBox="1"/>
          <p:nvPr>
            <p:ph type="title"/>
          </p:nvPr>
        </p:nvSpPr>
        <p:spPr>
          <a:xfrm>
            <a:off x="603250" y="97198"/>
            <a:ext cx="10699800" cy="7602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Arial"/>
              <a:buNone/>
              <a:defRPr b="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4" name="Google Shape;1234;gf31fb77f8f_0_163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35" name="Google Shape;1235;gf31fb77f8f_0_1634"/>
          <p:cNvCxnSpPr/>
          <p:nvPr/>
        </p:nvCxnSpPr>
        <p:spPr>
          <a:xfrm>
            <a:off x="445975" y="870489"/>
            <a:ext cx="11231700" cy="0"/>
          </a:xfrm>
          <a:prstGeom prst="straightConnector1">
            <a:avLst/>
          </a:prstGeom>
          <a:noFill/>
          <a:ln cap="flat" cmpd="sng" w="9525">
            <a:solidFill>
              <a:srgbClr val="BCBEC0"/>
            </a:solidFill>
            <a:prstDash val="solid"/>
            <a:round/>
            <a:headEnd len="sm" w="sm" type="none"/>
            <a:tailEnd len="sm" w="sm" type="none"/>
          </a:ln>
        </p:spPr>
      </p:cxnSp>
      <p:sp>
        <p:nvSpPr>
          <p:cNvPr id="1236" name="Google Shape;1236;gf31fb77f8f_0_1634"/>
          <p:cNvSpPr txBox="1"/>
          <p:nvPr>
            <p:ph idx="1" type="body"/>
          </p:nvPr>
        </p:nvSpPr>
        <p:spPr>
          <a:xfrm>
            <a:off x="608017"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7" name="Google Shape;1237;gf31fb77f8f_0_1634"/>
          <p:cNvSpPr txBox="1"/>
          <p:nvPr>
            <p:ph idx="2" type="body"/>
          </p:nvPr>
        </p:nvSpPr>
        <p:spPr>
          <a:xfrm>
            <a:off x="608017"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8" name="Google Shape;1238;gf31fb77f8f_0_1634"/>
          <p:cNvSpPr txBox="1"/>
          <p:nvPr>
            <p:ph idx="3" type="body"/>
          </p:nvPr>
        </p:nvSpPr>
        <p:spPr>
          <a:xfrm>
            <a:off x="4579654"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9" name="Google Shape;1239;gf31fb77f8f_0_1634"/>
          <p:cNvSpPr txBox="1"/>
          <p:nvPr>
            <p:ph idx="4" type="body"/>
          </p:nvPr>
        </p:nvSpPr>
        <p:spPr>
          <a:xfrm>
            <a:off x="4579654"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0" name="Google Shape;1240;gf31fb77f8f_0_1634"/>
          <p:cNvSpPr txBox="1"/>
          <p:nvPr>
            <p:ph idx="5" type="body"/>
          </p:nvPr>
        </p:nvSpPr>
        <p:spPr>
          <a:xfrm>
            <a:off x="8406891"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1" name="Google Shape;1241;gf31fb77f8f_0_1634"/>
          <p:cNvSpPr txBox="1"/>
          <p:nvPr>
            <p:ph idx="6" type="body"/>
          </p:nvPr>
        </p:nvSpPr>
        <p:spPr>
          <a:xfrm>
            <a:off x="8406891"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2" name="Google Shape;1242;gf31fb77f8f_0_1634"/>
          <p:cNvSpPr txBox="1"/>
          <p:nvPr>
            <p:ph idx="7" type="body"/>
          </p:nvPr>
        </p:nvSpPr>
        <p:spPr>
          <a:xfrm>
            <a:off x="608017"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3" name="Google Shape;1243;gf31fb77f8f_0_1634"/>
          <p:cNvSpPr txBox="1"/>
          <p:nvPr>
            <p:ph idx="8" type="body"/>
          </p:nvPr>
        </p:nvSpPr>
        <p:spPr>
          <a:xfrm>
            <a:off x="608017"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4" name="Google Shape;1244;gf31fb77f8f_0_1634"/>
          <p:cNvSpPr txBox="1"/>
          <p:nvPr>
            <p:ph idx="9" type="body"/>
          </p:nvPr>
        </p:nvSpPr>
        <p:spPr>
          <a:xfrm>
            <a:off x="4579654"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gf31fb77f8f_0_1634"/>
          <p:cNvSpPr txBox="1"/>
          <p:nvPr>
            <p:ph idx="13" type="body"/>
          </p:nvPr>
        </p:nvSpPr>
        <p:spPr>
          <a:xfrm>
            <a:off x="4579654"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gf31fb77f8f_0_1634"/>
          <p:cNvSpPr txBox="1"/>
          <p:nvPr>
            <p:ph idx="14" type="body"/>
          </p:nvPr>
        </p:nvSpPr>
        <p:spPr>
          <a:xfrm>
            <a:off x="8406891"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7" name="Google Shape;1247;gf31fb77f8f_0_1634"/>
          <p:cNvSpPr txBox="1"/>
          <p:nvPr>
            <p:ph idx="15" type="body"/>
          </p:nvPr>
        </p:nvSpPr>
        <p:spPr>
          <a:xfrm>
            <a:off x="8406891"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Info slide 2">
    <p:spTree>
      <p:nvGrpSpPr>
        <p:cNvPr id="1248" name="Shape 1248"/>
        <p:cNvGrpSpPr/>
        <p:nvPr/>
      </p:nvGrpSpPr>
      <p:grpSpPr>
        <a:xfrm>
          <a:off x="0" y="0"/>
          <a:ext cx="0" cy="0"/>
          <a:chOff x="0" y="0"/>
          <a:chExt cx="0" cy="0"/>
        </a:xfrm>
      </p:grpSpPr>
      <p:sp>
        <p:nvSpPr>
          <p:cNvPr id="1249" name="Google Shape;1249;gf31fb77f8f_0_1650"/>
          <p:cNvSpPr txBox="1"/>
          <p:nvPr>
            <p:ph type="title"/>
          </p:nvPr>
        </p:nvSpPr>
        <p:spPr>
          <a:xfrm>
            <a:off x="603250" y="95251"/>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0" name="Google Shape;1250;gf31fb77f8f_0_165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51" name="Google Shape;1251;gf31fb77f8f_0_165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252" name="Google Shape;1252;gf31fb77f8f_0_1650"/>
          <p:cNvSpPr txBox="1"/>
          <p:nvPr>
            <p:ph idx="1" type="body"/>
          </p:nvPr>
        </p:nvSpPr>
        <p:spPr>
          <a:xfrm>
            <a:off x="611040"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3" name="Google Shape;1253;gf31fb77f8f_0_1650"/>
          <p:cNvSpPr txBox="1"/>
          <p:nvPr>
            <p:ph idx="2" type="body"/>
          </p:nvPr>
        </p:nvSpPr>
        <p:spPr>
          <a:xfrm>
            <a:off x="611040"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4" name="Google Shape;1254;gf31fb77f8f_0_1650"/>
          <p:cNvSpPr txBox="1"/>
          <p:nvPr>
            <p:ph idx="3" type="body"/>
          </p:nvPr>
        </p:nvSpPr>
        <p:spPr>
          <a:xfrm>
            <a:off x="4582677"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5" name="Google Shape;1255;gf31fb77f8f_0_1650"/>
          <p:cNvSpPr txBox="1"/>
          <p:nvPr>
            <p:ph idx="4" type="body"/>
          </p:nvPr>
        </p:nvSpPr>
        <p:spPr>
          <a:xfrm>
            <a:off x="4582677"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6" name="Google Shape;1256;gf31fb77f8f_0_1650"/>
          <p:cNvSpPr txBox="1"/>
          <p:nvPr>
            <p:ph idx="5" type="body"/>
          </p:nvPr>
        </p:nvSpPr>
        <p:spPr>
          <a:xfrm>
            <a:off x="8409915"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7" name="Google Shape;1257;gf31fb77f8f_0_1650"/>
          <p:cNvSpPr txBox="1"/>
          <p:nvPr>
            <p:ph idx="6" type="body"/>
          </p:nvPr>
        </p:nvSpPr>
        <p:spPr>
          <a:xfrm>
            <a:off x="8409914"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8" name="Google Shape;1258;gf31fb77f8f_0_1650"/>
          <p:cNvSpPr txBox="1"/>
          <p:nvPr>
            <p:ph idx="7" type="body"/>
          </p:nvPr>
        </p:nvSpPr>
        <p:spPr>
          <a:xfrm>
            <a:off x="611040"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9" name="Google Shape;1259;gf31fb77f8f_0_1650"/>
          <p:cNvSpPr txBox="1"/>
          <p:nvPr>
            <p:ph idx="8" type="body"/>
          </p:nvPr>
        </p:nvSpPr>
        <p:spPr>
          <a:xfrm>
            <a:off x="611040"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0" name="Google Shape;1260;gf31fb77f8f_0_1650"/>
          <p:cNvSpPr txBox="1"/>
          <p:nvPr>
            <p:ph idx="9" type="body"/>
          </p:nvPr>
        </p:nvSpPr>
        <p:spPr>
          <a:xfrm>
            <a:off x="4582677"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gf31fb77f8f_0_1650"/>
          <p:cNvSpPr txBox="1"/>
          <p:nvPr>
            <p:ph idx="13" type="body"/>
          </p:nvPr>
        </p:nvSpPr>
        <p:spPr>
          <a:xfrm>
            <a:off x="4582677"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2" name="Google Shape;1262;gf31fb77f8f_0_1650"/>
          <p:cNvSpPr txBox="1"/>
          <p:nvPr>
            <p:ph idx="14" type="body"/>
          </p:nvPr>
        </p:nvSpPr>
        <p:spPr>
          <a:xfrm>
            <a:off x="8409915"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3" name="Google Shape;1263;gf31fb77f8f_0_1650"/>
          <p:cNvSpPr txBox="1"/>
          <p:nvPr>
            <p:ph idx="15" type="body"/>
          </p:nvPr>
        </p:nvSpPr>
        <p:spPr>
          <a:xfrm>
            <a:off x="8409914"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2">
  <p:cSld name="1_Info slide 2">
    <p:spTree>
      <p:nvGrpSpPr>
        <p:cNvPr id="1264" name="Shape 1264"/>
        <p:cNvGrpSpPr/>
        <p:nvPr/>
      </p:nvGrpSpPr>
      <p:grpSpPr>
        <a:xfrm>
          <a:off x="0" y="0"/>
          <a:ext cx="0" cy="0"/>
          <a:chOff x="0" y="0"/>
          <a:chExt cx="0" cy="0"/>
        </a:xfrm>
      </p:grpSpPr>
      <p:sp>
        <p:nvSpPr>
          <p:cNvPr id="1265" name="Google Shape;1265;gf31fb77f8f_0_1666"/>
          <p:cNvSpPr txBox="1"/>
          <p:nvPr>
            <p:ph type="title"/>
          </p:nvPr>
        </p:nvSpPr>
        <p:spPr>
          <a:xfrm>
            <a:off x="444500" y="95251"/>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6" name="Google Shape;1266;gf31fb77f8f_0_166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67" name="Google Shape;1267;gf31fb77f8f_0_1666"/>
          <p:cNvSpPr txBox="1"/>
          <p:nvPr>
            <p:ph idx="1" type="body"/>
          </p:nvPr>
        </p:nvSpPr>
        <p:spPr>
          <a:xfrm>
            <a:off x="611582"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8" name="Google Shape;1268;gf31fb77f8f_0_1666"/>
          <p:cNvSpPr txBox="1"/>
          <p:nvPr>
            <p:ph idx="2" type="body"/>
          </p:nvPr>
        </p:nvSpPr>
        <p:spPr>
          <a:xfrm>
            <a:off x="611582"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gf31fb77f8f_0_1666"/>
          <p:cNvSpPr txBox="1"/>
          <p:nvPr>
            <p:ph idx="3" type="body"/>
          </p:nvPr>
        </p:nvSpPr>
        <p:spPr>
          <a:xfrm>
            <a:off x="4583219"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gf31fb77f8f_0_1666"/>
          <p:cNvSpPr txBox="1"/>
          <p:nvPr>
            <p:ph idx="4" type="body"/>
          </p:nvPr>
        </p:nvSpPr>
        <p:spPr>
          <a:xfrm>
            <a:off x="4583219"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gf31fb77f8f_0_1666"/>
          <p:cNvSpPr txBox="1"/>
          <p:nvPr>
            <p:ph idx="5" type="body"/>
          </p:nvPr>
        </p:nvSpPr>
        <p:spPr>
          <a:xfrm>
            <a:off x="8410456"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gf31fb77f8f_0_1666"/>
          <p:cNvSpPr txBox="1"/>
          <p:nvPr>
            <p:ph idx="6" type="body"/>
          </p:nvPr>
        </p:nvSpPr>
        <p:spPr>
          <a:xfrm>
            <a:off x="8410456"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gf31fb77f8f_0_1666"/>
          <p:cNvSpPr txBox="1"/>
          <p:nvPr>
            <p:ph idx="7" type="body"/>
          </p:nvPr>
        </p:nvSpPr>
        <p:spPr>
          <a:xfrm>
            <a:off x="611582"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gf31fb77f8f_0_1666"/>
          <p:cNvSpPr txBox="1"/>
          <p:nvPr>
            <p:ph idx="8" type="body"/>
          </p:nvPr>
        </p:nvSpPr>
        <p:spPr>
          <a:xfrm>
            <a:off x="611582"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gf31fb77f8f_0_1666"/>
          <p:cNvSpPr txBox="1"/>
          <p:nvPr>
            <p:ph idx="9" type="body"/>
          </p:nvPr>
        </p:nvSpPr>
        <p:spPr>
          <a:xfrm>
            <a:off x="4583219"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gf31fb77f8f_0_1666"/>
          <p:cNvSpPr txBox="1"/>
          <p:nvPr>
            <p:ph idx="13" type="body"/>
          </p:nvPr>
        </p:nvSpPr>
        <p:spPr>
          <a:xfrm>
            <a:off x="4583219"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7" name="Google Shape;1277;gf31fb77f8f_0_1666"/>
          <p:cNvSpPr txBox="1"/>
          <p:nvPr>
            <p:ph idx="14" type="body"/>
          </p:nvPr>
        </p:nvSpPr>
        <p:spPr>
          <a:xfrm>
            <a:off x="8410456"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8" name="Google Shape;1278;gf31fb77f8f_0_1666"/>
          <p:cNvSpPr txBox="1"/>
          <p:nvPr>
            <p:ph idx="15" type="body"/>
          </p:nvPr>
        </p:nvSpPr>
        <p:spPr>
          <a:xfrm>
            <a:off x="8410456"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79" name="Google Shape;1279;gf31fb77f8f_0_1666"/>
          <p:cNvCxnSpPr/>
          <p:nvPr/>
        </p:nvCxnSpPr>
        <p:spPr>
          <a:xfrm>
            <a:off x="445975" y="857573"/>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1">
  <p:cSld name="Info Slide Split 1">
    <p:spTree>
      <p:nvGrpSpPr>
        <p:cNvPr id="1280" name="Shape 1280"/>
        <p:cNvGrpSpPr/>
        <p:nvPr/>
      </p:nvGrpSpPr>
      <p:grpSpPr>
        <a:xfrm>
          <a:off x="0" y="0"/>
          <a:ext cx="0" cy="0"/>
          <a:chOff x="0" y="0"/>
          <a:chExt cx="0" cy="0"/>
        </a:xfrm>
      </p:grpSpPr>
      <p:sp>
        <p:nvSpPr>
          <p:cNvPr id="1281" name="Google Shape;1281;gf31fb77f8f_0_168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2" name="Google Shape;1282;gf31fb77f8f_0_168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83" name="Google Shape;1283;gf31fb77f8f_0_1682"/>
          <p:cNvCxnSpPr/>
          <p:nvPr/>
        </p:nvCxnSpPr>
        <p:spPr>
          <a:xfrm>
            <a:off x="445975" y="852136"/>
            <a:ext cx="11231700" cy="0"/>
          </a:xfrm>
          <a:prstGeom prst="straightConnector1">
            <a:avLst/>
          </a:prstGeom>
          <a:noFill/>
          <a:ln cap="flat" cmpd="sng" w="9525">
            <a:solidFill>
              <a:srgbClr val="BCBEC0"/>
            </a:solidFill>
            <a:prstDash val="solid"/>
            <a:round/>
            <a:headEnd len="sm" w="sm" type="none"/>
            <a:tailEnd len="sm" w="sm" type="none"/>
          </a:ln>
        </p:spPr>
      </p:cxnSp>
      <p:sp>
        <p:nvSpPr>
          <p:cNvPr id="1284" name="Google Shape;1284;gf31fb77f8f_0_1682"/>
          <p:cNvSpPr txBox="1"/>
          <p:nvPr>
            <p:ph idx="1"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gf31fb77f8f_0_1682"/>
          <p:cNvSpPr txBox="1"/>
          <p:nvPr>
            <p:ph idx="2"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6" name="Google Shape;1286;gf31fb77f8f_0_1682"/>
          <p:cNvSpPr txBox="1"/>
          <p:nvPr>
            <p:ph idx="3"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gf31fb77f8f_0_1682"/>
          <p:cNvSpPr txBox="1"/>
          <p:nvPr>
            <p:ph idx="4" type="body"/>
          </p:nvPr>
        </p:nvSpPr>
        <p:spPr>
          <a:xfrm>
            <a:off x="4426915" y="1397244"/>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8" name="Google Shape;1288;gf31fb77f8f_0_1682"/>
          <p:cNvSpPr txBox="1"/>
          <p:nvPr>
            <p:ph idx="5"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9" name="Google Shape;1289;gf31fb77f8f_0_1682"/>
          <p:cNvSpPr txBox="1"/>
          <p:nvPr>
            <p:ph idx="6" type="body"/>
          </p:nvPr>
        </p:nvSpPr>
        <p:spPr>
          <a:xfrm>
            <a:off x="8250582" y="1397001"/>
            <a:ext cx="30195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90" name="Google Shape;1290;gf31fb77f8f_0_1682"/>
          <p:cNvCxnSpPr/>
          <p:nvPr/>
        </p:nvCxnSpPr>
        <p:spPr>
          <a:xfrm>
            <a:off x="445975" y="4174228"/>
            <a:ext cx="11231700" cy="0"/>
          </a:xfrm>
          <a:prstGeom prst="straightConnector1">
            <a:avLst/>
          </a:prstGeom>
          <a:noFill/>
          <a:ln cap="flat" cmpd="sng" w="9525">
            <a:solidFill>
              <a:srgbClr val="BCBEC0"/>
            </a:solidFill>
            <a:prstDash val="solid"/>
            <a:round/>
            <a:headEnd len="sm" w="sm" type="none"/>
            <a:tailEnd len="sm" w="sm" type="none"/>
          </a:ln>
        </p:spPr>
      </p:cxnSp>
      <p:sp>
        <p:nvSpPr>
          <p:cNvPr id="1291" name="Google Shape;1291;gf31fb77f8f_0_1682"/>
          <p:cNvSpPr txBox="1"/>
          <p:nvPr>
            <p:ph idx="7"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Split 1">
  <p:cSld name="1_Info Slide Split 1">
    <p:spTree>
      <p:nvGrpSpPr>
        <p:cNvPr id="1292" name="Shape 1292"/>
        <p:cNvGrpSpPr/>
        <p:nvPr/>
      </p:nvGrpSpPr>
      <p:grpSpPr>
        <a:xfrm>
          <a:off x="0" y="0"/>
          <a:ext cx="0" cy="0"/>
          <a:chOff x="0" y="0"/>
          <a:chExt cx="0" cy="0"/>
        </a:xfrm>
      </p:grpSpPr>
      <p:sp>
        <p:nvSpPr>
          <p:cNvPr id="1293" name="Google Shape;1293;gf31fb77f8f_0_169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94" name="Google Shape;1294;gf31fb77f8f_0_1694"/>
          <p:cNvCxnSpPr/>
          <p:nvPr/>
        </p:nvCxnSpPr>
        <p:spPr>
          <a:xfrm>
            <a:off x="445975" y="852136"/>
            <a:ext cx="11231700" cy="0"/>
          </a:xfrm>
          <a:prstGeom prst="straightConnector1">
            <a:avLst/>
          </a:prstGeom>
          <a:noFill/>
          <a:ln cap="flat" cmpd="sng" w="9525">
            <a:solidFill>
              <a:srgbClr val="BCBEC0"/>
            </a:solidFill>
            <a:prstDash val="solid"/>
            <a:round/>
            <a:headEnd len="sm" w="sm" type="none"/>
            <a:tailEnd len="sm" w="sm" type="none"/>
          </a:ln>
        </p:spPr>
      </p:cxnSp>
      <p:sp>
        <p:nvSpPr>
          <p:cNvPr id="1295" name="Google Shape;1295;gf31fb77f8f_0_1694"/>
          <p:cNvSpPr txBox="1"/>
          <p:nvPr>
            <p:ph idx="1"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6" name="Google Shape;1296;gf31fb77f8f_0_1694"/>
          <p:cNvSpPr txBox="1"/>
          <p:nvPr>
            <p:ph idx="2" type="body"/>
          </p:nvPr>
        </p:nvSpPr>
        <p:spPr>
          <a:xfrm>
            <a:off x="4426909"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7" name="Google Shape;1297;gf31fb77f8f_0_1694"/>
          <p:cNvSpPr txBox="1"/>
          <p:nvPr>
            <p:ph idx="3" type="body"/>
          </p:nvPr>
        </p:nvSpPr>
        <p:spPr>
          <a:xfrm>
            <a:off x="8245135" y="1397001"/>
            <a:ext cx="3032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98" name="Google Shape;1298;gf31fb77f8f_0_1694"/>
          <p:cNvCxnSpPr/>
          <p:nvPr/>
        </p:nvCxnSpPr>
        <p:spPr>
          <a:xfrm>
            <a:off x="445975" y="4174228"/>
            <a:ext cx="11231700" cy="0"/>
          </a:xfrm>
          <a:prstGeom prst="straightConnector1">
            <a:avLst/>
          </a:prstGeom>
          <a:noFill/>
          <a:ln cap="flat" cmpd="sng" w="9525">
            <a:solidFill>
              <a:srgbClr val="BCBEC0"/>
            </a:solidFill>
            <a:prstDash val="solid"/>
            <a:round/>
            <a:headEnd len="sm" w="sm" type="none"/>
            <a:tailEnd len="sm" w="sm" type="none"/>
          </a:ln>
        </p:spPr>
      </p:cxnSp>
      <p:sp>
        <p:nvSpPr>
          <p:cNvPr id="1299" name="Google Shape;1299;gf31fb77f8f_0_1694"/>
          <p:cNvSpPr txBox="1"/>
          <p:nvPr>
            <p:ph idx="4"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gf31fb77f8f_0_1694"/>
          <p:cNvSpPr txBox="1"/>
          <p:nvPr>
            <p:ph idx="5"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gf31fb77f8f_0_1694"/>
          <p:cNvSpPr txBox="1"/>
          <p:nvPr>
            <p:ph idx="6"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gf31fb77f8f_0_1694"/>
          <p:cNvSpPr txBox="1"/>
          <p:nvPr>
            <p:ph idx="7"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gf31fb77f8f_0_1694"/>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lient Stories 1">
  <p:cSld name="7_Client Stories 1">
    <p:spTree>
      <p:nvGrpSpPr>
        <p:cNvPr id="146" name="Shape 146"/>
        <p:cNvGrpSpPr/>
        <p:nvPr/>
      </p:nvGrpSpPr>
      <p:grpSpPr>
        <a:xfrm>
          <a:off x="0" y="0"/>
          <a:ext cx="0" cy="0"/>
          <a:chOff x="0" y="0"/>
          <a:chExt cx="0" cy="0"/>
        </a:xfrm>
      </p:grpSpPr>
      <p:sp>
        <p:nvSpPr>
          <p:cNvPr id="147" name="Google Shape;147;p15"/>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 name="Google Shape;148;p15"/>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SzPts val="3200"/>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5"/>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SzPts val="2400"/>
              <a:buChar char="•"/>
              <a:defRPr sz="3200">
                <a:solidFill>
                  <a:schemeClr val="lt1"/>
                </a:solidFill>
              </a:defRPr>
            </a:lvl1pPr>
            <a:lvl2pPr indent="-355600" lvl="1" marL="914400" algn="l">
              <a:lnSpc>
                <a:spcPct val="110000"/>
              </a:lnSpc>
              <a:spcBef>
                <a:spcPts val="333"/>
              </a:spcBef>
              <a:spcAft>
                <a:spcPts val="0"/>
              </a:spcAft>
              <a:buSzPts val="2000"/>
              <a:buChar char="-"/>
              <a:defRPr sz="2800">
                <a:solidFill>
                  <a:schemeClr val="lt1"/>
                </a:solidFill>
              </a:defRPr>
            </a:lvl2pPr>
            <a:lvl3pPr indent="-342900" lvl="2" marL="1371600" algn="l">
              <a:lnSpc>
                <a:spcPct val="110000"/>
              </a:lnSpc>
              <a:spcBef>
                <a:spcPts val="333"/>
              </a:spcBef>
              <a:spcAft>
                <a:spcPts val="0"/>
              </a:spcAft>
              <a:buSzPts val="1800"/>
              <a:buChar char="•"/>
              <a:defRPr sz="2400">
                <a:solidFill>
                  <a:schemeClr val="lt1"/>
                </a:solidFill>
              </a:defRPr>
            </a:lvl3pPr>
            <a:lvl4pPr indent="-330200" lvl="3" marL="1828800" algn="l">
              <a:lnSpc>
                <a:spcPct val="110000"/>
              </a:lnSpc>
              <a:spcBef>
                <a:spcPts val="250"/>
              </a:spcBef>
              <a:spcAft>
                <a:spcPts val="0"/>
              </a:spcAft>
              <a:buSzPts val="1600"/>
              <a:buChar char="-"/>
              <a:defRPr sz="2000">
                <a:solidFill>
                  <a:schemeClr val="lt1"/>
                </a:solidFill>
              </a:defRPr>
            </a:lvl4pPr>
            <a:lvl5pPr indent="-317500" lvl="4" marL="2286000" algn="l">
              <a:lnSpc>
                <a:spcPct val="110000"/>
              </a:lnSpc>
              <a:spcBef>
                <a:spcPts val="250"/>
              </a:spcBef>
              <a:spcAft>
                <a:spcPts val="0"/>
              </a:spcAft>
              <a:buSzPts val="1400"/>
              <a:buChar char="•"/>
              <a:defRPr sz="1800">
                <a:solidFill>
                  <a:schemeClr val="lt1"/>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50" name="Google Shape;150;p1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 name="Google Shape;151;p15"/>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3">
  <p:cSld name="Info Slide Split 3">
    <p:spTree>
      <p:nvGrpSpPr>
        <p:cNvPr id="1304" name="Shape 1304"/>
        <p:cNvGrpSpPr/>
        <p:nvPr/>
      </p:nvGrpSpPr>
      <p:grpSpPr>
        <a:xfrm>
          <a:off x="0" y="0"/>
          <a:ext cx="0" cy="0"/>
          <a:chOff x="0" y="0"/>
          <a:chExt cx="0" cy="0"/>
        </a:xfrm>
      </p:grpSpPr>
      <p:sp>
        <p:nvSpPr>
          <p:cNvPr id="1305" name="Google Shape;1305;gf31fb77f8f_0_170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06" name="Google Shape;1306;gf31fb77f8f_0_1706"/>
          <p:cNvCxnSpPr/>
          <p:nvPr/>
        </p:nvCxnSpPr>
        <p:spPr>
          <a:xfrm>
            <a:off x="445975" y="863594"/>
            <a:ext cx="11231700" cy="0"/>
          </a:xfrm>
          <a:prstGeom prst="straightConnector1">
            <a:avLst/>
          </a:prstGeom>
          <a:noFill/>
          <a:ln cap="flat" cmpd="sng" w="9525">
            <a:solidFill>
              <a:srgbClr val="BCBEC0"/>
            </a:solidFill>
            <a:prstDash val="solid"/>
            <a:round/>
            <a:headEnd len="sm" w="sm" type="none"/>
            <a:tailEnd len="sm" w="sm" type="none"/>
          </a:ln>
        </p:spPr>
      </p:cxnSp>
      <p:sp>
        <p:nvSpPr>
          <p:cNvPr id="1307" name="Google Shape;1307;gf31fb77f8f_0_1706"/>
          <p:cNvSpPr txBox="1"/>
          <p:nvPr>
            <p:ph idx="1"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8" name="Google Shape;1308;gf31fb77f8f_0_1706"/>
          <p:cNvSpPr txBox="1"/>
          <p:nvPr>
            <p:ph idx="2" type="body"/>
          </p:nvPr>
        </p:nvSpPr>
        <p:spPr>
          <a:xfrm>
            <a:off x="4426913"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9" name="Google Shape;1309;gf31fb77f8f_0_1706"/>
          <p:cNvSpPr txBox="1"/>
          <p:nvPr>
            <p:ph idx="3" type="body"/>
          </p:nvPr>
        </p:nvSpPr>
        <p:spPr>
          <a:xfrm>
            <a:off x="8250578" y="1397001"/>
            <a:ext cx="30195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10" name="Google Shape;1310;gf31fb77f8f_0_1706"/>
          <p:cNvCxnSpPr/>
          <p:nvPr/>
        </p:nvCxnSpPr>
        <p:spPr>
          <a:xfrm>
            <a:off x="445975" y="3784633"/>
            <a:ext cx="11231700" cy="0"/>
          </a:xfrm>
          <a:prstGeom prst="straightConnector1">
            <a:avLst/>
          </a:prstGeom>
          <a:noFill/>
          <a:ln cap="flat" cmpd="sng" w="9525">
            <a:solidFill>
              <a:srgbClr val="BCBEC0"/>
            </a:solidFill>
            <a:prstDash val="solid"/>
            <a:round/>
            <a:headEnd len="sm" w="sm" type="none"/>
            <a:tailEnd len="sm" w="sm" type="none"/>
          </a:ln>
        </p:spPr>
      </p:cxnSp>
      <p:sp>
        <p:nvSpPr>
          <p:cNvPr id="1311" name="Google Shape;1311;gf31fb77f8f_0_1706"/>
          <p:cNvSpPr txBox="1"/>
          <p:nvPr>
            <p:ph idx="4"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gf31fb77f8f_0_1706"/>
          <p:cNvSpPr txBox="1"/>
          <p:nvPr>
            <p:ph idx="5"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gf31fb77f8f_0_1706"/>
          <p:cNvSpPr txBox="1"/>
          <p:nvPr>
            <p:ph idx="6"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gf31fb77f8f_0_1706"/>
          <p:cNvSpPr txBox="1"/>
          <p:nvPr>
            <p:ph idx="7"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gf31fb77f8f_0_170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lumns w/arrow 2">
  <p:cSld name="2_Two Columns w/arrow 2">
    <p:spTree>
      <p:nvGrpSpPr>
        <p:cNvPr id="1316" name="Shape 1316"/>
        <p:cNvGrpSpPr/>
        <p:nvPr/>
      </p:nvGrpSpPr>
      <p:grpSpPr>
        <a:xfrm>
          <a:off x="0" y="0"/>
          <a:ext cx="0" cy="0"/>
          <a:chOff x="0" y="0"/>
          <a:chExt cx="0" cy="0"/>
        </a:xfrm>
      </p:grpSpPr>
      <p:sp>
        <p:nvSpPr>
          <p:cNvPr id="1317" name="Google Shape;1317;gf31fb77f8f_0_171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18" name="Google Shape;1318;gf31fb77f8f_0_1718"/>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19" name="Google Shape;1319;gf31fb77f8f_0_1718"/>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20" name="Google Shape;1320;gf31fb77f8f_0_1718"/>
          <p:cNvGrpSpPr/>
          <p:nvPr/>
        </p:nvGrpSpPr>
        <p:grpSpPr>
          <a:xfrm>
            <a:off x="481835" y="896730"/>
            <a:ext cx="430723" cy="760924"/>
            <a:chOff x="5962290" y="432750"/>
            <a:chExt cx="1057508" cy="1754493"/>
          </a:xfrm>
        </p:grpSpPr>
        <p:sp>
          <p:nvSpPr>
            <p:cNvPr id="1321" name="Google Shape;1321;gf31fb77f8f_0_1718"/>
            <p:cNvSpPr/>
            <p:nvPr/>
          </p:nvSpPr>
          <p:spPr>
            <a:xfrm rot="8100000">
              <a:off x="5871145" y="1536987"/>
              <a:ext cx="1230790" cy="2520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322" name="Google Shape;1322;gf31fb77f8f_0_1718"/>
            <p:cNvSpPr/>
            <p:nvPr/>
          </p:nvSpPr>
          <p:spPr>
            <a:xfrm rot="-8100000">
              <a:off x="5880153" y="830994"/>
              <a:ext cx="1230790" cy="2520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323" name="Google Shape;1323;gf31fb77f8f_0_171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1">
  <p:cSld name="Title Text Arrow 1">
    <p:spTree>
      <p:nvGrpSpPr>
        <p:cNvPr id="1324" name="Shape 1324"/>
        <p:cNvGrpSpPr/>
        <p:nvPr/>
      </p:nvGrpSpPr>
      <p:grpSpPr>
        <a:xfrm>
          <a:off x="0" y="0"/>
          <a:ext cx="0" cy="0"/>
          <a:chOff x="0" y="0"/>
          <a:chExt cx="0" cy="0"/>
        </a:xfrm>
      </p:grpSpPr>
      <p:sp>
        <p:nvSpPr>
          <p:cNvPr id="1325" name="Google Shape;1325;gf31fb77f8f_0_173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26" name="Google Shape;1326;gf31fb77f8f_0_1734"/>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27" name="Google Shape;1327;gf31fb77f8f_0_1734"/>
          <p:cNvCxnSpPr/>
          <p:nvPr/>
        </p:nvCxnSpPr>
        <p:spPr>
          <a:xfrm>
            <a:off x="445975" y="862557"/>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28" name="Google Shape;1328;gf31fb77f8f_0_1734"/>
          <p:cNvGrpSpPr/>
          <p:nvPr/>
        </p:nvGrpSpPr>
        <p:grpSpPr>
          <a:xfrm>
            <a:off x="3422796" y="1672540"/>
            <a:ext cx="1129630" cy="1874149"/>
            <a:chOff x="5962290" y="432750"/>
            <a:chExt cx="1057508" cy="1754493"/>
          </a:xfrm>
        </p:grpSpPr>
        <p:sp>
          <p:nvSpPr>
            <p:cNvPr id="1329" name="Google Shape;1329;gf31fb77f8f_0_1734"/>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30" name="Google Shape;1330;gf31fb77f8f_0_1734"/>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31" name="Google Shape;1331;gf31fb77f8f_0_1734"/>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2">
  <p:cSld name="Title Text Arrow 2">
    <p:spTree>
      <p:nvGrpSpPr>
        <p:cNvPr id="1332" name="Shape 1332"/>
        <p:cNvGrpSpPr/>
        <p:nvPr/>
      </p:nvGrpSpPr>
      <p:grpSpPr>
        <a:xfrm>
          <a:off x="0" y="0"/>
          <a:ext cx="0" cy="0"/>
          <a:chOff x="0" y="0"/>
          <a:chExt cx="0" cy="0"/>
        </a:xfrm>
      </p:grpSpPr>
      <p:sp>
        <p:nvSpPr>
          <p:cNvPr id="1333" name="Google Shape;1333;gf31fb77f8f_0_1742"/>
          <p:cNvSpPr txBox="1"/>
          <p:nvPr>
            <p:ph idx="12" type="sldNum"/>
          </p:nvPr>
        </p:nvSpPr>
        <p:spPr>
          <a:xfrm>
            <a:off x="9526815" y="6349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34" name="Google Shape;1334;gf31fb77f8f_0_174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35" name="Google Shape;1335;gf31fb77f8f_0_1742"/>
          <p:cNvGrpSpPr/>
          <p:nvPr/>
        </p:nvGrpSpPr>
        <p:grpSpPr>
          <a:xfrm>
            <a:off x="3410796" y="1672540"/>
            <a:ext cx="1129630" cy="1874149"/>
            <a:chOff x="5962290" y="432750"/>
            <a:chExt cx="1057508" cy="1754493"/>
          </a:xfrm>
        </p:grpSpPr>
        <p:sp>
          <p:nvSpPr>
            <p:cNvPr id="1336" name="Google Shape;1336;gf31fb77f8f_0_1742"/>
            <p:cNvSpPr/>
            <p:nvPr/>
          </p:nvSpPr>
          <p:spPr>
            <a:xfrm rot="8100000">
              <a:off x="5871145" y="1536987"/>
              <a:ext cx="1230790" cy="252013"/>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37" name="Google Shape;1337;gf31fb77f8f_0_1742"/>
            <p:cNvSpPr/>
            <p:nvPr/>
          </p:nvSpPr>
          <p:spPr>
            <a:xfrm rot="-8100000">
              <a:off x="5880153" y="830994"/>
              <a:ext cx="1230790" cy="252013"/>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38" name="Google Shape;1338;gf31fb77f8f_0_1742"/>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gf31fb77f8f_0_174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3">
  <p:cSld name="Title Text Arrow 3">
    <p:spTree>
      <p:nvGrpSpPr>
        <p:cNvPr id="1340" name="Shape 1340"/>
        <p:cNvGrpSpPr/>
        <p:nvPr/>
      </p:nvGrpSpPr>
      <p:grpSpPr>
        <a:xfrm>
          <a:off x="0" y="0"/>
          <a:ext cx="0" cy="0"/>
          <a:chOff x="0" y="0"/>
          <a:chExt cx="0" cy="0"/>
        </a:xfrm>
      </p:grpSpPr>
      <p:sp>
        <p:nvSpPr>
          <p:cNvPr id="1341" name="Google Shape;1341;gf31fb77f8f_0_175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42" name="Google Shape;1342;gf31fb77f8f_0_1750"/>
          <p:cNvGrpSpPr/>
          <p:nvPr/>
        </p:nvGrpSpPr>
        <p:grpSpPr>
          <a:xfrm>
            <a:off x="3422796" y="1672540"/>
            <a:ext cx="1129630" cy="1874149"/>
            <a:chOff x="5962290" y="432750"/>
            <a:chExt cx="1057508" cy="1754493"/>
          </a:xfrm>
        </p:grpSpPr>
        <p:sp>
          <p:nvSpPr>
            <p:cNvPr id="1343" name="Google Shape;1343;gf31fb77f8f_0_1750"/>
            <p:cNvSpPr/>
            <p:nvPr/>
          </p:nvSpPr>
          <p:spPr>
            <a:xfrm rot="8100000">
              <a:off x="5871145" y="1536987"/>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44" name="Google Shape;1344;gf31fb77f8f_0_1750"/>
            <p:cNvSpPr/>
            <p:nvPr/>
          </p:nvSpPr>
          <p:spPr>
            <a:xfrm rot="-8100000">
              <a:off x="5880153" y="830994"/>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345" name="Google Shape;1345;gf31fb77f8f_0_175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346" name="Google Shape;1346;gf31fb77f8f_0_1750"/>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gf31fb77f8f_0_175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Text Large Arrow 2">
  <p:cSld name="4_Title Text Large Arrow 2">
    <p:spTree>
      <p:nvGrpSpPr>
        <p:cNvPr id="1348" name="Shape 1348"/>
        <p:cNvGrpSpPr/>
        <p:nvPr/>
      </p:nvGrpSpPr>
      <p:grpSpPr>
        <a:xfrm>
          <a:off x="0" y="0"/>
          <a:ext cx="0" cy="0"/>
          <a:chOff x="0" y="0"/>
          <a:chExt cx="0" cy="0"/>
        </a:xfrm>
      </p:grpSpPr>
      <p:sp>
        <p:nvSpPr>
          <p:cNvPr id="1349" name="Google Shape;1349;gf31fb77f8f_0_1758"/>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0" name="Google Shape;1350;gf31fb77f8f_0_1758"/>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51" name="Google Shape;1351;gf31fb77f8f_0_1758"/>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352" name="Google Shape;1352;gf31fb77f8f_0_1758"/>
          <p:cNvGrpSpPr/>
          <p:nvPr/>
        </p:nvGrpSpPr>
        <p:grpSpPr>
          <a:xfrm rot="10800000">
            <a:off x="9578979" y="1351658"/>
            <a:ext cx="2060976" cy="3419331"/>
            <a:chOff x="5962290" y="432750"/>
            <a:chExt cx="1057508" cy="1754493"/>
          </a:xfrm>
        </p:grpSpPr>
        <p:sp>
          <p:nvSpPr>
            <p:cNvPr id="1353" name="Google Shape;1353;gf31fb77f8f_0_1758"/>
            <p:cNvSpPr/>
            <p:nvPr/>
          </p:nvSpPr>
          <p:spPr>
            <a:xfrm rot="8100000">
              <a:off x="5871145" y="1536987"/>
              <a:ext cx="1230790" cy="252013"/>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354" name="Google Shape;1354;gf31fb77f8f_0_1758"/>
            <p:cNvSpPr/>
            <p:nvPr/>
          </p:nvSpPr>
          <p:spPr>
            <a:xfrm rot="-8100000">
              <a:off x="5880153" y="830994"/>
              <a:ext cx="1230790" cy="252013"/>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355" name="Google Shape;1355;gf31fb77f8f_0_1758"/>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Text Large Arrow 2">
  <p:cSld name="5_Title Text Large Arrow 2">
    <p:spTree>
      <p:nvGrpSpPr>
        <p:cNvPr id="1356" name="Shape 1356"/>
        <p:cNvGrpSpPr/>
        <p:nvPr/>
      </p:nvGrpSpPr>
      <p:grpSpPr>
        <a:xfrm>
          <a:off x="0" y="0"/>
          <a:ext cx="0" cy="0"/>
          <a:chOff x="0" y="0"/>
          <a:chExt cx="0" cy="0"/>
        </a:xfrm>
      </p:grpSpPr>
      <p:sp>
        <p:nvSpPr>
          <p:cNvPr id="1357" name="Google Shape;1357;gf31fb77f8f_0_1766"/>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8" name="Google Shape;1358;gf31fb77f8f_0_1766"/>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59" name="Google Shape;1359;gf31fb77f8f_0_1766"/>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360" name="Google Shape;1360;gf31fb77f8f_0_1766"/>
          <p:cNvGrpSpPr/>
          <p:nvPr/>
        </p:nvGrpSpPr>
        <p:grpSpPr>
          <a:xfrm rot="10800000">
            <a:off x="9578979" y="1351658"/>
            <a:ext cx="2060976" cy="3419331"/>
            <a:chOff x="5962290" y="432750"/>
            <a:chExt cx="1057508" cy="1754493"/>
          </a:xfrm>
        </p:grpSpPr>
        <p:sp>
          <p:nvSpPr>
            <p:cNvPr id="1361" name="Google Shape;1361;gf31fb77f8f_0_1766"/>
            <p:cNvSpPr/>
            <p:nvPr/>
          </p:nvSpPr>
          <p:spPr>
            <a:xfrm rot="8100000">
              <a:off x="5871145" y="1536987"/>
              <a:ext cx="1230790" cy="252013"/>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362" name="Google Shape;1362;gf31fb77f8f_0_1766"/>
            <p:cNvSpPr/>
            <p:nvPr/>
          </p:nvSpPr>
          <p:spPr>
            <a:xfrm rot="-8100000">
              <a:off x="5880153" y="830994"/>
              <a:ext cx="1230790" cy="252013"/>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363" name="Google Shape;1363;gf31fb77f8f_0_1766"/>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3">
  <p:cSld name="Title Text Large Arrow 3">
    <p:spTree>
      <p:nvGrpSpPr>
        <p:cNvPr id="1364" name="Shape 1364"/>
        <p:cNvGrpSpPr/>
        <p:nvPr/>
      </p:nvGrpSpPr>
      <p:grpSpPr>
        <a:xfrm>
          <a:off x="0" y="0"/>
          <a:ext cx="0" cy="0"/>
          <a:chOff x="0" y="0"/>
          <a:chExt cx="0" cy="0"/>
        </a:xfrm>
      </p:grpSpPr>
      <p:sp>
        <p:nvSpPr>
          <p:cNvPr id="1365" name="Google Shape;1365;gf31fb77f8f_0_1774"/>
          <p:cNvSpPr txBox="1"/>
          <p:nvPr>
            <p:ph type="title"/>
          </p:nvPr>
        </p:nvSpPr>
        <p:spPr>
          <a:xfrm>
            <a:off x="5449956" y="712305"/>
            <a:ext cx="5710500" cy="8613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366" name="Google Shape;1366;gf31fb77f8f_0_1774"/>
          <p:cNvGrpSpPr/>
          <p:nvPr/>
        </p:nvGrpSpPr>
        <p:grpSpPr>
          <a:xfrm>
            <a:off x="2917985" y="1674254"/>
            <a:ext cx="2060976" cy="3419331"/>
            <a:chOff x="5962290" y="432750"/>
            <a:chExt cx="1057508" cy="1754493"/>
          </a:xfrm>
        </p:grpSpPr>
        <p:sp>
          <p:nvSpPr>
            <p:cNvPr id="1367" name="Google Shape;1367;gf31fb77f8f_0_1774"/>
            <p:cNvSpPr/>
            <p:nvPr/>
          </p:nvSpPr>
          <p:spPr>
            <a:xfrm rot="8100000">
              <a:off x="5871145" y="1536987"/>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68" name="Google Shape;1368;gf31fb77f8f_0_1774"/>
            <p:cNvSpPr/>
            <p:nvPr/>
          </p:nvSpPr>
          <p:spPr>
            <a:xfrm rot="-8100000">
              <a:off x="5880153" y="830994"/>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69" name="Google Shape;1369;gf31fb77f8f_0_1774"/>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70" name="Google Shape;1370;gf31fb77f8f_0_1774"/>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sp>
        <p:nvSpPr>
          <p:cNvPr id="1371" name="Google Shape;1371;gf31fb77f8f_0_1774"/>
          <p:cNvSpPr txBox="1"/>
          <p:nvPr>
            <p:ph idx="1" type="body"/>
          </p:nvPr>
        </p:nvSpPr>
        <p:spPr>
          <a:xfrm>
            <a:off x="5449957" y="1573696"/>
            <a:ext cx="5710500" cy="428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lus Column 1">
  <p:cSld name="Image Plus Column 1">
    <p:spTree>
      <p:nvGrpSpPr>
        <p:cNvPr id="1372" name="Shape 1372"/>
        <p:cNvGrpSpPr/>
        <p:nvPr/>
      </p:nvGrpSpPr>
      <p:grpSpPr>
        <a:xfrm>
          <a:off x="0" y="0"/>
          <a:ext cx="0" cy="0"/>
          <a:chOff x="0" y="0"/>
          <a:chExt cx="0" cy="0"/>
        </a:xfrm>
      </p:grpSpPr>
      <p:pic>
        <p:nvPicPr>
          <p:cNvPr id="1373" name="Google Shape;1373;gf31fb77f8f_0_1782"/>
          <p:cNvPicPr preferRelativeResize="0"/>
          <p:nvPr/>
        </p:nvPicPr>
        <p:blipFill rotWithShape="1">
          <a:blip r:embed="rId2">
            <a:alphaModFix/>
          </a:blip>
          <a:srcRect b="0" l="0" r="0" t="0"/>
          <a:stretch/>
        </p:blipFill>
        <p:spPr>
          <a:xfrm flipH="1">
            <a:off x="7599962" y="1"/>
            <a:ext cx="4592037" cy="6858000"/>
          </a:xfrm>
          <a:prstGeom prst="rect">
            <a:avLst/>
          </a:prstGeom>
          <a:noFill/>
          <a:ln>
            <a:noFill/>
          </a:ln>
        </p:spPr>
      </p:pic>
      <p:pic>
        <p:nvPicPr>
          <p:cNvPr id="1374" name="Google Shape;1374;gf31fb77f8f_0_1782"/>
          <p:cNvPicPr preferRelativeResize="0"/>
          <p:nvPr/>
        </p:nvPicPr>
        <p:blipFill rotWithShape="1">
          <a:blip r:embed="rId3">
            <a:alphaModFix/>
          </a:blip>
          <a:srcRect b="0" l="0" r="0" t="0"/>
          <a:stretch/>
        </p:blipFill>
        <p:spPr>
          <a:xfrm>
            <a:off x="1" y="0"/>
            <a:ext cx="8041659" cy="6858000"/>
          </a:xfrm>
          <a:prstGeom prst="rect">
            <a:avLst/>
          </a:prstGeom>
          <a:noFill/>
          <a:ln>
            <a:noFill/>
          </a:ln>
        </p:spPr>
      </p:pic>
      <p:sp>
        <p:nvSpPr>
          <p:cNvPr id="1375" name="Google Shape;1375;gf31fb77f8f_0_1782"/>
          <p:cNvSpPr txBox="1"/>
          <p:nvPr>
            <p:ph type="title"/>
          </p:nvPr>
        </p:nvSpPr>
        <p:spPr>
          <a:xfrm>
            <a:off x="444500" y="95250"/>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200"/>
              <a:buFont typeface="Arial"/>
              <a:buNone/>
              <a:defRPr b="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6" name="Google Shape;1376;gf31fb77f8f_0_1782"/>
          <p:cNvSpPr txBox="1"/>
          <p:nvPr>
            <p:ph idx="1" type="body"/>
          </p:nvPr>
        </p:nvSpPr>
        <p:spPr>
          <a:xfrm>
            <a:off x="4572000" y="1755913"/>
            <a:ext cx="6950100" cy="3369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lt1"/>
              </a:buClr>
              <a:buSzPts val="2800"/>
              <a:buNone/>
              <a:defRPr sz="2800">
                <a:solidFill>
                  <a:schemeClr val="lt1"/>
                </a:solidFill>
              </a:defRPr>
            </a:lvl1pPr>
            <a:lvl2pPr indent="-228600" lvl="1" marL="914400" algn="l">
              <a:lnSpc>
                <a:spcPct val="110000"/>
              </a:lnSpc>
              <a:spcBef>
                <a:spcPts val="333"/>
              </a:spcBef>
              <a:spcAft>
                <a:spcPts val="0"/>
              </a:spcAft>
              <a:buClr>
                <a:schemeClr val="lt1"/>
              </a:buClr>
              <a:buSzPts val="2400"/>
              <a:buNone/>
              <a:defRPr sz="2400">
                <a:solidFill>
                  <a:schemeClr val="lt1"/>
                </a:solidFill>
              </a:defRPr>
            </a:lvl2pPr>
            <a:lvl3pPr indent="-228600" lvl="2" marL="1371600" algn="l">
              <a:lnSpc>
                <a:spcPct val="110000"/>
              </a:lnSpc>
              <a:spcBef>
                <a:spcPts val="333"/>
              </a:spcBef>
              <a:spcAft>
                <a:spcPts val="0"/>
              </a:spcAft>
              <a:buClr>
                <a:schemeClr val="lt1"/>
              </a:buClr>
              <a:buSzPts val="2000"/>
              <a:buNone/>
              <a:defRPr sz="2000">
                <a:solidFill>
                  <a:schemeClr val="lt1"/>
                </a:solidFill>
              </a:defRPr>
            </a:lvl3pPr>
            <a:lvl4pPr indent="-228600" lvl="3" marL="1828800" algn="l">
              <a:lnSpc>
                <a:spcPct val="110000"/>
              </a:lnSpc>
              <a:spcBef>
                <a:spcPts val="250"/>
              </a:spcBef>
              <a:spcAft>
                <a:spcPts val="0"/>
              </a:spcAft>
              <a:buClr>
                <a:schemeClr val="lt1"/>
              </a:buClr>
              <a:buSzPts val="1800"/>
              <a:buNone/>
              <a:defRPr sz="1800">
                <a:solidFill>
                  <a:schemeClr val="lt1"/>
                </a:solidFill>
              </a:defRPr>
            </a:lvl4pPr>
            <a:lvl5pPr indent="-228600" lvl="4" marL="2286000" algn="l">
              <a:lnSpc>
                <a:spcPct val="110000"/>
              </a:lnSpc>
              <a:spcBef>
                <a:spcPts val="25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gf31fb77f8f_0_178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78" name="Google Shape;1378;gf31fb77f8f_0_1782"/>
          <p:cNvCxnSpPr/>
          <p:nvPr/>
        </p:nvCxnSpPr>
        <p:spPr>
          <a:xfrm>
            <a:off x="445975" y="857307"/>
            <a:ext cx="11492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lient Stories 1">
  <p:cSld name="3_Client Stories 1">
    <p:spTree>
      <p:nvGrpSpPr>
        <p:cNvPr id="1379" name="Shape 1379"/>
        <p:cNvGrpSpPr/>
        <p:nvPr/>
      </p:nvGrpSpPr>
      <p:grpSpPr>
        <a:xfrm>
          <a:off x="0" y="0"/>
          <a:ext cx="0" cy="0"/>
          <a:chOff x="0" y="0"/>
          <a:chExt cx="0" cy="0"/>
        </a:xfrm>
      </p:grpSpPr>
      <p:sp>
        <p:nvSpPr>
          <p:cNvPr id="1380" name="Google Shape;1380;gf31fb77f8f_0_1789"/>
          <p:cNvSpPr/>
          <p:nvPr/>
        </p:nvSpPr>
        <p:spPr>
          <a:xfrm>
            <a:off x="6096000" y="0"/>
            <a:ext cx="6096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81" name="Google Shape;1381;gf31fb77f8f_0_1789"/>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2" name="Google Shape;1382;gf31fb77f8f_0_1789"/>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3" name="Google Shape;1383;gf31fb77f8f_0_1789"/>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84" name="Google Shape;1384;gf31fb77f8f_0_1789"/>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Large Arrow 2">
  <p:cSld name="2_Title Text Large Arrow 2">
    <p:spTree>
      <p:nvGrpSpPr>
        <p:cNvPr id="152" name="Shape 152"/>
        <p:cNvGrpSpPr/>
        <p:nvPr/>
      </p:nvGrpSpPr>
      <p:grpSpPr>
        <a:xfrm>
          <a:off x="0" y="0"/>
          <a:ext cx="0" cy="0"/>
          <a:chOff x="0" y="0"/>
          <a:chExt cx="0" cy="0"/>
        </a:xfrm>
      </p:grpSpPr>
      <p:sp>
        <p:nvSpPr>
          <p:cNvPr id="153" name="Google Shape;153;p45"/>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5"/>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55" name="Google Shape;155;p45"/>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56" name="Google Shape;156;p45"/>
          <p:cNvGrpSpPr/>
          <p:nvPr/>
        </p:nvGrpSpPr>
        <p:grpSpPr>
          <a:xfrm rot="10800000">
            <a:off x="9578507" y="1351876"/>
            <a:ext cx="2061232" cy="3419066"/>
            <a:chOff x="5962307" y="432768"/>
            <a:chExt cx="1057621" cy="1754327"/>
          </a:xfrm>
        </p:grpSpPr>
        <p:sp>
          <p:nvSpPr>
            <p:cNvPr id="157" name="Google Shape;157;p45"/>
            <p:cNvSpPr/>
            <p:nvPr/>
          </p:nvSpPr>
          <p:spPr>
            <a:xfrm rot="8100000">
              <a:off x="5871258" y="1536756"/>
              <a:ext cx="1230581" cy="252197"/>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58" name="Google Shape;158;p45"/>
            <p:cNvSpPr/>
            <p:nvPr/>
          </p:nvSpPr>
          <p:spPr>
            <a:xfrm rot="-8100000">
              <a:off x="5880397" y="830911"/>
              <a:ext cx="1230581" cy="252197"/>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59" name="Google Shape;159;p45"/>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lient Stories 1">
  <p:cSld name="4_Client Stories 1">
    <p:spTree>
      <p:nvGrpSpPr>
        <p:cNvPr id="1385" name="Shape 1385"/>
        <p:cNvGrpSpPr/>
        <p:nvPr/>
      </p:nvGrpSpPr>
      <p:grpSpPr>
        <a:xfrm>
          <a:off x="0" y="0"/>
          <a:ext cx="0" cy="0"/>
          <a:chOff x="0" y="0"/>
          <a:chExt cx="0" cy="0"/>
        </a:xfrm>
      </p:grpSpPr>
      <p:sp>
        <p:nvSpPr>
          <p:cNvPr id="1386" name="Google Shape;1386;gf31fb77f8f_0_1795"/>
          <p:cNvSpPr/>
          <p:nvPr/>
        </p:nvSpPr>
        <p:spPr>
          <a:xfrm>
            <a:off x="6096000" y="0"/>
            <a:ext cx="6096000" cy="6858000"/>
          </a:xfrm>
          <a:prstGeom prst="rect">
            <a:avLst/>
          </a:prstGeom>
          <a:solidFill>
            <a:srgbClr val="0342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87" name="Google Shape;1387;gf31fb77f8f_0_1795"/>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8" name="Google Shape;1388;gf31fb77f8f_0_1795"/>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9" name="Google Shape;1389;gf31fb77f8f_0_179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90" name="Google Shape;1390;gf31fb77f8f_0_1795"/>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lient Stories 1">
  <p:cSld name="5_Client Stories 1">
    <p:spTree>
      <p:nvGrpSpPr>
        <p:cNvPr id="1391" name="Shape 1391"/>
        <p:cNvGrpSpPr/>
        <p:nvPr/>
      </p:nvGrpSpPr>
      <p:grpSpPr>
        <a:xfrm>
          <a:off x="0" y="0"/>
          <a:ext cx="0" cy="0"/>
          <a:chOff x="0" y="0"/>
          <a:chExt cx="0" cy="0"/>
        </a:xfrm>
      </p:grpSpPr>
      <p:sp>
        <p:nvSpPr>
          <p:cNvPr id="1392" name="Google Shape;1392;gf31fb77f8f_0_1801"/>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93" name="Google Shape;1393;gf31fb77f8f_0_1801"/>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4" name="Google Shape;1394;gf31fb77f8f_0_1801"/>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gf31fb77f8f_0_1801"/>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96" name="Google Shape;1396;gf31fb77f8f_0_1801"/>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1397" name="Shape 1397"/>
        <p:cNvGrpSpPr/>
        <p:nvPr/>
      </p:nvGrpSpPr>
      <p:grpSpPr>
        <a:xfrm>
          <a:off x="0" y="0"/>
          <a:ext cx="0" cy="0"/>
          <a:chOff x="0" y="0"/>
          <a:chExt cx="0" cy="0"/>
        </a:xfrm>
      </p:grpSpPr>
      <p:sp>
        <p:nvSpPr>
          <p:cNvPr id="1398" name="Google Shape;1398;gf31fb77f8f_0_1807"/>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99" name="Google Shape;1399;gf31fb77f8f_0_1807"/>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00" name="Google Shape;1400;gf31fb77f8f_0_1807"/>
          <p:cNvSpPr txBox="1"/>
          <p:nvPr>
            <p:ph type="title"/>
          </p:nvPr>
        </p:nvSpPr>
        <p:spPr>
          <a:xfrm>
            <a:off x="263758" y="643175"/>
            <a:ext cx="5617800" cy="5826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1" name="Google Shape;1401;gf31fb77f8f_0_1807"/>
          <p:cNvSpPr txBox="1"/>
          <p:nvPr>
            <p:ph idx="1" type="body"/>
          </p:nvPr>
        </p:nvSpPr>
        <p:spPr>
          <a:xfrm>
            <a:off x="6549292" y="461108"/>
            <a:ext cx="5293500" cy="5838000"/>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Clr>
                <a:schemeClr val="lt1"/>
              </a:buClr>
              <a:buSzPts val="2400"/>
              <a:buChar char="•"/>
              <a:defRPr>
                <a:solidFill>
                  <a:schemeClr val="lt1"/>
                </a:solidFill>
              </a:defRPr>
            </a:lvl1pPr>
            <a:lvl2pPr indent="-355600" lvl="1" marL="914400" algn="l">
              <a:lnSpc>
                <a:spcPct val="110000"/>
              </a:lnSpc>
              <a:spcBef>
                <a:spcPts val="333"/>
              </a:spcBef>
              <a:spcAft>
                <a:spcPts val="0"/>
              </a:spcAft>
              <a:buClr>
                <a:schemeClr val="lt1"/>
              </a:buClr>
              <a:buSzPts val="2000"/>
              <a:buChar char="-"/>
              <a:defRPr>
                <a:solidFill>
                  <a:schemeClr val="lt1"/>
                </a:solidFill>
              </a:defRPr>
            </a:lvl2pPr>
            <a:lvl3pPr indent="-342900" lvl="2" marL="1371600" algn="l">
              <a:lnSpc>
                <a:spcPct val="110000"/>
              </a:lnSpc>
              <a:spcBef>
                <a:spcPts val="333"/>
              </a:spcBef>
              <a:spcAft>
                <a:spcPts val="0"/>
              </a:spcAft>
              <a:buClr>
                <a:schemeClr val="lt1"/>
              </a:buClr>
              <a:buSzPts val="1800"/>
              <a:buChar char="•"/>
              <a:defRPr>
                <a:solidFill>
                  <a:schemeClr val="lt1"/>
                </a:solidFill>
              </a:defRPr>
            </a:lvl3pPr>
            <a:lvl4pPr indent="-330200" lvl="3" marL="1828800" algn="l">
              <a:lnSpc>
                <a:spcPct val="110000"/>
              </a:lnSpc>
              <a:spcBef>
                <a:spcPts val="250"/>
              </a:spcBef>
              <a:spcAft>
                <a:spcPts val="0"/>
              </a:spcAft>
              <a:buClr>
                <a:schemeClr val="lt1"/>
              </a:buClr>
              <a:buSzPts val="1600"/>
              <a:buChar char="-"/>
              <a:defRPr>
                <a:solidFill>
                  <a:schemeClr val="lt1"/>
                </a:solidFill>
              </a:defRPr>
            </a:lvl4pPr>
            <a:lvl5pPr indent="-317500" lvl="4" marL="2286000" algn="l">
              <a:lnSpc>
                <a:spcPct val="110000"/>
              </a:lnSpc>
              <a:spcBef>
                <a:spcPts val="250"/>
              </a:spcBef>
              <a:spcAft>
                <a:spcPts val="0"/>
              </a:spcAft>
              <a:buClr>
                <a:schemeClr val="lt1"/>
              </a:buClr>
              <a:buSzPts val="14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gf31fb77f8f_0_1807"/>
          <p:cNvSpPr txBox="1"/>
          <p:nvPr/>
        </p:nvSpPr>
        <p:spPr>
          <a:xfrm>
            <a:off x="263758" y="185487"/>
            <a:ext cx="1732800" cy="338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a:t>
            </a:r>
            <a:endParaRPr b="0" i="0" sz="1400" u="none" cap="none" strike="noStrike">
              <a:solidFill>
                <a:srgbClr val="000000"/>
              </a:solidFill>
              <a:latin typeface="Arial"/>
              <a:ea typeface="Arial"/>
              <a:cs typeface="Arial"/>
              <a:sym typeface="Arial"/>
            </a:endParaRPr>
          </a:p>
        </p:txBody>
      </p:sp>
      <p:sp>
        <p:nvSpPr>
          <p:cNvPr id="1403" name="Google Shape;1403;gf31fb77f8f_0_1807"/>
          <p:cNvSpPr txBox="1"/>
          <p:nvPr>
            <p:ph idx="2" type="body"/>
          </p:nvPr>
        </p:nvSpPr>
        <p:spPr>
          <a:xfrm>
            <a:off x="296333" y="1358464"/>
            <a:ext cx="5585400" cy="678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gf31fb77f8f_0_1807"/>
          <p:cNvSpPr txBox="1"/>
          <p:nvPr>
            <p:ph idx="3" type="body"/>
          </p:nvPr>
        </p:nvSpPr>
        <p:spPr>
          <a:xfrm>
            <a:off x="296334" y="2086934"/>
            <a:ext cx="5585400" cy="1110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gf31fb77f8f_0_1807"/>
          <p:cNvSpPr txBox="1"/>
          <p:nvPr>
            <p:ph idx="4" type="body"/>
          </p:nvPr>
        </p:nvSpPr>
        <p:spPr>
          <a:xfrm>
            <a:off x="296333" y="3346290"/>
            <a:ext cx="5585400" cy="678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gf31fb77f8f_0_1807"/>
          <p:cNvSpPr txBox="1"/>
          <p:nvPr>
            <p:ph idx="5" type="body"/>
          </p:nvPr>
        </p:nvSpPr>
        <p:spPr>
          <a:xfrm>
            <a:off x="296333" y="4074759"/>
            <a:ext cx="5585400" cy="1110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gf31fb77f8f_0_1807"/>
          <p:cNvSpPr/>
          <p:nvPr>
            <p:ph idx="6" type="pic"/>
          </p:nvPr>
        </p:nvSpPr>
        <p:spPr>
          <a:xfrm>
            <a:off x="349250" y="5930636"/>
            <a:ext cx="926400" cy="7434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1408" name="Shape 1408"/>
        <p:cNvGrpSpPr/>
        <p:nvPr/>
      </p:nvGrpSpPr>
      <p:grpSpPr>
        <a:xfrm>
          <a:off x="0" y="0"/>
          <a:ext cx="0" cy="0"/>
          <a:chOff x="0" y="0"/>
          <a:chExt cx="0" cy="0"/>
        </a:xfrm>
      </p:grpSpPr>
      <p:sp>
        <p:nvSpPr>
          <p:cNvPr id="1409" name="Google Shape;1409;gf31fb77f8f_0_1818"/>
          <p:cNvSpPr/>
          <p:nvPr/>
        </p:nvSpPr>
        <p:spPr>
          <a:xfrm>
            <a:off x="0" y="6204000"/>
            <a:ext cx="12192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0" name="Google Shape;1410;gf31fb77f8f_0_1818"/>
          <p:cNvSpPr txBox="1"/>
          <p:nvPr>
            <p:ph type="title"/>
          </p:nvPr>
        </p:nvSpPr>
        <p:spPr>
          <a:xfrm>
            <a:off x="263758" y="599218"/>
            <a:ext cx="2792400" cy="5826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1" name="Google Shape;1411;gf31fb77f8f_0_1818"/>
          <p:cNvSpPr txBox="1"/>
          <p:nvPr>
            <p:ph idx="1" type="body"/>
          </p:nvPr>
        </p:nvSpPr>
        <p:spPr>
          <a:xfrm>
            <a:off x="349250" y="1237304"/>
            <a:ext cx="11281200" cy="4693200"/>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indent="-381000" lvl="1" marL="914400" algn="l">
              <a:lnSpc>
                <a:spcPct val="110000"/>
              </a:lnSpc>
              <a:spcBef>
                <a:spcPts val="333"/>
              </a:spcBef>
              <a:spcAft>
                <a:spcPts val="0"/>
              </a:spcAft>
              <a:buClr>
                <a:srgbClr val="818385"/>
              </a:buClr>
              <a:buSzPts val="2400"/>
              <a:buFont typeface="Noto Sans Symbols"/>
              <a:buChar char="▪"/>
              <a:defRPr sz="2400">
                <a:solidFill>
                  <a:schemeClr val="dk1"/>
                </a:solidFill>
              </a:defRPr>
            </a:lvl2pPr>
            <a:lvl3pPr indent="-355600" lvl="2" marL="1371600" algn="l">
              <a:lnSpc>
                <a:spcPct val="110000"/>
              </a:lnSpc>
              <a:spcBef>
                <a:spcPts val="333"/>
              </a:spcBef>
              <a:spcAft>
                <a:spcPts val="0"/>
              </a:spcAft>
              <a:buClr>
                <a:srgbClr val="818385"/>
              </a:buClr>
              <a:buSzPts val="2000"/>
              <a:buFont typeface="Courier New"/>
              <a:buChar char="o"/>
              <a:defRPr sz="2000">
                <a:solidFill>
                  <a:schemeClr val="dk1"/>
                </a:solidFill>
              </a:defRPr>
            </a:lvl3pPr>
            <a:lvl4pPr indent="-342900" lvl="3" marL="1828800" algn="l">
              <a:lnSpc>
                <a:spcPct val="110000"/>
              </a:lnSpc>
              <a:spcBef>
                <a:spcPts val="250"/>
              </a:spcBef>
              <a:spcAft>
                <a:spcPts val="0"/>
              </a:spcAft>
              <a:buClr>
                <a:srgbClr val="818385"/>
              </a:buClr>
              <a:buSzPts val="1800"/>
              <a:buFont typeface="Arial"/>
              <a:buChar char="•"/>
              <a:defRPr sz="1800">
                <a:solidFill>
                  <a:schemeClr val="dk1"/>
                </a:solidFill>
              </a:defRPr>
            </a:lvl4pPr>
            <a:lvl5pPr indent="-330200" lvl="4" marL="2286000" algn="l">
              <a:lnSpc>
                <a:spcPct val="110000"/>
              </a:lnSpc>
              <a:spcBef>
                <a:spcPts val="250"/>
              </a:spcBef>
              <a:spcAft>
                <a:spcPts val="0"/>
              </a:spcAft>
              <a:buClr>
                <a:srgbClr val="818385"/>
              </a:buClr>
              <a:buSzPts val="1600"/>
              <a:buFont typeface="Arial"/>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2" name="Google Shape;1412;gf31fb77f8f_0_1818"/>
          <p:cNvSpPr txBox="1"/>
          <p:nvPr/>
        </p:nvSpPr>
        <p:spPr>
          <a:xfrm>
            <a:off x="263758" y="205230"/>
            <a:ext cx="2759400" cy="338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 </a:t>
            </a:r>
            <a:r>
              <a:rPr b="0" i="0" lang="en-US" sz="1600" u="none" cap="none" strike="noStrike">
                <a:solidFill>
                  <a:schemeClr val="lt2"/>
                </a:solidFill>
                <a:latin typeface="Arial"/>
                <a:ea typeface="Arial"/>
                <a:cs typeface="Arial"/>
                <a:sym typeface="Arial"/>
              </a:rPr>
              <a:t>(continued)</a:t>
            </a:r>
            <a:endParaRPr b="0" i="0" sz="1400" u="none" cap="none" strike="noStrike">
              <a:solidFill>
                <a:srgbClr val="000000"/>
              </a:solidFill>
              <a:latin typeface="Arial"/>
              <a:ea typeface="Arial"/>
              <a:cs typeface="Arial"/>
              <a:sym typeface="Arial"/>
            </a:endParaRPr>
          </a:p>
        </p:txBody>
      </p:sp>
      <p:sp>
        <p:nvSpPr>
          <p:cNvPr id="1413" name="Google Shape;1413;gf31fb77f8f_0_1818"/>
          <p:cNvSpPr/>
          <p:nvPr>
            <p:ph idx="2" type="pic"/>
          </p:nvPr>
        </p:nvSpPr>
        <p:spPr>
          <a:xfrm>
            <a:off x="349250" y="5930636"/>
            <a:ext cx="926400" cy="743400"/>
          </a:xfrm>
          <a:prstGeom prst="rect">
            <a:avLst/>
          </a:prstGeom>
          <a:noFill/>
          <a:ln>
            <a:noFill/>
          </a:ln>
        </p:spPr>
      </p:sp>
      <p:pic>
        <p:nvPicPr>
          <p:cNvPr descr="A picture containing application&#10;&#10;Description automatically generated" id="1414" name="Google Shape;1414;gf31fb77f8f_0_1818"/>
          <p:cNvPicPr preferRelativeResize="0"/>
          <p:nvPr/>
        </p:nvPicPr>
        <p:blipFill rotWithShape="1">
          <a:blip r:embed="rId2">
            <a:alphaModFix/>
          </a:blip>
          <a:srcRect b="4742" l="4892" r="4835" t="64003"/>
          <a:stretch/>
        </p:blipFill>
        <p:spPr>
          <a:xfrm>
            <a:off x="11133886" y="6578771"/>
            <a:ext cx="842094" cy="1473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1">
  <p:cSld name="Standard Title 1">
    <p:bg>
      <p:bgPr>
        <a:solidFill>
          <a:srgbClr val="5C5F61"/>
        </a:solidFill>
      </p:bgPr>
    </p:bg>
    <p:spTree>
      <p:nvGrpSpPr>
        <p:cNvPr id="1415" name="Shape 1415"/>
        <p:cNvGrpSpPr/>
        <p:nvPr/>
      </p:nvGrpSpPr>
      <p:grpSpPr>
        <a:xfrm>
          <a:off x="0" y="0"/>
          <a:ext cx="0" cy="0"/>
          <a:chOff x="0" y="0"/>
          <a:chExt cx="0" cy="0"/>
        </a:xfrm>
      </p:grpSpPr>
      <p:grpSp>
        <p:nvGrpSpPr>
          <p:cNvPr id="1416" name="Google Shape;1416;gf31fb77f8f_0_1825"/>
          <p:cNvGrpSpPr/>
          <p:nvPr/>
        </p:nvGrpSpPr>
        <p:grpSpPr>
          <a:xfrm>
            <a:off x="-3" y="257"/>
            <a:ext cx="12191788" cy="4198710"/>
            <a:chOff x="228600" y="310"/>
            <a:chExt cx="14173200" cy="5028998"/>
          </a:xfrm>
        </p:grpSpPr>
        <p:sp>
          <p:nvSpPr>
            <p:cNvPr id="1417" name="Google Shape;1417;gf31fb77f8f_0_1825"/>
            <p:cNvSpPr/>
            <p:nvPr/>
          </p:nvSpPr>
          <p:spPr>
            <a:xfrm>
              <a:off x="228600" y="4880208"/>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8" name="Google Shape;1418;gf31fb77f8f_0_1825"/>
            <p:cNvSpPr/>
            <p:nvPr/>
          </p:nvSpPr>
          <p:spPr>
            <a:xfrm>
              <a:off x="228600" y="4689671"/>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9" name="Google Shape;1419;gf31fb77f8f_0_1825"/>
            <p:cNvSpPr/>
            <p:nvPr/>
          </p:nvSpPr>
          <p:spPr>
            <a:xfrm>
              <a:off x="228600" y="4495643"/>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0" name="Google Shape;1420;gf31fb77f8f_0_1825"/>
            <p:cNvSpPr/>
            <p:nvPr/>
          </p:nvSpPr>
          <p:spPr>
            <a:xfrm>
              <a:off x="228600" y="4305493"/>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1" name="Google Shape;1421;gf31fb77f8f_0_1825"/>
            <p:cNvSpPr/>
            <p:nvPr/>
          </p:nvSpPr>
          <p:spPr>
            <a:xfrm>
              <a:off x="228600" y="4111466"/>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2" name="Google Shape;1422;gf31fb77f8f_0_1825"/>
            <p:cNvSpPr/>
            <p:nvPr/>
          </p:nvSpPr>
          <p:spPr>
            <a:xfrm>
              <a:off x="228600" y="3913556"/>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3" name="Google Shape;1423;gf31fb77f8f_0_1825"/>
            <p:cNvSpPr/>
            <p:nvPr/>
          </p:nvSpPr>
          <p:spPr>
            <a:xfrm>
              <a:off x="228600" y="3713708"/>
              <a:ext cx="14173200" cy="396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4" name="Google Shape;1424;gf31fb77f8f_0_1825"/>
            <p:cNvSpPr/>
            <p:nvPr/>
          </p:nvSpPr>
          <p:spPr>
            <a:xfrm rot="10800000">
              <a:off x="228600" y="2437844"/>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5" name="Google Shape;1425;gf31fb77f8f_0_1825"/>
            <p:cNvSpPr/>
            <p:nvPr/>
          </p:nvSpPr>
          <p:spPr>
            <a:xfrm rot="10800000">
              <a:off x="228600" y="2648481"/>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6" name="Google Shape;1426;gf31fb77f8f_0_1825"/>
            <p:cNvSpPr/>
            <p:nvPr/>
          </p:nvSpPr>
          <p:spPr>
            <a:xfrm rot="10800000">
              <a:off x="228600" y="2858109"/>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7" name="Google Shape;1427;gf31fb77f8f_0_1825"/>
            <p:cNvSpPr/>
            <p:nvPr/>
          </p:nvSpPr>
          <p:spPr>
            <a:xfrm rot="10800000">
              <a:off x="228600" y="3067457"/>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8" name="Google Shape;1428;gf31fb77f8f_0_1825"/>
            <p:cNvSpPr/>
            <p:nvPr/>
          </p:nvSpPr>
          <p:spPr>
            <a:xfrm rot="10800000">
              <a:off x="228600" y="3280985"/>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9" name="Google Shape;1429;gf31fb77f8f_0_1825"/>
            <p:cNvSpPr/>
            <p:nvPr/>
          </p:nvSpPr>
          <p:spPr>
            <a:xfrm rot="10800000">
              <a:off x="228600" y="3496295"/>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0" name="Google Shape;1430;gf31fb77f8f_0_1825"/>
            <p:cNvSpPr/>
            <p:nvPr/>
          </p:nvSpPr>
          <p:spPr>
            <a:xfrm>
              <a:off x="228600" y="2249258"/>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1" name="Google Shape;1431;gf31fb77f8f_0_1825"/>
            <p:cNvSpPr/>
            <p:nvPr/>
          </p:nvSpPr>
          <p:spPr>
            <a:xfrm>
              <a:off x="228600" y="2055228"/>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2" name="Google Shape;1432;gf31fb77f8f_0_1825"/>
            <p:cNvSpPr/>
            <p:nvPr/>
          </p:nvSpPr>
          <p:spPr>
            <a:xfrm>
              <a:off x="228600" y="1865080"/>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3" name="Google Shape;1433;gf31fb77f8f_0_1825"/>
            <p:cNvSpPr/>
            <p:nvPr/>
          </p:nvSpPr>
          <p:spPr>
            <a:xfrm>
              <a:off x="228600" y="1671052"/>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4" name="Google Shape;1434;gf31fb77f8f_0_1825"/>
            <p:cNvSpPr/>
            <p:nvPr/>
          </p:nvSpPr>
          <p:spPr>
            <a:xfrm>
              <a:off x="228600" y="1473142"/>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5" name="Google Shape;1435;gf31fb77f8f_0_1825"/>
            <p:cNvSpPr/>
            <p:nvPr/>
          </p:nvSpPr>
          <p:spPr>
            <a:xfrm>
              <a:off x="228600" y="1273293"/>
              <a:ext cx="14173200" cy="396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6" name="Google Shape;1436;gf31fb77f8f_0_1825"/>
            <p:cNvSpPr/>
            <p:nvPr/>
          </p:nvSpPr>
          <p:spPr>
            <a:xfrm rot="10800000">
              <a:off x="228600" y="310"/>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7" name="Google Shape;1437;gf31fb77f8f_0_1825"/>
            <p:cNvSpPr/>
            <p:nvPr/>
          </p:nvSpPr>
          <p:spPr>
            <a:xfrm rot="10800000">
              <a:off x="228600" y="210947"/>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8" name="Google Shape;1438;gf31fb77f8f_0_1825"/>
            <p:cNvSpPr/>
            <p:nvPr/>
          </p:nvSpPr>
          <p:spPr>
            <a:xfrm rot="10800000">
              <a:off x="228600" y="420576"/>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9" name="Google Shape;1439;gf31fb77f8f_0_1825"/>
            <p:cNvSpPr/>
            <p:nvPr/>
          </p:nvSpPr>
          <p:spPr>
            <a:xfrm rot="10800000">
              <a:off x="228600" y="629922"/>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0" name="Google Shape;1440;gf31fb77f8f_0_1825"/>
            <p:cNvSpPr/>
            <p:nvPr/>
          </p:nvSpPr>
          <p:spPr>
            <a:xfrm rot="10800000">
              <a:off x="228600" y="843453"/>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1" name="Google Shape;1441;gf31fb77f8f_0_1825"/>
            <p:cNvSpPr/>
            <p:nvPr/>
          </p:nvSpPr>
          <p:spPr>
            <a:xfrm rot="10800000">
              <a:off x="228600" y="1058756"/>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442" name="Google Shape;1442;gf31fb77f8f_0_1825"/>
          <p:cNvCxnSpPr/>
          <p:nvPr/>
        </p:nvCxnSpPr>
        <p:spPr>
          <a:xfrm>
            <a:off x="476250" y="5462828"/>
            <a:ext cx="11239500" cy="0"/>
          </a:xfrm>
          <a:prstGeom prst="straightConnector1">
            <a:avLst/>
          </a:prstGeom>
          <a:noFill/>
          <a:ln cap="flat" cmpd="sng" w="9525">
            <a:solidFill>
              <a:srgbClr val="BCBEC0"/>
            </a:solidFill>
            <a:prstDash val="solid"/>
            <a:round/>
            <a:headEnd len="sm" w="sm" type="none"/>
            <a:tailEnd len="sm" w="sm" type="none"/>
          </a:ln>
        </p:spPr>
      </p:cxnSp>
      <p:sp>
        <p:nvSpPr>
          <p:cNvPr id="1443" name="Google Shape;1443;gf31fb77f8f_0_1825"/>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A5A5A5"/>
              </a:buClr>
              <a:buSzPts val="3200"/>
              <a:buFont typeface="DM Sans"/>
              <a:buNone/>
              <a:defRPr b="1" i="0" sz="3200">
                <a:solidFill>
                  <a:srgbClr val="A5A5A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gf31fb77f8f_0_1825"/>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D6D7D8"/>
              </a:buClr>
              <a:buSzPts val="4000"/>
              <a:buFont typeface="DM Sans Medium"/>
              <a:buNone/>
              <a:defRPr b="1" i="0" sz="4000" strike="noStrike">
                <a:solidFill>
                  <a:srgbClr val="D6D7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gf31fb77f8f_0_1825"/>
          <p:cNvSpPr txBox="1"/>
          <p:nvPr>
            <p:ph idx="3" type="body"/>
          </p:nvPr>
        </p:nvSpPr>
        <p:spPr>
          <a:xfrm>
            <a:off x="6145936" y="5904015"/>
            <a:ext cx="37230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D8D8D8"/>
              </a:buClr>
              <a:buSzPts val="1667"/>
              <a:buFont typeface="DM Sans Medium"/>
              <a:buNone/>
              <a:defRPr b="0" i="0" sz="1667">
                <a:solidFill>
                  <a:srgbClr val="D8D8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gf31fb77f8f_0_1825"/>
          <p:cNvSpPr txBox="1"/>
          <p:nvPr>
            <p:ph idx="4" type="body"/>
          </p:nvPr>
        </p:nvSpPr>
        <p:spPr>
          <a:xfrm>
            <a:off x="10097332" y="5601370"/>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BFBFBF"/>
              </a:buClr>
              <a:buSzPts val="1200"/>
              <a:buNone/>
              <a:defRPr sz="1200">
                <a:solidFill>
                  <a:srgbClr val="BFBFBF"/>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gf31fb77f8f_0_1825"/>
          <p:cNvSpPr/>
          <p:nvPr/>
        </p:nvSpPr>
        <p:spPr>
          <a:xfrm>
            <a:off x="0" y="6204000"/>
            <a:ext cx="1158000" cy="65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1448" name="Google Shape;1448;gf31fb77f8f_0_1825"/>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1449" name="Google Shape;1449;gf31fb77f8f_0_1825"/>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2">
  <p:cSld name="Standard Title 2">
    <p:bg>
      <p:bgPr>
        <a:solidFill>
          <a:schemeClr val="accent5"/>
        </a:solidFill>
      </p:bgPr>
    </p:bg>
    <p:spTree>
      <p:nvGrpSpPr>
        <p:cNvPr id="1450" name="Shape 1450"/>
        <p:cNvGrpSpPr/>
        <p:nvPr/>
      </p:nvGrpSpPr>
      <p:grpSpPr>
        <a:xfrm>
          <a:off x="0" y="0"/>
          <a:ext cx="0" cy="0"/>
          <a:chOff x="0" y="0"/>
          <a:chExt cx="0" cy="0"/>
        </a:xfrm>
      </p:grpSpPr>
      <p:grpSp>
        <p:nvGrpSpPr>
          <p:cNvPr id="1451" name="Google Shape;1451;gf31fb77f8f_0_1860"/>
          <p:cNvGrpSpPr/>
          <p:nvPr/>
        </p:nvGrpSpPr>
        <p:grpSpPr>
          <a:xfrm>
            <a:off x="-3" y="257"/>
            <a:ext cx="12191788" cy="4198694"/>
            <a:chOff x="228600" y="309"/>
            <a:chExt cx="14173200" cy="5028978"/>
          </a:xfrm>
        </p:grpSpPr>
        <p:sp>
          <p:nvSpPr>
            <p:cNvPr id="1452" name="Google Shape;1452;gf31fb77f8f_0_1860"/>
            <p:cNvSpPr/>
            <p:nvPr/>
          </p:nvSpPr>
          <p:spPr>
            <a:xfrm>
              <a:off x="228600" y="4880187"/>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3" name="Google Shape;1453;gf31fb77f8f_0_1860"/>
            <p:cNvSpPr/>
            <p:nvPr/>
          </p:nvSpPr>
          <p:spPr>
            <a:xfrm>
              <a:off x="228600" y="4689651"/>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4" name="Google Shape;1454;gf31fb77f8f_0_1860"/>
            <p:cNvSpPr/>
            <p:nvPr/>
          </p:nvSpPr>
          <p:spPr>
            <a:xfrm>
              <a:off x="228600" y="4495624"/>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5" name="Google Shape;1455;gf31fb77f8f_0_1860"/>
            <p:cNvSpPr/>
            <p:nvPr/>
          </p:nvSpPr>
          <p:spPr>
            <a:xfrm>
              <a:off x="228600" y="4305476"/>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6" name="Google Shape;1456;gf31fb77f8f_0_1860"/>
            <p:cNvSpPr/>
            <p:nvPr/>
          </p:nvSpPr>
          <p:spPr>
            <a:xfrm>
              <a:off x="228600" y="4111449"/>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7" name="Google Shape;1457;gf31fb77f8f_0_1860"/>
            <p:cNvSpPr/>
            <p:nvPr/>
          </p:nvSpPr>
          <p:spPr>
            <a:xfrm>
              <a:off x="228600" y="3913540"/>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8" name="Google Shape;1458;gf31fb77f8f_0_1860"/>
            <p:cNvSpPr/>
            <p:nvPr/>
          </p:nvSpPr>
          <p:spPr>
            <a:xfrm>
              <a:off x="228600" y="3713692"/>
              <a:ext cx="14173200" cy="396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9" name="Google Shape;1459;gf31fb77f8f_0_1860"/>
            <p:cNvSpPr/>
            <p:nvPr/>
          </p:nvSpPr>
          <p:spPr>
            <a:xfrm rot="10800000">
              <a:off x="228600" y="2437833"/>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0" name="Google Shape;1460;gf31fb77f8f_0_1860"/>
            <p:cNvSpPr/>
            <p:nvPr/>
          </p:nvSpPr>
          <p:spPr>
            <a:xfrm rot="10800000">
              <a:off x="228600" y="2648469"/>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1" name="Google Shape;1461;gf31fb77f8f_0_1860"/>
            <p:cNvSpPr/>
            <p:nvPr/>
          </p:nvSpPr>
          <p:spPr>
            <a:xfrm rot="10800000">
              <a:off x="228600" y="2858096"/>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2" name="Google Shape;1462;gf31fb77f8f_0_1860"/>
            <p:cNvSpPr/>
            <p:nvPr/>
          </p:nvSpPr>
          <p:spPr>
            <a:xfrm rot="10800000">
              <a:off x="228600" y="3067444"/>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3" name="Google Shape;1463;gf31fb77f8f_0_1860"/>
            <p:cNvSpPr/>
            <p:nvPr/>
          </p:nvSpPr>
          <p:spPr>
            <a:xfrm rot="10800000">
              <a:off x="228600" y="3280971"/>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4" name="Google Shape;1464;gf31fb77f8f_0_1860"/>
            <p:cNvSpPr/>
            <p:nvPr/>
          </p:nvSpPr>
          <p:spPr>
            <a:xfrm rot="10800000">
              <a:off x="228600" y="3496280"/>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5" name="Google Shape;1465;gf31fb77f8f_0_1860"/>
            <p:cNvSpPr/>
            <p:nvPr/>
          </p:nvSpPr>
          <p:spPr>
            <a:xfrm>
              <a:off x="228600" y="2249247"/>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6" name="Google Shape;1466;gf31fb77f8f_0_1860"/>
            <p:cNvSpPr/>
            <p:nvPr/>
          </p:nvSpPr>
          <p:spPr>
            <a:xfrm>
              <a:off x="228600" y="2055219"/>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7" name="Google Shape;1467;gf31fb77f8f_0_1860"/>
            <p:cNvSpPr/>
            <p:nvPr/>
          </p:nvSpPr>
          <p:spPr>
            <a:xfrm>
              <a:off x="228600" y="1865072"/>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8" name="Google Shape;1468;gf31fb77f8f_0_1860"/>
            <p:cNvSpPr/>
            <p:nvPr/>
          </p:nvSpPr>
          <p:spPr>
            <a:xfrm>
              <a:off x="228600" y="1671044"/>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9" name="Google Shape;1469;gf31fb77f8f_0_1860"/>
            <p:cNvSpPr/>
            <p:nvPr/>
          </p:nvSpPr>
          <p:spPr>
            <a:xfrm>
              <a:off x="228600" y="1473135"/>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0" name="Google Shape;1470;gf31fb77f8f_0_1860"/>
            <p:cNvSpPr/>
            <p:nvPr/>
          </p:nvSpPr>
          <p:spPr>
            <a:xfrm>
              <a:off x="228600" y="1273287"/>
              <a:ext cx="14173200" cy="396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1" name="Google Shape;1471;gf31fb77f8f_0_1860"/>
            <p:cNvSpPr/>
            <p:nvPr/>
          </p:nvSpPr>
          <p:spPr>
            <a:xfrm rot="10800000">
              <a:off x="228600" y="309"/>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2" name="Google Shape;1472;gf31fb77f8f_0_1860"/>
            <p:cNvSpPr/>
            <p:nvPr/>
          </p:nvSpPr>
          <p:spPr>
            <a:xfrm rot="10800000">
              <a:off x="228600" y="210945"/>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3" name="Google Shape;1473;gf31fb77f8f_0_1860"/>
            <p:cNvSpPr/>
            <p:nvPr/>
          </p:nvSpPr>
          <p:spPr>
            <a:xfrm rot="10800000">
              <a:off x="228600" y="420572"/>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4" name="Google Shape;1474;gf31fb77f8f_0_1860"/>
            <p:cNvSpPr/>
            <p:nvPr/>
          </p:nvSpPr>
          <p:spPr>
            <a:xfrm rot="10800000">
              <a:off x="228600" y="629920"/>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5" name="Google Shape;1475;gf31fb77f8f_0_1860"/>
            <p:cNvSpPr/>
            <p:nvPr/>
          </p:nvSpPr>
          <p:spPr>
            <a:xfrm rot="10800000">
              <a:off x="228600" y="843448"/>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6" name="Google Shape;1476;gf31fb77f8f_0_1860"/>
            <p:cNvSpPr/>
            <p:nvPr/>
          </p:nvSpPr>
          <p:spPr>
            <a:xfrm rot="10800000">
              <a:off x="228600" y="1058756"/>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477" name="Google Shape;1477;gf31fb77f8f_0_1860"/>
          <p:cNvCxnSpPr/>
          <p:nvPr/>
        </p:nvCxnSpPr>
        <p:spPr>
          <a:xfrm>
            <a:off x="476250" y="5462828"/>
            <a:ext cx="11239500" cy="0"/>
          </a:xfrm>
          <a:prstGeom prst="straightConnector1">
            <a:avLst/>
          </a:prstGeom>
          <a:noFill/>
          <a:ln cap="flat" cmpd="sng" w="9525">
            <a:solidFill>
              <a:srgbClr val="66B5FA"/>
            </a:solidFill>
            <a:prstDash val="solid"/>
            <a:round/>
            <a:headEnd len="sm" w="sm" type="none"/>
            <a:tailEnd len="sm" w="sm" type="none"/>
          </a:ln>
        </p:spPr>
      </p:cxnSp>
      <p:pic>
        <p:nvPicPr>
          <p:cNvPr id="1478" name="Google Shape;1478;gf31fb77f8f_0_1860"/>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1479" name="Google Shape;1479;gf31fb77f8f_0_1860"/>
          <p:cNvSpPr/>
          <p:nvPr/>
        </p:nvSpPr>
        <p:spPr>
          <a:xfrm>
            <a:off x="0" y="6204000"/>
            <a:ext cx="1158000" cy="65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0" name="Google Shape;1480;gf31fb77f8f_0_1860"/>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97CEFC"/>
              </a:buClr>
              <a:buSzPts val="3200"/>
              <a:buFont typeface="DM Sans"/>
              <a:buNone/>
              <a:defRPr b="1" i="0" sz="3200">
                <a:solidFill>
                  <a:srgbClr val="97CEFC"/>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gf31fb77f8f_0_1860"/>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CBE6FD"/>
              </a:buClr>
              <a:buSzPts val="4000"/>
              <a:buFont typeface="DM Sans Medium"/>
              <a:buNone/>
              <a:defRPr b="1" i="0" sz="4000" strike="noStrike">
                <a:solidFill>
                  <a:srgbClr val="CBE6FD"/>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2" name="Google Shape;1482;gf31fb77f8f_0_1860"/>
          <p:cNvSpPr txBox="1"/>
          <p:nvPr>
            <p:ph idx="3" type="body"/>
          </p:nvPr>
        </p:nvSpPr>
        <p:spPr>
          <a:xfrm>
            <a:off x="6095999" y="5910266"/>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97CEFC"/>
              </a:buClr>
              <a:buSzPts val="1667"/>
              <a:buFont typeface="DM Sans Medium"/>
              <a:buNone/>
              <a:defRPr b="0" i="0" sz="1667">
                <a:solidFill>
                  <a:srgbClr val="97CEFC"/>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3" name="Google Shape;1483;gf31fb77f8f_0_1860"/>
          <p:cNvSpPr txBox="1"/>
          <p:nvPr>
            <p:ph idx="4" type="body"/>
          </p:nvPr>
        </p:nvSpPr>
        <p:spPr>
          <a:xfrm>
            <a:off x="10097333" y="5667009"/>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CBE6FD"/>
              </a:buClr>
              <a:buSzPts val="1200"/>
              <a:buNone/>
              <a:defRPr sz="1200">
                <a:solidFill>
                  <a:srgbClr val="CBE6FD"/>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1484" name="Google Shape;1484;gf31fb77f8f_0_1860"/>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3">
  <p:cSld name="Standard Title 3">
    <p:bg>
      <p:bgPr>
        <a:solidFill>
          <a:schemeClr val="accent2"/>
        </a:solidFill>
      </p:bgPr>
    </p:bg>
    <p:spTree>
      <p:nvGrpSpPr>
        <p:cNvPr id="1485" name="Shape 1485"/>
        <p:cNvGrpSpPr/>
        <p:nvPr/>
      </p:nvGrpSpPr>
      <p:grpSpPr>
        <a:xfrm>
          <a:off x="0" y="0"/>
          <a:ext cx="0" cy="0"/>
          <a:chOff x="0" y="0"/>
          <a:chExt cx="0" cy="0"/>
        </a:xfrm>
      </p:grpSpPr>
      <p:sp>
        <p:nvSpPr>
          <p:cNvPr id="1486" name="Google Shape;1486;gf31fb77f8f_0_1895"/>
          <p:cNvSpPr/>
          <p:nvPr/>
        </p:nvSpPr>
        <p:spPr>
          <a:xfrm>
            <a:off x="-2" y="3695"/>
            <a:ext cx="12192000" cy="6858000"/>
          </a:xfrm>
          <a:prstGeom prst="rect">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487" name="Google Shape;1487;gf31fb77f8f_0_1895"/>
          <p:cNvGrpSpPr/>
          <p:nvPr/>
        </p:nvGrpSpPr>
        <p:grpSpPr>
          <a:xfrm>
            <a:off x="-3" y="257"/>
            <a:ext cx="12191788" cy="4198694"/>
            <a:chOff x="228600" y="309"/>
            <a:chExt cx="14173200" cy="5028978"/>
          </a:xfrm>
        </p:grpSpPr>
        <p:sp>
          <p:nvSpPr>
            <p:cNvPr id="1488" name="Google Shape;1488;gf31fb77f8f_0_1895"/>
            <p:cNvSpPr/>
            <p:nvPr/>
          </p:nvSpPr>
          <p:spPr>
            <a:xfrm>
              <a:off x="228600" y="4880187"/>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9" name="Google Shape;1489;gf31fb77f8f_0_1895"/>
            <p:cNvSpPr/>
            <p:nvPr/>
          </p:nvSpPr>
          <p:spPr>
            <a:xfrm>
              <a:off x="228600" y="4689651"/>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0" name="Google Shape;1490;gf31fb77f8f_0_1895"/>
            <p:cNvSpPr/>
            <p:nvPr/>
          </p:nvSpPr>
          <p:spPr>
            <a:xfrm>
              <a:off x="228600" y="4495624"/>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1" name="Google Shape;1491;gf31fb77f8f_0_1895"/>
            <p:cNvSpPr/>
            <p:nvPr/>
          </p:nvSpPr>
          <p:spPr>
            <a:xfrm>
              <a:off x="228600" y="4305476"/>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2" name="Google Shape;1492;gf31fb77f8f_0_1895"/>
            <p:cNvSpPr/>
            <p:nvPr/>
          </p:nvSpPr>
          <p:spPr>
            <a:xfrm>
              <a:off x="228600" y="4111449"/>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3" name="Google Shape;1493;gf31fb77f8f_0_1895"/>
            <p:cNvSpPr/>
            <p:nvPr/>
          </p:nvSpPr>
          <p:spPr>
            <a:xfrm>
              <a:off x="228600" y="3913540"/>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4" name="Google Shape;1494;gf31fb77f8f_0_1895"/>
            <p:cNvSpPr/>
            <p:nvPr/>
          </p:nvSpPr>
          <p:spPr>
            <a:xfrm>
              <a:off x="228600" y="3713692"/>
              <a:ext cx="14173200" cy="396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5" name="Google Shape;1495;gf31fb77f8f_0_1895"/>
            <p:cNvSpPr/>
            <p:nvPr/>
          </p:nvSpPr>
          <p:spPr>
            <a:xfrm rot="10800000">
              <a:off x="228600" y="2437833"/>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6" name="Google Shape;1496;gf31fb77f8f_0_1895"/>
            <p:cNvSpPr/>
            <p:nvPr/>
          </p:nvSpPr>
          <p:spPr>
            <a:xfrm rot="10800000">
              <a:off x="228600" y="2648469"/>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7" name="Google Shape;1497;gf31fb77f8f_0_1895"/>
            <p:cNvSpPr/>
            <p:nvPr/>
          </p:nvSpPr>
          <p:spPr>
            <a:xfrm rot="10800000">
              <a:off x="228600" y="2858096"/>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8" name="Google Shape;1498;gf31fb77f8f_0_1895"/>
            <p:cNvSpPr/>
            <p:nvPr/>
          </p:nvSpPr>
          <p:spPr>
            <a:xfrm rot="10800000">
              <a:off x="228600" y="3067444"/>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9" name="Google Shape;1499;gf31fb77f8f_0_1895"/>
            <p:cNvSpPr/>
            <p:nvPr/>
          </p:nvSpPr>
          <p:spPr>
            <a:xfrm rot="10800000">
              <a:off x="228600" y="3280971"/>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0" name="Google Shape;1500;gf31fb77f8f_0_1895"/>
            <p:cNvSpPr/>
            <p:nvPr/>
          </p:nvSpPr>
          <p:spPr>
            <a:xfrm rot="10800000">
              <a:off x="228600" y="3496280"/>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1" name="Google Shape;1501;gf31fb77f8f_0_1895"/>
            <p:cNvSpPr/>
            <p:nvPr/>
          </p:nvSpPr>
          <p:spPr>
            <a:xfrm>
              <a:off x="228600" y="2249247"/>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2" name="Google Shape;1502;gf31fb77f8f_0_1895"/>
            <p:cNvSpPr/>
            <p:nvPr/>
          </p:nvSpPr>
          <p:spPr>
            <a:xfrm>
              <a:off x="228600" y="2055219"/>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3" name="Google Shape;1503;gf31fb77f8f_0_1895"/>
            <p:cNvSpPr/>
            <p:nvPr/>
          </p:nvSpPr>
          <p:spPr>
            <a:xfrm>
              <a:off x="228600" y="1865072"/>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4" name="Google Shape;1504;gf31fb77f8f_0_1895"/>
            <p:cNvSpPr/>
            <p:nvPr/>
          </p:nvSpPr>
          <p:spPr>
            <a:xfrm>
              <a:off x="228600" y="1671044"/>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5" name="Google Shape;1505;gf31fb77f8f_0_1895"/>
            <p:cNvSpPr/>
            <p:nvPr/>
          </p:nvSpPr>
          <p:spPr>
            <a:xfrm>
              <a:off x="228600" y="1473135"/>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6" name="Google Shape;1506;gf31fb77f8f_0_1895"/>
            <p:cNvSpPr/>
            <p:nvPr/>
          </p:nvSpPr>
          <p:spPr>
            <a:xfrm>
              <a:off x="228600" y="1273287"/>
              <a:ext cx="14173200" cy="396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7" name="Google Shape;1507;gf31fb77f8f_0_1895"/>
            <p:cNvSpPr/>
            <p:nvPr/>
          </p:nvSpPr>
          <p:spPr>
            <a:xfrm rot="10800000">
              <a:off x="228600" y="309"/>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8" name="Google Shape;1508;gf31fb77f8f_0_1895"/>
            <p:cNvSpPr/>
            <p:nvPr/>
          </p:nvSpPr>
          <p:spPr>
            <a:xfrm rot="10800000">
              <a:off x="228600" y="210945"/>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9" name="Google Shape;1509;gf31fb77f8f_0_1895"/>
            <p:cNvSpPr/>
            <p:nvPr/>
          </p:nvSpPr>
          <p:spPr>
            <a:xfrm rot="10800000">
              <a:off x="228600" y="420572"/>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0" name="Google Shape;1510;gf31fb77f8f_0_1895"/>
            <p:cNvSpPr/>
            <p:nvPr/>
          </p:nvSpPr>
          <p:spPr>
            <a:xfrm rot="10800000">
              <a:off x="228600" y="629920"/>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1" name="Google Shape;1511;gf31fb77f8f_0_1895"/>
            <p:cNvSpPr/>
            <p:nvPr/>
          </p:nvSpPr>
          <p:spPr>
            <a:xfrm rot="10800000">
              <a:off x="228600" y="843448"/>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2" name="Google Shape;1512;gf31fb77f8f_0_1895"/>
            <p:cNvSpPr/>
            <p:nvPr/>
          </p:nvSpPr>
          <p:spPr>
            <a:xfrm rot="10800000">
              <a:off x="228600" y="1058756"/>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513" name="Google Shape;1513;gf31fb77f8f_0_1895"/>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pic>
        <p:nvPicPr>
          <p:cNvPr id="1514" name="Google Shape;1514;gf31fb77f8f_0_1895"/>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1515" name="Google Shape;1515;gf31fb77f8f_0_1895"/>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DM Sans"/>
              <a:buNone/>
              <a:defRPr b="1" i="0" sz="3200">
                <a:solidFill>
                  <a:schemeClr val="dk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gf31fb77f8f_0_1895"/>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lt1"/>
              </a:buClr>
              <a:buSzPts val="4000"/>
              <a:buFont typeface="DM Sans Medium"/>
              <a:buNone/>
              <a:defRPr b="1" i="0" sz="4000" strike="noStrike">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7" name="Google Shape;1517;gf31fb77f8f_0_1895"/>
          <p:cNvSpPr txBox="1"/>
          <p:nvPr>
            <p:ph idx="3" type="body"/>
          </p:nvPr>
        </p:nvSpPr>
        <p:spPr>
          <a:xfrm>
            <a:off x="6010010" y="5957402"/>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lt1"/>
              </a:buClr>
              <a:buSzPts val="1667"/>
              <a:buFont typeface="DM Sans Medium"/>
              <a:buNone/>
              <a:defRPr b="0" i="0" sz="1667">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8" name="Google Shape;1518;gf31fb77f8f_0_1895"/>
          <p:cNvSpPr txBox="1"/>
          <p:nvPr>
            <p:ph idx="4" type="body"/>
          </p:nvPr>
        </p:nvSpPr>
        <p:spPr>
          <a:xfrm>
            <a:off x="10097332" y="5624173"/>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dk1"/>
              </a:buClr>
              <a:buSzPts val="1200"/>
              <a:buNone/>
              <a:defRPr sz="1200">
                <a:solidFill>
                  <a:schemeClr val="dk1"/>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1519" name="Google Shape;1519;gf31fb77f8f_0_1895"/>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6">
  <p:cSld name="Section Title Arrow 6">
    <p:spTree>
      <p:nvGrpSpPr>
        <p:cNvPr id="1520" name="Shape 1520"/>
        <p:cNvGrpSpPr/>
        <p:nvPr/>
      </p:nvGrpSpPr>
      <p:grpSpPr>
        <a:xfrm>
          <a:off x="0" y="0"/>
          <a:ext cx="0" cy="0"/>
          <a:chOff x="0" y="0"/>
          <a:chExt cx="0" cy="0"/>
        </a:xfrm>
      </p:grpSpPr>
      <p:sp>
        <p:nvSpPr>
          <p:cNvPr id="1521" name="Google Shape;1521;gf31fb77f8f_0_1930"/>
          <p:cNvSpPr/>
          <p:nvPr/>
        </p:nvSpPr>
        <p:spPr>
          <a:xfrm>
            <a:off x="0" y="-34522"/>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2" name="Google Shape;1522;gf31fb77f8f_0_1930"/>
          <p:cNvSpPr txBox="1"/>
          <p:nvPr>
            <p:ph type="title"/>
          </p:nvPr>
        </p:nvSpPr>
        <p:spPr>
          <a:xfrm>
            <a:off x="5019674" y="1162300"/>
            <a:ext cx="6353100" cy="32865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523" name="Google Shape;1523;gf31fb77f8f_0_1930"/>
          <p:cNvGrpSpPr/>
          <p:nvPr/>
        </p:nvGrpSpPr>
        <p:grpSpPr>
          <a:xfrm>
            <a:off x="-3" y="4477885"/>
            <a:ext cx="12191788" cy="2367643"/>
            <a:chOff x="228600" y="309"/>
            <a:chExt cx="14173200" cy="5028978"/>
          </a:xfrm>
        </p:grpSpPr>
        <p:sp>
          <p:nvSpPr>
            <p:cNvPr id="1524" name="Google Shape;1524;gf31fb77f8f_0_1930"/>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5" name="Google Shape;1525;gf31fb77f8f_0_1930"/>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6" name="Google Shape;1526;gf31fb77f8f_0_1930"/>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7" name="Google Shape;1527;gf31fb77f8f_0_1930"/>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8" name="Google Shape;1528;gf31fb77f8f_0_1930"/>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9" name="Google Shape;1529;gf31fb77f8f_0_1930"/>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0" name="Google Shape;1530;gf31fb77f8f_0_1930"/>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1" name="Google Shape;1531;gf31fb77f8f_0_1930"/>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2" name="Google Shape;1532;gf31fb77f8f_0_1930"/>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3" name="Google Shape;1533;gf31fb77f8f_0_1930"/>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4" name="Google Shape;1534;gf31fb77f8f_0_1930"/>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5" name="Google Shape;1535;gf31fb77f8f_0_1930"/>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6" name="Google Shape;1536;gf31fb77f8f_0_1930"/>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7" name="Google Shape;1537;gf31fb77f8f_0_1930"/>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8" name="Google Shape;1538;gf31fb77f8f_0_1930"/>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9" name="Google Shape;1539;gf31fb77f8f_0_1930"/>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0" name="Google Shape;1540;gf31fb77f8f_0_1930"/>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1" name="Google Shape;1541;gf31fb77f8f_0_1930"/>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2" name="Google Shape;1542;gf31fb77f8f_0_1930"/>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3" name="Google Shape;1543;gf31fb77f8f_0_1930"/>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4" name="Google Shape;1544;gf31fb77f8f_0_1930"/>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5" name="Google Shape;1545;gf31fb77f8f_0_1930"/>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6" name="Google Shape;1546;gf31fb77f8f_0_1930"/>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7" name="Google Shape;1547;gf31fb77f8f_0_1930"/>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8" name="Google Shape;1548;gf31fb77f8f_0_1930"/>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549" name="Google Shape;1549;gf31fb77f8f_0_1930"/>
          <p:cNvSpPr/>
          <p:nvPr/>
        </p:nvSpPr>
        <p:spPr>
          <a:xfrm rot="-8100000">
            <a:off x="334056" y="1733008"/>
            <a:ext cx="3590123" cy="35901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550" name="Google Shape;1550;gf31fb77f8f_0_1930"/>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CF4FD"/>
              </a:buClr>
              <a:buSzPts val="3200"/>
              <a:buFont typeface="DM Sans Medium"/>
              <a:buNone/>
            </a:pPr>
            <a:r>
              <a:rPr b="1" i="0" lang="en-US" sz="3200" u="none" cap="none" strike="noStrike">
                <a:solidFill>
                  <a:srgbClr val="DCF4FD"/>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2">
  <p:cSld name="1_Section Title Arrow 2">
    <p:spTree>
      <p:nvGrpSpPr>
        <p:cNvPr id="1551" name="Shape 1551"/>
        <p:cNvGrpSpPr/>
        <p:nvPr/>
      </p:nvGrpSpPr>
      <p:grpSpPr>
        <a:xfrm>
          <a:off x="0" y="0"/>
          <a:ext cx="0" cy="0"/>
          <a:chOff x="0" y="0"/>
          <a:chExt cx="0" cy="0"/>
        </a:xfrm>
      </p:grpSpPr>
      <p:sp>
        <p:nvSpPr>
          <p:cNvPr id="1552" name="Google Shape;1552;gf31fb77f8f_0_1961"/>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3" name="Google Shape;1553;gf31fb77f8f_0_1961"/>
          <p:cNvSpPr txBox="1"/>
          <p:nvPr>
            <p:ph type="title"/>
          </p:nvPr>
        </p:nvSpPr>
        <p:spPr>
          <a:xfrm>
            <a:off x="5019675" y="1082661"/>
            <a:ext cx="6213900" cy="3290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554" name="Google Shape;1554;gf31fb77f8f_0_1961"/>
          <p:cNvGrpSpPr/>
          <p:nvPr/>
        </p:nvGrpSpPr>
        <p:grpSpPr>
          <a:xfrm>
            <a:off x="0" y="4469665"/>
            <a:ext cx="12191513" cy="2390424"/>
            <a:chOff x="-2" y="5363812"/>
            <a:chExt cx="14630401" cy="2868624"/>
          </a:xfrm>
        </p:grpSpPr>
        <p:sp>
          <p:nvSpPr>
            <p:cNvPr id="1555" name="Google Shape;1555;gf31fb77f8f_0_1961"/>
            <p:cNvSpPr/>
            <p:nvPr/>
          </p:nvSpPr>
          <p:spPr>
            <a:xfrm>
              <a:off x="-1" y="8191036"/>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6" name="Google Shape;1556;gf31fb77f8f_0_1961"/>
            <p:cNvSpPr/>
            <p:nvPr/>
          </p:nvSpPr>
          <p:spPr>
            <a:xfrm>
              <a:off x="-1" y="8046649"/>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7" name="Google Shape;1557;gf31fb77f8f_0_1961"/>
            <p:cNvSpPr/>
            <p:nvPr/>
          </p:nvSpPr>
          <p:spPr>
            <a:xfrm rot="10800000">
              <a:off x="-2" y="7124884"/>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8" name="Google Shape;1558;gf31fb77f8f_0_1961"/>
            <p:cNvSpPr/>
            <p:nvPr/>
          </p:nvSpPr>
          <p:spPr>
            <a:xfrm rot="10800000">
              <a:off x="-2" y="7276943"/>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9" name="Google Shape;1559;gf31fb77f8f_0_1961"/>
            <p:cNvSpPr/>
            <p:nvPr/>
          </p:nvSpPr>
          <p:spPr>
            <a:xfrm rot="10800000">
              <a:off x="-2" y="7428524"/>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0" name="Google Shape;1560;gf31fb77f8f_0_1961"/>
            <p:cNvSpPr/>
            <p:nvPr/>
          </p:nvSpPr>
          <p:spPr>
            <a:xfrm rot="10800000">
              <a:off x="-2" y="7579703"/>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1" name="Google Shape;1561;gf31fb77f8f_0_1961"/>
            <p:cNvSpPr/>
            <p:nvPr/>
          </p:nvSpPr>
          <p:spPr>
            <a:xfrm rot="10800000">
              <a:off x="-2" y="7733985"/>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2" name="Google Shape;1562;gf31fb77f8f_0_1961"/>
            <p:cNvSpPr/>
            <p:nvPr/>
          </p:nvSpPr>
          <p:spPr>
            <a:xfrm rot="10800000">
              <a:off x="-2" y="7889571"/>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3" name="Google Shape;1563;gf31fb77f8f_0_1961"/>
            <p:cNvSpPr/>
            <p:nvPr/>
          </p:nvSpPr>
          <p:spPr>
            <a:xfrm>
              <a:off x="-1" y="698861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4" name="Google Shape;1564;gf31fb77f8f_0_1961"/>
            <p:cNvSpPr/>
            <p:nvPr/>
          </p:nvSpPr>
          <p:spPr>
            <a:xfrm>
              <a:off x="-1" y="6848429"/>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5" name="Google Shape;1565;gf31fb77f8f_0_1961"/>
            <p:cNvSpPr/>
            <p:nvPr/>
          </p:nvSpPr>
          <p:spPr>
            <a:xfrm>
              <a:off x="-1" y="671105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6" name="Google Shape;1566;gf31fb77f8f_0_1961"/>
            <p:cNvSpPr/>
            <p:nvPr/>
          </p:nvSpPr>
          <p:spPr>
            <a:xfrm>
              <a:off x="-1" y="6570869"/>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7" name="Google Shape;1567;gf31fb77f8f_0_1961"/>
            <p:cNvSpPr/>
            <p:nvPr/>
          </p:nvSpPr>
          <p:spPr>
            <a:xfrm>
              <a:off x="-1" y="6427883"/>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8" name="Google Shape;1568;gf31fb77f8f_0_1961"/>
            <p:cNvSpPr/>
            <p:nvPr/>
          </p:nvSpPr>
          <p:spPr>
            <a:xfrm>
              <a:off x="-1" y="6283496"/>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9" name="Google Shape;1569;gf31fb77f8f_0_1961"/>
            <p:cNvSpPr/>
            <p:nvPr/>
          </p:nvSpPr>
          <p:spPr>
            <a:xfrm rot="10800000">
              <a:off x="-2" y="5363812"/>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0" name="Google Shape;1570;gf31fb77f8f_0_1961"/>
            <p:cNvSpPr/>
            <p:nvPr/>
          </p:nvSpPr>
          <p:spPr>
            <a:xfrm rot="10800000">
              <a:off x="-2" y="551587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1" name="Google Shape;1571;gf31fb77f8f_0_1961"/>
            <p:cNvSpPr/>
            <p:nvPr/>
          </p:nvSpPr>
          <p:spPr>
            <a:xfrm rot="10800000">
              <a:off x="-2" y="5667452"/>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2" name="Google Shape;1572;gf31fb77f8f_0_1961"/>
            <p:cNvSpPr/>
            <p:nvPr/>
          </p:nvSpPr>
          <p:spPr>
            <a:xfrm rot="10800000">
              <a:off x="-2" y="581863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3" name="Google Shape;1573;gf31fb77f8f_0_1961"/>
            <p:cNvSpPr/>
            <p:nvPr/>
          </p:nvSpPr>
          <p:spPr>
            <a:xfrm rot="10800000">
              <a:off x="-2" y="5972913"/>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4" name="Google Shape;1574;gf31fb77f8f_0_1961"/>
            <p:cNvSpPr/>
            <p:nvPr/>
          </p:nvSpPr>
          <p:spPr>
            <a:xfrm rot="10800000">
              <a:off x="-2" y="6128498"/>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575" name="Google Shape;1575;gf31fb77f8f_0_1961"/>
          <p:cNvSpPr/>
          <p:nvPr/>
        </p:nvSpPr>
        <p:spPr>
          <a:xfrm rot="-8100000">
            <a:off x="334056" y="1733008"/>
            <a:ext cx="3590123" cy="35901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576" name="Google Shape;1576;gf31fb77f8f_0_1961"/>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9BDFF9"/>
              </a:buClr>
              <a:buSzPts val="3200"/>
              <a:buFont typeface="DM Sans Medium"/>
              <a:buNone/>
            </a:pPr>
            <a:r>
              <a:rPr b="1" i="0" lang="en-US" sz="3200" u="none" cap="none" strike="noStrike">
                <a:solidFill>
                  <a:srgbClr val="9BDFF9"/>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1">
  <p:cSld name="Section Title Arrow 1">
    <p:spTree>
      <p:nvGrpSpPr>
        <p:cNvPr id="1577" name="Shape 1577"/>
        <p:cNvGrpSpPr/>
        <p:nvPr/>
      </p:nvGrpSpPr>
      <p:grpSpPr>
        <a:xfrm>
          <a:off x="0" y="0"/>
          <a:ext cx="0" cy="0"/>
          <a:chOff x="0" y="0"/>
          <a:chExt cx="0" cy="0"/>
        </a:xfrm>
      </p:grpSpPr>
      <p:sp>
        <p:nvSpPr>
          <p:cNvPr id="1578" name="Google Shape;1578;gf31fb77f8f_0_198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9" name="Google Shape;1579;gf31fb77f8f_0_1987"/>
          <p:cNvSpPr txBox="1"/>
          <p:nvPr>
            <p:ph type="title"/>
          </p:nvPr>
        </p:nvSpPr>
        <p:spPr>
          <a:xfrm>
            <a:off x="5019675" y="1162850"/>
            <a:ext cx="6213900" cy="3270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8884D"/>
              </a:buClr>
              <a:buSzPts val="2800"/>
              <a:buFont typeface="DM Sans Medium"/>
              <a:buNone/>
              <a:defRPr b="0" i="0" sz="2800">
                <a:solidFill>
                  <a:srgbClr val="08884D"/>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0" name="Google Shape;1580;gf31fb77f8f_0_1987"/>
          <p:cNvSpPr/>
          <p:nvPr/>
        </p:nvSpPr>
        <p:spPr>
          <a:xfrm>
            <a:off x="0" y="6825864"/>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1" name="Google Shape;1581;gf31fb77f8f_0_1987"/>
          <p:cNvSpPr/>
          <p:nvPr/>
        </p:nvSpPr>
        <p:spPr>
          <a:xfrm>
            <a:off x="0" y="6705541"/>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2" name="Google Shape;1582;gf31fb77f8f_0_1987"/>
          <p:cNvSpPr/>
          <p:nvPr/>
        </p:nvSpPr>
        <p:spPr>
          <a:xfrm rot="10800000">
            <a:off x="-1" y="593745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3" name="Google Shape;1583;gf31fb77f8f_0_1987"/>
          <p:cNvSpPr/>
          <p:nvPr/>
        </p:nvSpPr>
        <p:spPr>
          <a:xfrm rot="10800000">
            <a:off x="-1" y="606417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4" name="Google Shape;1584;gf31fb77f8f_0_1987"/>
          <p:cNvSpPr/>
          <p:nvPr/>
        </p:nvSpPr>
        <p:spPr>
          <a:xfrm rot="10800000">
            <a:off x="-1" y="619028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5" name="Google Shape;1585;gf31fb77f8f_0_1987"/>
          <p:cNvSpPr/>
          <p:nvPr/>
        </p:nvSpPr>
        <p:spPr>
          <a:xfrm rot="10800000">
            <a:off x="-1" y="631646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6" name="Google Shape;1586;gf31fb77f8f_0_1987"/>
          <p:cNvSpPr/>
          <p:nvPr/>
        </p:nvSpPr>
        <p:spPr>
          <a:xfrm rot="10800000">
            <a:off x="-1" y="644498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7" name="Google Shape;1587;gf31fb77f8f_0_1987"/>
          <p:cNvSpPr/>
          <p:nvPr/>
        </p:nvSpPr>
        <p:spPr>
          <a:xfrm rot="10800000">
            <a:off x="-1" y="6574643"/>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8" name="Google Shape;1588;gf31fb77f8f_0_1987"/>
          <p:cNvSpPr/>
          <p:nvPr/>
        </p:nvSpPr>
        <p:spPr>
          <a:xfrm>
            <a:off x="0" y="5823843"/>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9" name="Google Shape;1589;gf31fb77f8f_0_1987"/>
          <p:cNvSpPr/>
          <p:nvPr/>
        </p:nvSpPr>
        <p:spPr>
          <a:xfrm>
            <a:off x="0" y="5707024"/>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0" name="Google Shape;1590;gf31fb77f8f_0_1987"/>
          <p:cNvSpPr/>
          <p:nvPr/>
        </p:nvSpPr>
        <p:spPr>
          <a:xfrm>
            <a:off x="0" y="5592543"/>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1" name="Google Shape;1591;gf31fb77f8f_0_1987"/>
          <p:cNvSpPr/>
          <p:nvPr/>
        </p:nvSpPr>
        <p:spPr>
          <a:xfrm>
            <a:off x="0" y="5475724"/>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2" name="Google Shape;1592;gf31fb77f8f_0_1987"/>
          <p:cNvSpPr/>
          <p:nvPr/>
        </p:nvSpPr>
        <p:spPr>
          <a:xfrm>
            <a:off x="0" y="5356569"/>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3" name="Google Shape;1593;gf31fb77f8f_0_1987"/>
          <p:cNvSpPr/>
          <p:nvPr/>
        </p:nvSpPr>
        <p:spPr>
          <a:xfrm>
            <a:off x="0" y="5236247"/>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4" name="Google Shape;1594;gf31fb77f8f_0_1987"/>
          <p:cNvSpPr/>
          <p:nvPr/>
        </p:nvSpPr>
        <p:spPr>
          <a:xfrm rot="10800000">
            <a:off x="-1" y="446989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5" name="Google Shape;1595;gf31fb77f8f_0_1987"/>
          <p:cNvSpPr/>
          <p:nvPr/>
        </p:nvSpPr>
        <p:spPr>
          <a:xfrm rot="10800000">
            <a:off x="-1" y="459661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6" name="Google Shape;1596;gf31fb77f8f_0_1987"/>
          <p:cNvSpPr/>
          <p:nvPr/>
        </p:nvSpPr>
        <p:spPr>
          <a:xfrm rot="10800000">
            <a:off x="-1" y="472272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7" name="Google Shape;1597;gf31fb77f8f_0_1987"/>
          <p:cNvSpPr/>
          <p:nvPr/>
        </p:nvSpPr>
        <p:spPr>
          <a:xfrm rot="10800000">
            <a:off x="-1" y="484890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8" name="Google Shape;1598;gf31fb77f8f_0_1987"/>
          <p:cNvSpPr/>
          <p:nvPr/>
        </p:nvSpPr>
        <p:spPr>
          <a:xfrm rot="10800000">
            <a:off x="-1" y="497742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9" name="Google Shape;1599;gf31fb77f8f_0_1987"/>
          <p:cNvSpPr/>
          <p:nvPr/>
        </p:nvSpPr>
        <p:spPr>
          <a:xfrm rot="10800000">
            <a:off x="-1" y="5107082"/>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0" name="Google Shape;1600;gf31fb77f8f_0_1987"/>
          <p:cNvSpPr/>
          <p:nvPr/>
        </p:nvSpPr>
        <p:spPr>
          <a:xfrm rot="-8100000">
            <a:off x="334056" y="1733008"/>
            <a:ext cx="3590123" cy="3590123"/>
          </a:xfrm>
          <a:prstGeom prst="corner">
            <a:avLst>
              <a:gd fmla="val 20121" name="adj1"/>
              <a:gd fmla="val 20273" name="adj2"/>
            </a:avLst>
          </a:prstGeom>
          <a:solidFill>
            <a:srgbClr val="D4FC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rgbClr val="D4FCE9"/>
              </a:solidFill>
              <a:latin typeface="Arial"/>
              <a:ea typeface="Arial"/>
              <a:cs typeface="Arial"/>
              <a:sym typeface="Arial"/>
            </a:endParaRPr>
          </a:p>
        </p:txBody>
      </p:sp>
      <p:sp>
        <p:nvSpPr>
          <p:cNvPr id="1601" name="Google Shape;1601;gf31fb77f8f_0_1987"/>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4FCE9"/>
              </a:buClr>
              <a:buSzPts val="3200"/>
              <a:buFont typeface="DM Sans Medium"/>
              <a:buNone/>
            </a:pPr>
            <a:r>
              <a:rPr b="1" i="0" lang="en-US" sz="3200" u="none" cap="none" strike="noStrike">
                <a:solidFill>
                  <a:srgbClr val="D4FCE9"/>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s w/arrow 2">
  <p:cSld name="5_Two Columns w/arrow 2">
    <p:spTree>
      <p:nvGrpSpPr>
        <p:cNvPr id="160" name="Shape 160"/>
        <p:cNvGrpSpPr/>
        <p:nvPr/>
      </p:nvGrpSpPr>
      <p:grpSpPr>
        <a:xfrm>
          <a:off x="0" y="0"/>
          <a:ext cx="0" cy="0"/>
          <a:chOff x="0" y="0"/>
          <a:chExt cx="0" cy="0"/>
        </a:xfrm>
      </p:grpSpPr>
      <p:sp>
        <p:nvSpPr>
          <p:cNvPr id="161" name="Google Shape;161;p5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50"/>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3" name="Google Shape;163;p50"/>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64" name="Google Shape;164;p50"/>
          <p:cNvGrpSpPr/>
          <p:nvPr/>
        </p:nvGrpSpPr>
        <p:grpSpPr>
          <a:xfrm>
            <a:off x="481582" y="896740"/>
            <a:ext cx="430723" cy="760860"/>
            <a:chOff x="5962307" y="432768"/>
            <a:chExt cx="1057621" cy="1754327"/>
          </a:xfrm>
        </p:grpSpPr>
        <p:sp>
          <p:nvSpPr>
            <p:cNvPr id="165" name="Google Shape;165;p50"/>
            <p:cNvSpPr/>
            <p:nvPr/>
          </p:nvSpPr>
          <p:spPr>
            <a:xfrm rot="8100000">
              <a:off x="5871258" y="1536756"/>
              <a:ext cx="1230581" cy="25219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66" name="Google Shape;166;p50"/>
            <p:cNvSpPr/>
            <p:nvPr/>
          </p:nvSpPr>
          <p:spPr>
            <a:xfrm rot="-8100000">
              <a:off x="5880397" y="830911"/>
              <a:ext cx="1230581" cy="25219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67" name="Google Shape;167;p5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Title Arrow 6">
  <p:cSld name="3_Section Title Arrow 6">
    <p:bg>
      <p:bgPr>
        <a:solidFill>
          <a:schemeClr val="accent2"/>
        </a:solidFill>
      </p:bgPr>
    </p:bg>
    <p:spTree>
      <p:nvGrpSpPr>
        <p:cNvPr id="1602" name="Shape 1602"/>
        <p:cNvGrpSpPr/>
        <p:nvPr/>
      </p:nvGrpSpPr>
      <p:grpSpPr>
        <a:xfrm>
          <a:off x="0" y="0"/>
          <a:ext cx="0" cy="0"/>
          <a:chOff x="0" y="0"/>
          <a:chExt cx="0" cy="0"/>
        </a:xfrm>
      </p:grpSpPr>
      <p:sp>
        <p:nvSpPr>
          <p:cNvPr id="1603" name="Google Shape;1603;gf31fb77f8f_0_2012"/>
          <p:cNvSpPr/>
          <p:nvPr/>
        </p:nvSpPr>
        <p:spPr>
          <a:xfrm>
            <a:off x="123825" y="98998"/>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4" name="Google Shape;1604;gf31fb77f8f_0_2012"/>
          <p:cNvSpPr txBox="1"/>
          <p:nvPr>
            <p:ph type="title"/>
          </p:nvPr>
        </p:nvSpPr>
        <p:spPr>
          <a:xfrm>
            <a:off x="5019675" y="445091"/>
            <a:ext cx="5782500" cy="717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FEE7A9"/>
              </a:buClr>
              <a:buSzPts val="3200"/>
              <a:buFont typeface="DM Sans Medium"/>
              <a:buNone/>
              <a:defRPr b="1" i="0" sz="3200">
                <a:solidFill>
                  <a:srgbClr val="FEE7A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05" name="Google Shape;1605;gf31fb77f8f_0_2012"/>
          <p:cNvGrpSpPr/>
          <p:nvPr/>
        </p:nvGrpSpPr>
        <p:grpSpPr>
          <a:xfrm>
            <a:off x="-3" y="4477885"/>
            <a:ext cx="12191788" cy="2367643"/>
            <a:chOff x="228600" y="309"/>
            <a:chExt cx="14173200" cy="5028978"/>
          </a:xfrm>
        </p:grpSpPr>
        <p:sp>
          <p:nvSpPr>
            <p:cNvPr id="1606" name="Google Shape;1606;gf31fb77f8f_0_2012"/>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7" name="Google Shape;1607;gf31fb77f8f_0_2012"/>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8" name="Google Shape;1608;gf31fb77f8f_0_2012"/>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9" name="Google Shape;1609;gf31fb77f8f_0_2012"/>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0" name="Google Shape;1610;gf31fb77f8f_0_2012"/>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1" name="Google Shape;1611;gf31fb77f8f_0_2012"/>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2" name="Google Shape;1612;gf31fb77f8f_0_2012"/>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3" name="Google Shape;1613;gf31fb77f8f_0_2012"/>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4" name="Google Shape;1614;gf31fb77f8f_0_2012"/>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5" name="Google Shape;1615;gf31fb77f8f_0_2012"/>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6" name="Google Shape;1616;gf31fb77f8f_0_2012"/>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7" name="Google Shape;1617;gf31fb77f8f_0_2012"/>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8" name="Google Shape;1618;gf31fb77f8f_0_2012"/>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9" name="Google Shape;1619;gf31fb77f8f_0_2012"/>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0" name="Google Shape;1620;gf31fb77f8f_0_2012"/>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1" name="Google Shape;1621;gf31fb77f8f_0_2012"/>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2" name="Google Shape;1622;gf31fb77f8f_0_2012"/>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3" name="Google Shape;1623;gf31fb77f8f_0_2012"/>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4" name="Google Shape;1624;gf31fb77f8f_0_2012"/>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5" name="Google Shape;1625;gf31fb77f8f_0_2012"/>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6" name="Google Shape;1626;gf31fb77f8f_0_2012"/>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7" name="Google Shape;1627;gf31fb77f8f_0_2012"/>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8" name="Google Shape;1628;gf31fb77f8f_0_2012"/>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9" name="Google Shape;1629;gf31fb77f8f_0_2012"/>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0" name="Google Shape;1630;gf31fb77f8f_0_2012"/>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31" name="Google Shape;1631;gf31fb77f8f_0_2012"/>
          <p:cNvSpPr/>
          <p:nvPr/>
        </p:nvSpPr>
        <p:spPr>
          <a:xfrm rot="-8100000">
            <a:off x="334056" y="1733008"/>
            <a:ext cx="3590123" cy="3590123"/>
          </a:xfrm>
          <a:prstGeom prst="corner">
            <a:avLst>
              <a:gd fmla="val 20121" name="adj1"/>
              <a:gd fmla="val 20273" name="adj2"/>
            </a:avLst>
          </a:prstGeom>
          <a:solidFill>
            <a:srgbClr val="FEE7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32" name="Google Shape;1632;gf31fb77f8f_0_2012"/>
          <p:cNvSpPr txBox="1"/>
          <p:nvPr/>
        </p:nvSpPr>
        <p:spPr>
          <a:xfrm>
            <a:off x="5019675" y="1162850"/>
            <a:ext cx="6213900" cy="32700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303030"/>
              </a:buClr>
              <a:buSzPts val="2800"/>
              <a:buFont typeface="DM Sans Medium"/>
              <a:buNone/>
            </a:pPr>
            <a:r>
              <a:rPr b="0" i="0" lang="en-US" sz="2800" u="none" cap="none" strike="noStrike">
                <a:solidFill>
                  <a:srgbClr val="303030"/>
                </a:solidFill>
                <a:latin typeface="DM Sans Medium"/>
                <a:ea typeface="DM Sans Medium"/>
                <a:cs typeface="DM Sans Medium"/>
                <a:sym typeface="DM Sans Medium"/>
              </a:rPr>
              <a:t>Click to edit section title </a:t>
            </a:r>
            <a:br>
              <a:rPr b="0" i="0" lang="en-US" sz="2800" u="none" cap="none" strike="noStrike">
                <a:solidFill>
                  <a:srgbClr val="303030"/>
                </a:solidFill>
                <a:latin typeface="DM Sans Medium"/>
                <a:ea typeface="DM Sans Medium"/>
                <a:cs typeface="DM Sans Medium"/>
                <a:sym typeface="DM Sans Medium"/>
              </a:rPr>
            </a:br>
            <a:r>
              <a:rPr b="0" i="0" lang="en-US" sz="2800" u="none" cap="none" strike="noStrike">
                <a:solidFill>
                  <a:srgbClr val="303030"/>
                </a:solidFill>
                <a:latin typeface="DM Sans Medium"/>
                <a:ea typeface="DM Sans Medium"/>
                <a:cs typeface="DM Sans Medium"/>
                <a:sym typeface="DM Sans Medium"/>
              </a:rPr>
              <a:t>(Option A)</a:t>
            </a:r>
            <a:endParaRPr b="0" i="0" sz="2800" u="none" cap="none" strike="noStrike">
              <a:solidFill>
                <a:srgbClr val="303030"/>
              </a:solidFill>
              <a:latin typeface="DM Sans Medium"/>
              <a:ea typeface="DM Sans Medium"/>
              <a:cs typeface="DM Sans Medium"/>
              <a:sym typeface="DM Sans Medium"/>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3">
  <p:cSld name="Section Title Arrow 3">
    <p:spTree>
      <p:nvGrpSpPr>
        <p:cNvPr id="1633" name="Shape 1633"/>
        <p:cNvGrpSpPr/>
        <p:nvPr/>
      </p:nvGrpSpPr>
      <p:grpSpPr>
        <a:xfrm>
          <a:off x="0" y="0"/>
          <a:ext cx="0" cy="0"/>
          <a:chOff x="0" y="0"/>
          <a:chExt cx="0" cy="0"/>
        </a:xfrm>
      </p:grpSpPr>
      <p:sp>
        <p:nvSpPr>
          <p:cNvPr id="1634" name="Google Shape;1634;gf31fb77f8f_0_204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5" name="Google Shape;1635;gf31fb77f8f_0_2043"/>
          <p:cNvSpPr txBox="1"/>
          <p:nvPr>
            <p:ph type="title"/>
          </p:nvPr>
        </p:nvSpPr>
        <p:spPr>
          <a:xfrm>
            <a:off x="5019675" y="1072592"/>
            <a:ext cx="6200700" cy="3330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3000"/>
              <a:buFont typeface="DM Sans Medium"/>
              <a:buNone/>
              <a:defRPr b="0" i="0" sz="300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36" name="Google Shape;1636;gf31fb77f8f_0_2043"/>
          <p:cNvGrpSpPr/>
          <p:nvPr/>
        </p:nvGrpSpPr>
        <p:grpSpPr>
          <a:xfrm>
            <a:off x="-3" y="4477885"/>
            <a:ext cx="12191788" cy="2367643"/>
            <a:chOff x="228600" y="309"/>
            <a:chExt cx="14173200" cy="5028978"/>
          </a:xfrm>
        </p:grpSpPr>
        <p:sp>
          <p:nvSpPr>
            <p:cNvPr id="1637" name="Google Shape;1637;gf31fb77f8f_0_2043"/>
            <p:cNvSpPr/>
            <p:nvPr/>
          </p:nvSpPr>
          <p:spPr>
            <a:xfrm>
              <a:off x="228600" y="4880187"/>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8" name="Google Shape;1638;gf31fb77f8f_0_2043"/>
            <p:cNvSpPr/>
            <p:nvPr/>
          </p:nvSpPr>
          <p:spPr>
            <a:xfrm>
              <a:off x="228600" y="4689651"/>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9" name="Google Shape;1639;gf31fb77f8f_0_2043"/>
            <p:cNvSpPr/>
            <p:nvPr/>
          </p:nvSpPr>
          <p:spPr>
            <a:xfrm>
              <a:off x="228600" y="4495624"/>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0" name="Google Shape;1640;gf31fb77f8f_0_2043"/>
            <p:cNvSpPr/>
            <p:nvPr/>
          </p:nvSpPr>
          <p:spPr>
            <a:xfrm>
              <a:off x="228600" y="4305476"/>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1" name="Google Shape;1641;gf31fb77f8f_0_2043"/>
            <p:cNvSpPr/>
            <p:nvPr/>
          </p:nvSpPr>
          <p:spPr>
            <a:xfrm>
              <a:off x="228600" y="4111449"/>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2" name="Google Shape;1642;gf31fb77f8f_0_2043"/>
            <p:cNvSpPr/>
            <p:nvPr/>
          </p:nvSpPr>
          <p:spPr>
            <a:xfrm>
              <a:off x="228600" y="391354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3" name="Google Shape;1643;gf31fb77f8f_0_2043"/>
            <p:cNvSpPr/>
            <p:nvPr/>
          </p:nvSpPr>
          <p:spPr>
            <a:xfrm>
              <a:off x="228600" y="3713692"/>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4" name="Google Shape;1644;gf31fb77f8f_0_2043"/>
            <p:cNvSpPr/>
            <p:nvPr/>
          </p:nvSpPr>
          <p:spPr>
            <a:xfrm rot="10800000">
              <a:off x="228600" y="2437833"/>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5" name="Google Shape;1645;gf31fb77f8f_0_2043"/>
            <p:cNvSpPr/>
            <p:nvPr/>
          </p:nvSpPr>
          <p:spPr>
            <a:xfrm rot="10800000">
              <a:off x="228600" y="2648469"/>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6" name="Google Shape;1646;gf31fb77f8f_0_2043"/>
            <p:cNvSpPr/>
            <p:nvPr/>
          </p:nvSpPr>
          <p:spPr>
            <a:xfrm rot="10800000">
              <a:off x="228600" y="2858096"/>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7" name="Google Shape;1647;gf31fb77f8f_0_2043"/>
            <p:cNvSpPr/>
            <p:nvPr/>
          </p:nvSpPr>
          <p:spPr>
            <a:xfrm rot="10800000">
              <a:off x="228600" y="3067444"/>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8" name="Google Shape;1648;gf31fb77f8f_0_2043"/>
            <p:cNvSpPr/>
            <p:nvPr/>
          </p:nvSpPr>
          <p:spPr>
            <a:xfrm rot="10800000">
              <a:off x="228600" y="3280971"/>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9" name="Google Shape;1649;gf31fb77f8f_0_2043"/>
            <p:cNvSpPr/>
            <p:nvPr/>
          </p:nvSpPr>
          <p:spPr>
            <a:xfrm rot="10800000">
              <a:off x="228600" y="349628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0" name="Google Shape;1650;gf31fb77f8f_0_2043"/>
            <p:cNvSpPr/>
            <p:nvPr/>
          </p:nvSpPr>
          <p:spPr>
            <a:xfrm>
              <a:off x="228600" y="2249247"/>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1" name="Google Shape;1651;gf31fb77f8f_0_2043"/>
            <p:cNvSpPr/>
            <p:nvPr/>
          </p:nvSpPr>
          <p:spPr>
            <a:xfrm>
              <a:off x="228600" y="2055219"/>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2" name="Google Shape;1652;gf31fb77f8f_0_2043"/>
            <p:cNvSpPr/>
            <p:nvPr/>
          </p:nvSpPr>
          <p:spPr>
            <a:xfrm>
              <a:off x="228600" y="1865072"/>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3" name="Google Shape;1653;gf31fb77f8f_0_2043"/>
            <p:cNvSpPr/>
            <p:nvPr/>
          </p:nvSpPr>
          <p:spPr>
            <a:xfrm>
              <a:off x="228600" y="1671044"/>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4" name="Google Shape;1654;gf31fb77f8f_0_2043"/>
            <p:cNvSpPr/>
            <p:nvPr/>
          </p:nvSpPr>
          <p:spPr>
            <a:xfrm>
              <a:off x="228600" y="1473135"/>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5" name="Google Shape;1655;gf31fb77f8f_0_2043"/>
            <p:cNvSpPr/>
            <p:nvPr/>
          </p:nvSpPr>
          <p:spPr>
            <a:xfrm>
              <a:off x="228600" y="1273287"/>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6" name="Google Shape;1656;gf31fb77f8f_0_2043"/>
            <p:cNvSpPr/>
            <p:nvPr/>
          </p:nvSpPr>
          <p:spPr>
            <a:xfrm rot="10800000">
              <a:off x="228600" y="309"/>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7" name="Google Shape;1657;gf31fb77f8f_0_2043"/>
            <p:cNvSpPr/>
            <p:nvPr/>
          </p:nvSpPr>
          <p:spPr>
            <a:xfrm rot="10800000">
              <a:off x="228600" y="210945"/>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8" name="Google Shape;1658;gf31fb77f8f_0_2043"/>
            <p:cNvSpPr/>
            <p:nvPr/>
          </p:nvSpPr>
          <p:spPr>
            <a:xfrm rot="10800000">
              <a:off x="228600" y="420572"/>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9" name="Google Shape;1659;gf31fb77f8f_0_2043"/>
            <p:cNvSpPr/>
            <p:nvPr/>
          </p:nvSpPr>
          <p:spPr>
            <a:xfrm rot="10800000">
              <a:off x="228600" y="629920"/>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0" name="Google Shape;1660;gf31fb77f8f_0_2043"/>
            <p:cNvSpPr/>
            <p:nvPr/>
          </p:nvSpPr>
          <p:spPr>
            <a:xfrm rot="10800000">
              <a:off x="228600" y="843448"/>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1" name="Google Shape;1661;gf31fb77f8f_0_2043"/>
            <p:cNvSpPr/>
            <p:nvPr/>
          </p:nvSpPr>
          <p:spPr>
            <a:xfrm rot="10800000">
              <a:off x="228600" y="1058756"/>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62" name="Google Shape;1662;gf31fb77f8f_0_2043"/>
          <p:cNvSpPr/>
          <p:nvPr/>
        </p:nvSpPr>
        <p:spPr>
          <a:xfrm rot="-8100000">
            <a:off x="334056" y="1733008"/>
            <a:ext cx="3590123" cy="35901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63" name="Google Shape;1663;gf31fb77f8f_0_2043"/>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chemeClr val="dk1"/>
              </a:buClr>
              <a:buSzPts val="3200"/>
              <a:buFont typeface="DM Sans Medium"/>
              <a:buNone/>
            </a:pPr>
            <a:r>
              <a:rPr b="1" i="0" lang="en-US" sz="3200" u="none" cap="none" strike="noStrike">
                <a:solidFill>
                  <a:schemeClr val="dk1"/>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7">
  <p:cSld name="Section Title Arrow 7">
    <p:bg>
      <p:bgPr>
        <a:solidFill>
          <a:srgbClr val="BFBFBF"/>
        </a:solidFill>
      </p:bgPr>
    </p:bg>
    <p:spTree>
      <p:nvGrpSpPr>
        <p:cNvPr id="1664" name="Shape 1664"/>
        <p:cNvGrpSpPr/>
        <p:nvPr/>
      </p:nvGrpSpPr>
      <p:grpSpPr>
        <a:xfrm>
          <a:off x="0" y="0"/>
          <a:ext cx="0" cy="0"/>
          <a:chOff x="0" y="0"/>
          <a:chExt cx="0" cy="0"/>
        </a:xfrm>
      </p:grpSpPr>
      <p:sp>
        <p:nvSpPr>
          <p:cNvPr id="1665" name="Google Shape;1665;gf31fb77f8f_0_207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6" name="Google Shape;1666;gf31fb77f8f_0_2074"/>
          <p:cNvSpPr txBox="1"/>
          <p:nvPr>
            <p:ph type="title"/>
          </p:nvPr>
        </p:nvSpPr>
        <p:spPr>
          <a:xfrm>
            <a:off x="5019673" y="990600"/>
            <a:ext cx="6877200" cy="3417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F4042"/>
              </a:buClr>
              <a:buSzPts val="3000"/>
              <a:buFont typeface="DM Sans Medium"/>
              <a:buNone/>
              <a:defRPr b="0" i="0" sz="300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67" name="Google Shape;1667;gf31fb77f8f_0_2074"/>
          <p:cNvGrpSpPr/>
          <p:nvPr/>
        </p:nvGrpSpPr>
        <p:grpSpPr>
          <a:xfrm>
            <a:off x="-3" y="4477885"/>
            <a:ext cx="12191788" cy="2367643"/>
            <a:chOff x="228600" y="309"/>
            <a:chExt cx="14173200" cy="5028978"/>
          </a:xfrm>
        </p:grpSpPr>
        <p:sp>
          <p:nvSpPr>
            <p:cNvPr id="1668" name="Google Shape;1668;gf31fb77f8f_0_2074"/>
            <p:cNvSpPr/>
            <p:nvPr/>
          </p:nvSpPr>
          <p:spPr>
            <a:xfrm>
              <a:off x="228600" y="4880187"/>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9" name="Google Shape;1669;gf31fb77f8f_0_2074"/>
            <p:cNvSpPr/>
            <p:nvPr/>
          </p:nvSpPr>
          <p:spPr>
            <a:xfrm>
              <a:off x="228600" y="4689651"/>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0" name="Google Shape;1670;gf31fb77f8f_0_2074"/>
            <p:cNvSpPr/>
            <p:nvPr/>
          </p:nvSpPr>
          <p:spPr>
            <a:xfrm>
              <a:off x="228600" y="4495624"/>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1" name="Google Shape;1671;gf31fb77f8f_0_2074"/>
            <p:cNvSpPr/>
            <p:nvPr/>
          </p:nvSpPr>
          <p:spPr>
            <a:xfrm>
              <a:off x="228600" y="4305476"/>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2" name="Google Shape;1672;gf31fb77f8f_0_2074"/>
            <p:cNvSpPr/>
            <p:nvPr/>
          </p:nvSpPr>
          <p:spPr>
            <a:xfrm>
              <a:off x="228600" y="4111449"/>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3" name="Google Shape;1673;gf31fb77f8f_0_2074"/>
            <p:cNvSpPr/>
            <p:nvPr/>
          </p:nvSpPr>
          <p:spPr>
            <a:xfrm>
              <a:off x="228600" y="391354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4" name="Google Shape;1674;gf31fb77f8f_0_2074"/>
            <p:cNvSpPr/>
            <p:nvPr/>
          </p:nvSpPr>
          <p:spPr>
            <a:xfrm>
              <a:off x="228600" y="3713692"/>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5" name="Google Shape;1675;gf31fb77f8f_0_2074"/>
            <p:cNvSpPr/>
            <p:nvPr/>
          </p:nvSpPr>
          <p:spPr>
            <a:xfrm rot="10800000">
              <a:off x="228600" y="2437833"/>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6" name="Google Shape;1676;gf31fb77f8f_0_2074"/>
            <p:cNvSpPr/>
            <p:nvPr/>
          </p:nvSpPr>
          <p:spPr>
            <a:xfrm rot="10800000">
              <a:off x="228600" y="2648469"/>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7" name="Google Shape;1677;gf31fb77f8f_0_2074"/>
            <p:cNvSpPr/>
            <p:nvPr/>
          </p:nvSpPr>
          <p:spPr>
            <a:xfrm rot="10800000">
              <a:off x="228600" y="2858096"/>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8" name="Google Shape;1678;gf31fb77f8f_0_2074"/>
            <p:cNvSpPr/>
            <p:nvPr/>
          </p:nvSpPr>
          <p:spPr>
            <a:xfrm rot="10800000">
              <a:off x="228600" y="3067444"/>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9" name="Google Shape;1679;gf31fb77f8f_0_2074"/>
            <p:cNvSpPr/>
            <p:nvPr/>
          </p:nvSpPr>
          <p:spPr>
            <a:xfrm rot="10800000">
              <a:off x="228600" y="3280971"/>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0" name="Google Shape;1680;gf31fb77f8f_0_2074"/>
            <p:cNvSpPr/>
            <p:nvPr/>
          </p:nvSpPr>
          <p:spPr>
            <a:xfrm rot="10800000">
              <a:off x="228600" y="349628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1" name="Google Shape;1681;gf31fb77f8f_0_2074"/>
            <p:cNvSpPr/>
            <p:nvPr/>
          </p:nvSpPr>
          <p:spPr>
            <a:xfrm>
              <a:off x="228600" y="2249247"/>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2" name="Google Shape;1682;gf31fb77f8f_0_2074"/>
            <p:cNvSpPr/>
            <p:nvPr/>
          </p:nvSpPr>
          <p:spPr>
            <a:xfrm>
              <a:off x="228600" y="2055219"/>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3" name="Google Shape;1683;gf31fb77f8f_0_2074"/>
            <p:cNvSpPr/>
            <p:nvPr/>
          </p:nvSpPr>
          <p:spPr>
            <a:xfrm>
              <a:off x="228600" y="1865072"/>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4" name="Google Shape;1684;gf31fb77f8f_0_2074"/>
            <p:cNvSpPr/>
            <p:nvPr/>
          </p:nvSpPr>
          <p:spPr>
            <a:xfrm>
              <a:off x="228600" y="1671044"/>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5" name="Google Shape;1685;gf31fb77f8f_0_2074"/>
            <p:cNvSpPr/>
            <p:nvPr/>
          </p:nvSpPr>
          <p:spPr>
            <a:xfrm>
              <a:off x="228600" y="1473135"/>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6" name="Google Shape;1686;gf31fb77f8f_0_2074"/>
            <p:cNvSpPr/>
            <p:nvPr/>
          </p:nvSpPr>
          <p:spPr>
            <a:xfrm>
              <a:off x="228600" y="1273287"/>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7" name="Google Shape;1687;gf31fb77f8f_0_2074"/>
            <p:cNvSpPr/>
            <p:nvPr/>
          </p:nvSpPr>
          <p:spPr>
            <a:xfrm rot="10800000">
              <a:off x="228600" y="309"/>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8" name="Google Shape;1688;gf31fb77f8f_0_2074"/>
            <p:cNvSpPr/>
            <p:nvPr/>
          </p:nvSpPr>
          <p:spPr>
            <a:xfrm rot="10800000">
              <a:off x="228600" y="210945"/>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9" name="Google Shape;1689;gf31fb77f8f_0_2074"/>
            <p:cNvSpPr/>
            <p:nvPr/>
          </p:nvSpPr>
          <p:spPr>
            <a:xfrm rot="10800000">
              <a:off x="228600" y="420572"/>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0" name="Google Shape;1690;gf31fb77f8f_0_2074"/>
            <p:cNvSpPr/>
            <p:nvPr/>
          </p:nvSpPr>
          <p:spPr>
            <a:xfrm rot="10800000">
              <a:off x="228600" y="629920"/>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1" name="Google Shape;1691;gf31fb77f8f_0_2074"/>
            <p:cNvSpPr/>
            <p:nvPr/>
          </p:nvSpPr>
          <p:spPr>
            <a:xfrm rot="10800000">
              <a:off x="228600" y="843448"/>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2" name="Google Shape;1692;gf31fb77f8f_0_2074"/>
            <p:cNvSpPr/>
            <p:nvPr/>
          </p:nvSpPr>
          <p:spPr>
            <a:xfrm rot="10800000">
              <a:off x="228600" y="1058756"/>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93" name="Google Shape;1693;gf31fb77f8f_0_2074"/>
          <p:cNvSpPr/>
          <p:nvPr/>
        </p:nvSpPr>
        <p:spPr>
          <a:xfrm rot="-8100000">
            <a:off x="334056" y="1733008"/>
            <a:ext cx="3590123" cy="35901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94" name="Google Shape;1694;gf31fb77f8f_0_2074"/>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8D8D8"/>
              </a:buClr>
              <a:buSzPts val="3200"/>
              <a:buFont typeface="DM Sans Medium"/>
              <a:buNone/>
            </a:pPr>
            <a:r>
              <a:rPr b="1" i="0" lang="en-US" sz="3200" u="none" cap="none" strike="noStrike">
                <a:solidFill>
                  <a:srgbClr val="D8D8D8"/>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tripes 2">
  <p:cSld name="Section Title Stripes 2">
    <p:spTree>
      <p:nvGrpSpPr>
        <p:cNvPr id="1695" name="Shape 1695"/>
        <p:cNvGrpSpPr/>
        <p:nvPr/>
      </p:nvGrpSpPr>
      <p:grpSpPr>
        <a:xfrm>
          <a:off x="0" y="0"/>
          <a:ext cx="0" cy="0"/>
          <a:chOff x="0" y="0"/>
          <a:chExt cx="0" cy="0"/>
        </a:xfrm>
      </p:grpSpPr>
      <p:sp>
        <p:nvSpPr>
          <p:cNvPr id="1696" name="Google Shape;1696;gf31fb77f8f_0_2105"/>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697" name="Google Shape;1697;gf31fb77f8f_0_2105"/>
          <p:cNvGrpSpPr/>
          <p:nvPr/>
        </p:nvGrpSpPr>
        <p:grpSpPr>
          <a:xfrm>
            <a:off x="-2" y="211"/>
            <a:ext cx="12191788" cy="6858017"/>
            <a:chOff x="228600" y="309"/>
            <a:chExt cx="14173200" cy="5028978"/>
          </a:xfrm>
        </p:grpSpPr>
        <p:sp>
          <p:nvSpPr>
            <p:cNvPr id="1698" name="Google Shape;1698;gf31fb77f8f_0_2105"/>
            <p:cNvSpPr/>
            <p:nvPr/>
          </p:nvSpPr>
          <p:spPr>
            <a:xfrm>
              <a:off x="228600" y="4880187"/>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9" name="Google Shape;1699;gf31fb77f8f_0_2105"/>
            <p:cNvSpPr/>
            <p:nvPr/>
          </p:nvSpPr>
          <p:spPr>
            <a:xfrm>
              <a:off x="228600" y="4689651"/>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0" name="Google Shape;1700;gf31fb77f8f_0_2105"/>
            <p:cNvSpPr/>
            <p:nvPr/>
          </p:nvSpPr>
          <p:spPr>
            <a:xfrm>
              <a:off x="228600" y="4495624"/>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1" name="Google Shape;1701;gf31fb77f8f_0_2105"/>
            <p:cNvSpPr/>
            <p:nvPr/>
          </p:nvSpPr>
          <p:spPr>
            <a:xfrm>
              <a:off x="228600" y="4305476"/>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2" name="Google Shape;1702;gf31fb77f8f_0_2105"/>
            <p:cNvSpPr/>
            <p:nvPr/>
          </p:nvSpPr>
          <p:spPr>
            <a:xfrm>
              <a:off x="228600" y="4111449"/>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3" name="Google Shape;1703;gf31fb77f8f_0_2105"/>
            <p:cNvSpPr/>
            <p:nvPr/>
          </p:nvSpPr>
          <p:spPr>
            <a:xfrm>
              <a:off x="228600" y="3913540"/>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4" name="Google Shape;1704;gf31fb77f8f_0_2105"/>
            <p:cNvSpPr/>
            <p:nvPr/>
          </p:nvSpPr>
          <p:spPr>
            <a:xfrm>
              <a:off x="228600" y="3713692"/>
              <a:ext cx="14173200" cy="396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5" name="Google Shape;1705;gf31fb77f8f_0_2105"/>
            <p:cNvSpPr/>
            <p:nvPr/>
          </p:nvSpPr>
          <p:spPr>
            <a:xfrm rot="10800000">
              <a:off x="228600" y="2437833"/>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6" name="Google Shape;1706;gf31fb77f8f_0_2105"/>
            <p:cNvSpPr/>
            <p:nvPr/>
          </p:nvSpPr>
          <p:spPr>
            <a:xfrm rot="10800000">
              <a:off x="228600" y="2648469"/>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7" name="Google Shape;1707;gf31fb77f8f_0_2105"/>
            <p:cNvSpPr/>
            <p:nvPr/>
          </p:nvSpPr>
          <p:spPr>
            <a:xfrm rot="10800000">
              <a:off x="228600" y="2858096"/>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8" name="Google Shape;1708;gf31fb77f8f_0_2105"/>
            <p:cNvSpPr/>
            <p:nvPr/>
          </p:nvSpPr>
          <p:spPr>
            <a:xfrm rot="10800000">
              <a:off x="228600" y="3067444"/>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9" name="Google Shape;1709;gf31fb77f8f_0_2105"/>
            <p:cNvSpPr/>
            <p:nvPr/>
          </p:nvSpPr>
          <p:spPr>
            <a:xfrm rot="10800000">
              <a:off x="228600" y="3280971"/>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0" name="Google Shape;1710;gf31fb77f8f_0_2105"/>
            <p:cNvSpPr/>
            <p:nvPr/>
          </p:nvSpPr>
          <p:spPr>
            <a:xfrm rot="10800000">
              <a:off x="228600" y="3496280"/>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1" name="Google Shape;1711;gf31fb77f8f_0_2105"/>
            <p:cNvSpPr/>
            <p:nvPr/>
          </p:nvSpPr>
          <p:spPr>
            <a:xfrm>
              <a:off x="228600" y="2249247"/>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2" name="Google Shape;1712;gf31fb77f8f_0_2105"/>
            <p:cNvSpPr/>
            <p:nvPr/>
          </p:nvSpPr>
          <p:spPr>
            <a:xfrm>
              <a:off x="228600" y="2055219"/>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3" name="Google Shape;1713;gf31fb77f8f_0_2105"/>
            <p:cNvSpPr/>
            <p:nvPr/>
          </p:nvSpPr>
          <p:spPr>
            <a:xfrm>
              <a:off x="228600" y="1865072"/>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4" name="Google Shape;1714;gf31fb77f8f_0_2105"/>
            <p:cNvSpPr/>
            <p:nvPr/>
          </p:nvSpPr>
          <p:spPr>
            <a:xfrm>
              <a:off x="228600" y="1671044"/>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5" name="Google Shape;1715;gf31fb77f8f_0_2105"/>
            <p:cNvSpPr/>
            <p:nvPr/>
          </p:nvSpPr>
          <p:spPr>
            <a:xfrm>
              <a:off x="228600" y="1473135"/>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6" name="Google Shape;1716;gf31fb77f8f_0_2105"/>
            <p:cNvSpPr/>
            <p:nvPr/>
          </p:nvSpPr>
          <p:spPr>
            <a:xfrm>
              <a:off x="228600" y="1273287"/>
              <a:ext cx="14173200" cy="396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7" name="Google Shape;1717;gf31fb77f8f_0_2105"/>
            <p:cNvSpPr/>
            <p:nvPr/>
          </p:nvSpPr>
          <p:spPr>
            <a:xfrm rot="10800000">
              <a:off x="228600" y="309"/>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8" name="Google Shape;1718;gf31fb77f8f_0_2105"/>
            <p:cNvSpPr/>
            <p:nvPr/>
          </p:nvSpPr>
          <p:spPr>
            <a:xfrm rot="10800000">
              <a:off x="228600" y="210945"/>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9" name="Google Shape;1719;gf31fb77f8f_0_2105"/>
            <p:cNvSpPr/>
            <p:nvPr/>
          </p:nvSpPr>
          <p:spPr>
            <a:xfrm rot="10800000">
              <a:off x="228600" y="420572"/>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0" name="Google Shape;1720;gf31fb77f8f_0_2105"/>
            <p:cNvSpPr/>
            <p:nvPr/>
          </p:nvSpPr>
          <p:spPr>
            <a:xfrm rot="10800000">
              <a:off x="228600" y="629920"/>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1" name="Google Shape;1721;gf31fb77f8f_0_2105"/>
            <p:cNvSpPr/>
            <p:nvPr/>
          </p:nvSpPr>
          <p:spPr>
            <a:xfrm rot="10800000">
              <a:off x="228600" y="843448"/>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2" name="Google Shape;1722;gf31fb77f8f_0_2105"/>
            <p:cNvSpPr/>
            <p:nvPr/>
          </p:nvSpPr>
          <p:spPr>
            <a:xfrm rot="10800000">
              <a:off x="228600" y="1058756"/>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723" name="Google Shape;1723;gf31fb77f8f_0_2105"/>
          <p:cNvSpPr txBox="1"/>
          <p:nvPr>
            <p:ph type="title"/>
          </p:nvPr>
        </p:nvSpPr>
        <p:spPr>
          <a:xfrm>
            <a:off x="1410607" y="3015207"/>
            <a:ext cx="10287000" cy="1325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000"/>
              <a:buFont typeface="DM Sans Medium"/>
              <a:buNone/>
              <a:defRPr b="0" i="0" sz="4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724" name="Google Shape;1724;gf31fb77f8f_0_2105"/>
          <p:cNvPicPr preferRelativeResize="0"/>
          <p:nvPr/>
        </p:nvPicPr>
        <p:blipFill rotWithShape="1">
          <a:blip r:embed="rId2">
            <a:alphaModFix/>
          </a:blip>
          <a:srcRect b="0" l="0" r="0" t="0"/>
          <a:stretch/>
        </p:blipFill>
        <p:spPr>
          <a:xfrm>
            <a:off x="328246" y="3521007"/>
            <a:ext cx="894751" cy="9111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1">
  <p:cSld name="Section Break Quote 1">
    <p:spTree>
      <p:nvGrpSpPr>
        <p:cNvPr id="1725" name="Shape 1725"/>
        <p:cNvGrpSpPr/>
        <p:nvPr/>
      </p:nvGrpSpPr>
      <p:grpSpPr>
        <a:xfrm>
          <a:off x="0" y="0"/>
          <a:ext cx="0" cy="0"/>
          <a:chOff x="0" y="0"/>
          <a:chExt cx="0" cy="0"/>
        </a:xfrm>
      </p:grpSpPr>
      <p:sp>
        <p:nvSpPr>
          <p:cNvPr id="1726" name="Google Shape;1726;gf31fb77f8f_0_2135"/>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7" name="Google Shape;1727;gf31fb77f8f_0_2135"/>
          <p:cNvSpPr/>
          <p:nvPr/>
        </p:nvSpPr>
        <p:spPr>
          <a:xfrm rot="-8100000">
            <a:off x="588404" y="2507862"/>
            <a:ext cx="2080591" cy="2080591"/>
          </a:xfrm>
          <a:prstGeom prst="corner">
            <a:avLst>
              <a:gd fmla="val 20121" name="adj1"/>
              <a:gd fmla="val 20273"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28" name="Google Shape;1728;gf31fb77f8f_0_2135"/>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3">
  <p:cSld name="Section Break Quote 3">
    <p:spTree>
      <p:nvGrpSpPr>
        <p:cNvPr id="1729" name="Shape 1729"/>
        <p:cNvGrpSpPr/>
        <p:nvPr/>
      </p:nvGrpSpPr>
      <p:grpSpPr>
        <a:xfrm>
          <a:off x="0" y="0"/>
          <a:ext cx="0" cy="0"/>
          <a:chOff x="0" y="0"/>
          <a:chExt cx="0" cy="0"/>
        </a:xfrm>
      </p:grpSpPr>
      <p:sp>
        <p:nvSpPr>
          <p:cNvPr id="1730" name="Google Shape;1730;gf31fb77f8f_0_2139"/>
          <p:cNvSpPr/>
          <p:nvPr/>
        </p:nvSpPr>
        <p:spPr>
          <a:xfrm rot="-8100000">
            <a:off x="574758" y="2507860"/>
            <a:ext cx="2080591" cy="2080591"/>
          </a:xfrm>
          <a:prstGeom prst="corner">
            <a:avLst>
              <a:gd fmla="val 20121" name="adj1"/>
              <a:gd fmla="val 20273" name="adj2"/>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31" name="Google Shape;1731;gf31fb77f8f_0_2139"/>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32" name="Google Shape;1732;gf31fb77f8f_0_2139"/>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4">
  <p:cSld name="Section Break Quote 4">
    <p:spTree>
      <p:nvGrpSpPr>
        <p:cNvPr id="1733" name="Shape 1733"/>
        <p:cNvGrpSpPr/>
        <p:nvPr/>
      </p:nvGrpSpPr>
      <p:grpSpPr>
        <a:xfrm>
          <a:off x="0" y="0"/>
          <a:ext cx="0" cy="0"/>
          <a:chOff x="0" y="0"/>
          <a:chExt cx="0" cy="0"/>
        </a:xfrm>
      </p:grpSpPr>
      <p:sp>
        <p:nvSpPr>
          <p:cNvPr id="1734" name="Google Shape;1734;gf31fb77f8f_0_2143"/>
          <p:cNvSpPr/>
          <p:nvPr/>
        </p:nvSpPr>
        <p:spPr>
          <a:xfrm rot="-8100000">
            <a:off x="554284" y="2507860"/>
            <a:ext cx="2080591" cy="2080591"/>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35" name="Google Shape;1735;gf31fb77f8f_0_2143"/>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36" name="Google Shape;1736;gf31fb77f8f_0_2143"/>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5">
  <p:cSld name="Section Break Quote 5">
    <p:spTree>
      <p:nvGrpSpPr>
        <p:cNvPr id="1737" name="Shape 1737"/>
        <p:cNvGrpSpPr/>
        <p:nvPr/>
      </p:nvGrpSpPr>
      <p:grpSpPr>
        <a:xfrm>
          <a:off x="0" y="0"/>
          <a:ext cx="0" cy="0"/>
          <a:chOff x="0" y="0"/>
          <a:chExt cx="0" cy="0"/>
        </a:xfrm>
      </p:grpSpPr>
      <p:sp>
        <p:nvSpPr>
          <p:cNvPr id="1738" name="Google Shape;1738;gf31fb77f8f_0_2147"/>
          <p:cNvSpPr/>
          <p:nvPr/>
        </p:nvSpPr>
        <p:spPr>
          <a:xfrm rot="-8100000">
            <a:off x="430997" y="2580549"/>
            <a:ext cx="2080591" cy="2080591"/>
          </a:xfrm>
          <a:prstGeom prst="corner">
            <a:avLst>
              <a:gd fmla="val 20121" name="adj1"/>
              <a:gd fmla="val 20273" name="adj2"/>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39" name="Google Shape;1739;gf31fb77f8f_0_2147"/>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40" name="Google Shape;1740;gf31fb77f8f_0_2147"/>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Breaker Photo 1">
  <p:cSld name="1_Content Breaker Photo 1">
    <p:spTree>
      <p:nvGrpSpPr>
        <p:cNvPr id="1741" name="Shape 1741"/>
        <p:cNvGrpSpPr/>
        <p:nvPr/>
      </p:nvGrpSpPr>
      <p:grpSpPr>
        <a:xfrm>
          <a:off x="0" y="0"/>
          <a:ext cx="0" cy="0"/>
          <a:chOff x="0" y="0"/>
          <a:chExt cx="0" cy="0"/>
        </a:xfrm>
      </p:grpSpPr>
      <p:sp>
        <p:nvSpPr>
          <p:cNvPr id="1742" name="Google Shape;1742;gf31fb77f8f_0_2151"/>
          <p:cNvSpPr txBox="1"/>
          <p:nvPr>
            <p:ph type="title"/>
          </p:nvPr>
        </p:nvSpPr>
        <p:spPr>
          <a:xfrm>
            <a:off x="1210914" y="414085"/>
            <a:ext cx="10467000" cy="9345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3" name="Google Shape;1743;gf31fb77f8f_0_2151"/>
          <p:cNvSpPr txBox="1"/>
          <p:nvPr>
            <p:ph idx="1" type="body"/>
          </p:nvPr>
        </p:nvSpPr>
        <p:spPr>
          <a:xfrm>
            <a:off x="264231" y="1498315"/>
            <a:ext cx="11231700" cy="509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44" name="Google Shape;1744;gf31fb77f8f_0_2151"/>
          <p:cNvCxnSpPr/>
          <p:nvPr/>
        </p:nvCxnSpPr>
        <p:spPr>
          <a:xfrm>
            <a:off x="485592" y="1449133"/>
            <a:ext cx="11231700" cy="0"/>
          </a:xfrm>
          <a:prstGeom prst="straightConnector1">
            <a:avLst/>
          </a:prstGeom>
          <a:noFill/>
          <a:ln cap="flat" cmpd="sng" w="9525">
            <a:solidFill>
              <a:srgbClr val="808285"/>
            </a:solidFill>
            <a:prstDash val="solid"/>
            <a:round/>
            <a:headEnd len="sm" w="sm" type="none"/>
            <a:tailEnd len="sm" w="sm" type="none"/>
          </a:ln>
        </p:spPr>
      </p:cxnSp>
      <p:grpSp>
        <p:nvGrpSpPr>
          <p:cNvPr id="1745" name="Google Shape;1745;gf31fb77f8f_0_2151"/>
          <p:cNvGrpSpPr/>
          <p:nvPr/>
        </p:nvGrpSpPr>
        <p:grpSpPr>
          <a:xfrm rot="10800000">
            <a:off x="616315" y="672906"/>
            <a:ext cx="566767" cy="575123"/>
            <a:chOff x="7550720" y="4020696"/>
            <a:chExt cx="1729002" cy="1754493"/>
          </a:xfrm>
        </p:grpSpPr>
        <p:sp>
          <p:nvSpPr>
            <p:cNvPr id="1746" name="Google Shape;1746;gf31fb77f8f_0_2151"/>
            <p:cNvSpPr/>
            <p:nvPr/>
          </p:nvSpPr>
          <p:spPr>
            <a:xfrm>
              <a:off x="7894622" y="4772476"/>
              <a:ext cx="1385100" cy="252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7" name="Google Shape;1747;gf31fb77f8f_0_2151"/>
            <p:cNvSpPr/>
            <p:nvPr/>
          </p:nvSpPr>
          <p:spPr>
            <a:xfrm rot="-2700000">
              <a:off x="7468585" y="4418940"/>
              <a:ext cx="1230790" cy="25201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8" name="Google Shape;1748;gf31fb77f8f_0_2151"/>
            <p:cNvSpPr/>
            <p:nvPr/>
          </p:nvSpPr>
          <p:spPr>
            <a:xfrm rot="2700000">
              <a:off x="7459575" y="5124933"/>
              <a:ext cx="1230790" cy="25201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pic>
        <p:nvPicPr>
          <p:cNvPr id="1749" name="Google Shape;1749;gf31fb77f8f_0_2151"/>
          <p:cNvPicPr preferRelativeResize="0"/>
          <p:nvPr/>
        </p:nvPicPr>
        <p:blipFill rotWithShape="1">
          <a:blip r:embed="rId2">
            <a:alphaModFix/>
          </a:blip>
          <a:srcRect b="0" l="0" r="0" t="0"/>
          <a:stretch/>
        </p:blipFill>
        <p:spPr>
          <a:xfrm>
            <a:off x="11496061" y="1549660"/>
            <a:ext cx="565238" cy="457200"/>
          </a:xfrm>
          <a:prstGeom prst="rect">
            <a:avLst/>
          </a:prstGeom>
          <a:noFill/>
          <a:ln>
            <a:noFill/>
          </a:ln>
        </p:spPr>
      </p:pic>
      <p:sp>
        <p:nvSpPr>
          <p:cNvPr id="1750" name="Google Shape;1750;gf31fb77f8f_0_2151"/>
          <p:cNvSpPr/>
          <p:nvPr>
            <p:ph idx="2" type="pic"/>
          </p:nvPr>
        </p:nvSpPr>
        <p:spPr>
          <a:xfrm>
            <a:off x="6205414" y="3649785"/>
            <a:ext cx="5986500" cy="32082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1">
  <p:cSld name="Closing 1">
    <p:spTree>
      <p:nvGrpSpPr>
        <p:cNvPr id="1751" name="Shape 1751"/>
        <p:cNvGrpSpPr/>
        <p:nvPr/>
      </p:nvGrpSpPr>
      <p:grpSpPr>
        <a:xfrm>
          <a:off x="0" y="0"/>
          <a:ext cx="0" cy="0"/>
          <a:chOff x="0" y="0"/>
          <a:chExt cx="0" cy="0"/>
        </a:xfrm>
      </p:grpSpPr>
      <p:sp>
        <p:nvSpPr>
          <p:cNvPr id="1752" name="Google Shape;1752;gf31fb77f8f_0_2161"/>
          <p:cNvSpPr/>
          <p:nvPr/>
        </p:nvSpPr>
        <p:spPr>
          <a:xfrm>
            <a:off x="0" y="6218903"/>
            <a:ext cx="12192000" cy="639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53" name="Google Shape;1753;gf31fb77f8f_0_2161"/>
          <p:cNvSpPr txBox="1"/>
          <p:nvPr/>
        </p:nvSpPr>
        <p:spPr>
          <a:xfrm>
            <a:off x="1181653" y="342348"/>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54" name="Google Shape;1754;gf31fb77f8f_0_2161"/>
          <p:cNvSpPr txBox="1"/>
          <p:nvPr/>
        </p:nvSpPr>
        <p:spPr>
          <a:xfrm>
            <a:off x="3637936" y="196645"/>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pic>
        <p:nvPicPr>
          <p:cNvPr id="1755" name="Google Shape;1755;gf31fb77f8f_0_2161"/>
          <p:cNvPicPr preferRelativeResize="0"/>
          <p:nvPr/>
        </p:nvPicPr>
        <p:blipFill rotWithShape="1">
          <a:blip r:embed="rId2">
            <a:alphaModFix/>
          </a:blip>
          <a:srcRect b="30229" l="0" r="0" t="0"/>
          <a:stretch/>
        </p:blipFill>
        <p:spPr>
          <a:xfrm>
            <a:off x="1" y="984739"/>
            <a:ext cx="12192000" cy="3892063"/>
          </a:xfrm>
          <a:prstGeom prst="rect">
            <a:avLst/>
          </a:prstGeom>
          <a:solidFill>
            <a:schemeClr val="lt2"/>
          </a:solidFill>
          <a:ln>
            <a:noFill/>
          </a:ln>
        </p:spPr>
      </p:pic>
      <p:sp>
        <p:nvSpPr>
          <p:cNvPr id="1756" name="Google Shape;1756;gf31fb77f8f_0_2161"/>
          <p:cNvSpPr txBox="1"/>
          <p:nvPr>
            <p:ph idx="1" type="body"/>
          </p:nvPr>
        </p:nvSpPr>
        <p:spPr>
          <a:xfrm>
            <a:off x="6846542" y="1223878"/>
            <a:ext cx="4745700" cy="402600"/>
          </a:xfrm>
          <a:prstGeom prst="rect">
            <a:avLst/>
          </a:prstGeom>
          <a:noFill/>
          <a:ln>
            <a:noFill/>
          </a:ln>
        </p:spPr>
        <p:txBody>
          <a:bodyPr anchorCtr="0" anchor="b"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sz="2167"/>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7" name="Google Shape;1757;gf31fb77f8f_0_2161"/>
          <p:cNvSpPr txBox="1"/>
          <p:nvPr>
            <p:ph idx="2" type="body"/>
          </p:nvPr>
        </p:nvSpPr>
        <p:spPr>
          <a:xfrm>
            <a:off x="6846542" y="1571954"/>
            <a:ext cx="4745700" cy="4071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b="1" i="0" sz="2167">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8" name="Google Shape;1758;gf31fb77f8f_0_2161"/>
          <p:cNvSpPr txBox="1"/>
          <p:nvPr>
            <p:ph idx="3" type="body"/>
          </p:nvPr>
        </p:nvSpPr>
        <p:spPr>
          <a:xfrm>
            <a:off x="6846542" y="2107947"/>
            <a:ext cx="4745700" cy="8667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9" name="Google Shape;1759;gf31fb77f8f_0_2161"/>
          <p:cNvSpPr txBox="1"/>
          <p:nvPr>
            <p:ph idx="4" type="body"/>
          </p:nvPr>
        </p:nvSpPr>
        <p:spPr>
          <a:xfrm>
            <a:off x="860924" y="5146089"/>
            <a:ext cx="10470300" cy="9762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2"/>
              </a:buClr>
              <a:buSzPts val="1000"/>
              <a:buFont typeface="DM Sans"/>
              <a:buNone/>
              <a:defRPr b="0" i="0" sz="1000">
                <a:solidFill>
                  <a:schemeClr val="dk2"/>
                </a:solidFill>
                <a:latin typeface="DM Sans"/>
                <a:ea typeface="DM Sans"/>
                <a:cs typeface="DM Sans"/>
                <a:sym typeface="DM Sans"/>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Text Large Arrow 2">
  <p:cSld name="1_Title Text Large Arrow 2">
    <p:spTree>
      <p:nvGrpSpPr>
        <p:cNvPr id="168" name="Shape 168"/>
        <p:cNvGrpSpPr/>
        <p:nvPr/>
      </p:nvGrpSpPr>
      <p:grpSpPr>
        <a:xfrm>
          <a:off x="0" y="0"/>
          <a:ext cx="0" cy="0"/>
          <a:chOff x="0" y="0"/>
          <a:chExt cx="0" cy="0"/>
        </a:xfrm>
      </p:grpSpPr>
      <p:sp>
        <p:nvSpPr>
          <p:cNvPr id="169" name="Google Shape;169;p38"/>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38"/>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71" name="Google Shape;171;p38"/>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72" name="Google Shape;172;p38"/>
          <p:cNvGrpSpPr/>
          <p:nvPr/>
        </p:nvGrpSpPr>
        <p:grpSpPr>
          <a:xfrm rot="10800000">
            <a:off x="9578507" y="1351876"/>
            <a:ext cx="2061232" cy="3419066"/>
            <a:chOff x="5962307" y="432768"/>
            <a:chExt cx="1057621" cy="1754327"/>
          </a:xfrm>
        </p:grpSpPr>
        <p:sp>
          <p:nvSpPr>
            <p:cNvPr id="173" name="Google Shape;173;p38"/>
            <p:cNvSpPr/>
            <p:nvPr/>
          </p:nvSpPr>
          <p:spPr>
            <a:xfrm rot="8100000">
              <a:off x="5871258" y="1536756"/>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74" name="Google Shape;174;p38"/>
            <p:cNvSpPr/>
            <p:nvPr/>
          </p:nvSpPr>
          <p:spPr>
            <a:xfrm rot="-8100000">
              <a:off x="5880397" y="830911"/>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75" name="Google Shape;175;p38"/>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itle">
  <p:cSld name="TITLE">
    <p:spTree>
      <p:nvGrpSpPr>
        <p:cNvPr id="1760" name="Shape 1760"/>
        <p:cNvGrpSpPr/>
        <p:nvPr/>
      </p:nvGrpSpPr>
      <p:grpSpPr>
        <a:xfrm>
          <a:off x="0" y="0"/>
          <a:ext cx="0" cy="0"/>
          <a:chOff x="0" y="0"/>
          <a:chExt cx="0" cy="0"/>
        </a:xfrm>
      </p:grpSpPr>
      <p:sp>
        <p:nvSpPr>
          <p:cNvPr id="1761" name="Google Shape;1761;gf31fb77f8f_0_2170"/>
          <p:cNvSpPr txBox="1"/>
          <p:nvPr>
            <p:ph type="ctrTitle"/>
          </p:nvPr>
        </p:nvSpPr>
        <p:spPr>
          <a:xfrm>
            <a:off x="1524000" y="1122363"/>
            <a:ext cx="9144000" cy="2387700"/>
          </a:xfrm>
          <a:prstGeom prst="rect">
            <a:avLst/>
          </a:prstGeom>
          <a:noFill/>
          <a:ln>
            <a:noFill/>
          </a:ln>
        </p:spPr>
        <p:txBody>
          <a:bodyPr anchorCtr="0" anchor="b" bIns="45700" lIns="0" spcFirstLastPara="1" rIns="0" wrap="square" tIns="4570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2" name="Google Shape;1762;gf31fb77f8f_0_2170"/>
          <p:cNvSpPr txBox="1"/>
          <p:nvPr>
            <p:ph idx="1" type="subTitle"/>
          </p:nvPr>
        </p:nvSpPr>
        <p:spPr>
          <a:xfrm>
            <a:off x="1524000" y="3602038"/>
            <a:ext cx="9144000" cy="1655700"/>
          </a:xfrm>
          <a:prstGeom prst="rect">
            <a:avLst/>
          </a:prstGeom>
          <a:noFill/>
          <a:ln>
            <a:noFill/>
          </a:ln>
        </p:spPr>
        <p:txBody>
          <a:bodyPr anchorCtr="0" anchor="t" bIns="45700" lIns="0" spcFirstLastPara="1" rIns="0" wrap="square" tIns="4570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 Photo Grid ">
  <p:cSld name="Title Bullets + Photo Grid ">
    <p:spTree>
      <p:nvGrpSpPr>
        <p:cNvPr id="1763" name="Shape 1763"/>
        <p:cNvGrpSpPr/>
        <p:nvPr/>
      </p:nvGrpSpPr>
      <p:grpSpPr>
        <a:xfrm>
          <a:off x="0" y="0"/>
          <a:ext cx="0" cy="0"/>
          <a:chOff x="0" y="0"/>
          <a:chExt cx="0" cy="0"/>
        </a:xfrm>
      </p:grpSpPr>
      <p:sp>
        <p:nvSpPr>
          <p:cNvPr id="1764" name="Google Shape;1764;gf31fb77f8f_0_2173"/>
          <p:cNvSpPr/>
          <p:nvPr>
            <p:ph idx="2" type="pic"/>
          </p:nvPr>
        </p:nvSpPr>
        <p:spPr>
          <a:xfrm>
            <a:off x="9144000" y="4338000"/>
            <a:ext cx="3048000" cy="2520000"/>
          </a:xfrm>
          <a:prstGeom prst="rect">
            <a:avLst/>
          </a:prstGeom>
          <a:noFill/>
          <a:ln>
            <a:noFill/>
          </a:ln>
        </p:spPr>
      </p:sp>
      <p:sp>
        <p:nvSpPr>
          <p:cNvPr id="1765" name="Google Shape;1765;gf31fb77f8f_0_2173"/>
          <p:cNvSpPr/>
          <p:nvPr>
            <p:ph idx="3" type="pic"/>
          </p:nvPr>
        </p:nvSpPr>
        <p:spPr>
          <a:xfrm>
            <a:off x="6096000" y="4338000"/>
            <a:ext cx="2996400" cy="2520000"/>
          </a:xfrm>
          <a:prstGeom prst="rect">
            <a:avLst/>
          </a:prstGeom>
          <a:noFill/>
          <a:ln>
            <a:noFill/>
          </a:ln>
        </p:spPr>
      </p:sp>
      <p:sp>
        <p:nvSpPr>
          <p:cNvPr id="1766" name="Google Shape;1766;gf31fb77f8f_0_2173"/>
          <p:cNvSpPr txBox="1"/>
          <p:nvPr>
            <p:ph type="title"/>
          </p:nvPr>
        </p:nvSpPr>
        <p:spPr>
          <a:xfrm>
            <a:off x="444500" y="95250"/>
            <a:ext cx="54414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Arial"/>
              <a:buNone/>
              <a:defRPr b="0" sz="2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7" name="Google Shape;1767;gf31fb77f8f_0_2173"/>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68" name="Google Shape;1768;gf31fb77f8f_0_2173"/>
          <p:cNvSpPr txBox="1"/>
          <p:nvPr>
            <p:ph idx="1" type="body"/>
          </p:nvPr>
        </p:nvSpPr>
        <p:spPr>
          <a:xfrm>
            <a:off x="603250" y="1397000"/>
            <a:ext cx="4309800" cy="3537900"/>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500"/>
              </a:spcBef>
              <a:spcAft>
                <a:spcPts val="0"/>
              </a:spcAft>
              <a:buClr>
                <a:schemeClr val="dk1"/>
              </a:buClr>
              <a:buSzPts val="2400"/>
              <a:buChar char="•"/>
              <a:defRPr/>
            </a:lvl1pPr>
            <a:lvl2pPr indent="-355600" lvl="1" marL="914400" algn="l">
              <a:lnSpc>
                <a:spcPct val="110000"/>
              </a:lnSpc>
              <a:spcBef>
                <a:spcPts val="333"/>
              </a:spcBef>
              <a:spcAft>
                <a:spcPts val="0"/>
              </a:spcAft>
              <a:buClr>
                <a:schemeClr val="dk1"/>
              </a:buClr>
              <a:buSzPts val="2000"/>
              <a:buChar char="-"/>
              <a:defRPr/>
            </a:lvl2pPr>
            <a:lvl3pPr indent="-342900" lvl="2" marL="1371600" algn="l">
              <a:lnSpc>
                <a:spcPct val="110000"/>
              </a:lnSpc>
              <a:spcBef>
                <a:spcPts val="333"/>
              </a:spcBef>
              <a:spcAft>
                <a:spcPts val="0"/>
              </a:spcAft>
              <a:buClr>
                <a:schemeClr val="dk1"/>
              </a:buClr>
              <a:buSzPts val="1800"/>
              <a:buChar char="•"/>
              <a:defRPr/>
            </a:lvl3pPr>
            <a:lvl4pPr indent="-330200" lvl="3" marL="1828800" algn="l">
              <a:lnSpc>
                <a:spcPct val="110000"/>
              </a:lnSpc>
              <a:spcBef>
                <a:spcPts val="250"/>
              </a:spcBef>
              <a:spcAft>
                <a:spcPts val="0"/>
              </a:spcAft>
              <a:buClr>
                <a:schemeClr val="dk1"/>
              </a:buClr>
              <a:buSzPts val="1600"/>
              <a:buChar char="-"/>
              <a:defRPr/>
            </a:lvl4pPr>
            <a:lvl5pPr indent="-317500" lvl="4" marL="2286000" algn="l">
              <a:lnSpc>
                <a:spcPct val="110000"/>
              </a:lnSpc>
              <a:spcBef>
                <a:spcPts val="25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9" name="Google Shape;1769;gf31fb77f8f_0_2173"/>
          <p:cNvSpPr/>
          <p:nvPr>
            <p:ph idx="4" type="pic"/>
          </p:nvPr>
        </p:nvSpPr>
        <p:spPr>
          <a:xfrm>
            <a:off x="6096000" y="1"/>
            <a:ext cx="6096000" cy="1764600"/>
          </a:xfrm>
          <a:prstGeom prst="rect">
            <a:avLst/>
          </a:prstGeom>
          <a:noFill/>
          <a:ln>
            <a:noFill/>
          </a:ln>
        </p:spPr>
      </p:sp>
      <p:sp>
        <p:nvSpPr>
          <p:cNvPr id="1770" name="Google Shape;1770;gf31fb77f8f_0_2173"/>
          <p:cNvSpPr/>
          <p:nvPr>
            <p:ph idx="5" type="pic"/>
          </p:nvPr>
        </p:nvSpPr>
        <p:spPr>
          <a:xfrm>
            <a:off x="9144000" y="1830703"/>
            <a:ext cx="3048000" cy="2465400"/>
          </a:xfrm>
          <a:prstGeom prst="rect">
            <a:avLst/>
          </a:prstGeom>
          <a:noFill/>
          <a:ln>
            <a:noFill/>
          </a:ln>
        </p:spPr>
      </p:sp>
      <p:sp>
        <p:nvSpPr>
          <p:cNvPr id="1771" name="Google Shape;1771;gf31fb77f8f_0_2173"/>
          <p:cNvSpPr/>
          <p:nvPr>
            <p:ph idx="6" type="pic"/>
          </p:nvPr>
        </p:nvSpPr>
        <p:spPr>
          <a:xfrm>
            <a:off x="6096000" y="1830703"/>
            <a:ext cx="2996400" cy="2465400"/>
          </a:xfrm>
          <a:prstGeom prst="rect">
            <a:avLst/>
          </a:prstGeom>
          <a:noFill/>
          <a:ln>
            <a:noFill/>
          </a:ln>
        </p:spPr>
      </p:sp>
      <p:cxnSp>
        <p:nvCxnSpPr>
          <p:cNvPr id="1772" name="Google Shape;1772;gf31fb77f8f_0_2173"/>
          <p:cNvCxnSpPr/>
          <p:nvPr/>
        </p:nvCxnSpPr>
        <p:spPr>
          <a:xfrm>
            <a:off x="445975" y="857250"/>
            <a:ext cx="54279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73" name="Shape 1773"/>
        <p:cNvGrpSpPr/>
        <p:nvPr/>
      </p:nvGrpSpPr>
      <p:grpSpPr>
        <a:xfrm>
          <a:off x="0" y="0"/>
          <a:ext cx="0" cy="0"/>
          <a:chOff x="0" y="0"/>
          <a:chExt cx="0" cy="0"/>
        </a:xfrm>
      </p:grpSpPr>
      <p:sp>
        <p:nvSpPr>
          <p:cNvPr id="1774" name="Google Shape;1774;gf31fb77f8f_0_2183"/>
          <p:cNvSpPr txBox="1"/>
          <p:nvPr>
            <p:ph type="title"/>
          </p:nvPr>
        </p:nvSpPr>
        <p:spPr>
          <a:xfrm>
            <a:off x="839788" y="365125"/>
            <a:ext cx="10515600" cy="1325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5" name="Google Shape;1775;gf31fb77f8f_0_2183"/>
          <p:cNvSpPr txBox="1"/>
          <p:nvPr>
            <p:ph idx="1" type="body"/>
          </p:nvPr>
        </p:nvSpPr>
        <p:spPr>
          <a:xfrm>
            <a:off x="839788" y="1681163"/>
            <a:ext cx="5157900" cy="8238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76" name="Google Shape;1776;gf31fb77f8f_0_2183"/>
          <p:cNvSpPr txBox="1"/>
          <p:nvPr>
            <p:ph idx="2" type="body"/>
          </p:nvPr>
        </p:nvSpPr>
        <p:spPr>
          <a:xfrm>
            <a:off x="839788" y="2505075"/>
            <a:ext cx="5157900" cy="36846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7" name="Google Shape;1777;gf31fb77f8f_0_2183"/>
          <p:cNvSpPr txBox="1"/>
          <p:nvPr>
            <p:ph idx="3" type="body"/>
          </p:nvPr>
        </p:nvSpPr>
        <p:spPr>
          <a:xfrm>
            <a:off x="6172200" y="1681163"/>
            <a:ext cx="5183100" cy="8238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78" name="Google Shape;1778;gf31fb77f8f_0_2183"/>
          <p:cNvSpPr txBox="1"/>
          <p:nvPr>
            <p:ph idx="4" type="body"/>
          </p:nvPr>
        </p:nvSpPr>
        <p:spPr>
          <a:xfrm>
            <a:off x="6172200" y="2505075"/>
            <a:ext cx="5183100" cy="36846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9" name="Google Shape;1779;gf31fb77f8f_0_218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0" name="Google Shape;1780;gf31fb77f8f_0_218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1" name="Google Shape;1781;gf31fb77f8f_0_2183"/>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2" name="Shape 1782"/>
        <p:cNvGrpSpPr/>
        <p:nvPr/>
      </p:nvGrpSpPr>
      <p:grpSpPr>
        <a:xfrm>
          <a:off x="0" y="0"/>
          <a:ext cx="0" cy="0"/>
          <a:chOff x="0" y="0"/>
          <a:chExt cx="0" cy="0"/>
        </a:xfrm>
      </p:grpSpPr>
      <p:sp>
        <p:nvSpPr>
          <p:cNvPr id="1783" name="Google Shape;1783;gf31fb77f8f_0_2192"/>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4" name="Google Shape;1784;gf31fb77f8f_0_2192"/>
          <p:cNvSpPr txBox="1"/>
          <p:nvPr>
            <p:ph idx="1" type="body"/>
          </p:nvPr>
        </p:nvSpPr>
        <p:spPr>
          <a:xfrm>
            <a:off x="838200" y="1825625"/>
            <a:ext cx="5181600" cy="43512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5" name="Google Shape;1785;gf31fb77f8f_0_2192"/>
          <p:cNvSpPr txBox="1"/>
          <p:nvPr>
            <p:ph idx="2" type="body"/>
          </p:nvPr>
        </p:nvSpPr>
        <p:spPr>
          <a:xfrm>
            <a:off x="6172200" y="1825625"/>
            <a:ext cx="5181600" cy="43512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6" name="Google Shape;1786;gf31fb77f8f_0_21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7" name="Google Shape;1787;gf31fb77f8f_0_219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8" name="Google Shape;1788;gf31fb77f8f_0_2192"/>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lient Stories 1">
  <p:cSld name="7_Client Stories 1">
    <p:spTree>
      <p:nvGrpSpPr>
        <p:cNvPr id="1789" name="Shape 1789"/>
        <p:cNvGrpSpPr/>
        <p:nvPr/>
      </p:nvGrpSpPr>
      <p:grpSpPr>
        <a:xfrm>
          <a:off x="0" y="0"/>
          <a:ext cx="0" cy="0"/>
          <a:chOff x="0" y="0"/>
          <a:chExt cx="0" cy="0"/>
        </a:xfrm>
      </p:grpSpPr>
      <p:sp>
        <p:nvSpPr>
          <p:cNvPr id="1790" name="Google Shape;1790;g168f5c5fe61_0_1888"/>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91" name="Google Shape;1791;g168f5c5fe61_0_1888"/>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rtl="0" algn="ctr">
              <a:lnSpc>
                <a:spcPct val="90000"/>
              </a:lnSpc>
              <a:spcBef>
                <a:spcPts val="0"/>
              </a:spcBef>
              <a:spcAft>
                <a:spcPts val="0"/>
              </a:spcAft>
              <a:buSzPts val="3200"/>
              <a:buNone/>
              <a:defRPr b="1" sz="40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2" name="Google Shape;1792;g168f5c5fe61_0_1888"/>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381000" lvl="0" marL="457200" rtl="0" algn="l">
              <a:lnSpc>
                <a:spcPct val="110000"/>
              </a:lnSpc>
              <a:spcBef>
                <a:spcPts val="1000"/>
              </a:spcBef>
              <a:spcAft>
                <a:spcPts val="0"/>
              </a:spcAft>
              <a:buSzPts val="2400"/>
              <a:buChar char="•"/>
              <a:defRPr sz="3200">
                <a:solidFill>
                  <a:schemeClr val="lt1"/>
                </a:solidFill>
              </a:defRPr>
            </a:lvl1pPr>
            <a:lvl2pPr indent="-355600" lvl="1" marL="914400" rtl="0" algn="l">
              <a:lnSpc>
                <a:spcPct val="110000"/>
              </a:lnSpc>
              <a:spcBef>
                <a:spcPts val="333"/>
              </a:spcBef>
              <a:spcAft>
                <a:spcPts val="0"/>
              </a:spcAft>
              <a:buSzPts val="2000"/>
              <a:buChar char="-"/>
              <a:defRPr sz="2800">
                <a:solidFill>
                  <a:schemeClr val="lt1"/>
                </a:solidFill>
              </a:defRPr>
            </a:lvl2pPr>
            <a:lvl3pPr indent="-342900" lvl="2" marL="1371600" rtl="0" algn="l">
              <a:lnSpc>
                <a:spcPct val="110000"/>
              </a:lnSpc>
              <a:spcBef>
                <a:spcPts val="333"/>
              </a:spcBef>
              <a:spcAft>
                <a:spcPts val="0"/>
              </a:spcAft>
              <a:buSzPts val="1800"/>
              <a:buChar char="•"/>
              <a:defRPr sz="2400">
                <a:solidFill>
                  <a:schemeClr val="lt1"/>
                </a:solidFill>
              </a:defRPr>
            </a:lvl3pPr>
            <a:lvl4pPr indent="-330200" lvl="3" marL="1828800" rtl="0" algn="l">
              <a:lnSpc>
                <a:spcPct val="110000"/>
              </a:lnSpc>
              <a:spcBef>
                <a:spcPts val="250"/>
              </a:spcBef>
              <a:spcAft>
                <a:spcPts val="0"/>
              </a:spcAft>
              <a:buSzPts val="1600"/>
              <a:buChar char="-"/>
              <a:defRPr sz="2000">
                <a:solidFill>
                  <a:schemeClr val="lt1"/>
                </a:solidFill>
              </a:defRPr>
            </a:lvl4pPr>
            <a:lvl5pPr indent="-317500" lvl="4" marL="2286000" rtl="0" algn="l">
              <a:lnSpc>
                <a:spcPct val="110000"/>
              </a:lnSpc>
              <a:spcBef>
                <a:spcPts val="250"/>
              </a:spcBef>
              <a:spcAft>
                <a:spcPts val="0"/>
              </a:spcAft>
              <a:buSzPts val="1400"/>
              <a:buChar char="•"/>
              <a:defRPr sz="1800">
                <a:solidFill>
                  <a:schemeClr val="lt1"/>
                </a:solidFill>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793" name="Google Shape;1793;g168f5c5fe61_0_1888"/>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94" name="Google Shape;1794;g168f5c5fe61_0_1888"/>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Text Large Arrow 2">
  <p:cSld name="5_Title Text Large Arrow 2">
    <p:spTree>
      <p:nvGrpSpPr>
        <p:cNvPr id="176" name="Shape 176"/>
        <p:cNvGrpSpPr/>
        <p:nvPr/>
      </p:nvGrpSpPr>
      <p:grpSpPr>
        <a:xfrm>
          <a:off x="0" y="0"/>
          <a:ext cx="0" cy="0"/>
          <a:chOff x="0" y="0"/>
          <a:chExt cx="0" cy="0"/>
        </a:xfrm>
      </p:grpSpPr>
      <p:sp>
        <p:nvSpPr>
          <p:cNvPr id="177" name="Google Shape;177;p51"/>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51"/>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79" name="Google Shape;179;p51"/>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80" name="Google Shape;180;p51"/>
          <p:cNvGrpSpPr/>
          <p:nvPr/>
        </p:nvGrpSpPr>
        <p:grpSpPr>
          <a:xfrm rot="10800000">
            <a:off x="9578507" y="1351876"/>
            <a:ext cx="2061232" cy="3419066"/>
            <a:chOff x="5962307" y="432768"/>
            <a:chExt cx="1057621" cy="1754327"/>
          </a:xfrm>
        </p:grpSpPr>
        <p:sp>
          <p:nvSpPr>
            <p:cNvPr id="181" name="Google Shape;181;p51"/>
            <p:cNvSpPr/>
            <p:nvPr/>
          </p:nvSpPr>
          <p:spPr>
            <a:xfrm rot="8100000">
              <a:off x="5871258" y="1536756"/>
              <a:ext cx="1230581" cy="252197"/>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82" name="Google Shape;182;p51"/>
            <p:cNvSpPr/>
            <p:nvPr/>
          </p:nvSpPr>
          <p:spPr>
            <a:xfrm rot="-8100000">
              <a:off x="5880397" y="830911"/>
              <a:ext cx="1230581" cy="252197"/>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83" name="Google Shape;183;p51"/>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2">
  <p:cSld name="Title Text Large Arrow 2">
    <p:spTree>
      <p:nvGrpSpPr>
        <p:cNvPr id="184" name="Shape 184"/>
        <p:cNvGrpSpPr/>
        <p:nvPr/>
      </p:nvGrpSpPr>
      <p:grpSpPr>
        <a:xfrm>
          <a:off x="0" y="0"/>
          <a:ext cx="0" cy="0"/>
          <a:chOff x="0" y="0"/>
          <a:chExt cx="0" cy="0"/>
        </a:xfrm>
      </p:grpSpPr>
      <p:sp>
        <p:nvSpPr>
          <p:cNvPr id="185" name="Google Shape;185;p76"/>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76"/>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87" name="Google Shape;187;p76"/>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88" name="Google Shape;188;p76"/>
          <p:cNvGrpSpPr/>
          <p:nvPr/>
        </p:nvGrpSpPr>
        <p:grpSpPr>
          <a:xfrm rot="10800000">
            <a:off x="9578507" y="1351876"/>
            <a:ext cx="2061232" cy="3419066"/>
            <a:chOff x="5962307" y="432768"/>
            <a:chExt cx="1057621" cy="1754327"/>
          </a:xfrm>
        </p:grpSpPr>
        <p:sp>
          <p:nvSpPr>
            <p:cNvPr id="189" name="Google Shape;189;p76"/>
            <p:cNvSpPr/>
            <p:nvPr/>
          </p:nvSpPr>
          <p:spPr>
            <a:xfrm rot="8100000">
              <a:off x="5871258" y="1536756"/>
              <a:ext cx="1230581" cy="252197"/>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90" name="Google Shape;190;p76"/>
            <p:cNvSpPr/>
            <p:nvPr/>
          </p:nvSpPr>
          <p:spPr>
            <a:xfrm rot="-8100000">
              <a:off x="5880397" y="830911"/>
              <a:ext cx="1230581" cy="252197"/>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91" name="Google Shape;191;p76"/>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Breaker Photo 1">
  <p:cSld name="1_Content Breaker Photo 1">
    <p:spTree>
      <p:nvGrpSpPr>
        <p:cNvPr id="192" name="Shape 192"/>
        <p:cNvGrpSpPr/>
        <p:nvPr/>
      </p:nvGrpSpPr>
      <p:grpSpPr>
        <a:xfrm>
          <a:off x="0" y="0"/>
          <a:ext cx="0" cy="0"/>
          <a:chOff x="0" y="0"/>
          <a:chExt cx="0" cy="0"/>
        </a:xfrm>
      </p:grpSpPr>
      <p:sp>
        <p:nvSpPr>
          <p:cNvPr id="193" name="Google Shape;193;p96"/>
          <p:cNvSpPr txBox="1"/>
          <p:nvPr>
            <p:ph type="title"/>
          </p:nvPr>
        </p:nvSpPr>
        <p:spPr>
          <a:xfrm>
            <a:off x="1210914" y="414085"/>
            <a:ext cx="10466890" cy="934522"/>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96"/>
          <p:cNvSpPr txBox="1"/>
          <p:nvPr>
            <p:ph idx="1" type="body"/>
          </p:nvPr>
        </p:nvSpPr>
        <p:spPr>
          <a:xfrm>
            <a:off x="264231" y="1498315"/>
            <a:ext cx="11231829" cy="5097868"/>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5" name="Google Shape;195;p96"/>
          <p:cNvCxnSpPr/>
          <p:nvPr/>
        </p:nvCxnSpPr>
        <p:spPr>
          <a:xfrm>
            <a:off x="485592" y="1449133"/>
            <a:ext cx="11231830" cy="0"/>
          </a:xfrm>
          <a:prstGeom prst="straightConnector1">
            <a:avLst/>
          </a:prstGeom>
          <a:noFill/>
          <a:ln cap="flat" cmpd="sng" w="9525">
            <a:solidFill>
              <a:srgbClr val="808285"/>
            </a:solidFill>
            <a:prstDash val="solid"/>
            <a:round/>
            <a:headEnd len="sm" w="sm" type="none"/>
            <a:tailEnd len="sm" w="sm" type="none"/>
          </a:ln>
        </p:spPr>
      </p:cxnSp>
      <p:grpSp>
        <p:nvGrpSpPr>
          <p:cNvPr id="196" name="Google Shape;196;p96"/>
          <p:cNvGrpSpPr/>
          <p:nvPr/>
        </p:nvGrpSpPr>
        <p:grpSpPr>
          <a:xfrm rot="10800000">
            <a:off x="615831" y="672630"/>
            <a:ext cx="566921" cy="575154"/>
            <a:chOff x="7550590" y="4020844"/>
            <a:chExt cx="1729212" cy="1754327"/>
          </a:xfrm>
        </p:grpSpPr>
        <p:sp>
          <p:nvSpPr>
            <p:cNvPr id="197" name="Google Shape;197;p96"/>
            <p:cNvSpPr/>
            <p:nvPr/>
          </p:nvSpPr>
          <p:spPr>
            <a:xfrm>
              <a:off x="7894622" y="4772476"/>
              <a:ext cx="1385180"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8" name="Google Shape;198;p96"/>
            <p:cNvSpPr/>
            <p:nvPr/>
          </p:nvSpPr>
          <p:spPr>
            <a:xfrm rot="-2700000">
              <a:off x="7468680" y="4418987"/>
              <a:ext cx="1230581"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9" name="Google Shape;199;p96"/>
            <p:cNvSpPr/>
            <p:nvPr/>
          </p:nvSpPr>
          <p:spPr>
            <a:xfrm rot="2700000">
              <a:off x="7459541" y="5124832"/>
              <a:ext cx="1230581"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pic>
        <p:nvPicPr>
          <p:cNvPr id="200" name="Google Shape;200;p96"/>
          <p:cNvPicPr preferRelativeResize="0"/>
          <p:nvPr/>
        </p:nvPicPr>
        <p:blipFill rotWithShape="1">
          <a:blip r:embed="rId2">
            <a:alphaModFix/>
          </a:blip>
          <a:srcRect b="0" l="0" r="0" t="0"/>
          <a:stretch/>
        </p:blipFill>
        <p:spPr>
          <a:xfrm>
            <a:off x="11496061" y="1549660"/>
            <a:ext cx="565238" cy="457200"/>
          </a:xfrm>
          <a:prstGeom prst="rect">
            <a:avLst/>
          </a:prstGeom>
          <a:noFill/>
          <a:ln>
            <a:noFill/>
          </a:ln>
        </p:spPr>
      </p:pic>
      <p:sp>
        <p:nvSpPr>
          <p:cNvPr id="201" name="Google Shape;201;p96"/>
          <p:cNvSpPr/>
          <p:nvPr>
            <p:ph idx="2" type="pic"/>
          </p:nvPr>
        </p:nvSpPr>
        <p:spPr>
          <a:xfrm>
            <a:off x="6205414" y="3649785"/>
            <a:ext cx="5986585" cy="3208216"/>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2" name="Shape 202"/>
        <p:cNvGrpSpPr/>
        <p:nvPr/>
      </p:nvGrpSpPr>
      <p:grpSpPr>
        <a:xfrm>
          <a:off x="0" y="0"/>
          <a:ext cx="0" cy="0"/>
          <a:chOff x="0" y="0"/>
          <a:chExt cx="0" cy="0"/>
        </a:xfrm>
      </p:grpSpPr>
      <p:sp>
        <p:nvSpPr>
          <p:cNvPr id="203" name="Google Shape;203;p43"/>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43"/>
          <p:cNvSpPr txBox="1"/>
          <p:nvPr>
            <p:ph idx="1" type="body"/>
          </p:nvPr>
        </p:nvSpPr>
        <p:spPr>
          <a:xfrm>
            <a:off x="838200" y="1825625"/>
            <a:ext cx="5181600" cy="435133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43"/>
          <p:cNvSpPr txBox="1"/>
          <p:nvPr>
            <p:ph idx="2" type="body"/>
          </p:nvPr>
        </p:nvSpPr>
        <p:spPr>
          <a:xfrm>
            <a:off x="6172200" y="1825625"/>
            <a:ext cx="5181600" cy="435133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7" name="Google Shape;207;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8" name="Google Shape;208;p43"/>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itle">
  <p:cSld name="TITLE">
    <p:spTree>
      <p:nvGrpSpPr>
        <p:cNvPr id="209" name="Shape 209"/>
        <p:cNvGrpSpPr/>
        <p:nvPr/>
      </p:nvGrpSpPr>
      <p:grpSpPr>
        <a:xfrm>
          <a:off x="0" y="0"/>
          <a:ext cx="0" cy="0"/>
          <a:chOff x="0" y="0"/>
          <a:chExt cx="0" cy="0"/>
        </a:xfrm>
      </p:grpSpPr>
      <p:sp>
        <p:nvSpPr>
          <p:cNvPr id="210" name="Google Shape;210;p98"/>
          <p:cNvSpPr txBox="1"/>
          <p:nvPr>
            <p:ph type="ctrTitle"/>
          </p:nvPr>
        </p:nvSpPr>
        <p:spPr>
          <a:xfrm>
            <a:off x="1524000" y="1122363"/>
            <a:ext cx="9144000" cy="2387600"/>
          </a:xfrm>
          <a:prstGeom prst="rect">
            <a:avLst/>
          </a:prstGeom>
          <a:noFill/>
          <a:ln>
            <a:noFill/>
          </a:ln>
        </p:spPr>
        <p:txBody>
          <a:bodyPr anchorCtr="0" anchor="b" bIns="45700" lIns="0" spcFirstLastPara="1" rIns="0" wrap="square" tIns="4570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98"/>
          <p:cNvSpPr txBox="1"/>
          <p:nvPr>
            <p:ph idx="1" type="subTitle"/>
          </p:nvPr>
        </p:nvSpPr>
        <p:spPr>
          <a:xfrm>
            <a:off x="1524000" y="3602038"/>
            <a:ext cx="9144000" cy="1655762"/>
          </a:xfrm>
          <a:prstGeom prst="rect">
            <a:avLst/>
          </a:prstGeom>
          <a:noFill/>
          <a:ln>
            <a:noFill/>
          </a:ln>
        </p:spPr>
        <p:txBody>
          <a:bodyPr anchorCtr="0" anchor="t" bIns="45700" lIns="0" spcFirstLastPara="1" rIns="0" wrap="square" tIns="4570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6">
  <p:cSld name="Section Title Arrow 6">
    <p:spTree>
      <p:nvGrpSpPr>
        <p:cNvPr id="49" name="Shape 49"/>
        <p:cNvGrpSpPr/>
        <p:nvPr/>
      </p:nvGrpSpPr>
      <p:grpSpPr>
        <a:xfrm>
          <a:off x="0" y="0"/>
          <a:ext cx="0" cy="0"/>
          <a:chOff x="0" y="0"/>
          <a:chExt cx="0" cy="0"/>
        </a:xfrm>
      </p:grpSpPr>
      <p:sp>
        <p:nvSpPr>
          <p:cNvPr id="50" name="Google Shape;50;p34"/>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1" name="Google Shape;51;p34"/>
          <p:cNvSpPr txBox="1"/>
          <p:nvPr>
            <p:ph type="title"/>
          </p:nvPr>
        </p:nvSpPr>
        <p:spPr>
          <a:xfrm>
            <a:off x="5212080" y="990600"/>
            <a:ext cx="6152030" cy="507734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2" name="Google Shape;52;p34"/>
          <p:cNvGrpSpPr/>
          <p:nvPr/>
        </p:nvGrpSpPr>
        <p:grpSpPr>
          <a:xfrm>
            <a:off x="0" y="4477926"/>
            <a:ext cx="12192000" cy="2367623"/>
            <a:chOff x="228600" y="396"/>
            <a:chExt cx="14173200" cy="5028804"/>
          </a:xfrm>
        </p:grpSpPr>
        <p:sp>
          <p:nvSpPr>
            <p:cNvPr id="53" name="Google Shape;53;p34"/>
            <p:cNvSpPr/>
            <p:nvPr/>
          </p:nvSpPr>
          <p:spPr>
            <a:xfrm>
              <a:off x="228600" y="4880187"/>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 name="Google Shape;54;p34"/>
            <p:cNvSpPr/>
            <p:nvPr/>
          </p:nvSpPr>
          <p:spPr>
            <a:xfrm>
              <a:off x="228600" y="4689651"/>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 name="Google Shape;55;p34"/>
            <p:cNvSpPr/>
            <p:nvPr/>
          </p:nvSpPr>
          <p:spPr>
            <a:xfrm>
              <a:off x="228600" y="4495624"/>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 name="Google Shape;56;p34"/>
            <p:cNvSpPr/>
            <p:nvPr/>
          </p:nvSpPr>
          <p:spPr>
            <a:xfrm>
              <a:off x="228600" y="4305476"/>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7" name="Google Shape;57;p34"/>
            <p:cNvSpPr/>
            <p:nvPr/>
          </p:nvSpPr>
          <p:spPr>
            <a:xfrm>
              <a:off x="228600" y="4111449"/>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 name="Google Shape;58;p34"/>
            <p:cNvSpPr/>
            <p:nvPr/>
          </p:nvSpPr>
          <p:spPr>
            <a:xfrm>
              <a:off x="228600" y="3913540"/>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 name="Google Shape;59;p34"/>
            <p:cNvSpPr/>
            <p:nvPr/>
          </p:nvSpPr>
          <p:spPr>
            <a:xfrm>
              <a:off x="228600" y="3713692"/>
              <a:ext cx="14173200" cy="39736"/>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 name="Google Shape;60;p34"/>
            <p:cNvSpPr/>
            <p:nvPr/>
          </p:nvSpPr>
          <p:spPr>
            <a:xfrm rot="10800000">
              <a:off x="228600" y="2437920"/>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1" name="Google Shape;61;p34"/>
            <p:cNvSpPr/>
            <p:nvPr/>
          </p:nvSpPr>
          <p:spPr>
            <a:xfrm rot="10800000">
              <a:off x="228600" y="2648479"/>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 name="Google Shape;62;p34"/>
            <p:cNvSpPr/>
            <p:nvPr/>
          </p:nvSpPr>
          <p:spPr>
            <a:xfrm rot="10800000">
              <a:off x="228600" y="2858029"/>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 name="Google Shape;63;p34"/>
            <p:cNvSpPr/>
            <p:nvPr/>
          </p:nvSpPr>
          <p:spPr>
            <a:xfrm rot="10800000">
              <a:off x="228600" y="3067579"/>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 name="Google Shape;64;p34"/>
            <p:cNvSpPr/>
            <p:nvPr/>
          </p:nvSpPr>
          <p:spPr>
            <a:xfrm rot="10800000">
              <a:off x="228600" y="3281009"/>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 name="Google Shape;65;p34"/>
            <p:cNvSpPr/>
            <p:nvPr/>
          </p:nvSpPr>
          <p:spPr>
            <a:xfrm rot="10800000">
              <a:off x="228600" y="3496381"/>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 name="Google Shape;66;p34"/>
            <p:cNvSpPr/>
            <p:nvPr/>
          </p:nvSpPr>
          <p:spPr>
            <a:xfrm>
              <a:off x="228600" y="2249247"/>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 name="Google Shape;67;p34"/>
            <p:cNvSpPr/>
            <p:nvPr/>
          </p:nvSpPr>
          <p:spPr>
            <a:xfrm>
              <a:off x="228600" y="2055219"/>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8" name="Google Shape;68;p34"/>
            <p:cNvSpPr/>
            <p:nvPr/>
          </p:nvSpPr>
          <p:spPr>
            <a:xfrm>
              <a:off x="228600" y="1865072"/>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 name="Google Shape;69;p34"/>
            <p:cNvSpPr/>
            <p:nvPr/>
          </p:nvSpPr>
          <p:spPr>
            <a:xfrm>
              <a:off x="228600" y="1671044"/>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 name="Google Shape;70;p34"/>
            <p:cNvSpPr/>
            <p:nvPr/>
          </p:nvSpPr>
          <p:spPr>
            <a:xfrm>
              <a:off x="228600" y="1473135"/>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 name="Google Shape;71;p34"/>
            <p:cNvSpPr/>
            <p:nvPr/>
          </p:nvSpPr>
          <p:spPr>
            <a:xfrm>
              <a:off x="228600" y="1273287"/>
              <a:ext cx="14173200" cy="39736"/>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 name="Google Shape;72;p34"/>
            <p:cNvSpPr/>
            <p:nvPr/>
          </p:nvSpPr>
          <p:spPr>
            <a:xfrm rot="10800000">
              <a:off x="228600" y="396"/>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 name="Google Shape;73;p34"/>
            <p:cNvSpPr/>
            <p:nvPr/>
          </p:nvSpPr>
          <p:spPr>
            <a:xfrm rot="10800000">
              <a:off x="228600" y="210955"/>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 name="Google Shape;74;p34"/>
            <p:cNvSpPr/>
            <p:nvPr/>
          </p:nvSpPr>
          <p:spPr>
            <a:xfrm rot="10800000">
              <a:off x="228600" y="420505"/>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5" name="Google Shape;75;p34"/>
            <p:cNvSpPr/>
            <p:nvPr/>
          </p:nvSpPr>
          <p:spPr>
            <a:xfrm rot="10800000">
              <a:off x="228600" y="630055"/>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6" name="Google Shape;76;p34"/>
            <p:cNvSpPr/>
            <p:nvPr/>
          </p:nvSpPr>
          <p:spPr>
            <a:xfrm rot="10800000">
              <a:off x="228600" y="843486"/>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7" name="Google Shape;77;p34"/>
            <p:cNvSpPr/>
            <p:nvPr/>
          </p:nvSpPr>
          <p:spPr>
            <a:xfrm rot="10800000">
              <a:off x="228600" y="1058857"/>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8" name="Google Shape;78;p34"/>
          <p:cNvSpPr/>
          <p:nvPr/>
        </p:nvSpPr>
        <p:spPr>
          <a:xfrm rot="-8100000">
            <a:off x="334006" y="1732887"/>
            <a:ext cx="3590223" cy="35902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1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4" name="Google Shape;214;p1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5" name="Google Shape;215;p13"/>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216" name="Google Shape;216;p13"/>
          <p:cNvPicPr preferRelativeResize="0"/>
          <p:nvPr/>
        </p:nvPicPr>
        <p:blipFill rotWithShape="1">
          <a:blip r:embed="rId2">
            <a:alphaModFix/>
          </a:blip>
          <a:srcRect b="0" l="0" r="0" t="0"/>
          <a:stretch/>
        </p:blipFill>
        <p:spPr>
          <a:xfrm>
            <a:off x="8690643" y="6326702"/>
            <a:ext cx="3284785" cy="5995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2">
  <p:cSld name="Two Columns w/arrow 2">
    <p:spTree>
      <p:nvGrpSpPr>
        <p:cNvPr id="217" name="Shape 217"/>
        <p:cNvGrpSpPr/>
        <p:nvPr/>
      </p:nvGrpSpPr>
      <p:grpSpPr>
        <a:xfrm>
          <a:off x="0" y="0"/>
          <a:ext cx="0" cy="0"/>
          <a:chOff x="0" y="0"/>
          <a:chExt cx="0" cy="0"/>
        </a:xfrm>
      </p:grpSpPr>
      <p:sp>
        <p:nvSpPr>
          <p:cNvPr id="218" name="Google Shape;218;p5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9" name="Google Shape;219;p52"/>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0" name="Google Shape;220;p52"/>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221" name="Google Shape;221;p52"/>
          <p:cNvGrpSpPr/>
          <p:nvPr/>
        </p:nvGrpSpPr>
        <p:grpSpPr>
          <a:xfrm>
            <a:off x="481582" y="896740"/>
            <a:ext cx="430723" cy="760860"/>
            <a:chOff x="5962307" y="432768"/>
            <a:chExt cx="1057621" cy="1754327"/>
          </a:xfrm>
        </p:grpSpPr>
        <p:sp>
          <p:nvSpPr>
            <p:cNvPr id="222" name="Google Shape;222;p52"/>
            <p:cNvSpPr/>
            <p:nvPr/>
          </p:nvSpPr>
          <p:spPr>
            <a:xfrm rot="8100000">
              <a:off x="5871258" y="1536756"/>
              <a:ext cx="1230581" cy="252197"/>
            </a:xfrm>
            <a:prstGeom prst="rect">
              <a:avLst/>
            </a:prstGeom>
            <a:solidFill>
              <a:srgbClr val="5C5F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23" name="Google Shape;223;p52"/>
            <p:cNvSpPr/>
            <p:nvPr/>
          </p:nvSpPr>
          <p:spPr>
            <a:xfrm rot="-8100000">
              <a:off x="5880397" y="830911"/>
              <a:ext cx="1230581" cy="252197"/>
            </a:xfrm>
            <a:prstGeom prst="rect">
              <a:avLst/>
            </a:prstGeom>
            <a:solidFill>
              <a:srgbClr val="5C5F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24" name="Google Shape;224;p5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lient Stories 1">
  <p:cSld name="3_Client Stories 1">
    <p:spTree>
      <p:nvGrpSpPr>
        <p:cNvPr id="225" name="Shape 225"/>
        <p:cNvGrpSpPr/>
        <p:nvPr/>
      </p:nvGrpSpPr>
      <p:grpSpPr>
        <a:xfrm>
          <a:off x="0" y="0"/>
          <a:ext cx="0" cy="0"/>
          <a:chOff x="0" y="0"/>
          <a:chExt cx="0" cy="0"/>
        </a:xfrm>
      </p:grpSpPr>
      <p:sp>
        <p:nvSpPr>
          <p:cNvPr id="226" name="Google Shape;226;p42"/>
          <p:cNvSpPr/>
          <p:nvPr/>
        </p:nvSpPr>
        <p:spPr>
          <a:xfrm>
            <a:off x="6096000" y="0"/>
            <a:ext cx="6096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27" name="Google Shape;227;p42"/>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42"/>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42"/>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0" name="Google Shape;230;p42"/>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7">
  <p:cSld name="Section Title Arrow 7">
    <p:bg>
      <p:bgPr>
        <a:solidFill>
          <a:srgbClr val="BFBFBF"/>
        </a:solidFill>
      </p:bgPr>
    </p:bg>
    <p:spTree>
      <p:nvGrpSpPr>
        <p:cNvPr id="231" name="Shape 231"/>
        <p:cNvGrpSpPr/>
        <p:nvPr/>
      </p:nvGrpSpPr>
      <p:grpSpPr>
        <a:xfrm>
          <a:off x="0" y="0"/>
          <a:ext cx="0" cy="0"/>
          <a:chOff x="0" y="0"/>
          <a:chExt cx="0" cy="0"/>
        </a:xfrm>
      </p:grpSpPr>
      <p:sp>
        <p:nvSpPr>
          <p:cNvPr id="232" name="Google Shape;232;p4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3" name="Google Shape;233;p49"/>
          <p:cNvSpPr txBox="1"/>
          <p:nvPr>
            <p:ph type="title"/>
          </p:nvPr>
        </p:nvSpPr>
        <p:spPr>
          <a:xfrm>
            <a:off x="5212080" y="990600"/>
            <a:ext cx="6149340" cy="505968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34" name="Google Shape;234;p49"/>
          <p:cNvGrpSpPr/>
          <p:nvPr/>
        </p:nvGrpSpPr>
        <p:grpSpPr>
          <a:xfrm>
            <a:off x="0" y="4477926"/>
            <a:ext cx="12192000" cy="2367623"/>
            <a:chOff x="228600" y="396"/>
            <a:chExt cx="14173200" cy="5028804"/>
          </a:xfrm>
        </p:grpSpPr>
        <p:sp>
          <p:nvSpPr>
            <p:cNvPr id="235" name="Google Shape;235;p49"/>
            <p:cNvSpPr/>
            <p:nvPr/>
          </p:nvSpPr>
          <p:spPr>
            <a:xfrm>
              <a:off x="228600" y="4880187"/>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6" name="Google Shape;236;p49"/>
            <p:cNvSpPr/>
            <p:nvPr/>
          </p:nvSpPr>
          <p:spPr>
            <a:xfrm>
              <a:off x="228600" y="4689651"/>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7" name="Google Shape;237;p49"/>
            <p:cNvSpPr/>
            <p:nvPr/>
          </p:nvSpPr>
          <p:spPr>
            <a:xfrm>
              <a:off x="228600" y="4495624"/>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8" name="Google Shape;238;p49"/>
            <p:cNvSpPr/>
            <p:nvPr/>
          </p:nvSpPr>
          <p:spPr>
            <a:xfrm>
              <a:off x="228600" y="4305476"/>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9" name="Google Shape;239;p49"/>
            <p:cNvSpPr/>
            <p:nvPr/>
          </p:nvSpPr>
          <p:spPr>
            <a:xfrm>
              <a:off x="228600" y="4111449"/>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0" name="Google Shape;240;p49"/>
            <p:cNvSpPr/>
            <p:nvPr/>
          </p:nvSpPr>
          <p:spPr>
            <a:xfrm>
              <a:off x="228600" y="3913540"/>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1" name="Google Shape;241;p49"/>
            <p:cNvSpPr/>
            <p:nvPr/>
          </p:nvSpPr>
          <p:spPr>
            <a:xfrm>
              <a:off x="228600" y="3713692"/>
              <a:ext cx="14173200" cy="39736"/>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2" name="Google Shape;242;p49"/>
            <p:cNvSpPr/>
            <p:nvPr/>
          </p:nvSpPr>
          <p:spPr>
            <a:xfrm rot="10800000">
              <a:off x="228600" y="2437920"/>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3" name="Google Shape;243;p49"/>
            <p:cNvSpPr/>
            <p:nvPr/>
          </p:nvSpPr>
          <p:spPr>
            <a:xfrm rot="10800000">
              <a:off x="228600" y="2648479"/>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4" name="Google Shape;244;p49"/>
            <p:cNvSpPr/>
            <p:nvPr/>
          </p:nvSpPr>
          <p:spPr>
            <a:xfrm rot="10800000">
              <a:off x="228600" y="2858029"/>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5" name="Google Shape;245;p49"/>
            <p:cNvSpPr/>
            <p:nvPr/>
          </p:nvSpPr>
          <p:spPr>
            <a:xfrm rot="10800000">
              <a:off x="228600" y="3067579"/>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6" name="Google Shape;246;p49"/>
            <p:cNvSpPr/>
            <p:nvPr/>
          </p:nvSpPr>
          <p:spPr>
            <a:xfrm rot="10800000">
              <a:off x="228600" y="3281009"/>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7" name="Google Shape;247;p49"/>
            <p:cNvSpPr/>
            <p:nvPr/>
          </p:nvSpPr>
          <p:spPr>
            <a:xfrm rot="10800000">
              <a:off x="228600" y="3496381"/>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8" name="Google Shape;248;p49"/>
            <p:cNvSpPr/>
            <p:nvPr/>
          </p:nvSpPr>
          <p:spPr>
            <a:xfrm>
              <a:off x="228600" y="2249247"/>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9" name="Google Shape;249;p49"/>
            <p:cNvSpPr/>
            <p:nvPr/>
          </p:nvSpPr>
          <p:spPr>
            <a:xfrm>
              <a:off x="228600" y="2055219"/>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0" name="Google Shape;250;p49"/>
            <p:cNvSpPr/>
            <p:nvPr/>
          </p:nvSpPr>
          <p:spPr>
            <a:xfrm>
              <a:off x="228600" y="1865072"/>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1" name="Google Shape;251;p49"/>
            <p:cNvSpPr/>
            <p:nvPr/>
          </p:nvSpPr>
          <p:spPr>
            <a:xfrm>
              <a:off x="228600" y="1671044"/>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2" name="Google Shape;252;p49"/>
            <p:cNvSpPr/>
            <p:nvPr/>
          </p:nvSpPr>
          <p:spPr>
            <a:xfrm>
              <a:off x="228600" y="1473135"/>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3" name="Google Shape;253;p49"/>
            <p:cNvSpPr/>
            <p:nvPr/>
          </p:nvSpPr>
          <p:spPr>
            <a:xfrm>
              <a:off x="228600" y="1273287"/>
              <a:ext cx="14173200" cy="39736"/>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4" name="Google Shape;254;p49"/>
            <p:cNvSpPr/>
            <p:nvPr/>
          </p:nvSpPr>
          <p:spPr>
            <a:xfrm rot="10800000">
              <a:off x="228600" y="396"/>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5" name="Google Shape;255;p49"/>
            <p:cNvSpPr/>
            <p:nvPr/>
          </p:nvSpPr>
          <p:spPr>
            <a:xfrm rot="10800000">
              <a:off x="228600" y="210955"/>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6" name="Google Shape;256;p49"/>
            <p:cNvSpPr/>
            <p:nvPr/>
          </p:nvSpPr>
          <p:spPr>
            <a:xfrm rot="10800000">
              <a:off x="228600" y="420505"/>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7" name="Google Shape;257;p49"/>
            <p:cNvSpPr/>
            <p:nvPr/>
          </p:nvSpPr>
          <p:spPr>
            <a:xfrm rot="10800000">
              <a:off x="228600" y="630055"/>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8" name="Google Shape;258;p49"/>
            <p:cNvSpPr/>
            <p:nvPr/>
          </p:nvSpPr>
          <p:spPr>
            <a:xfrm rot="10800000">
              <a:off x="228600" y="843486"/>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9" name="Google Shape;259;p49"/>
            <p:cNvSpPr/>
            <p:nvPr/>
          </p:nvSpPr>
          <p:spPr>
            <a:xfrm rot="10800000">
              <a:off x="228600" y="1058857"/>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60" name="Google Shape;260;p49"/>
          <p:cNvSpPr/>
          <p:nvPr/>
        </p:nvSpPr>
        <p:spPr>
          <a:xfrm rot="-8100000">
            <a:off x="334006" y="1732887"/>
            <a:ext cx="3590223" cy="35902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2">
  <p:cSld name="Section Title Arrow 2">
    <p:spTree>
      <p:nvGrpSpPr>
        <p:cNvPr id="261" name="Shape 261"/>
        <p:cNvGrpSpPr/>
        <p:nvPr/>
      </p:nvGrpSpPr>
      <p:grpSpPr>
        <a:xfrm>
          <a:off x="0" y="0"/>
          <a:ext cx="0" cy="0"/>
          <a:chOff x="0" y="0"/>
          <a:chExt cx="0" cy="0"/>
        </a:xfrm>
      </p:grpSpPr>
      <p:sp>
        <p:nvSpPr>
          <p:cNvPr id="262" name="Google Shape;262;p40"/>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3" name="Google Shape;263;p40"/>
          <p:cNvSpPr txBox="1"/>
          <p:nvPr>
            <p:ph type="title"/>
          </p:nvPr>
        </p:nvSpPr>
        <p:spPr>
          <a:xfrm>
            <a:off x="5210735" y="989327"/>
            <a:ext cx="6022873" cy="507488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64" name="Google Shape;264;p40"/>
          <p:cNvGrpSpPr/>
          <p:nvPr/>
        </p:nvGrpSpPr>
        <p:grpSpPr>
          <a:xfrm>
            <a:off x="0" y="4469877"/>
            <a:ext cx="12192000" cy="2390424"/>
            <a:chOff x="-1" y="5363852"/>
            <a:chExt cx="14630400" cy="2868509"/>
          </a:xfrm>
        </p:grpSpPr>
        <p:sp>
          <p:nvSpPr>
            <p:cNvPr id="265" name="Google Shape;265;p40"/>
            <p:cNvSpPr/>
            <p:nvPr/>
          </p:nvSpPr>
          <p:spPr>
            <a:xfrm>
              <a:off x="-1" y="8191036"/>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6" name="Google Shape;266;p40"/>
            <p:cNvSpPr/>
            <p:nvPr/>
          </p:nvSpPr>
          <p:spPr>
            <a:xfrm>
              <a:off x="-1" y="8046649"/>
              <a:ext cx="14630399" cy="28709"/>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7" name="Google Shape;267;p40"/>
            <p:cNvSpPr/>
            <p:nvPr/>
          </p:nvSpPr>
          <p:spPr>
            <a:xfrm rot="10800000">
              <a:off x="0" y="7124924"/>
              <a:ext cx="14630399" cy="1076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8" name="Google Shape;268;p40"/>
            <p:cNvSpPr/>
            <p:nvPr/>
          </p:nvSpPr>
          <p:spPr>
            <a:xfrm rot="10800000">
              <a:off x="0" y="7277050"/>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9" name="Google Shape;269;p40"/>
            <p:cNvSpPr/>
            <p:nvPr/>
          </p:nvSpPr>
          <p:spPr>
            <a:xfrm rot="10800000">
              <a:off x="0" y="7428446"/>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0" name="Google Shape;270;p40"/>
            <p:cNvSpPr/>
            <p:nvPr/>
          </p:nvSpPr>
          <p:spPr>
            <a:xfrm rot="10800000">
              <a:off x="0" y="7579843"/>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1" name="Google Shape;271;p40"/>
            <p:cNvSpPr/>
            <p:nvPr/>
          </p:nvSpPr>
          <p:spPr>
            <a:xfrm rot="10800000">
              <a:off x="0" y="7734043"/>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2" name="Google Shape;272;p40"/>
            <p:cNvSpPr/>
            <p:nvPr/>
          </p:nvSpPr>
          <p:spPr>
            <a:xfrm rot="10800000">
              <a:off x="0" y="7889646"/>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3" name="Google Shape;273;p40"/>
            <p:cNvSpPr/>
            <p:nvPr/>
          </p:nvSpPr>
          <p:spPr>
            <a:xfrm>
              <a:off x="-1" y="6988611"/>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4" name="Google Shape;274;p40"/>
            <p:cNvSpPr/>
            <p:nvPr/>
          </p:nvSpPr>
          <p:spPr>
            <a:xfrm>
              <a:off x="-1" y="6848429"/>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5" name="Google Shape;275;p40"/>
            <p:cNvSpPr/>
            <p:nvPr/>
          </p:nvSpPr>
          <p:spPr>
            <a:xfrm>
              <a:off x="-1" y="6711051"/>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6" name="Google Shape;276;p40"/>
            <p:cNvSpPr/>
            <p:nvPr/>
          </p:nvSpPr>
          <p:spPr>
            <a:xfrm>
              <a:off x="-1" y="6570869"/>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7" name="Google Shape;277;p40"/>
            <p:cNvSpPr/>
            <p:nvPr/>
          </p:nvSpPr>
          <p:spPr>
            <a:xfrm>
              <a:off x="-1" y="6427883"/>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8" name="Google Shape;278;p40"/>
            <p:cNvSpPr/>
            <p:nvPr/>
          </p:nvSpPr>
          <p:spPr>
            <a:xfrm>
              <a:off x="-1" y="6283496"/>
              <a:ext cx="14630399" cy="28709"/>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9" name="Google Shape;279;p40"/>
            <p:cNvSpPr/>
            <p:nvPr/>
          </p:nvSpPr>
          <p:spPr>
            <a:xfrm rot="10800000">
              <a:off x="0" y="5363852"/>
              <a:ext cx="14630399" cy="1076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0" name="Google Shape;280;p40"/>
            <p:cNvSpPr/>
            <p:nvPr/>
          </p:nvSpPr>
          <p:spPr>
            <a:xfrm rot="10800000">
              <a:off x="0" y="5515978"/>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1" name="Google Shape;281;p40"/>
            <p:cNvSpPr/>
            <p:nvPr/>
          </p:nvSpPr>
          <p:spPr>
            <a:xfrm rot="10800000">
              <a:off x="0" y="5667374"/>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2" name="Google Shape;282;p40"/>
            <p:cNvSpPr/>
            <p:nvPr/>
          </p:nvSpPr>
          <p:spPr>
            <a:xfrm rot="10800000">
              <a:off x="0" y="5818771"/>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3" name="Google Shape;283;p40"/>
            <p:cNvSpPr/>
            <p:nvPr/>
          </p:nvSpPr>
          <p:spPr>
            <a:xfrm rot="10800000">
              <a:off x="0" y="5972971"/>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4" name="Google Shape;284;p40"/>
            <p:cNvSpPr/>
            <p:nvPr/>
          </p:nvSpPr>
          <p:spPr>
            <a:xfrm rot="10800000">
              <a:off x="0" y="6128573"/>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85" name="Google Shape;285;p40"/>
          <p:cNvSpPr/>
          <p:nvPr/>
        </p:nvSpPr>
        <p:spPr>
          <a:xfrm rot="-8100000">
            <a:off x="334006" y="1732887"/>
            <a:ext cx="3590223" cy="35902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Icon">
  <p:cSld name="Two Columns Icon">
    <p:spTree>
      <p:nvGrpSpPr>
        <p:cNvPr id="286" name="Shape 286"/>
        <p:cNvGrpSpPr/>
        <p:nvPr/>
      </p:nvGrpSpPr>
      <p:grpSpPr>
        <a:xfrm>
          <a:off x="0" y="0"/>
          <a:ext cx="0" cy="0"/>
          <a:chOff x="0" y="0"/>
          <a:chExt cx="0" cy="0"/>
        </a:xfrm>
      </p:grpSpPr>
      <p:sp>
        <p:nvSpPr>
          <p:cNvPr id="287" name="Google Shape;287;p53"/>
          <p:cNvSpPr txBox="1"/>
          <p:nvPr>
            <p:ph type="title"/>
          </p:nvPr>
        </p:nvSpPr>
        <p:spPr>
          <a:xfrm>
            <a:off x="444500" y="121080"/>
            <a:ext cx="10474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53"/>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89" name="Google Shape;289;p53"/>
          <p:cNvCxnSpPr/>
          <p:nvPr/>
        </p:nvCxnSpPr>
        <p:spPr>
          <a:xfrm>
            <a:off x="445975" y="857865"/>
            <a:ext cx="11231830" cy="0"/>
          </a:xfrm>
          <a:prstGeom prst="straightConnector1">
            <a:avLst/>
          </a:prstGeom>
          <a:noFill/>
          <a:ln cap="flat" cmpd="sng" w="9525">
            <a:solidFill>
              <a:srgbClr val="BCBEC0"/>
            </a:solidFill>
            <a:prstDash val="solid"/>
            <a:round/>
            <a:headEnd len="sm" w="sm" type="none"/>
            <a:tailEnd len="sm" w="sm" type="none"/>
          </a:ln>
        </p:spPr>
      </p:cxnSp>
      <p:sp>
        <p:nvSpPr>
          <p:cNvPr id="290" name="Google Shape;290;p53"/>
          <p:cNvSpPr/>
          <p:nvPr>
            <p:ph idx="2" type="pic"/>
          </p:nvPr>
        </p:nvSpPr>
        <p:spPr>
          <a:xfrm>
            <a:off x="444500" y="1311560"/>
            <a:ext cx="1440656" cy="1440657"/>
          </a:xfrm>
          <a:prstGeom prst="rect">
            <a:avLst/>
          </a:prstGeom>
          <a:noFill/>
          <a:ln>
            <a:noFill/>
          </a:ln>
        </p:spPr>
      </p:sp>
      <p:sp>
        <p:nvSpPr>
          <p:cNvPr id="291" name="Google Shape;291;p53"/>
          <p:cNvSpPr txBox="1"/>
          <p:nvPr>
            <p:ph idx="1" type="body"/>
          </p:nvPr>
        </p:nvSpPr>
        <p:spPr>
          <a:xfrm>
            <a:off x="2110154" y="1187939"/>
            <a:ext cx="9056592" cy="4740051"/>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Arial"/>
              <a:buNone/>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hoto">
  <p:cSld name="Title Bullets Photo">
    <p:spTree>
      <p:nvGrpSpPr>
        <p:cNvPr id="292" name="Shape 292"/>
        <p:cNvGrpSpPr/>
        <p:nvPr/>
      </p:nvGrpSpPr>
      <p:grpSpPr>
        <a:xfrm>
          <a:off x="0" y="0"/>
          <a:ext cx="0" cy="0"/>
          <a:chOff x="0" y="0"/>
          <a:chExt cx="0" cy="0"/>
        </a:xfrm>
      </p:grpSpPr>
      <p:sp>
        <p:nvSpPr>
          <p:cNvPr id="293" name="Google Shape;293;p54"/>
          <p:cNvSpPr txBox="1"/>
          <p:nvPr>
            <p:ph type="title"/>
          </p:nvPr>
        </p:nvSpPr>
        <p:spPr>
          <a:xfrm>
            <a:off x="444500" y="95250"/>
            <a:ext cx="991886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5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5" name="Google Shape;295;p54"/>
          <p:cNvSpPr txBox="1"/>
          <p:nvPr>
            <p:ph idx="1" type="body"/>
          </p:nvPr>
        </p:nvSpPr>
        <p:spPr>
          <a:xfrm>
            <a:off x="603249" y="1397000"/>
            <a:ext cx="5206999" cy="4530991"/>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500"/>
              </a:spcBef>
              <a:spcAft>
                <a:spcPts val="0"/>
              </a:spcAft>
              <a:buClr>
                <a:schemeClr val="dk1"/>
              </a:buClr>
              <a:buSzPts val="2800"/>
              <a:buChar char="•"/>
              <a:defRPr sz="2800"/>
            </a:lvl1pPr>
            <a:lvl2pPr indent="-381000" lvl="1" marL="914400" algn="l">
              <a:lnSpc>
                <a:spcPct val="110000"/>
              </a:lnSpc>
              <a:spcBef>
                <a:spcPts val="333"/>
              </a:spcBef>
              <a:spcAft>
                <a:spcPts val="0"/>
              </a:spcAft>
              <a:buClr>
                <a:schemeClr val="dk1"/>
              </a:buClr>
              <a:buSzPts val="2400"/>
              <a:buChar char="-"/>
              <a:defRPr sz="2400"/>
            </a:lvl2pPr>
            <a:lvl3pPr indent="-355600" lvl="2" marL="1371600" algn="l">
              <a:lnSpc>
                <a:spcPct val="110000"/>
              </a:lnSpc>
              <a:spcBef>
                <a:spcPts val="333"/>
              </a:spcBef>
              <a:spcAft>
                <a:spcPts val="0"/>
              </a:spcAft>
              <a:buClr>
                <a:schemeClr val="dk1"/>
              </a:buClr>
              <a:buSzPts val="2000"/>
              <a:buChar char="•"/>
              <a:defRPr sz="2000"/>
            </a:lvl3pPr>
            <a:lvl4pPr indent="-342900" lvl="3" marL="1828800" algn="l">
              <a:lnSpc>
                <a:spcPct val="110000"/>
              </a:lnSpc>
              <a:spcBef>
                <a:spcPts val="250"/>
              </a:spcBef>
              <a:spcAft>
                <a:spcPts val="0"/>
              </a:spcAft>
              <a:buClr>
                <a:schemeClr val="dk1"/>
              </a:buClr>
              <a:buSzPts val="1800"/>
              <a:buChar char="-"/>
              <a:defRPr sz="1800"/>
            </a:lvl4pPr>
            <a:lvl5pPr indent="-330200" lvl="4" marL="2286000" algn="l">
              <a:lnSpc>
                <a:spcPct val="110000"/>
              </a:lnSpc>
              <a:spcBef>
                <a:spcPts val="25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6" name="Google Shape;296;p54"/>
          <p:cNvCxnSpPr/>
          <p:nvPr/>
        </p:nvCxnSpPr>
        <p:spPr>
          <a:xfrm>
            <a:off x="445975" y="844658"/>
            <a:ext cx="11231830" cy="0"/>
          </a:xfrm>
          <a:prstGeom prst="straightConnector1">
            <a:avLst/>
          </a:prstGeom>
          <a:noFill/>
          <a:ln cap="flat" cmpd="sng" w="9525">
            <a:solidFill>
              <a:srgbClr val="BCBEC0"/>
            </a:solidFill>
            <a:prstDash val="solid"/>
            <a:round/>
            <a:headEnd len="sm" w="sm" type="none"/>
            <a:tailEnd len="sm" w="sm" type="none"/>
          </a:ln>
        </p:spPr>
      </p:cxnSp>
      <p:sp>
        <p:nvSpPr>
          <p:cNvPr id="297" name="Google Shape;297;p54"/>
          <p:cNvSpPr/>
          <p:nvPr>
            <p:ph idx="2" type="pic"/>
          </p:nvPr>
        </p:nvSpPr>
        <p:spPr>
          <a:xfrm>
            <a:off x="6096000" y="1397001"/>
            <a:ext cx="5207000" cy="453098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2">
  <p:cSld name="Table Slide 2">
    <p:spTree>
      <p:nvGrpSpPr>
        <p:cNvPr id="298" name="Shape 298"/>
        <p:cNvGrpSpPr/>
        <p:nvPr/>
      </p:nvGrpSpPr>
      <p:grpSpPr>
        <a:xfrm>
          <a:off x="0" y="0"/>
          <a:ext cx="0" cy="0"/>
          <a:chOff x="0" y="0"/>
          <a:chExt cx="0" cy="0"/>
        </a:xfrm>
      </p:grpSpPr>
      <p:sp>
        <p:nvSpPr>
          <p:cNvPr id="299" name="Google Shape;299;p55"/>
          <p:cNvSpPr txBox="1"/>
          <p:nvPr>
            <p:ph type="title"/>
          </p:nvPr>
        </p:nvSpPr>
        <p:spPr>
          <a:xfrm>
            <a:off x="444500" y="95251"/>
            <a:ext cx="10858501"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55"/>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01" name="Google Shape;301;p55"/>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302" name="Google Shape;302;p55"/>
          <p:cNvSpPr txBox="1"/>
          <p:nvPr>
            <p:ph idx="1" type="body"/>
          </p:nvPr>
        </p:nvSpPr>
        <p:spPr>
          <a:xfrm>
            <a:off x="8867360" y="5432155"/>
            <a:ext cx="2435640" cy="495836"/>
          </a:xfrm>
          <a:prstGeom prst="rect">
            <a:avLst/>
          </a:prstGeom>
          <a:noFill/>
          <a:ln>
            <a:noFill/>
          </a:ln>
        </p:spPr>
        <p:txBody>
          <a:bodyPr anchorCtr="0" anchor="b" bIns="45700" lIns="0" spcFirstLastPara="1" rIns="0" wrap="square" tIns="45700">
            <a:noAutofit/>
          </a:bodyPr>
          <a:lstStyle>
            <a:lvl1pPr indent="-228600" lvl="0" marL="457200" algn="r">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3" name="Google Shape;303;p55"/>
          <p:cNvCxnSpPr/>
          <p:nvPr/>
        </p:nvCxnSpPr>
        <p:spPr>
          <a:xfrm>
            <a:off x="480085" y="1671949"/>
            <a:ext cx="11231830" cy="0"/>
          </a:xfrm>
          <a:prstGeom prst="straightConnector1">
            <a:avLst/>
          </a:prstGeom>
          <a:noFill/>
          <a:ln cap="flat" cmpd="sng" w="9525">
            <a:solidFill>
              <a:srgbClr val="BCBEC0"/>
            </a:solidFill>
            <a:prstDash val="solid"/>
            <a:round/>
            <a:headEnd len="sm" w="sm" type="none"/>
            <a:tailEnd len="sm" w="sm" type="none"/>
          </a:ln>
        </p:spPr>
      </p:cxnSp>
      <p:sp>
        <p:nvSpPr>
          <p:cNvPr id="304" name="Google Shape;304;p55"/>
          <p:cNvSpPr txBox="1"/>
          <p:nvPr>
            <p:ph idx="2" type="subTitle"/>
          </p:nvPr>
        </p:nvSpPr>
        <p:spPr>
          <a:xfrm>
            <a:off x="596485" y="959437"/>
            <a:ext cx="10439146"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rt page">
  <p:cSld name="2_Chart page">
    <p:spTree>
      <p:nvGrpSpPr>
        <p:cNvPr id="305" name="Shape 305"/>
        <p:cNvGrpSpPr/>
        <p:nvPr/>
      </p:nvGrpSpPr>
      <p:grpSpPr>
        <a:xfrm>
          <a:off x="0" y="0"/>
          <a:ext cx="0" cy="0"/>
          <a:chOff x="0" y="0"/>
          <a:chExt cx="0" cy="0"/>
        </a:xfrm>
      </p:grpSpPr>
      <p:sp>
        <p:nvSpPr>
          <p:cNvPr id="306" name="Google Shape;306;p56"/>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7" name="Google Shape;307;p56"/>
          <p:cNvSpPr txBox="1"/>
          <p:nvPr>
            <p:ph type="title"/>
          </p:nvPr>
        </p:nvSpPr>
        <p:spPr>
          <a:xfrm>
            <a:off x="603250" y="95250"/>
            <a:ext cx="10699750" cy="76200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08" name="Google Shape;308;p56"/>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309" name="Google Shape;309;p56"/>
          <p:cNvSpPr txBox="1"/>
          <p:nvPr>
            <p:ph idx="1" type="body"/>
          </p:nvPr>
        </p:nvSpPr>
        <p:spPr>
          <a:xfrm>
            <a:off x="8867360" y="5432155"/>
            <a:ext cx="2435640" cy="495836"/>
          </a:xfrm>
          <a:prstGeom prst="rect">
            <a:avLst/>
          </a:prstGeom>
          <a:noFill/>
          <a:ln>
            <a:noFill/>
          </a:ln>
        </p:spPr>
        <p:txBody>
          <a:bodyPr anchorCtr="0" anchor="b" bIns="0" lIns="0" spcFirstLastPara="1" rIns="0" wrap="square" tIns="0">
            <a:noAutofit/>
          </a:bodyPr>
          <a:lstStyle>
            <a:lvl1pPr indent="-228600" lvl="0" marL="457200" algn="r">
              <a:lnSpc>
                <a:spcPct val="110000"/>
              </a:lnSpc>
              <a:spcBef>
                <a:spcPts val="500"/>
              </a:spcBef>
              <a:spcAft>
                <a:spcPts val="0"/>
              </a:spcAft>
              <a:buClr>
                <a:srgbClr val="BCBEC0"/>
              </a:buClr>
              <a:buSzPts val="1000"/>
              <a:buNone/>
              <a:defRPr b="0" i="0" sz="1000">
                <a:solidFill>
                  <a:srgbClr val="BCBEC0"/>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0" name="Google Shape;310;p56"/>
          <p:cNvCxnSpPr/>
          <p:nvPr/>
        </p:nvCxnSpPr>
        <p:spPr>
          <a:xfrm>
            <a:off x="445975" y="1733043"/>
            <a:ext cx="11231830" cy="0"/>
          </a:xfrm>
          <a:prstGeom prst="straightConnector1">
            <a:avLst/>
          </a:prstGeom>
          <a:noFill/>
          <a:ln cap="flat" cmpd="sng" w="9525">
            <a:solidFill>
              <a:srgbClr val="BCBEC0"/>
            </a:solidFill>
            <a:prstDash val="solid"/>
            <a:round/>
            <a:headEnd len="sm" w="sm" type="none"/>
            <a:tailEnd len="sm" w="sm" type="none"/>
          </a:ln>
        </p:spPr>
      </p:cxnSp>
      <p:sp>
        <p:nvSpPr>
          <p:cNvPr id="311" name="Google Shape;311;p56"/>
          <p:cNvSpPr txBox="1"/>
          <p:nvPr>
            <p:ph idx="2" type="subTitle"/>
          </p:nvPr>
        </p:nvSpPr>
        <p:spPr>
          <a:xfrm>
            <a:off x="596485" y="1012986"/>
            <a:ext cx="10439146"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age - Dual title | 1">
  <p:cSld name="Bar chart page - Dual title | 1">
    <p:spTree>
      <p:nvGrpSpPr>
        <p:cNvPr id="312" name="Shape 312"/>
        <p:cNvGrpSpPr/>
        <p:nvPr/>
      </p:nvGrpSpPr>
      <p:grpSpPr>
        <a:xfrm>
          <a:off x="0" y="0"/>
          <a:ext cx="0" cy="0"/>
          <a:chOff x="0" y="0"/>
          <a:chExt cx="0" cy="0"/>
        </a:xfrm>
      </p:grpSpPr>
      <p:sp>
        <p:nvSpPr>
          <p:cNvPr id="313" name="Google Shape;313;p57"/>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4" name="Google Shape;314;p57"/>
          <p:cNvSpPr txBox="1"/>
          <p:nvPr>
            <p:ph type="title"/>
          </p:nvPr>
        </p:nvSpPr>
        <p:spPr>
          <a:xfrm>
            <a:off x="444500" y="95783"/>
            <a:ext cx="5048935" cy="761467"/>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15" name="Google Shape;315;p57"/>
          <p:cNvCxnSpPr/>
          <p:nvPr/>
        </p:nvCxnSpPr>
        <p:spPr>
          <a:xfrm>
            <a:off x="445975" y="849128"/>
            <a:ext cx="11231830" cy="0"/>
          </a:xfrm>
          <a:prstGeom prst="straightConnector1">
            <a:avLst/>
          </a:prstGeom>
          <a:noFill/>
          <a:ln cap="flat" cmpd="sng" w="9525">
            <a:solidFill>
              <a:srgbClr val="BCBEC0"/>
            </a:solidFill>
            <a:prstDash val="solid"/>
            <a:round/>
            <a:headEnd len="sm" w="sm" type="none"/>
            <a:tailEnd len="sm" w="sm" type="none"/>
          </a:ln>
        </p:spPr>
      </p:cxnSp>
      <p:sp>
        <p:nvSpPr>
          <p:cNvPr id="316" name="Google Shape;316;p57"/>
          <p:cNvSpPr txBox="1"/>
          <p:nvPr>
            <p:ph idx="1" type="body"/>
          </p:nvPr>
        </p:nvSpPr>
        <p:spPr>
          <a:xfrm>
            <a:off x="1357973" y="607641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7" name="Google Shape;317;p57"/>
          <p:cNvCxnSpPr/>
          <p:nvPr/>
        </p:nvCxnSpPr>
        <p:spPr>
          <a:xfrm>
            <a:off x="445975" y="1724920"/>
            <a:ext cx="11231830" cy="0"/>
          </a:xfrm>
          <a:prstGeom prst="straightConnector1">
            <a:avLst/>
          </a:prstGeom>
          <a:noFill/>
          <a:ln cap="flat" cmpd="sng" w="9525">
            <a:solidFill>
              <a:srgbClr val="BCBEC0"/>
            </a:solidFill>
            <a:prstDash val="solid"/>
            <a:round/>
            <a:headEnd len="sm" w="sm" type="none"/>
            <a:tailEnd len="sm" w="sm" type="none"/>
          </a:ln>
        </p:spPr>
      </p:cxnSp>
      <p:sp>
        <p:nvSpPr>
          <p:cNvPr id="318" name="Google Shape;318;p57"/>
          <p:cNvSpPr txBox="1"/>
          <p:nvPr>
            <p:ph idx="2" type="subTitle"/>
          </p:nvPr>
        </p:nvSpPr>
        <p:spPr>
          <a:xfrm>
            <a:off x="444500" y="918894"/>
            <a:ext cx="5048935"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9" name="Google Shape;319;p57"/>
          <p:cNvSpPr txBox="1"/>
          <p:nvPr>
            <p:ph idx="3" type="body"/>
          </p:nvPr>
        </p:nvSpPr>
        <p:spPr>
          <a:xfrm>
            <a:off x="6200662" y="94950"/>
            <a:ext cx="5102338" cy="7623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5C5F61"/>
              </a:buClr>
              <a:buSzPts val="2500"/>
              <a:buFont typeface="DM Sans"/>
              <a:buNone/>
              <a:defRPr b="1" i="0" sz="25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57"/>
          <p:cNvSpPr txBox="1"/>
          <p:nvPr>
            <p:ph idx="4" type="body"/>
          </p:nvPr>
        </p:nvSpPr>
        <p:spPr>
          <a:xfrm>
            <a:off x="6149258" y="607641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57"/>
          <p:cNvSpPr txBox="1"/>
          <p:nvPr/>
        </p:nvSpPr>
        <p:spPr>
          <a:xfrm>
            <a:off x="6200662" y="917428"/>
            <a:ext cx="5048935" cy="593729"/>
          </a:xfrm>
          <a:prstGeom prst="rect">
            <a:avLst/>
          </a:prstGeom>
          <a:noFill/>
          <a:ln>
            <a:noFill/>
          </a:ln>
        </p:spPr>
        <p:txBody>
          <a:bodyPr anchorCtr="0" anchor="t" bIns="45700" lIns="0" spcFirstLastPara="1" rIns="0" wrap="square" tIns="45700">
            <a:noAutofit/>
          </a:bodyPr>
          <a:lstStyle/>
          <a:p>
            <a:pPr indent="0" lvl="0" marL="0" marR="0" rtl="0" algn="l">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Chart explainer text here. </a:t>
            </a:r>
            <a:r>
              <a:rPr b="0" i="0" lang="en-US" sz="1167" u="none" cap="none" strike="noStrik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35"/>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5"/>
          <p:cNvSpPr txBox="1"/>
          <p:nvPr>
            <p:ph idx="1" type="body"/>
          </p:nvPr>
        </p:nvSpPr>
        <p:spPr>
          <a:xfrm>
            <a:off x="603250" y="1101969"/>
            <a:ext cx="10699750" cy="4826021"/>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p3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4" name="Google Shape;84;p35"/>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page">
  <p:cSld name="1_Chart page">
    <p:spTree>
      <p:nvGrpSpPr>
        <p:cNvPr id="322" name="Shape 322"/>
        <p:cNvGrpSpPr/>
        <p:nvPr/>
      </p:nvGrpSpPr>
      <p:grpSpPr>
        <a:xfrm>
          <a:off x="0" y="0"/>
          <a:ext cx="0" cy="0"/>
          <a:chOff x="0" y="0"/>
          <a:chExt cx="0" cy="0"/>
        </a:xfrm>
      </p:grpSpPr>
      <p:sp>
        <p:nvSpPr>
          <p:cNvPr id="323" name="Google Shape;323;p58"/>
          <p:cNvSpPr txBox="1"/>
          <p:nvPr>
            <p:ph type="title"/>
          </p:nvPr>
        </p:nvSpPr>
        <p:spPr>
          <a:xfrm>
            <a:off x="444500" y="95251"/>
            <a:ext cx="10858501"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58"/>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25" name="Google Shape;325;p58"/>
          <p:cNvCxnSpPr/>
          <p:nvPr/>
        </p:nvCxnSpPr>
        <p:spPr>
          <a:xfrm>
            <a:off x="445975" y="871042"/>
            <a:ext cx="11231830" cy="0"/>
          </a:xfrm>
          <a:prstGeom prst="straightConnector1">
            <a:avLst/>
          </a:prstGeom>
          <a:noFill/>
          <a:ln cap="flat" cmpd="sng" w="9525">
            <a:solidFill>
              <a:srgbClr val="BCBEC0"/>
            </a:solidFill>
            <a:prstDash val="solid"/>
            <a:round/>
            <a:headEnd len="sm" w="sm" type="none"/>
            <a:tailEnd len="sm" w="sm" type="none"/>
          </a:ln>
        </p:spPr>
      </p:cxnSp>
      <p:sp>
        <p:nvSpPr>
          <p:cNvPr id="326" name="Google Shape;326;p58"/>
          <p:cNvSpPr txBox="1"/>
          <p:nvPr>
            <p:ph idx="1" type="body"/>
          </p:nvPr>
        </p:nvSpPr>
        <p:spPr>
          <a:xfrm>
            <a:off x="8867360" y="543215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167"/>
              <a:buNone/>
              <a:defRPr sz="1167">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7" name="Google Shape;327;p58"/>
          <p:cNvCxnSpPr/>
          <p:nvPr/>
        </p:nvCxnSpPr>
        <p:spPr>
          <a:xfrm>
            <a:off x="444500" y="1750751"/>
            <a:ext cx="11231830" cy="0"/>
          </a:xfrm>
          <a:prstGeom prst="straightConnector1">
            <a:avLst/>
          </a:prstGeom>
          <a:noFill/>
          <a:ln cap="flat" cmpd="sng" w="9525">
            <a:solidFill>
              <a:srgbClr val="BCBEC0"/>
            </a:solidFill>
            <a:prstDash val="solid"/>
            <a:round/>
            <a:headEnd len="sm" w="sm" type="none"/>
            <a:tailEnd len="sm" w="sm" type="none"/>
          </a:ln>
        </p:spPr>
      </p:cxnSp>
      <p:sp>
        <p:nvSpPr>
          <p:cNvPr id="328" name="Google Shape;328;p58"/>
          <p:cNvSpPr txBox="1"/>
          <p:nvPr>
            <p:ph idx="2" type="subTitle"/>
          </p:nvPr>
        </p:nvSpPr>
        <p:spPr>
          <a:xfrm>
            <a:off x="596485" y="1026777"/>
            <a:ext cx="10706515"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Page">
  <p:cSld name="Bio Page">
    <p:spTree>
      <p:nvGrpSpPr>
        <p:cNvPr id="329" name="Shape 329"/>
        <p:cNvGrpSpPr/>
        <p:nvPr/>
      </p:nvGrpSpPr>
      <p:grpSpPr>
        <a:xfrm>
          <a:off x="0" y="0"/>
          <a:ext cx="0" cy="0"/>
          <a:chOff x="0" y="0"/>
          <a:chExt cx="0" cy="0"/>
        </a:xfrm>
      </p:grpSpPr>
      <p:sp>
        <p:nvSpPr>
          <p:cNvPr id="330" name="Google Shape;330;p59"/>
          <p:cNvSpPr/>
          <p:nvPr>
            <p:ph idx="2" type="pic"/>
          </p:nvPr>
        </p:nvSpPr>
        <p:spPr>
          <a:xfrm>
            <a:off x="6096000" y="0"/>
            <a:ext cx="6096000" cy="6858000"/>
          </a:xfrm>
          <a:prstGeom prst="rect">
            <a:avLst/>
          </a:prstGeom>
          <a:noFill/>
          <a:ln>
            <a:noFill/>
          </a:ln>
        </p:spPr>
      </p:sp>
      <p:sp>
        <p:nvSpPr>
          <p:cNvPr id="331" name="Google Shape;331;p59"/>
          <p:cNvSpPr txBox="1"/>
          <p:nvPr>
            <p:ph type="title"/>
          </p:nvPr>
        </p:nvSpPr>
        <p:spPr>
          <a:xfrm>
            <a:off x="1614716" y="1215572"/>
            <a:ext cx="4027715" cy="1738016"/>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333"/>
              <a:buFont typeface="Arial"/>
              <a:buNone/>
              <a:defRPr b="0" sz="33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59"/>
          <p:cNvSpPr txBox="1"/>
          <p:nvPr>
            <p:ph idx="1" type="body"/>
          </p:nvPr>
        </p:nvSpPr>
        <p:spPr>
          <a:xfrm>
            <a:off x="956353" y="4014110"/>
            <a:ext cx="4686078" cy="20920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1500"/>
              <a:buNone/>
              <a:defRPr sz="1500"/>
            </a:lvl2pPr>
            <a:lvl3pPr indent="-228600" lvl="2" marL="1371600" algn="l">
              <a:lnSpc>
                <a:spcPct val="110000"/>
              </a:lnSpc>
              <a:spcBef>
                <a:spcPts val="333"/>
              </a:spcBef>
              <a:spcAft>
                <a:spcPts val="0"/>
              </a:spcAft>
              <a:buClr>
                <a:schemeClr val="dk1"/>
              </a:buClr>
              <a:buSzPts val="1500"/>
              <a:buNone/>
              <a:defRPr sz="1500"/>
            </a:lvl3pPr>
            <a:lvl4pPr indent="-228600" lvl="3" marL="1828800" algn="l">
              <a:lnSpc>
                <a:spcPct val="110000"/>
              </a:lnSpc>
              <a:spcBef>
                <a:spcPts val="250"/>
              </a:spcBef>
              <a:spcAft>
                <a:spcPts val="0"/>
              </a:spcAft>
              <a:buClr>
                <a:schemeClr val="dk1"/>
              </a:buClr>
              <a:buSzPts val="1500"/>
              <a:buNone/>
              <a:defRPr sz="1500"/>
            </a:lvl4pPr>
            <a:lvl5pPr indent="-228600" lvl="4" marL="2286000" algn="l">
              <a:lnSpc>
                <a:spcPct val="110000"/>
              </a:lnSpc>
              <a:spcBef>
                <a:spcPts val="250"/>
              </a:spcBef>
              <a:spcAft>
                <a:spcPts val="0"/>
              </a:spcAft>
              <a:buClr>
                <a:schemeClr val="dk1"/>
              </a:buClr>
              <a:buSzPts val="1500"/>
              <a:buNone/>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3" name="Google Shape;333;p59"/>
          <p:cNvPicPr preferRelativeResize="0"/>
          <p:nvPr/>
        </p:nvPicPr>
        <p:blipFill rotWithShape="1">
          <a:blip r:embed="rId2">
            <a:alphaModFix/>
          </a:blip>
          <a:srcRect b="0" l="0" r="0" t="0"/>
          <a:stretch/>
        </p:blipFill>
        <p:spPr>
          <a:xfrm>
            <a:off x="1101493" y="2485572"/>
            <a:ext cx="385472" cy="392527"/>
          </a:xfrm>
          <a:prstGeom prst="rect">
            <a:avLst/>
          </a:prstGeom>
          <a:noFill/>
          <a:ln>
            <a:noFill/>
          </a:ln>
        </p:spPr>
      </p:pic>
      <p:cxnSp>
        <p:nvCxnSpPr>
          <p:cNvPr id="334" name="Google Shape;334;p59"/>
          <p:cNvCxnSpPr/>
          <p:nvPr/>
        </p:nvCxnSpPr>
        <p:spPr>
          <a:xfrm>
            <a:off x="956353" y="3156858"/>
            <a:ext cx="4613505" cy="0"/>
          </a:xfrm>
          <a:prstGeom prst="straightConnector1">
            <a:avLst/>
          </a:prstGeom>
          <a:noFill/>
          <a:ln cap="flat" cmpd="sng" w="9525">
            <a:solidFill>
              <a:srgbClr val="808285"/>
            </a:solidFill>
            <a:prstDash val="solid"/>
            <a:round/>
            <a:headEnd len="sm" w="sm" type="none"/>
            <a:tailEnd len="sm" w="sm" type="none"/>
          </a:ln>
        </p:spPr>
      </p:cxnSp>
      <p:cxnSp>
        <p:nvCxnSpPr>
          <p:cNvPr id="335" name="Google Shape;335;p59"/>
          <p:cNvCxnSpPr/>
          <p:nvPr/>
        </p:nvCxnSpPr>
        <p:spPr>
          <a:xfrm>
            <a:off x="956353" y="3864429"/>
            <a:ext cx="4613505" cy="0"/>
          </a:xfrm>
          <a:prstGeom prst="straightConnector1">
            <a:avLst/>
          </a:prstGeom>
          <a:noFill/>
          <a:ln cap="flat" cmpd="sng" w="9525">
            <a:solidFill>
              <a:srgbClr val="808285"/>
            </a:solidFill>
            <a:prstDash val="solid"/>
            <a:round/>
            <a:headEnd len="sm" w="sm" type="none"/>
            <a:tailEnd len="sm" w="sm" type="none"/>
          </a:ln>
        </p:spPr>
      </p:cxnSp>
      <p:sp>
        <p:nvSpPr>
          <p:cNvPr id="336" name="Google Shape;336;p59"/>
          <p:cNvSpPr txBox="1"/>
          <p:nvPr>
            <p:ph idx="3" type="body"/>
          </p:nvPr>
        </p:nvSpPr>
        <p:spPr>
          <a:xfrm>
            <a:off x="956353" y="3156858"/>
            <a:ext cx="4686078" cy="687928"/>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808285"/>
              </a:buClr>
              <a:buSzPts val="2000"/>
              <a:buNone/>
              <a:defRPr sz="2000">
                <a:solidFill>
                  <a:srgbClr val="808285"/>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5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2">
  <p:cSld name="Stats Page 2">
    <p:spTree>
      <p:nvGrpSpPr>
        <p:cNvPr id="338" name="Shape 338"/>
        <p:cNvGrpSpPr/>
        <p:nvPr/>
      </p:nvGrpSpPr>
      <p:grpSpPr>
        <a:xfrm>
          <a:off x="0" y="0"/>
          <a:ext cx="0" cy="0"/>
          <a:chOff x="0" y="0"/>
          <a:chExt cx="0" cy="0"/>
        </a:xfrm>
      </p:grpSpPr>
      <p:sp>
        <p:nvSpPr>
          <p:cNvPr id="339" name="Google Shape;339;p6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40" name="Google Shape;340;p60"/>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41" name="Google Shape;341;p60"/>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60"/>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60"/>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60"/>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60"/>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60"/>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60"/>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60"/>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60"/>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60"/>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3">
  <p:cSld name="Stats Page 3">
    <p:spTree>
      <p:nvGrpSpPr>
        <p:cNvPr id="351" name="Shape 351"/>
        <p:cNvGrpSpPr/>
        <p:nvPr/>
      </p:nvGrpSpPr>
      <p:grpSpPr>
        <a:xfrm>
          <a:off x="0" y="0"/>
          <a:ext cx="0" cy="0"/>
          <a:chOff x="0" y="0"/>
          <a:chExt cx="0" cy="0"/>
        </a:xfrm>
      </p:grpSpPr>
      <p:sp>
        <p:nvSpPr>
          <p:cNvPr id="352" name="Google Shape;352;p6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3" name="Google Shape;353;p61"/>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61"/>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61"/>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61"/>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7" name="Google Shape;357;p61"/>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58" name="Google Shape;358;p61"/>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61"/>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61"/>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61"/>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61"/>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61"/>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4">
  <p:cSld name="Stats Page 4">
    <p:spTree>
      <p:nvGrpSpPr>
        <p:cNvPr id="364" name="Shape 364"/>
        <p:cNvGrpSpPr/>
        <p:nvPr/>
      </p:nvGrpSpPr>
      <p:grpSpPr>
        <a:xfrm>
          <a:off x="0" y="0"/>
          <a:ext cx="0" cy="0"/>
          <a:chOff x="0" y="0"/>
          <a:chExt cx="0" cy="0"/>
        </a:xfrm>
      </p:grpSpPr>
      <p:sp>
        <p:nvSpPr>
          <p:cNvPr id="365" name="Google Shape;365;p62"/>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6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7" name="Google Shape;367;p62"/>
          <p:cNvSpPr txBox="1"/>
          <p:nvPr>
            <p:ph idx="1"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62"/>
          <p:cNvSpPr txBox="1"/>
          <p:nvPr>
            <p:ph idx="2"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62"/>
          <p:cNvSpPr txBox="1"/>
          <p:nvPr>
            <p:ph idx="3"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62"/>
          <p:cNvSpPr txBox="1"/>
          <p:nvPr>
            <p:ph idx="4"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62"/>
          <p:cNvSpPr txBox="1"/>
          <p:nvPr>
            <p:ph idx="5"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62"/>
          <p:cNvSpPr txBox="1"/>
          <p:nvPr>
            <p:ph idx="6"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62"/>
          <p:cNvSpPr txBox="1"/>
          <p:nvPr>
            <p:ph idx="7"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62"/>
          <p:cNvSpPr txBox="1"/>
          <p:nvPr>
            <p:ph idx="8"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62"/>
          <p:cNvSpPr txBox="1"/>
          <p:nvPr>
            <p:ph idx="9"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6" name="Google Shape;376;p62"/>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5">
  <p:cSld name="Stats Page 5">
    <p:spTree>
      <p:nvGrpSpPr>
        <p:cNvPr id="377" name="Shape 377"/>
        <p:cNvGrpSpPr/>
        <p:nvPr/>
      </p:nvGrpSpPr>
      <p:grpSpPr>
        <a:xfrm>
          <a:off x="0" y="0"/>
          <a:ext cx="0" cy="0"/>
          <a:chOff x="0" y="0"/>
          <a:chExt cx="0" cy="0"/>
        </a:xfrm>
      </p:grpSpPr>
      <p:sp>
        <p:nvSpPr>
          <p:cNvPr id="378" name="Google Shape;378;p63"/>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9" name="Google Shape;379;p63"/>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63"/>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63"/>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63"/>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3" name="Google Shape;383;p63"/>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84" name="Google Shape;384;p63"/>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63"/>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63"/>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63"/>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63"/>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63"/>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Info slide 1">
    <p:spTree>
      <p:nvGrpSpPr>
        <p:cNvPr id="390" name="Shape 390"/>
        <p:cNvGrpSpPr/>
        <p:nvPr/>
      </p:nvGrpSpPr>
      <p:grpSpPr>
        <a:xfrm>
          <a:off x="0" y="0"/>
          <a:ext cx="0" cy="0"/>
          <a:chOff x="0" y="0"/>
          <a:chExt cx="0" cy="0"/>
        </a:xfrm>
      </p:grpSpPr>
      <p:sp>
        <p:nvSpPr>
          <p:cNvPr id="391" name="Google Shape;391;p64"/>
          <p:cNvSpPr txBox="1"/>
          <p:nvPr>
            <p:ph type="title"/>
          </p:nvPr>
        </p:nvSpPr>
        <p:spPr>
          <a:xfrm>
            <a:off x="603250" y="97198"/>
            <a:ext cx="10699750" cy="76005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Arial"/>
              <a:buNone/>
              <a:defRPr b="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6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93" name="Google Shape;393;p64"/>
          <p:cNvCxnSpPr/>
          <p:nvPr/>
        </p:nvCxnSpPr>
        <p:spPr>
          <a:xfrm>
            <a:off x="445975" y="870489"/>
            <a:ext cx="11231830" cy="0"/>
          </a:xfrm>
          <a:prstGeom prst="straightConnector1">
            <a:avLst/>
          </a:prstGeom>
          <a:noFill/>
          <a:ln cap="flat" cmpd="sng" w="9525">
            <a:solidFill>
              <a:srgbClr val="BCBEC0"/>
            </a:solidFill>
            <a:prstDash val="solid"/>
            <a:round/>
            <a:headEnd len="sm" w="sm" type="none"/>
            <a:tailEnd len="sm" w="sm" type="none"/>
          </a:ln>
        </p:spPr>
      </p:cxnSp>
      <p:sp>
        <p:nvSpPr>
          <p:cNvPr id="394" name="Google Shape;394;p64"/>
          <p:cNvSpPr txBox="1"/>
          <p:nvPr>
            <p:ph idx="1" type="body"/>
          </p:nvPr>
        </p:nvSpPr>
        <p:spPr>
          <a:xfrm>
            <a:off x="608017"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64"/>
          <p:cNvSpPr txBox="1"/>
          <p:nvPr>
            <p:ph idx="2" type="body"/>
          </p:nvPr>
        </p:nvSpPr>
        <p:spPr>
          <a:xfrm>
            <a:off x="608017"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64"/>
          <p:cNvSpPr txBox="1"/>
          <p:nvPr>
            <p:ph idx="3" type="body"/>
          </p:nvPr>
        </p:nvSpPr>
        <p:spPr>
          <a:xfrm>
            <a:off x="4579654"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64"/>
          <p:cNvSpPr txBox="1"/>
          <p:nvPr>
            <p:ph idx="4" type="body"/>
          </p:nvPr>
        </p:nvSpPr>
        <p:spPr>
          <a:xfrm>
            <a:off x="4579654"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64"/>
          <p:cNvSpPr txBox="1"/>
          <p:nvPr>
            <p:ph idx="5" type="body"/>
          </p:nvPr>
        </p:nvSpPr>
        <p:spPr>
          <a:xfrm>
            <a:off x="8406891"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64"/>
          <p:cNvSpPr txBox="1"/>
          <p:nvPr>
            <p:ph idx="6" type="body"/>
          </p:nvPr>
        </p:nvSpPr>
        <p:spPr>
          <a:xfrm>
            <a:off x="8406891"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64"/>
          <p:cNvSpPr txBox="1"/>
          <p:nvPr>
            <p:ph idx="7" type="body"/>
          </p:nvPr>
        </p:nvSpPr>
        <p:spPr>
          <a:xfrm>
            <a:off x="608017"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64"/>
          <p:cNvSpPr txBox="1"/>
          <p:nvPr>
            <p:ph idx="8" type="body"/>
          </p:nvPr>
        </p:nvSpPr>
        <p:spPr>
          <a:xfrm>
            <a:off x="608017"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64"/>
          <p:cNvSpPr txBox="1"/>
          <p:nvPr>
            <p:ph idx="9" type="body"/>
          </p:nvPr>
        </p:nvSpPr>
        <p:spPr>
          <a:xfrm>
            <a:off x="4579654"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64"/>
          <p:cNvSpPr txBox="1"/>
          <p:nvPr>
            <p:ph idx="13" type="body"/>
          </p:nvPr>
        </p:nvSpPr>
        <p:spPr>
          <a:xfrm>
            <a:off x="4579654"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64"/>
          <p:cNvSpPr txBox="1"/>
          <p:nvPr>
            <p:ph idx="14" type="body"/>
          </p:nvPr>
        </p:nvSpPr>
        <p:spPr>
          <a:xfrm>
            <a:off x="8406891"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64"/>
          <p:cNvSpPr txBox="1"/>
          <p:nvPr>
            <p:ph idx="15" type="body"/>
          </p:nvPr>
        </p:nvSpPr>
        <p:spPr>
          <a:xfrm>
            <a:off x="8406891"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Info slide 2">
    <p:spTree>
      <p:nvGrpSpPr>
        <p:cNvPr id="406" name="Shape 406"/>
        <p:cNvGrpSpPr/>
        <p:nvPr/>
      </p:nvGrpSpPr>
      <p:grpSpPr>
        <a:xfrm>
          <a:off x="0" y="0"/>
          <a:ext cx="0" cy="0"/>
          <a:chOff x="0" y="0"/>
          <a:chExt cx="0" cy="0"/>
        </a:xfrm>
      </p:grpSpPr>
      <p:sp>
        <p:nvSpPr>
          <p:cNvPr id="407" name="Google Shape;407;p65"/>
          <p:cNvSpPr txBox="1"/>
          <p:nvPr>
            <p:ph type="title"/>
          </p:nvPr>
        </p:nvSpPr>
        <p:spPr>
          <a:xfrm>
            <a:off x="603250" y="95251"/>
            <a:ext cx="1069975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65"/>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09" name="Google Shape;409;p65"/>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410" name="Google Shape;410;p65"/>
          <p:cNvSpPr txBox="1"/>
          <p:nvPr>
            <p:ph idx="1" type="body"/>
          </p:nvPr>
        </p:nvSpPr>
        <p:spPr>
          <a:xfrm>
            <a:off x="611040"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65"/>
          <p:cNvSpPr txBox="1"/>
          <p:nvPr>
            <p:ph idx="2" type="body"/>
          </p:nvPr>
        </p:nvSpPr>
        <p:spPr>
          <a:xfrm>
            <a:off x="611040"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65"/>
          <p:cNvSpPr txBox="1"/>
          <p:nvPr>
            <p:ph idx="3" type="body"/>
          </p:nvPr>
        </p:nvSpPr>
        <p:spPr>
          <a:xfrm>
            <a:off x="4582677"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65"/>
          <p:cNvSpPr txBox="1"/>
          <p:nvPr>
            <p:ph idx="4" type="body"/>
          </p:nvPr>
        </p:nvSpPr>
        <p:spPr>
          <a:xfrm>
            <a:off x="4582677"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65"/>
          <p:cNvSpPr txBox="1"/>
          <p:nvPr>
            <p:ph idx="5" type="body"/>
          </p:nvPr>
        </p:nvSpPr>
        <p:spPr>
          <a:xfrm>
            <a:off x="8409915"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65"/>
          <p:cNvSpPr txBox="1"/>
          <p:nvPr>
            <p:ph idx="6" type="body"/>
          </p:nvPr>
        </p:nvSpPr>
        <p:spPr>
          <a:xfrm>
            <a:off x="8409914"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65"/>
          <p:cNvSpPr txBox="1"/>
          <p:nvPr>
            <p:ph idx="7" type="body"/>
          </p:nvPr>
        </p:nvSpPr>
        <p:spPr>
          <a:xfrm>
            <a:off x="611040"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65"/>
          <p:cNvSpPr txBox="1"/>
          <p:nvPr>
            <p:ph idx="8" type="body"/>
          </p:nvPr>
        </p:nvSpPr>
        <p:spPr>
          <a:xfrm>
            <a:off x="611040"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65"/>
          <p:cNvSpPr txBox="1"/>
          <p:nvPr>
            <p:ph idx="9" type="body"/>
          </p:nvPr>
        </p:nvSpPr>
        <p:spPr>
          <a:xfrm>
            <a:off x="4582677"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5"/>
          <p:cNvSpPr txBox="1"/>
          <p:nvPr>
            <p:ph idx="13" type="body"/>
          </p:nvPr>
        </p:nvSpPr>
        <p:spPr>
          <a:xfrm>
            <a:off x="4582677"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65"/>
          <p:cNvSpPr txBox="1"/>
          <p:nvPr>
            <p:ph idx="14" type="body"/>
          </p:nvPr>
        </p:nvSpPr>
        <p:spPr>
          <a:xfrm>
            <a:off x="8409915"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5"/>
          <p:cNvSpPr txBox="1"/>
          <p:nvPr>
            <p:ph idx="15" type="body"/>
          </p:nvPr>
        </p:nvSpPr>
        <p:spPr>
          <a:xfrm>
            <a:off x="8409914"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2">
  <p:cSld name="1_Info slide 2">
    <p:spTree>
      <p:nvGrpSpPr>
        <p:cNvPr id="422" name="Shape 422"/>
        <p:cNvGrpSpPr/>
        <p:nvPr/>
      </p:nvGrpSpPr>
      <p:grpSpPr>
        <a:xfrm>
          <a:off x="0" y="0"/>
          <a:ext cx="0" cy="0"/>
          <a:chOff x="0" y="0"/>
          <a:chExt cx="0" cy="0"/>
        </a:xfrm>
      </p:grpSpPr>
      <p:sp>
        <p:nvSpPr>
          <p:cNvPr id="423" name="Google Shape;423;p66"/>
          <p:cNvSpPr txBox="1"/>
          <p:nvPr>
            <p:ph type="title"/>
          </p:nvPr>
        </p:nvSpPr>
        <p:spPr>
          <a:xfrm>
            <a:off x="444500" y="95251"/>
            <a:ext cx="1069975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66"/>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5" name="Google Shape;425;p66"/>
          <p:cNvSpPr txBox="1"/>
          <p:nvPr>
            <p:ph idx="1" type="body"/>
          </p:nvPr>
        </p:nvSpPr>
        <p:spPr>
          <a:xfrm>
            <a:off x="611582"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66"/>
          <p:cNvSpPr txBox="1"/>
          <p:nvPr>
            <p:ph idx="2" type="body"/>
          </p:nvPr>
        </p:nvSpPr>
        <p:spPr>
          <a:xfrm>
            <a:off x="611582"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66"/>
          <p:cNvSpPr txBox="1"/>
          <p:nvPr>
            <p:ph idx="3" type="body"/>
          </p:nvPr>
        </p:nvSpPr>
        <p:spPr>
          <a:xfrm>
            <a:off x="4583219"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66"/>
          <p:cNvSpPr txBox="1"/>
          <p:nvPr>
            <p:ph idx="4" type="body"/>
          </p:nvPr>
        </p:nvSpPr>
        <p:spPr>
          <a:xfrm>
            <a:off x="4583219"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66"/>
          <p:cNvSpPr txBox="1"/>
          <p:nvPr>
            <p:ph idx="5" type="body"/>
          </p:nvPr>
        </p:nvSpPr>
        <p:spPr>
          <a:xfrm>
            <a:off x="8410456"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66"/>
          <p:cNvSpPr txBox="1"/>
          <p:nvPr>
            <p:ph idx="6" type="body"/>
          </p:nvPr>
        </p:nvSpPr>
        <p:spPr>
          <a:xfrm>
            <a:off x="8410456"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66"/>
          <p:cNvSpPr txBox="1"/>
          <p:nvPr>
            <p:ph idx="7" type="body"/>
          </p:nvPr>
        </p:nvSpPr>
        <p:spPr>
          <a:xfrm>
            <a:off x="611582"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66"/>
          <p:cNvSpPr txBox="1"/>
          <p:nvPr>
            <p:ph idx="8" type="body"/>
          </p:nvPr>
        </p:nvSpPr>
        <p:spPr>
          <a:xfrm>
            <a:off x="611582"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66"/>
          <p:cNvSpPr txBox="1"/>
          <p:nvPr>
            <p:ph idx="9" type="body"/>
          </p:nvPr>
        </p:nvSpPr>
        <p:spPr>
          <a:xfrm>
            <a:off x="4583219"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66"/>
          <p:cNvSpPr txBox="1"/>
          <p:nvPr>
            <p:ph idx="13" type="body"/>
          </p:nvPr>
        </p:nvSpPr>
        <p:spPr>
          <a:xfrm>
            <a:off x="4583219"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66"/>
          <p:cNvSpPr txBox="1"/>
          <p:nvPr>
            <p:ph idx="14" type="body"/>
          </p:nvPr>
        </p:nvSpPr>
        <p:spPr>
          <a:xfrm>
            <a:off x="8410456"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66"/>
          <p:cNvSpPr txBox="1"/>
          <p:nvPr>
            <p:ph idx="15" type="body"/>
          </p:nvPr>
        </p:nvSpPr>
        <p:spPr>
          <a:xfrm>
            <a:off x="8410456"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37" name="Google Shape;437;p66"/>
          <p:cNvCxnSpPr/>
          <p:nvPr/>
        </p:nvCxnSpPr>
        <p:spPr>
          <a:xfrm>
            <a:off x="445975" y="857573"/>
            <a:ext cx="1123183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1">
  <p:cSld name="Info Slide Split 1">
    <p:spTree>
      <p:nvGrpSpPr>
        <p:cNvPr id="438" name="Shape 438"/>
        <p:cNvGrpSpPr/>
        <p:nvPr/>
      </p:nvGrpSpPr>
      <p:grpSpPr>
        <a:xfrm>
          <a:off x="0" y="0"/>
          <a:ext cx="0" cy="0"/>
          <a:chOff x="0" y="0"/>
          <a:chExt cx="0" cy="0"/>
        </a:xfrm>
      </p:grpSpPr>
      <p:sp>
        <p:nvSpPr>
          <p:cNvPr id="439" name="Google Shape;439;p6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p67"/>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41" name="Google Shape;441;p67"/>
          <p:cNvCxnSpPr/>
          <p:nvPr/>
        </p:nvCxnSpPr>
        <p:spPr>
          <a:xfrm>
            <a:off x="445975" y="852136"/>
            <a:ext cx="11231830" cy="0"/>
          </a:xfrm>
          <a:prstGeom prst="straightConnector1">
            <a:avLst/>
          </a:prstGeom>
          <a:noFill/>
          <a:ln cap="flat" cmpd="sng" w="9525">
            <a:solidFill>
              <a:srgbClr val="BCBEC0"/>
            </a:solidFill>
            <a:prstDash val="solid"/>
            <a:round/>
            <a:headEnd len="sm" w="sm" type="none"/>
            <a:tailEnd len="sm" w="sm" type="none"/>
          </a:ln>
        </p:spPr>
      </p:cxnSp>
      <p:sp>
        <p:nvSpPr>
          <p:cNvPr id="442" name="Google Shape;442;p67"/>
          <p:cNvSpPr txBox="1"/>
          <p:nvPr>
            <p:ph idx="1"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67"/>
          <p:cNvSpPr txBox="1"/>
          <p:nvPr>
            <p:ph idx="2" type="body"/>
          </p:nvPr>
        </p:nvSpPr>
        <p:spPr>
          <a:xfrm>
            <a:off x="603250" y="1397001"/>
            <a:ext cx="31637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67"/>
          <p:cNvSpPr txBox="1"/>
          <p:nvPr>
            <p:ph idx="3"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67"/>
          <p:cNvSpPr txBox="1"/>
          <p:nvPr>
            <p:ph idx="4" type="body"/>
          </p:nvPr>
        </p:nvSpPr>
        <p:spPr>
          <a:xfrm>
            <a:off x="4426915" y="1397244"/>
            <a:ext cx="31637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67"/>
          <p:cNvSpPr txBox="1"/>
          <p:nvPr>
            <p:ph idx="5"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67"/>
          <p:cNvSpPr txBox="1"/>
          <p:nvPr>
            <p:ph idx="6" type="body"/>
          </p:nvPr>
        </p:nvSpPr>
        <p:spPr>
          <a:xfrm>
            <a:off x="8250582" y="1397001"/>
            <a:ext cx="30193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8" name="Google Shape;448;p67"/>
          <p:cNvCxnSpPr/>
          <p:nvPr/>
        </p:nvCxnSpPr>
        <p:spPr>
          <a:xfrm>
            <a:off x="445975" y="4174228"/>
            <a:ext cx="11231830" cy="0"/>
          </a:xfrm>
          <a:prstGeom prst="straightConnector1">
            <a:avLst/>
          </a:prstGeom>
          <a:noFill/>
          <a:ln cap="flat" cmpd="sng" w="9525">
            <a:solidFill>
              <a:srgbClr val="BCBEC0"/>
            </a:solidFill>
            <a:prstDash val="solid"/>
            <a:round/>
            <a:headEnd len="sm" w="sm" type="none"/>
            <a:tailEnd len="sm" w="sm" type="none"/>
          </a:ln>
        </p:spPr>
      </p:cxnSp>
      <p:sp>
        <p:nvSpPr>
          <p:cNvPr id="449" name="Google Shape;449;p67"/>
          <p:cNvSpPr txBox="1"/>
          <p:nvPr>
            <p:ph idx="7"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lient Stories 1">
  <p:cSld name="6_Client Stories 1">
    <p:spTree>
      <p:nvGrpSpPr>
        <p:cNvPr id="85" name="Shape 85"/>
        <p:cNvGrpSpPr/>
        <p:nvPr/>
      </p:nvGrpSpPr>
      <p:grpSpPr>
        <a:xfrm>
          <a:off x="0" y="0"/>
          <a:ext cx="0" cy="0"/>
          <a:chOff x="0" y="0"/>
          <a:chExt cx="0" cy="0"/>
        </a:xfrm>
      </p:grpSpPr>
      <p:sp>
        <p:nvSpPr>
          <p:cNvPr id="86" name="Google Shape;86;p36"/>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 name="Google Shape;87;p36"/>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6"/>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36"/>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 name="Google Shape;90;p36"/>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Split 1">
  <p:cSld name="1_Info Slide Split 1">
    <p:spTree>
      <p:nvGrpSpPr>
        <p:cNvPr id="450" name="Shape 450"/>
        <p:cNvGrpSpPr/>
        <p:nvPr/>
      </p:nvGrpSpPr>
      <p:grpSpPr>
        <a:xfrm>
          <a:off x="0" y="0"/>
          <a:ext cx="0" cy="0"/>
          <a:chOff x="0" y="0"/>
          <a:chExt cx="0" cy="0"/>
        </a:xfrm>
      </p:grpSpPr>
      <p:sp>
        <p:nvSpPr>
          <p:cNvPr id="451" name="Google Shape;451;p68"/>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52" name="Google Shape;452;p68"/>
          <p:cNvCxnSpPr/>
          <p:nvPr/>
        </p:nvCxnSpPr>
        <p:spPr>
          <a:xfrm>
            <a:off x="445975" y="852136"/>
            <a:ext cx="11231830" cy="0"/>
          </a:xfrm>
          <a:prstGeom prst="straightConnector1">
            <a:avLst/>
          </a:prstGeom>
          <a:noFill/>
          <a:ln cap="flat" cmpd="sng" w="9525">
            <a:solidFill>
              <a:srgbClr val="BCBEC0"/>
            </a:solidFill>
            <a:prstDash val="solid"/>
            <a:round/>
            <a:headEnd len="sm" w="sm" type="none"/>
            <a:tailEnd len="sm" w="sm" type="none"/>
          </a:ln>
        </p:spPr>
      </p:cxnSp>
      <p:sp>
        <p:nvSpPr>
          <p:cNvPr id="453" name="Google Shape;453;p68"/>
          <p:cNvSpPr txBox="1"/>
          <p:nvPr>
            <p:ph idx="1" type="body"/>
          </p:nvPr>
        </p:nvSpPr>
        <p:spPr>
          <a:xfrm>
            <a:off x="603250" y="1397001"/>
            <a:ext cx="3163759"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68"/>
          <p:cNvSpPr txBox="1"/>
          <p:nvPr>
            <p:ph idx="2" type="body"/>
          </p:nvPr>
        </p:nvSpPr>
        <p:spPr>
          <a:xfrm>
            <a:off x="4426909" y="1397001"/>
            <a:ext cx="3163759"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68"/>
          <p:cNvSpPr txBox="1"/>
          <p:nvPr>
            <p:ph idx="3" type="body"/>
          </p:nvPr>
        </p:nvSpPr>
        <p:spPr>
          <a:xfrm>
            <a:off x="8245135" y="1397001"/>
            <a:ext cx="3032628"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6" name="Google Shape;456;p68"/>
          <p:cNvCxnSpPr/>
          <p:nvPr/>
        </p:nvCxnSpPr>
        <p:spPr>
          <a:xfrm>
            <a:off x="445975" y="4174228"/>
            <a:ext cx="11231830" cy="0"/>
          </a:xfrm>
          <a:prstGeom prst="straightConnector1">
            <a:avLst/>
          </a:prstGeom>
          <a:noFill/>
          <a:ln cap="flat" cmpd="sng" w="9525">
            <a:solidFill>
              <a:srgbClr val="BCBEC0"/>
            </a:solidFill>
            <a:prstDash val="solid"/>
            <a:round/>
            <a:headEnd len="sm" w="sm" type="none"/>
            <a:tailEnd len="sm" w="sm" type="none"/>
          </a:ln>
        </p:spPr>
      </p:cxnSp>
      <p:sp>
        <p:nvSpPr>
          <p:cNvPr id="457" name="Google Shape;457;p68"/>
          <p:cNvSpPr txBox="1"/>
          <p:nvPr>
            <p:ph idx="4"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68"/>
          <p:cNvSpPr txBox="1"/>
          <p:nvPr>
            <p:ph idx="5"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68"/>
          <p:cNvSpPr txBox="1"/>
          <p:nvPr>
            <p:ph idx="6"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68"/>
          <p:cNvSpPr txBox="1"/>
          <p:nvPr>
            <p:ph idx="7"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6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3">
  <p:cSld name="Info Slide Split 3">
    <p:spTree>
      <p:nvGrpSpPr>
        <p:cNvPr id="462" name="Shape 462"/>
        <p:cNvGrpSpPr/>
        <p:nvPr/>
      </p:nvGrpSpPr>
      <p:grpSpPr>
        <a:xfrm>
          <a:off x="0" y="0"/>
          <a:ext cx="0" cy="0"/>
          <a:chOff x="0" y="0"/>
          <a:chExt cx="0" cy="0"/>
        </a:xfrm>
      </p:grpSpPr>
      <p:sp>
        <p:nvSpPr>
          <p:cNvPr id="463" name="Google Shape;463;p6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64" name="Google Shape;464;p69"/>
          <p:cNvCxnSpPr/>
          <p:nvPr/>
        </p:nvCxnSpPr>
        <p:spPr>
          <a:xfrm>
            <a:off x="445975" y="863594"/>
            <a:ext cx="11231830" cy="0"/>
          </a:xfrm>
          <a:prstGeom prst="straightConnector1">
            <a:avLst/>
          </a:prstGeom>
          <a:noFill/>
          <a:ln cap="flat" cmpd="sng" w="9525">
            <a:solidFill>
              <a:srgbClr val="BCBEC0"/>
            </a:solidFill>
            <a:prstDash val="solid"/>
            <a:round/>
            <a:headEnd len="sm" w="sm" type="none"/>
            <a:tailEnd len="sm" w="sm" type="none"/>
          </a:ln>
        </p:spPr>
      </p:cxnSp>
      <p:sp>
        <p:nvSpPr>
          <p:cNvPr id="465" name="Google Shape;465;p69"/>
          <p:cNvSpPr txBox="1"/>
          <p:nvPr>
            <p:ph idx="1" type="body"/>
          </p:nvPr>
        </p:nvSpPr>
        <p:spPr>
          <a:xfrm>
            <a:off x="603250" y="1397001"/>
            <a:ext cx="3163758"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69"/>
          <p:cNvSpPr txBox="1"/>
          <p:nvPr>
            <p:ph idx="2" type="body"/>
          </p:nvPr>
        </p:nvSpPr>
        <p:spPr>
          <a:xfrm>
            <a:off x="4426913" y="1397001"/>
            <a:ext cx="3163764"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69"/>
          <p:cNvSpPr txBox="1"/>
          <p:nvPr>
            <p:ph idx="3" type="body"/>
          </p:nvPr>
        </p:nvSpPr>
        <p:spPr>
          <a:xfrm>
            <a:off x="8250578" y="1397001"/>
            <a:ext cx="3019370"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8" name="Google Shape;468;p69"/>
          <p:cNvCxnSpPr/>
          <p:nvPr/>
        </p:nvCxnSpPr>
        <p:spPr>
          <a:xfrm>
            <a:off x="445975" y="3784633"/>
            <a:ext cx="11231830" cy="0"/>
          </a:xfrm>
          <a:prstGeom prst="straightConnector1">
            <a:avLst/>
          </a:prstGeom>
          <a:noFill/>
          <a:ln cap="flat" cmpd="sng" w="9525">
            <a:solidFill>
              <a:srgbClr val="BCBEC0"/>
            </a:solidFill>
            <a:prstDash val="solid"/>
            <a:round/>
            <a:headEnd len="sm" w="sm" type="none"/>
            <a:tailEnd len="sm" w="sm" type="none"/>
          </a:ln>
        </p:spPr>
      </p:cxnSp>
      <p:sp>
        <p:nvSpPr>
          <p:cNvPr id="469" name="Google Shape;469;p69"/>
          <p:cNvSpPr txBox="1"/>
          <p:nvPr>
            <p:ph idx="4"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69"/>
          <p:cNvSpPr txBox="1"/>
          <p:nvPr>
            <p:ph idx="5"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69"/>
          <p:cNvSpPr txBox="1"/>
          <p:nvPr>
            <p:ph idx="6"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 name="Google Shape;472;p69"/>
          <p:cNvSpPr txBox="1"/>
          <p:nvPr>
            <p:ph idx="7"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6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lumns w/arrow 2">
  <p:cSld name="2_Two Columns w/arrow 2">
    <p:spTree>
      <p:nvGrpSpPr>
        <p:cNvPr id="474" name="Shape 474"/>
        <p:cNvGrpSpPr/>
        <p:nvPr/>
      </p:nvGrpSpPr>
      <p:grpSpPr>
        <a:xfrm>
          <a:off x="0" y="0"/>
          <a:ext cx="0" cy="0"/>
          <a:chOff x="0" y="0"/>
          <a:chExt cx="0" cy="0"/>
        </a:xfrm>
      </p:grpSpPr>
      <p:sp>
        <p:nvSpPr>
          <p:cNvPr id="475" name="Google Shape;475;p7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76" name="Google Shape;476;p70"/>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7" name="Google Shape;477;p70"/>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478" name="Google Shape;478;p70"/>
          <p:cNvGrpSpPr/>
          <p:nvPr/>
        </p:nvGrpSpPr>
        <p:grpSpPr>
          <a:xfrm>
            <a:off x="481582" y="896740"/>
            <a:ext cx="430723" cy="760860"/>
            <a:chOff x="5962307" y="432768"/>
            <a:chExt cx="1057621" cy="1754327"/>
          </a:xfrm>
        </p:grpSpPr>
        <p:sp>
          <p:nvSpPr>
            <p:cNvPr id="479" name="Google Shape;479;p70"/>
            <p:cNvSpPr/>
            <p:nvPr/>
          </p:nvSpPr>
          <p:spPr>
            <a:xfrm rot="8100000">
              <a:off x="5871258" y="1536756"/>
              <a:ext cx="1230581" cy="2521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480" name="Google Shape;480;p70"/>
            <p:cNvSpPr/>
            <p:nvPr/>
          </p:nvSpPr>
          <p:spPr>
            <a:xfrm rot="-8100000">
              <a:off x="5880397" y="830911"/>
              <a:ext cx="1230581" cy="2521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481" name="Google Shape;481;p7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s w/arrow 2">
  <p:cSld name="4_Two Columns w/arrow 2">
    <p:spTree>
      <p:nvGrpSpPr>
        <p:cNvPr id="482" name="Shape 482"/>
        <p:cNvGrpSpPr/>
        <p:nvPr/>
      </p:nvGrpSpPr>
      <p:grpSpPr>
        <a:xfrm>
          <a:off x="0" y="0"/>
          <a:ext cx="0" cy="0"/>
          <a:chOff x="0" y="0"/>
          <a:chExt cx="0" cy="0"/>
        </a:xfrm>
      </p:grpSpPr>
      <p:sp>
        <p:nvSpPr>
          <p:cNvPr id="483" name="Google Shape;483;p7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4" name="Google Shape;484;p71"/>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5" name="Google Shape;485;p71"/>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486" name="Google Shape;486;p71"/>
          <p:cNvGrpSpPr/>
          <p:nvPr/>
        </p:nvGrpSpPr>
        <p:grpSpPr>
          <a:xfrm>
            <a:off x="481582" y="896740"/>
            <a:ext cx="430723" cy="760860"/>
            <a:chOff x="5962307" y="432768"/>
            <a:chExt cx="1057621" cy="1754327"/>
          </a:xfrm>
        </p:grpSpPr>
        <p:sp>
          <p:nvSpPr>
            <p:cNvPr id="487" name="Google Shape;487;p71"/>
            <p:cNvSpPr/>
            <p:nvPr/>
          </p:nvSpPr>
          <p:spPr>
            <a:xfrm rot="8100000">
              <a:off x="5871258" y="1536756"/>
              <a:ext cx="1230581" cy="25219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488" name="Google Shape;488;p71"/>
            <p:cNvSpPr/>
            <p:nvPr/>
          </p:nvSpPr>
          <p:spPr>
            <a:xfrm rot="-8100000">
              <a:off x="5880397" y="830911"/>
              <a:ext cx="1230581" cy="25219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489" name="Google Shape;489;p7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1">
  <p:cSld name="Title Text Arrow 1">
    <p:spTree>
      <p:nvGrpSpPr>
        <p:cNvPr id="490" name="Shape 490"/>
        <p:cNvGrpSpPr/>
        <p:nvPr/>
      </p:nvGrpSpPr>
      <p:grpSpPr>
        <a:xfrm>
          <a:off x="0" y="0"/>
          <a:ext cx="0" cy="0"/>
          <a:chOff x="0" y="0"/>
          <a:chExt cx="0" cy="0"/>
        </a:xfrm>
      </p:grpSpPr>
      <p:sp>
        <p:nvSpPr>
          <p:cNvPr id="491" name="Google Shape;491;p7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92" name="Google Shape;492;p72"/>
          <p:cNvSpPr txBox="1"/>
          <p:nvPr>
            <p:ph idx="1" type="body"/>
          </p:nvPr>
        </p:nvSpPr>
        <p:spPr>
          <a:xfrm>
            <a:off x="4868984" y="1672556"/>
            <a:ext cx="6434015" cy="432288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3" name="Google Shape;493;p72"/>
          <p:cNvCxnSpPr/>
          <p:nvPr/>
        </p:nvCxnSpPr>
        <p:spPr>
          <a:xfrm>
            <a:off x="445975" y="862557"/>
            <a:ext cx="11231830" cy="0"/>
          </a:xfrm>
          <a:prstGeom prst="straightConnector1">
            <a:avLst/>
          </a:prstGeom>
          <a:noFill/>
          <a:ln cap="flat" cmpd="sng" w="9525">
            <a:solidFill>
              <a:srgbClr val="BCBEC0"/>
            </a:solidFill>
            <a:prstDash val="solid"/>
            <a:round/>
            <a:headEnd len="sm" w="sm" type="none"/>
            <a:tailEnd len="sm" w="sm" type="none"/>
          </a:ln>
        </p:spPr>
      </p:cxnSp>
      <p:grpSp>
        <p:nvGrpSpPr>
          <p:cNvPr id="494" name="Google Shape;494;p72"/>
          <p:cNvGrpSpPr/>
          <p:nvPr/>
        </p:nvGrpSpPr>
        <p:grpSpPr>
          <a:xfrm>
            <a:off x="3422804" y="1672557"/>
            <a:ext cx="1129749" cy="1873970"/>
            <a:chOff x="5962307" y="432768"/>
            <a:chExt cx="1057621" cy="1754327"/>
          </a:xfrm>
        </p:grpSpPr>
        <p:sp>
          <p:nvSpPr>
            <p:cNvPr id="495" name="Google Shape;495;p72"/>
            <p:cNvSpPr/>
            <p:nvPr/>
          </p:nvSpPr>
          <p:spPr>
            <a:xfrm rot="8100000">
              <a:off x="5871258" y="1536756"/>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496" name="Google Shape;496;p72"/>
            <p:cNvSpPr/>
            <p:nvPr/>
          </p:nvSpPr>
          <p:spPr>
            <a:xfrm rot="-8100000">
              <a:off x="5880397" y="830911"/>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497" name="Google Shape;497;p7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2">
  <p:cSld name="Title Text Arrow 2">
    <p:spTree>
      <p:nvGrpSpPr>
        <p:cNvPr id="498" name="Shape 498"/>
        <p:cNvGrpSpPr/>
        <p:nvPr/>
      </p:nvGrpSpPr>
      <p:grpSpPr>
        <a:xfrm>
          <a:off x="0" y="0"/>
          <a:ext cx="0" cy="0"/>
          <a:chOff x="0" y="0"/>
          <a:chExt cx="0" cy="0"/>
        </a:xfrm>
      </p:grpSpPr>
      <p:sp>
        <p:nvSpPr>
          <p:cNvPr id="499" name="Google Shape;499;p73"/>
          <p:cNvSpPr txBox="1"/>
          <p:nvPr>
            <p:ph idx="12" type="sldNum"/>
          </p:nvPr>
        </p:nvSpPr>
        <p:spPr>
          <a:xfrm>
            <a:off x="9526815" y="6349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00" name="Google Shape;500;p73"/>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501" name="Google Shape;501;p73"/>
          <p:cNvGrpSpPr/>
          <p:nvPr/>
        </p:nvGrpSpPr>
        <p:grpSpPr>
          <a:xfrm>
            <a:off x="3410804" y="1672557"/>
            <a:ext cx="1129749" cy="1873970"/>
            <a:chOff x="5962307" y="432768"/>
            <a:chExt cx="1057621" cy="1754327"/>
          </a:xfrm>
        </p:grpSpPr>
        <p:sp>
          <p:nvSpPr>
            <p:cNvPr id="502" name="Google Shape;502;p73"/>
            <p:cNvSpPr/>
            <p:nvPr/>
          </p:nvSpPr>
          <p:spPr>
            <a:xfrm rot="8100000">
              <a:off x="5871258" y="1536756"/>
              <a:ext cx="1230581" cy="252197"/>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03" name="Google Shape;503;p73"/>
            <p:cNvSpPr/>
            <p:nvPr/>
          </p:nvSpPr>
          <p:spPr>
            <a:xfrm rot="-8100000">
              <a:off x="5880397" y="830911"/>
              <a:ext cx="1230581" cy="252197"/>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504" name="Google Shape;504;p73"/>
          <p:cNvSpPr txBox="1"/>
          <p:nvPr>
            <p:ph idx="1" type="body"/>
          </p:nvPr>
        </p:nvSpPr>
        <p:spPr>
          <a:xfrm>
            <a:off x="4868984" y="1672556"/>
            <a:ext cx="6434015" cy="432288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7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1">
  <p:cSld name="Title Text Large Arrow 1">
    <p:spTree>
      <p:nvGrpSpPr>
        <p:cNvPr id="506" name="Shape 506"/>
        <p:cNvGrpSpPr/>
        <p:nvPr/>
      </p:nvGrpSpPr>
      <p:grpSpPr>
        <a:xfrm>
          <a:off x="0" y="0"/>
          <a:ext cx="0" cy="0"/>
          <a:chOff x="0" y="0"/>
          <a:chExt cx="0" cy="0"/>
        </a:xfrm>
      </p:grpSpPr>
      <p:sp>
        <p:nvSpPr>
          <p:cNvPr id="507" name="Google Shape;507;p74"/>
          <p:cNvSpPr txBox="1"/>
          <p:nvPr>
            <p:ph type="title"/>
          </p:nvPr>
        </p:nvSpPr>
        <p:spPr>
          <a:xfrm>
            <a:off x="5449957" y="712305"/>
            <a:ext cx="5710412" cy="861391"/>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BCBEC0"/>
              </a:buClr>
              <a:buSzPts val="4000"/>
              <a:buFont typeface="DM Sans Medium"/>
              <a:buNone/>
              <a:defRPr b="1" sz="4000">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7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9" name="Google Shape;509;p74"/>
          <p:cNvSpPr txBox="1"/>
          <p:nvPr>
            <p:ph idx="1" type="body"/>
          </p:nvPr>
        </p:nvSpPr>
        <p:spPr>
          <a:xfrm>
            <a:off x="5449957" y="1573696"/>
            <a:ext cx="5710412" cy="428784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0" name="Google Shape;510;p74"/>
          <p:cNvGrpSpPr/>
          <p:nvPr/>
        </p:nvGrpSpPr>
        <p:grpSpPr>
          <a:xfrm>
            <a:off x="2918205" y="1674305"/>
            <a:ext cx="2061232" cy="3419066"/>
            <a:chOff x="5962307" y="432768"/>
            <a:chExt cx="1057621" cy="1754327"/>
          </a:xfrm>
        </p:grpSpPr>
        <p:sp>
          <p:nvSpPr>
            <p:cNvPr id="511" name="Google Shape;511;p74"/>
            <p:cNvSpPr/>
            <p:nvPr/>
          </p:nvSpPr>
          <p:spPr>
            <a:xfrm rot="8100000">
              <a:off x="5871258" y="1536756"/>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12" name="Google Shape;512;p74"/>
            <p:cNvSpPr/>
            <p:nvPr/>
          </p:nvSpPr>
          <p:spPr>
            <a:xfrm rot="-8100000">
              <a:off x="5880397" y="830911"/>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513" name="Google Shape;513;p74"/>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Text Large Arrow 2">
  <p:cSld name="4_Title Text Large Arrow 2">
    <p:spTree>
      <p:nvGrpSpPr>
        <p:cNvPr id="514" name="Shape 514"/>
        <p:cNvGrpSpPr/>
        <p:nvPr/>
      </p:nvGrpSpPr>
      <p:grpSpPr>
        <a:xfrm>
          <a:off x="0" y="0"/>
          <a:ext cx="0" cy="0"/>
          <a:chOff x="0" y="0"/>
          <a:chExt cx="0" cy="0"/>
        </a:xfrm>
      </p:grpSpPr>
      <p:sp>
        <p:nvSpPr>
          <p:cNvPr id="515" name="Google Shape;515;p75"/>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6" name="Google Shape;516;p75"/>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17" name="Google Shape;517;p75"/>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518" name="Google Shape;518;p75"/>
          <p:cNvGrpSpPr/>
          <p:nvPr/>
        </p:nvGrpSpPr>
        <p:grpSpPr>
          <a:xfrm rot="10800000">
            <a:off x="9578507" y="1351876"/>
            <a:ext cx="2061232" cy="3419066"/>
            <a:chOff x="5962307" y="432768"/>
            <a:chExt cx="1057621" cy="1754327"/>
          </a:xfrm>
        </p:grpSpPr>
        <p:sp>
          <p:nvSpPr>
            <p:cNvPr id="519" name="Google Shape;519;p75"/>
            <p:cNvSpPr/>
            <p:nvPr/>
          </p:nvSpPr>
          <p:spPr>
            <a:xfrm rot="8100000">
              <a:off x="5871258" y="1536756"/>
              <a:ext cx="1230581" cy="252197"/>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520" name="Google Shape;520;p75"/>
            <p:cNvSpPr/>
            <p:nvPr/>
          </p:nvSpPr>
          <p:spPr>
            <a:xfrm rot="-8100000">
              <a:off x="5880397" y="830911"/>
              <a:ext cx="1230581" cy="252197"/>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521" name="Google Shape;521;p75"/>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3">
  <p:cSld name="Title Text Large Arrow 3">
    <p:spTree>
      <p:nvGrpSpPr>
        <p:cNvPr id="522" name="Shape 522"/>
        <p:cNvGrpSpPr/>
        <p:nvPr/>
      </p:nvGrpSpPr>
      <p:grpSpPr>
        <a:xfrm>
          <a:off x="0" y="0"/>
          <a:ext cx="0" cy="0"/>
          <a:chOff x="0" y="0"/>
          <a:chExt cx="0" cy="0"/>
        </a:xfrm>
      </p:grpSpPr>
      <p:sp>
        <p:nvSpPr>
          <p:cNvPr id="523" name="Google Shape;523;p77"/>
          <p:cNvSpPr txBox="1"/>
          <p:nvPr>
            <p:ph type="title"/>
          </p:nvPr>
        </p:nvSpPr>
        <p:spPr>
          <a:xfrm>
            <a:off x="5449956" y="712305"/>
            <a:ext cx="5710411" cy="861391"/>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24" name="Google Shape;524;p77"/>
          <p:cNvGrpSpPr/>
          <p:nvPr/>
        </p:nvGrpSpPr>
        <p:grpSpPr>
          <a:xfrm>
            <a:off x="2918205" y="1674305"/>
            <a:ext cx="2061232" cy="3419066"/>
            <a:chOff x="5962307" y="432768"/>
            <a:chExt cx="1057621" cy="1754327"/>
          </a:xfrm>
        </p:grpSpPr>
        <p:sp>
          <p:nvSpPr>
            <p:cNvPr id="525" name="Google Shape;525;p77"/>
            <p:cNvSpPr/>
            <p:nvPr/>
          </p:nvSpPr>
          <p:spPr>
            <a:xfrm rot="8100000">
              <a:off x="5871258" y="1536756"/>
              <a:ext cx="1230581" cy="252197"/>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26" name="Google Shape;526;p77"/>
            <p:cNvSpPr/>
            <p:nvPr/>
          </p:nvSpPr>
          <p:spPr>
            <a:xfrm rot="-8100000">
              <a:off x="5880397" y="830911"/>
              <a:ext cx="1230581" cy="252197"/>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527" name="Google Shape;527;p77"/>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28" name="Google Shape;528;p77"/>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sp>
        <p:nvSpPr>
          <p:cNvPr id="529" name="Google Shape;529;p77"/>
          <p:cNvSpPr txBox="1"/>
          <p:nvPr>
            <p:ph idx="1" type="body"/>
          </p:nvPr>
        </p:nvSpPr>
        <p:spPr>
          <a:xfrm>
            <a:off x="5449957" y="1573696"/>
            <a:ext cx="5710412" cy="428784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lus Column 1">
  <p:cSld name="Image Plus Column 1">
    <p:spTree>
      <p:nvGrpSpPr>
        <p:cNvPr id="530" name="Shape 530"/>
        <p:cNvGrpSpPr/>
        <p:nvPr/>
      </p:nvGrpSpPr>
      <p:grpSpPr>
        <a:xfrm>
          <a:off x="0" y="0"/>
          <a:ext cx="0" cy="0"/>
          <a:chOff x="0" y="0"/>
          <a:chExt cx="0" cy="0"/>
        </a:xfrm>
      </p:grpSpPr>
      <p:pic>
        <p:nvPicPr>
          <p:cNvPr id="531" name="Google Shape;531;p78"/>
          <p:cNvPicPr preferRelativeResize="0"/>
          <p:nvPr/>
        </p:nvPicPr>
        <p:blipFill rotWithShape="1">
          <a:blip r:embed="rId2">
            <a:alphaModFix/>
          </a:blip>
          <a:srcRect b="0" l="0" r="0" t="0"/>
          <a:stretch/>
        </p:blipFill>
        <p:spPr>
          <a:xfrm flipH="1">
            <a:off x="7599961" y="1"/>
            <a:ext cx="4592038" cy="6858000"/>
          </a:xfrm>
          <a:prstGeom prst="rect">
            <a:avLst/>
          </a:prstGeom>
          <a:noFill/>
          <a:ln>
            <a:noFill/>
          </a:ln>
        </p:spPr>
      </p:pic>
      <p:pic>
        <p:nvPicPr>
          <p:cNvPr id="532" name="Google Shape;532;p78"/>
          <p:cNvPicPr preferRelativeResize="0"/>
          <p:nvPr/>
        </p:nvPicPr>
        <p:blipFill rotWithShape="1">
          <a:blip r:embed="rId3">
            <a:alphaModFix/>
          </a:blip>
          <a:srcRect b="0" l="0" r="0" t="0"/>
          <a:stretch/>
        </p:blipFill>
        <p:spPr>
          <a:xfrm>
            <a:off x="1" y="0"/>
            <a:ext cx="8041659" cy="6858001"/>
          </a:xfrm>
          <a:prstGeom prst="rect">
            <a:avLst/>
          </a:prstGeom>
          <a:noFill/>
          <a:ln>
            <a:noFill/>
          </a:ln>
        </p:spPr>
      </p:pic>
      <p:sp>
        <p:nvSpPr>
          <p:cNvPr id="533" name="Google Shape;533;p78"/>
          <p:cNvSpPr txBox="1"/>
          <p:nvPr>
            <p:ph type="title"/>
          </p:nvPr>
        </p:nvSpPr>
        <p:spPr>
          <a:xfrm>
            <a:off x="444500" y="95250"/>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200"/>
              <a:buFont typeface="Arial"/>
              <a:buNone/>
              <a:defRPr b="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78"/>
          <p:cNvSpPr txBox="1"/>
          <p:nvPr>
            <p:ph idx="1" type="body"/>
          </p:nvPr>
        </p:nvSpPr>
        <p:spPr>
          <a:xfrm>
            <a:off x="4572000" y="1755913"/>
            <a:ext cx="6949965" cy="336983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lt1"/>
              </a:buClr>
              <a:buSzPts val="2800"/>
              <a:buNone/>
              <a:defRPr sz="2800">
                <a:solidFill>
                  <a:schemeClr val="lt1"/>
                </a:solidFill>
              </a:defRPr>
            </a:lvl1pPr>
            <a:lvl2pPr indent="-228600" lvl="1" marL="914400" algn="l">
              <a:lnSpc>
                <a:spcPct val="110000"/>
              </a:lnSpc>
              <a:spcBef>
                <a:spcPts val="333"/>
              </a:spcBef>
              <a:spcAft>
                <a:spcPts val="0"/>
              </a:spcAft>
              <a:buClr>
                <a:schemeClr val="lt1"/>
              </a:buClr>
              <a:buSzPts val="2400"/>
              <a:buNone/>
              <a:defRPr sz="2400">
                <a:solidFill>
                  <a:schemeClr val="lt1"/>
                </a:solidFill>
              </a:defRPr>
            </a:lvl2pPr>
            <a:lvl3pPr indent="-228600" lvl="2" marL="1371600" algn="l">
              <a:lnSpc>
                <a:spcPct val="110000"/>
              </a:lnSpc>
              <a:spcBef>
                <a:spcPts val="333"/>
              </a:spcBef>
              <a:spcAft>
                <a:spcPts val="0"/>
              </a:spcAft>
              <a:buClr>
                <a:schemeClr val="lt1"/>
              </a:buClr>
              <a:buSzPts val="2000"/>
              <a:buNone/>
              <a:defRPr sz="2000">
                <a:solidFill>
                  <a:schemeClr val="lt1"/>
                </a:solidFill>
              </a:defRPr>
            </a:lvl3pPr>
            <a:lvl4pPr indent="-228600" lvl="3" marL="1828800" algn="l">
              <a:lnSpc>
                <a:spcPct val="110000"/>
              </a:lnSpc>
              <a:spcBef>
                <a:spcPts val="250"/>
              </a:spcBef>
              <a:spcAft>
                <a:spcPts val="0"/>
              </a:spcAft>
              <a:buClr>
                <a:schemeClr val="lt1"/>
              </a:buClr>
              <a:buSzPts val="1800"/>
              <a:buNone/>
              <a:defRPr sz="1800">
                <a:solidFill>
                  <a:schemeClr val="lt1"/>
                </a:solidFill>
              </a:defRPr>
            </a:lvl4pPr>
            <a:lvl5pPr indent="-228600" lvl="4" marL="2286000" algn="l">
              <a:lnSpc>
                <a:spcPct val="110000"/>
              </a:lnSpc>
              <a:spcBef>
                <a:spcPts val="25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78"/>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36" name="Google Shape;536;p78"/>
          <p:cNvCxnSpPr/>
          <p:nvPr/>
        </p:nvCxnSpPr>
        <p:spPr>
          <a:xfrm>
            <a:off x="445975" y="857307"/>
            <a:ext cx="1149202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1">
  <p:cSld name="Section Title Arrow 1">
    <p:spTree>
      <p:nvGrpSpPr>
        <p:cNvPr id="91" name="Shape 91"/>
        <p:cNvGrpSpPr/>
        <p:nvPr/>
      </p:nvGrpSpPr>
      <p:grpSpPr>
        <a:xfrm>
          <a:off x="0" y="0"/>
          <a:ext cx="0" cy="0"/>
          <a:chOff x="0" y="0"/>
          <a:chExt cx="0" cy="0"/>
        </a:xfrm>
      </p:grpSpPr>
      <p:sp>
        <p:nvSpPr>
          <p:cNvPr id="92" name="Google Shape;92;p3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 name="Google Shape;93;p37"/>
          <p:cNvSpPr txBox="1"/>
          <p:nvPr>
            <p:ph type="title"/>
          </p:nvPr>
        </p:nvSpPr>
        <p:spPr>
          <a:xfrm>
            <a:off x="5210735" y="989327"/>
            <a:ext cx="6022873" cy="507488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000"/>
              <a:buFont typeface="DM Sans Medium"/>
              <a:buNone/>
              <a:defRPr b="0" i="0" sz="3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7"/>
          <p:cNvSpPr/>
          <p:nvPr/>
        </p:nvSpPr>
        <p:spPr>
          <a:xfrm>
            <a:off x="0" y="6825864"/>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 name="Google Shape;95;p37"/>
          <p:cNvSpPr/>
          <p:nvPr/>
        </p:nvSpPr>
        <p:spPr>
          <a:xfrm>
            <a:off x="0" y="6705541"/>
            <a:ext cx="12191999" cy="23924"/>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 name="Google Shape;96;p37"/>
          <p:cNvSpPr/>
          <p:nvPr/>
        </p:nvSpPr>
        <p:spPr>
          <a:xfrm rot="10800000">
            <a:off x="0" y="5937437"/>
            <a:ext cx="12191999" cy="89717"/>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 name="Google Shape;97;p37"/>
          <p:cNvSpPr/>
          <p:nvPr/>
        </p:nvSpPr>
        <p:spPr>
          <a:xfrm rot="10800000">
            <a:off x="0" y="6064209"/>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 name="Google Shape;98;p37"/>
          <p:cNvSpPr/>
          <p:nvPr/>
        </p:nvSpPr>
        <p:spPr>
          <a:xfrm rot="10800000">
            <a:off x="0" y="6190372"/>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9" name="Google Shape;99;p37"/>
          <p:cNvSpPr/>
          <p:nvPr/>
        </p:nvSpPr>
        <p:spPr>
          <a:xfrm rot="10800000">
            <a:off x="0" y="6316536"/>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0" name="Google Shape;100;p37"/>
          <p:cNvSpPr/>
          <p:nvPr/>
        </p:nvSpPr>
        <p:spPr>
          <a:xfrm rot="10800000">
            <a:off x="0" y="6445036"/>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 name="Google Shape;101;p37"/>
          <p:cNvSpPr/>
          <p:nvPr/>
        </p:nvSpPr>
        <p:spPr>
          <a:xfrm rot="10800000">
            <a:off x="0" y="6574705"/>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 name="Google Shape;102;p37"/>
          <p:cNvSpPr/>
          <p:nvPr/>
        </p:nvSpPr>
        <p:spPr>
          <a:xfrm>
            <a:off x="0" y="5823843"/>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 name="Google Shape;103;p37"/>
          <p:cNvSpPr/>
          <p:nvPr/>
        </p:nvSpPr>
        <p:spPr>
          <a:xfrm>
            <a:off x="0" y="5707024"/>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 name="Google Shape;104;p37"/>
          <p:cNvSpPr/>
          <p:nvPr/>
        </p:nvSpPr>
        <p:spPr>
          <a:xfrm>
            <a:off x="0" y="5592543"/>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 name="Google Shape;105;p37"/>
          <p:cNvSpPr/>
          <p:nvPr/>
        </p:nvSpPr>
        <p:spPr>
          <a:xfrm>
            <a:off x="0" y="5475724"/>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 name="Google Shape;106;p37"/>
          <p:cNvSpPr/>
          <p:nvPr/>
        </p:nvSpPr>
        <p:spPr>
          <a:xfrm>
            <a:off x="0" y="5356569"/>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 name="Google Shape;107;p37"/>
          <p:cNvSpPr/>
          <p:nvPr/>
        </p:nvSpPr>
        <p:spPr>
          <a:xfrm>
            <a:off x="0" y="5236247"/>
            <a:ext cx="12191999" cy="23924"/>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 name="Google Shape;108;p37"/>
          <p:cNvSpPr/>
          <p:nvPr/>
        </p:nvSpPr>
        <p:spPr>
          <a:xfrm rot="10800000">
            <a:off x="0" y="4469877"/>
            <a:ext cx="12191999" cy="89717"/>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 name="Google Shape;109;p37"/>
          <p:cNvSpPr/>
          <p:nvPr/>
        </p:nvSpPr>
        <p:spPr>
          <a:xfrm rot="10800000">
            <a:off x="0" y="4596649"/>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 name="Google Shape;110;p37"/>
          <p:cNvSpPr/>
          <p:nvPr/>
        </p:nvSpPr>
        <p:spPr>
          <a:xfrm rot="10800000">
            <a:off x="0" y="4722812"/>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1" name="Google Shape;111;p37"/>
          <p:cNvSpPr/>
          <p:nvPr/>
        </p:nvSpPr>
        <p:spPr>
          <a:xfrm rot="10800000">
            <a:off x="0" y="4848976"/>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 name="Google Shape;112;p37"/>
          <p:cNvSpPr/>
          <p:nvPr/>
        </p:nvSpPr>
        <p:spPr>
          <a:xfrm rot="10800000">
            <a:off x="0" y="4977476"/>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 name="Google Shape;113;p37"/>
          <p:cNvSpPr/>
          <p:nvPr/>
        </p:nvSpPr>
        <p:spPr>
          <a:xfrm rot="10800000">
            <a:off x="0" y="5107144"/>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4" name="Google Shape;114;p37"/>
          <p:cNvSpPr/>
          <p:nvPr/>
        </p:nvSpPr>
        <p:spPr>
          <a:xfrm rot="-8100000">
            <a:off x="334006" y="1732887"/>
            <a:ext cx="3590223" cy="3590223"/>
          </a:xfrm>
          <a:prstGeom prst="corner">
            <a:avLst>
              <a:gd fmla="val 20121" name="adj1"/>
              <a:gd fmla="val 20273" name="adj2"/>
            </a:avLst>
          </a:prstGeom>
          <a:solidFill>
            <a:srgbClr val="FEFE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Stories 1">
  <p:cSld name="Client Stories 1">
    <p:spTree>
      <p:nvGrpSpPr>
        <p:cNvPr id="537" name="Shape 537"/>
        <p:cNvGrpSpPr/>
        <p:nvPr/>
      </p:nvGrpSpPr>
      <p:grpSpPr>
        <a:xfrm>
          <a:off x="0" y="0"/>
          <a:ext cx="0" cy="0"/>
          <a:chOff x="0" y="0"/>
          <a:chExt cx="0" cy="0"/>
        </a:xfrm>
      </p:grpSpPr>
      <p:sp>
        <p:nvSpPr>
          <p:cNvPr id="538" name="Google Shape;538;p79"/>
          <p:cNvSpPr/>
          <p:nvPr/>
        </p:nvSpPr>
        <p:spPr>
          <a:xfrm>
            <a:off x="6096000" y="0"/>
            <a:ext cx="6096000" cy="6858000"/>
          </a:xfrm>
          <a:prstGeom prst="rect">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39" name="Google Shape;539;p79"/>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79"/>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79"/>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2" name="Google Shape;542;p79"/>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ient Stories 1">
  <p:cSld name="2_Client Stories 1">
    <p:spTree>
      <p:nvGrpSpPr>
        <p:cNvPr id="543" name="Shape 543"/>
        <p:cNvGrpSpPr/>
        <p:nvPr/>
      </p:nvGrpSpPr>
      <p:grpSpPr>
        <a:xfrm>
          <a:off x="0" y="0"/>
          <a:ext cx="0" cy="0"/>
          <a:chOff x="0" y="0"/>
          <a:chExt cx="0" cy="0"/>
        </a:xfrm>
      </p:grpSpPr>
      <p:sp>
        <p:nvSpPr>
          <p:cNvPr id="544" name="Google Shape;544;p81"/>
          <p:cNvSpPr/>
          <p:nvPr/>
        </p:nvSpPr>
        <p:spPr>
          <a:xfrm>
            <a:off x="6096000" y="0"/>
            <a:ext cx="6096000" cy="6858000"/>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5" name="Google Shape;545;p81"/>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81"/>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81"/>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8" name="Google Shape;548;p81"/>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lient Stories 1">
  <p:cSld name="4_Client Stories 1">
    <p:spTree>
      <p:nvGrpSpPr>
        <p:cNvPr id="549" name="Shape 549"/>
        <p:cNvGrpSpPr/>
        <p:nvPr/>
      </p:nvGrpSpPr>
      <p:grpSpPr>
        <a:xfrm>
          <a:off x="0" y="0"/>
          <a:ext cx="0" cy="0"/>
          <a:chOff x="0" y="0"/>
          <a:chExt cx="0" cy="0"/>
        </a:xfrm>
      </p:grpSpPr>
      <p:sp>
        <p:nvSpPr>
          <p:cNvPr id="550" name="Google Shape;550;p82"/>
          <p:cNvSpPr/>
          <p:nvPr/>
        </p:nvSpPr>
        <p:spPr>
          <a:xfrm>
            <a:off x="6096000" y="0"/>
            <a:ext cx="6096000" cy="6858000"/>
          </a:xfrm>
          <a:prstGeom prst="rect">
            <a:avLst/>
          </a:prstGeom>
          <a:solidFill>
            <a:srgbClr val="0342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1" name="Google Shape;551;p82"/>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2" name="Google Shape;552;p82"/>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82"/>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4" name="Google Shape;554;p82"/>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lient Stories 1">
  <p:cSld name="5_Client Stories 1">
    <p:spTree>
      <p:nvGrpSpPr>
        <p:cNvPr id="555" name="Shape 555"/>
        <p:cNvGrpSpPr/>
        <p:nvPr/>
      </p:nvGrpSpPr>
      <p:grpSpPr>
        <a:xfrm>
          <a:off x="0" y="0"/>
          <a:ext cx="0" cy="0"/>
          <a:chOff x="0" y="0"/>
          <a:chExt cx="0" cy="0"/>
        </a:xfrm>
      </p:grpSpPr>
      <p:sp>
        <p:nvSpPr>
          <p:cNvPr id="556" name="Google Shape;556;p83"/>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7" name="Google Shape;557;p83"/>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83"/>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83"/>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0" name="Google Shape;560;p83"/>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561" name="Shape 561"/>
        <p:cNvGrpSpPr/>
        <p:nvPr/>
      </p:nvGrpSpPr>
      <p:grpSpPr>
        <a:xfrm>
          <a:off x="0" y="0"/>
          <a:ext cx="0" cy="0"/>
          <a:chOff x="0" y="0"/>
          <a:chExt cx="0" cy="0"/>
        </a:xfrm>
      </p:grpSpPr>
      <p:sp>
        <p:nvSpPr>
          <p:cNvPr id="562" name="Google Shape;562;p84"/>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3" name="Google Shape;563;p84"/>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4" name="Google Shape;564;p84"/>
          <p:cNvSpPr txBox="1"/>
          <p:nvPr>
            <p:ph type="title"/>
          </p:nvPr>
        </p:nvSpPr>
        <p:spPr>
          <a:xfrm>
            <a:off x="263758" y="643175"/>
            <a:ext cx="5617873" cy="58265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84"/>
          <p:cNvSpPr txBox="1"/>
          <p:nvPr>
            <p:ph idx="1" type="body"/>
          </p:nvPr>
        </p:nvSpPr>
        <p:spPr>
          <a:xfrm>
            <a:off x="6549292" y="461108"/>
            <a:ext cx="5293457" cy="5838092"/>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Clr>
                <a:schemeClr val="lt1"/>
              </a:buClr>
              <a:buSzPts val="2400"/>
              <a:buChar char="•"/>
              <a:defRPr>
                <a:solidFill>
                  <a:schemeClr val="lt1"/>
                </a:solidFill>
              </a:defRPr>
            </a:lvl1pPr>
            <a:lvl2pPr indent="-355600" lvl="1" marL="914400" algn="l">
              <a:lnSpc>
                <a:spcPct val="110000"/>
              </a:lnSpc>
              <a:spcBef>
                <a:spcPts val="333"/>
              </a:spcBef>
              <a:spcAft>
                <a:spcPts val="0"/>
              </a:spcAft>
              <a:buClr>
                <a:schemeClr val="lt1"/>
              </a:buClr>
              <a:buSzPts val="2000"/>
              <a:buChar char="-"/>
              <a:defRPr>
                <a:solidFill>
                  <a:schemeClr val="lt1"/>
                </a:solidFill>
              </a:defRPr>
            </a:lvl2pPr>
            <a:lvl3pPr indent="-342900" lvl="2" marL="1371600" algn="l">
              <a:lnSpc>
                <a:spcPct val="110000"/>
              </a:lnSpc>
              <a:spcBef>
                <a:spcPts val="333"/>
              </a:spcBef>
              <a:spcAft>
                <a:spcPts val="0"/>
              </a:spcAft>
              <a:buClr>
                <a:schemeClr val="lt1"/>
              </a:buClr>
              <a:buSzPts val="1800"/>
              <a:buChar char="•"/>
              <a:defRPr>
                <a:solidFill>
                  <a:schemeClr val="lt1"/>
                </a:solidFill>
              </a:defRPr>
            </a:lvl3pPr>
            <a:lvl4pPr indent="-330200" lvl="3" marL="1828800" algn="l">
              <a:lnSpc>
                <a:spcPct val="110000"/>
              </a:lnSpc>
              <a:spcBef>
                <a:spcPts val="250"/>
              </a:spcBef>
              <a:spcAft>
                <a:spcPts val="0"/>
              </a:spcAft>
              <a:buClr>
                <a:schemeClr val="lt1"/>
              </a:buClr>
              <a:buSzPts val="1600"/>
              <a:buChar char="-"/>
              <a:defRPr>
                <a:solidFill>
                  <a:schemeClr val="lt1"/>
                </a:solidFill>
              </a:defRPr>
            </a:lvl4pPr>
            <a:lvl5pPr indent="-317500" lvl="4" marL="2286000" algn="l">
              <a:lnSpc>
                <a:spcPct val="110000"/>
              </a:lnSpc>
              <a:spcBef>
                <a:spcPts val="250"/>
              </a:spcBef>
              <a:spcAft>
                <a:spcPts val="0"/>
              </a:spcAft>
              <a:buClr>
                <a:schemeClr val="lt1"/>
              </a:buClr>
              <a:buSzPts val="14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84"/>
          <p:cNvSpPr txBox="1"/>
          <p:nvPr/>
        </p:nvSpPr>
        <p:spPr>
          <a:xfrm>
            <a:off x="263758" y="185487"/>
            <a:ext cx="1732869" cy="338554"/>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a:t>
            </a:r>
            <a:endParaRPr b="0" i="0" sz="1400" u="none" cap="none" strike="noStrike">
              <a:solidFill>
                <a:srgbClr val="000000"/>
              </a:solidFill>
              <a:latin typeface="Arial"/>
              <a:ea typeface="Arial"/>
              <a:cs typeface="Arial"/>
              <a:sym typeface="Arial"/>
            </a:endParaRPr>
          </a:p>
        </p:txBody>
      </p:sp>
      <p:sp>
        <p:nvSpPr>
          <p:cNvPr id="567" name="Google Shape;567;p84"/>
          <p:cNvSpPr txBox="1"/>
          <p:nvPr>
            <p:ph idx="2" type="body"/>
          </p:nvPr>
        </p:nvSpPr>
        <p:spPr>
          <a:xfrm>
            <a:off x="296333" y="1358464"/>
            <a:ext cx="5585297" cy="6786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84"/>
          <p:cNvSpPr txBox="1"/>
          <p:nvPr>
            <p:ph idx="3" type="body"/>
          </p:nvPr>
        </p:nvSpPr>
        <p:spPr>
          <a:xfrm>
            <a:off x="296334" y="2086934"/>
            <a:ext cx="5585296" cy="1110153"/>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84"/>
          <p:cNvSpPr txBox="1"/>
          <p:nvPr>
            <p:ph idx="4" type="body"/>
          </p:nvPr>
        </p:nvSpPr>
        <p:spPr>
          <a:xfrm>
            <a:off x="296333" y="3346290"/>
            <a:ext cx="5585295" cy="6786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84"/>
          <p:cNvSpPr txBox="1"/>
          <p:nvPr>
            <p:ph idx="5" type="body"/>
          </p:nvPr>
        </p:nvSpPr>
        <p:spPr>
          <a:xfrm>
            <a:off x="296333" y="4074759"/>
            <a:ext cx="5585296" cy="1110153"/>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84"/>
          <p:cNvSpPr/>
          <p:nvPr>
            <p:ph idx="6" type="pic"/>
          </p:nvPr>
        </p:nvSpPr>
        <p:spPr>
          <a:xfrm>
            <a:off x="349250" y="5930636"/>
            <a:ext cx="926272" cy="74347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572" name="Shape 572"/>
        <p:cNvGrpSpPr/>
        <p:nvPr/>
      </p:nvGrpSpPr>
      <p:grpSpPr>
        <a:xfrm>
          <a:off x="0" y="0"/>
          <a:ext cx="0" cy="0"/>
          <a:chOff x="0" y="0"/>
          <a:chExt cx="0" cy="0"/>
        </a:xfrm>
      </p:grpSpPr>
      <p:sp>
        <p:nvSpPr>
          <p:cNvPr id="573" name="Google Shape;573;p85"/>
          <p:cNvSpPr/>
          <p:nvPr/>
        </p:nvSpPr>
        <p:spPr>
          <a:xfrm>
            <a:off x="0" y="6204000"/>
            <a:ext cx="12192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74" name="Google Shape;574;p85"/>
          <p:cNvSpPr txBox="1"/>
          <p:nvPr>
            <p:ph type="title"/>
          </p:nvPr>
        </p:nvSpPr>
        <p:spPr>
          <a:xfrm>
            <a:off x="263758" y="599218"/>
            <a:ext cx="2792525" cy="58265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85"/>
          <p:cNvSpPr txBox="1"/>
          <p:nvPr>
            <p:ph idx="1" type="body"/>
          </p:nvPr>
        </p:nvSpPr>
        <p:spPr>
          <a:xfrm>
            <a:off x="349250" y="1237304"/>
            <a:ext cx="11281299" cy="4693332"/>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indent="-381000" lvl="1" marL="914400" algn="l">
              <a:lnSpc>
                <a:spcPct val="110000"/>
              </a:lnSpc>
              <a:spcBef>
                <a:spcPts val="333"/>
              </a:spcBef>
              <a:spcAft>
                <a:spcPts val="0"/>
              </a:spcAft>
              <a:buClr>
                <a:srgbClr val="818385"/>
              </a:buClr>
              <a:buSzPts val="2400"/>
              <a:buFont typeface="Noto Sans Symbols"/>
              <a:buChar char="▪"/>
              <a:defRPr sz="2400">
                <a:solidFill>
                  <a:schemeClr val="dk1"/>
                </a:solidFill>
              </a:defRPr>
            </a:lvl2pPr>
            <a:lvl3pPr indent="-355600" lvl="2" marL="1371600" algn="l">
              <a:lnSpc>
                <a:spcPct val="110000"/>
              </a:lnSpc>
              <a:spcBef>
                <a:spcPts val="333"/>
              </a:spcBef>
              <a:spcAft>
                <a:spcPts val="0"/>
              </a:spcAft>
              <a:buClr>
                <a:srgbClr val="818385"/>
              </a:buClr>
              <a:buSzPts val="2000"/>
              <a:buFont typeface="Courier New"/>
              <a:buChar char="o"/>
              <a:defRPr sz="2000">
                <a:solidFill>
                  <a:schemeClr val="dk1"/>
                </a:solidFill>
              </a:defRPr>
            </a:lvl3pPr>
            <a:lvl4pPr indent="-342900" lvl="3" marL="1828800" algn="l">
              <a:lnSpc>
                <a:spcPct val="110000"/>
              </a:lnSpc>
              <a:spcBef>
                <a:spcPts val="250"/>
              </a:spcBef>
              <a:spcAft>
                <a:spcPts val="0"/>
              </a:spcAft>
              <a:buClr>
                <a:srgbClr val="818385"/>
              </a:buClr>
              <a:buSzPts val="1800"/>
              <a:buFont typeface="Arial"/>
              <a:buChar char="•"/>
              <a:defRPr sz="1800">
                <a:solidFill>
                  <a:schemeClr val="dk1"/>
                </a:solidFill>
              </a:defRPr>
            </a:lvl4pPr>
            <a:lvl5pPr indent="-330200" lvl="4" marL="2286000" algn="l">
              <a:lnSpc>
                <a:spcPct val="110000"/>
              </a:lnSpc>
              <a:spcBef>
                <a:spcPts val="250"/>
              </a:spcBef>
              <a:spcAft>
                <a:spcPts val="0"/>
              </a:spcAft>
              <a:buClr>
                <a:srgbClr val="818385"/>
              </a:buClr>
              <a:buSzPts val="1600"/>
              <a:buFont typeface="Arial"/>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85"/>
          <p:cNvSpPr txBox="1"/>
          <p:nvPr/>
        </p:nvSpPr>
        <p:spPr>
          <a:xfrm>
            <a:off x="263758" y="205230"/>
            <a:ext cx="2759394" cy="338554"/>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 </a:t>
            </a:r>
            <a:r>
              <a:rPr b="0" i="0" lang="en-US" sz="1600" u="none" cap="none" strike="noStrike">
                <a:solidFill>
                  <a:schemeClr val="lt2"/>
                </a:solidFill>
                <a:latin typeface="Arial"/>
                <a:ea typeface="Arial"/>
                <a:cs typeface="Arial"/>
                <a:sym typeface="Arial"/>
              </a:rPr>
              <a:t>(continued)</a:t>
            </a:r>
            <a:endParaRPr b="0" i="0" sz="1400" u="none" cap="none" strike="noStrike">
              <a:solidFill>
                <a:srgbClr val="000000"/>
              </a:solidFill>
              <a:latin typeface="Arial"/>
              <a:ea typeface="Arial"/>
              <a:cs typeface="Arial"/>
              <a:sym typeface="Arial"/>
            </a:endParaRPr>
          </a:p>
        </p:txBody>
      </p:sp>
      <p:sp>
        <p:nvSpPr>
          <p:cNvPr id="577" name="Google Shape;577;p85"/>
          <p:cNvSpPr/>
          <p:nvPr>
            <p:ph idx="2" type="pic"/>
          </p:nvPr>
        </p:nvSpPr>
        <p:spPr>
          <a:xfrm>
            <a:off x="349250" y="5930636"/>
            <a:ext cx="926272" cy="743479"/>
          </a:xfrm>
          <a:prstGeom prst="rect">
            <a:avLst/>
          </a:prstGeom>
          <a:noFill/>
          <a:ln>
            <a:noFill/>
          </a:ln>
        </p:spPr>
      </p:sp>
      <p:pic>
        <p:nvPicPr>
          <p:cNvPr descr="A picture containing application&#10;&#10;Description automatically generated" id="578" name="Google Shape;578;p85"/>
          <p:cNvPicPr preferRelativeResize="0"/>
          <p:nvPr/>
        </p:nvPicPr>
        <p:blipFill rotWithShape="1">
          <a:blip r:embed="rId2">
            <a:alphaModFix/>
          </a:blip>
          <a:srcRect b="4745" l="4896" r="4838" t="64002"/>
          <a:stretch/>
        </p:blipFill>
        <p:spPr>
          <a:xfrm>
            <a:off x="11133886" y="6578771"/>
            <a:ext cx="842095" cy="1473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1">
  <p:cSld name="Standard Title 1">
    <p:bg>
      <p:bgPr>
        <a:solidFill>
          <a:srgbClr val="5C5F61"/>
        </a:solidFill>
      </p:bgPr>
    </p:bg>
    <p:spTree>
      <p:nvGrpSpPr>
        <p:cNvPr id="579" name="Shape 579"/>
        <p:cNvGrpSpPr/>
        <p:nvPr/>
      </p:nvGrpSpPr>
      <p:grpSpPr>
        <a:xfrm>
          <a:off x="0" y="0"/>
          <a:ext cx="0" cy="0"/>
          <a:chOff x="0" y="0"/>
          <a:chExt cx="0" cy="0"/>
        </a:xfrm>
      </p:grpSpPr>
      <p:grpSp>
        <p:nvGrpSpPr>
          <p:cNvPr id="580" name="Google Shape;580;p86"/>
          <p:cNvGrpSpPr/>
          <p:nvPr/>
        </p:nvGrpSpPr>
        <p:grpSpPr>
          <a:xfrm>
            <a:off x="0" y="330"/>
            <a:ext cx="12192000" cy="4198606"/>
            <a:chOff x="228600" y="397"/>
            <a:chExt cx="14173200" cy="5028824"/>
          </a:xfrm>
        </p:grpSpPr>
        <p:sp>
          <p:nvSpPr>
            <p:cNvPr id="581" name="Google Shape;581;p86"/>
            <p:cNvSpPr/>
            <p:nvPr/>
          </p:nvSpPr>
          <p:spPr>
            <a:xfrm>
              <a:off x="228600" y="4880208"/>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2" name="Google Shape;582;p86"/>
            <p:cNvSpPr/>
            <p:nvPr/>
          </p:nvSpPr>
          <p:spPr>
            <a:xfrm>
              <a:off x="228600" y="4689671"/>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3" name="Google Shape;583;p86"/>
            <p:cNvSpPr/>
            <p:nvPr/>
          </p:nvSpPr>
          <p:spPr>
            <a:xfrm>
              <a:off x="228600" y="4495643"/>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4" name="Google Shape;584;p86"/>
            <p:cNvSpPr/>
            <p:nvPr/>
          </p:nvSpPr>
          <p:spPr>
            <a:xfrm>
              <a:off x="228600" y="4305493"/>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5" name="Google Shape;585;p86"/>
            <p:cNvSpPr/>
            <p:nvPr/>
          </p:nvSpPr>
          <p:spPr>
            <a:xfrm>
              <a:off x="228600" y="4111466"/>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6" name="Google Shape;586;p86"/>
            <p:cNvSpPr/>
            <p:nvPr/>
          </p:nvSpPr>
          <p:spPr>
            <a:xfrm>
              <a:off x="228600" y="3913556"/>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7" name="Google Shape;587;p86"/>
            <p:cNvSpPr/>
            <p:nvPr/>
          </p:nvSpPr>
          <p:spPr>
            <a:xfrm>
              <a:off x="228600" y="3713708"/>
              <a:ext cx="14173200" cy="39736"/>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8" name="Google Shape;588;p86"/>
            <p:cNvSpPr/>
            <p:nvPr/>
          </p:nvSpPr>
          <p:spPr>
            <a:xfrm rot="10800000">
              <a:off x="228600" y="2437931"/>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9" name="Google Shape;589;p86"/>
            <p:cNvSpPr/>
            <p:nvPr/>
          </p:nvSpPr>
          <p:spPr>
            <a:xfrm rot="10800000">
              <a:off x="228600" y="2648491"/>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0" name="Google Shape;590;p86"/>
            <p:cNvSpPr/>
            <p:nvPr/>
          </p:nvSpPr>
          <p:spPr>
            <a:xfrm rot="10800000">
              <a:off x="228600" y="2858041"/>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1" name="Google Shape;591;p86"/>
            <p:cNvSpPr/>
            <p:nvPr/>
          </p:nvSpPr>
          <p:spPr>
            <a:xfrm rot="10800000">
              <a:off x="228600" y="3067592"/>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2" name="Google Shape;592;p86"/>
            <p:cNvSpPr/>
            <p:nvPr/>
          </p:nvSpPr>
          <p:spPr>
            <a:xfrm rot="10800000">
              <a:off x="228600" y="3281023"/>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3" name="Google Shape;593;p86"/>
            <p:cNvSpPr/>
            <p:nvPr/>
          </p:nvSpPr>
          <p:spPr>
            <a:xfrm rot="10800000">
              <a:off x="228600" y="3496396"/>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4" name="Google Shape;594;p86"/>
            <p:cNvSpPr/>
            <p:nvPr/>
          </p:nvSpPr>
          <p:spPr>
            <a:xfrm>
              <a:off x="228600" y="2249258"/>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5" name="Google Shape;595;p86"/>
            <p:cNvSpPr/>
            <p:nvPr/>
          </p:nvSpPr>
          <p:spPr>
            <a:xfrm>
              <a:off x="228600" y="2055228"/>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6" name="Google Shape;596;p86"/>
            <p:cNvSpPr/>
            <p:nvPr/>
          </p:nvSpPr>
          <p:spPr>
            <a:xfrm>
              <a:off x="228600" y="1865080"/>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7" name="Google Shape;597;p86"/>
            <p:cNvSpPr/>
            <p:nvPr/>
          </p:nvSpPr>
          <p:spPr>
            <a:xfrm>
              <a:off x="228600" y="1671052"/>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8" name="Google Shape;598;p86"/>
            <p:cNvSpPr/>
            <p:nvPr/>
          </p:nvSpPr>
          <p:spPr>
            <a:xfrm>
              <a:off x="228600" y="1473142"/>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9" name="Google Shape;599;p86"/>
            <p:cNvSpPr/>
            <p:nvPr/>
          </p:nvSpPr>
          <p:spPr>
            <a:xfrm>
              <a:off x="228600" y="1273293"/>
              <a:ext cx="14173200" cy="39736"/>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0" name="Google Shape;600;p86"/>
            <p:cNvSpPr/>
            <p:nvPr/>
          </p:nvSpPr>
          <p:spPr>
            <a:xfrm rot="10800000">
              <a:off x="228600" y="397"/>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1" name="Google Shape;601;p86"/>
            <p:cNvSpPr/>
            <p:nvPr/>
          </p:nvSpPr>
          <p:spPr>
            <a:xfrm rot="10800000">
              <a:off x="228600" y="210957"/>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2" name="Google Shape;602;p86"/>
            <p:cNvSpPr/>
            <p:nvPr/>
          </p:nvSpPr>
          <p:spPr>
            <a:xfrm rot="10800000">
              <a:off x="228600" y="420508"/>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3" name="Google Shape;603;p86"/>
            <p:cNvSpPr/>
            <p:nvPr/>
          </p:nvSpPr>
          <p:spPr>
            <a:xfrm rot="10800000">
              <a:off x="228600" y="630057"/>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4" name="Google Shape;604;p86"/>
            <p:cNvSpPr/>
            <p:nvPr/>
          </p:nvSpPr>
          <p:spPr>
            <a:xfrm rot="10800000">
              <a:off x="228600" y="843491"/>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5" name="Google Shape;605;p86"/>
            <p:cNvSpPr/>
            <p:nvPr/>
          </p:nvSpPr>
          <p:spPr>
            <a:xfrm rot="10800000">
              <a:off x="228600" y="1058857"/>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06" name="Google Shape;606;p86"/>
          <p:cNvCxnSpPr/>
          <p:nvPr/>
        </p:nvCxnSpPr>
        <p:spPr>
          <a:xfrm>
            <a:off x="476250" y="5462828"/>
            <a:ext cx="11239500" cy="0"/>
          </a:xfrm>
          <a:prstGeom prst="straightConnector1">
            <a:avLst/>
          </a:prstGeom>
          <a:noFill/>
          <a:ln cap="flat" cmpd="sng" w="9525">
            <a:solidFill>
              <a:srgbClr val="BCBEC0"/>
            </a:solidFill>
            <a:prstDash val="solid"/>
            <a:round/>
            <a:headEnd len="sm" w="sm" type="none"/>
            <a:tailEnd len="sm" w="sm" type="none"/>
          </a:ln>
        </p:spPr>
      </p:cxnSp>
      <p:sp>
        <p:nvSpPr>
          <p:cNvPr id="607" name="Google Shape;607;p86"/>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A5A5A5"/>
              </a:buClr>
              <a:buSzPts val="3200"/>
              <a:buFont typeface="DM Sans"/>
              <a:buNone/>
              <a:defRPr b="1" i="0" sz="3200">
                <a:solidFill>
                  <a:srgbClr val="A5A5A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86"/>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D6D7D8"/>
              </a:buClr>
              <a:buSzPts val="4000"/>
              <a:buFont typeface="DM Sans Medium"/>
              <a:buNone/>
              <a:defRPr b="1" i="0" sz="4000" strike="noStrike">
                <a:solidFill>
                  <a:srgbClr val="D6D7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86"/>
          <p:cNvSpPr txBox="1"/>
          <p:nvPr>
            <p:ph idx="3" type="body"/>
          </p:nvPr>
        </p:nvSpPr>
        <p:spPr>
          <a:xfrm>
            <a:off x="6145936" y="5904015"/>
            <a:ext cx="3723041"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D8D8D8"/>
              </a:buClr>
              <a:buSzPts val="1667"/>
              <a:buFont typeface="DM Sans Medium"/>
              <a:buNone/>
              <a:defRPr b="0" i="0" sz="1667">
                <a:solidFill>
                  <a:srgbClr val="D8D8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86"/>
          <p:cNvSpPr txBox="1"/>
          <p:nvPr>
            <p:ph idx="4" type="body"/>
          </p:nvPr>
        </p:nvSpPr>
        <p:spPr>
          <a:xfrm>
            <a:off x="10097332" y="5601370"/>
            <a:ext cx="1853712"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BFBFBF"/>
              </a:buClr>
              <a:buSzPts val="1200"/>
              <a:buNone/>
              <a:defRPr sz="1200">
                <a:solidFill>
                  <a:srgbClr val="BFBFBF"/>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86"/>
          <p:cNvSpPr/>
          <p:nvPr/>
        </p:nvSpPr>
        <p:spPr>
          <a:xfrm>
            <a:off x="0" y="6204000"/>
            <a:ext cx="1158000" cy="65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612" name="Google Shape;612;p86"/>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613" name="Google Shape;613;p86"/>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2">
  <p:cSld name="Standard Title 2">
    <p:bg>
      <p:bgPr>
        <a:solidFill>
          <a:schemeClr val="accent5"/>
        </a:solidFill>
      </p:bgPr>
    </p:bg>
    <p:spTree>
      <p:nvGrpSpPr>
        <p:cNvPr id="614" name="Shape 614"/>
        <p:cNvGrpSpPr/>
        <p:nvPr/>
      </p:nvGrpSpPr>
      <p:grpSpPr>
        <a:xfrm>
          <a:off x="0" y="0"/>
          <a:ext cx="0" cy="0"/>
          <a:chOff x="0" y="0"/>
          <a:chExt cx="0" cy="0"/>
        </a:xfrm>
      </p:grpSpPr>
      <p:grpSp>
        <p:nvGrpSpPr>
          <p:cNvPr id="615" name="Google Shape;615;p87"/>
          <p:cNvGrpSpPr/>
          <p:nvPr/>
        </p:nvGrpSpPr>
        <p:grpSpPr>
          <a:xfrm>
            <a:off x="0" y="330"/>
            <a:ext cx="12192000" cy="4198606"/>
            <a:chOff x="228600" y="396"/>
            <a:chExt cx="14173200" cy="5028804"/>
          </a:xfrm>
        </p:grpSpPr>
        <p:sp>
          <p:nvSpPr>
            <p:cNvPr id="616" name="Google Shape;616;p87"/>
            <p:cNvSpPr/>
            <p:nvPr/>
          </p:nvSpPr>
          <p:spPr>
            <a:xfrm>
              <a:off x="228600" y="4880187"/>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17" name="Google Shape;617;p87"/>
            <p:cNvSpPr/>
            <p:nvPr/>
          </p:nvSpPr>
          <p:spPr>
            <a:xfrm>
              <a:off x="228600" y="4689651"/>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18" name="Google Shape;618;p87"/>
            <p:cNvSpPr/>
            <p:nvPr/>
          </p:nvSpPr>
          <p:spPr>
            <a:xfrm>
              <a:off x="228600" y="4495624"/>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19" name="Google Shape;619;p87"/>
            <p:cNvSpPr/>
            <p:nvPr/>
          </p:nvSpPr>
          <p:spPr>
            <a:xfrm>
              <a:off x="228600" y="4305476"/>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0" name="Google Shape;620;p87"/>
            <p:cNvSpPr/>
            <p:nvPr/>
          </p:nvSpPr>
          <p:spPr>
            <a:xfrm>
              <a:off x="228600" y="4111449"/>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1" name="Google Shape;621;p87"/>
            <p:cNvSpPr/>
            <p:nvPr/>
          </p:nvSpPr>
          <p:spPr>
            <a:xfrm>
              <a:off x="228600" y="3913540"/>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2" name="Google Shape;622;p87"/>
            <p:cNvSpPr/>
            <p:nvPr/>
          </p:nvSpPr>
          <p:spPr>
            <a:xfrm>
              <a:off x="228600" y="3713692"/>
              <a:ext cx="14173200" cy="39736"/>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3" name="Google Shape;623;p87"/>
            <p:cNvSpPr/>
            <p:nvPr/>
          </p:nvSpPr>
          <p:spPr>
            <a:xfrm rot="10800000">
              <a:off x="228600" y="2437920"/>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4" name="Google Shape;624;p87"/>
            <p:cNvSpPr/>
            <p:nvPr/>
          </p:nvSpPr>
          <p:spPr>
            <a:xfrm rot="10800000">
              <a:off x="228600" y="2648479"/>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5" name="Google Shape;625;p87"/>
            <p:cNvSpPr/>
            <p:nvPr/>
          </p:nvSpPr>
          <p:spPr>
            <a:xfrm rot="10800000">
              <a:off x="228600" y="2858029"/>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6" name="Google Shape;626;p87"/>
            <p:cNvSpPr/>
            <p:nvPr/>
          </p:nvSpPr>
          <p:spPr>
            <a:xfrm rot="10800000">
              <a:off x="228600" y="3067579"/>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7" name="Google Shape;627;p87"/>
            <p:cNvSpPr/>
            <p:nvPr/>
          </p:nvSpPr>
          <p:spPr>
            <a:xfrm rot="10800000">
              <a:off x="228600" y="3281009"/>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8" name="Google Shape;628;p87"/>
            <p:cNvSpPr/>
            <p:nvPr/>
          </p:nvSpPr>
          <p:spPr>
            <a:xfrm rot="10800000">
              <a:off x="228600" y="3496381"/>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9" name="Google Shape;629;p87"/>
            <p:cNvSpPr/>
            <p:nvPr/>
          </p:nvSpPr>
          <p:spPr>
            <a:xfrm>
              <a:off x="228600" y="2249247"/>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0" name="Google Shape;630;p87"/>
            <p:cNvSpPr/>
            <p:nvPr/>
          </p:nvSpPr>
          <p:spPr>
            <a:xfrm>
              <a:off x="228600" y="2055219"/>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1" name="Google Shape;631;p87"/>
            <p:cNvSpPr/>
            <p:nvPr/>
          </p:nvSpPr>
          <p:spPr>
            <a:xfrm>
              <a:off x="228600" y="1865072"/>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2" name="Google Shape;632;p87"/>
            <p:cNvSpPr/>
            <p:nvPr/>
          </p:nvSpPr>
          <p:spPr>
            <a:xfrm>
              <a:off x="228600" y="1671044"/>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3" name="Google Shape;633;p87"/>
            <p:cNvSpPr/>
            <p:nvPr/>
          </p:nvSpPr>
          <p:spPr>
            <a:xfrm>
              <a:off x="228600" y="1473135"/>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4" name="Google Shape;634;p87"/>
            <p:cNvSpPr/>
            <p:nvPr/>
          </p:nvSpPr>
          <p:spPr>
            <a:xfrm>
              <a:off x="228600" y="1273287"/>
              <a:ext cx="14173200" cy="39736"/>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5" name="Google Shape;635;p87"/>
            <p:cNvSpPr/>
            <p:nvPr/>
          </p:nvSpPr>
          <p:spPr>
            <a:xfrm rot="10800000">
              <a:off x="228600" y="396"/>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6" name="Google Shape;636;p87"/>
            <p:cNvSpPr/>
            <p:nvPr/>
          </p:nvSpPr>
          <p:spPr>
            <a:xfrm rot="10800000">
              <a:off x="228600" y="210955"/>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7" name="Google Shape;637;p87"/>
            <p:cNvSpPr/>
            <p:nvPr/>
          </p:nvSpPr>
          <p:spPr>
            <a:xfrm rot="10800000">
              <a:off x="228600" y="420505"/>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8" name="Google Shape;638;p87"/>
            <p:cNvSpPr/>
            <p:nvPr/>
          </p:nvSpPr>
          <p:spPr>
            <a:xfrm rot="10800000">
              <a:off x="228600" y="630055"/>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9" name="Google Shape;639;p87"/>
            <p:cNvSpPr/>
            <p:nvPr/>
          </p:nvSpPr>
          <p:spPr>
            <a:xfrm rot="10800000">
              <a:off x="228600" y="843486"/>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0" name="Google Shape;640;p87"/>
            <p:cNvSpPr/>
            <p:nvPr/>
          </p:nvSpPr>
          <p:spPr>
            <a:xfrm rot="10800000">
              <a:off x="228600" y="1058857"/>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41" name="Google Shape;641;p87"/>
          <p:cNvCxnSpPr/>
          <p:nvPr/>
        </p:nvCxnSpPr>
        <p:spPr>
          <a:xfrm>
            <a:off x="476250" y="5462828"/>
            <a:ext cx="11239500" cy="0"/>
          </a:xfrm>
          <a:prstGeom prst="straightConnector1">
            <a:avLst/>
          </a:prstGeom>
          <a:noFill/>
          <a:ln cap="flat" cmpd="sng" w="9525">
            <a:solidFill>
              <a:srgbClr val="66B5FA"/>
            </a:solidFill>
            <a:prstDash val="solid"/>
            <a:round/>
            <a:headEnd len="sm" w="sm" type="none"/>
            <a:tailEnd len="sm" w="sm" type="none"/>
          </a:ln>
        </p:spPr>
      </p:cxnSp>
      <p:pic>
        <p:nvPicPr>
          <p:cNvPr id="642" name="Google Shape;642;p87"/>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643" name="Google Shape;643;p87"/>
          <p:cNvSpPr/>
          <p:nvPr/>
        </p:nvSpPr>
        <p:spPr>
          <a:xfrm>
            <a:off x="0" y="6204000"/>
            <a:ext cx="1158000" cy="65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4" name="Google Shape;644;p87"/>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97CEFC"/>
              </a:buClr>
              <a:buSzPts val="3200"/>
              <a:buFont typeface="DM Sans"/>
              <a:buNone/>
              <a:defRPr b="1" i="0" sz="3200">
                <a:solidFill>
                  <a:srgbClr val="97CEFC"/>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87"/>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CBE6FD"/>
              </a:buClr>
              <a:buSzPts val="4000"/>
              <a:buFont typeface="DM Sans Medium"/>
              <a:buNone/>
              <a:defRPr b="1" i="0" sz="4000" strike="noStrike">
                <a:solidFill>
                  <a:srgbClr val="CBE6FD"/>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87"/>
          <p:cNvSpPr txBox="1"/>
          <p:nvPr>
            <p:ph idx="3" type="body"/>
          </p:nvPr>
        </p:nvSpPr>
        <p:spPr>
          <a:xfrm>
            <a:off x="6095999" y="5910266"/>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97CEFC"/>
              </a:buClr>
              <a:buSzPts val="1667"/>
              <a:buFont typeface="DM Sans Medium"/>
              <a:buNone/>
              <a:defRPr b="0" i="0" sz="1667">
                <a:solidFill>
                  <a:srgbClr val="97CEFC"/>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87"/>
          <p:cNvSpPr txBox="1"/>
          <p:nvPr>
            <p:ph idx="4" type="body"/>
          </p:nvPr>
        </p:nvSpPr>
        <p:spPr>
          <a:xfrm>
            <a:off x="10097333" y="5667009"/>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CBE6FD"/>
              </a:buClr>
              <a:buSzPts val="1200"/>
              <a:buNone/>
              <a:defRPr sz="1200">
                <a:solidFill>
                  <a:srgbClr val="CBE6FD"/>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648" name="Google Shape;648;p87"/>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4">
  <p:cSld name="Standard Title 4">
    <p:bg>
      <p:bgPr>
        <a:solidFill>
          <a:schemeClr val="accent2"/>
        </a:solidFill>
      </p:bgPr>
    </p:bg>
    <p:spTree>
      <p:nvGrpSpPr>
        <p:cNvPr id="649" name="Shape 649"/>
        <p:cNvGrpSpPr/>
        <p:nvPr/>
      </p:nvGrpSpPr>
      <p:grpSpPr>
        <a:xfrm>
          <a:off x="0" y="0"/>
          <a:ext cx="0" cy="0"/>
          <a:chOff x="0" y="0"/>
          <a:chExt cx="0" cy="0"/>
        </a:xfrm>
      </p:grpSpPr>
      <p:grpSp>
        <p:nvGrpSpPr>
          <p:cNvPr id="650" name="Google Shape;650;p88"/>
          <p:cNvGrpSpPr/>
          <p:nvPr/>
        </p:nvGrpSpPr>
        <p:grpSpPr>
          <a:xfrm>
            <a:off x="0" y="330"/>
            <a:ext cx="12192000" cy="4198606"/>
            <a:chOff x="-1" y="395"/>
            <a:chExt cx="14630400" cy="5038327"/>
          </a:xfrm>
        </p:grpSpPr>
        <p:sp>
          <p:nvSpPr>
            <p:cNvPr id="651" name="Google Shape;651;p88"/>
            <p:cNvSpPr/>
            <p:nvPr/>
          </p:nvSpPr>
          <p:spPr>
            <a:xfrm>
              <a:off x="-1" y="4889427"/>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2" name="Google Shape;652;p88"/>
            <p:cNvSpPr/>
            <p:nvPr/>
          </p:nvSpPr>
          <p:spPr>
            <a:xfrm>
              <a:off x="-1" y="4698530"/>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3" name="Google Shape;653;p88"/>
            <p:cNvSpPr/>
            <p:nvPr/>
          </p:nvSpPr>
          <p:spPr>
            <a:xfrm>
              <a:off x="-1" y="4504136"/>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4" name="Google Shape;654;p88"/>
            <p:cNvSpPr/>
            <p:nvPr/>
          </p:nvSpPr>
          <p:spPr>
            <a:xfrm>
              <a:off x="-1" y="4313627"/>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5" name="Google Shape;655;p88"/>
            <p:cNvSpPr/>
            <p:nvPr/>
          </p:nvSpPr>
          <p:spPr>
            <a:xfrm>
              <a:off x="-1" y="4119233"/>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6" name="Google Shape;656;p88"/>
            <p:cNvSpPr/>
            <p:nvPr/>
          </p:nvSpPr>
          <p:spPr>
            <a:xfrm>
              <a:off x="-1" y="3920949"/>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7" name="Google Shape;657;p88"/>
            <p:cNvSpPr/>
            <p:nvPr/>
          </p:nvSpPr>
          <p:spPr>
            <a:xfrm>
              <a:off x="-1" y="3720723"/>
              <a:ext cx="14630399" cy="39811"/>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8" name="Google Shape;658;p88"/>
            <p:cNvSpPr/>
            <p:nvPr/>
          </p:nvSpPr>
          <p:spPr>
            <a:xfrm rot="10800000">
              <a:off x="0" y="2442535"/>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9" name="Google Shape;659;p88"/>
            <p:cNvSpPr/>
            <p:nvPr/>
          </p:nvSpPr>
          <p:spPr>
            <a:xfrm rot="10800000">
              <a:off x="0" y="2653493"/>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0" name="Google Shape;660;p88"/>
            <p:cNvSpPr/>
            <p:nvPr/>
          </p:nvSpPr>
          <p:spPr>
            <a:xfrm rot="10800000">
              <a:off x="0" y="2863439"/>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1" name="Google Shape;661;p88"/>
            <p:cNvSpPr/>
            <p:nvPr/>
          </p:nvSpPr>
          <p:spPr>
            <a:xfrm rot="10800000">
              <a:off x="0" y="3073386"/>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2" name="Google Shape;662;p88"/>
            <p:cNvSpPr/>
            <p:nvPr/>
          </p:nvSpPr>
          <p:spPr>
            <a:xfrm rot="10800000">
              <a:off x="0" y="3287220"/>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3" name="Google Shape;663;p88"/>
            <p:cNvSpPr/>
            <p:nvPr/>
          </p:nvSpPr>
          <p:spPr>
            <a:xfrm rot="10800000">
              <a:off x="0" y="3503000"/>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4" name="Google Shape;664;p88"/>
            <p:cNvSpPr/>
            <p:nvPr/>
          </p:nvSpPr>
          <p:spPr>
            <a:xfrm>
              <a:off x="-1" y="2253505"/>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5" name="Google Shape;665;p88"/>
            <p:cNvSpPr/>
            <p:nvPr/>
          </p:nvSpPr>
          <p:spPr>
            <a:xfrm>
              <a:off x="-1" y="2059109"/>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6" name="Google Shape;666;p88"/>
            <p:cNvSpPr/>
            <p:nvPr/>
          </p:nvSpPr>
          <p:spPr>
            <a:xfrm>
              <a:off x="-1" y="1868602"/>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7" name="Google Shape;667;p88"/>
            <p:cNvSpPr/>
            <p:nvPr/>
          </p:nvSpPr>
          <p:spPr>
            <a:xfrm>
              <a:off x="-1" y="1674207"/>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8" name="Google Shape;668;p88"/>
            <p:cNvSpPr/>
            <p:nvPr/>
          </p:nvSpPr>
          <p:spPr>
            <a:xfrm>
              <a:off x="-1" y="1475923"/>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9" name="Google Shape;669;p88"/>
            <p:cNvSpPr/>
            <p:nvPr/>
          </p:nvSpPr>
          <p:spPr>
            <a:xfrm>
              <a:off x="-1" y="1275696"/>
              <a:ext cx="14630399" cy="39811"/>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0" name="Google Shape;670;p88"/>
            <p:cNvSpPr/>
            <p:nvPr/>
          </p:nvSpPr>
          <p:spPr>
            <a:xfrm rot="10800000">
              <a:off x="0" y="395"/>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3"/>
                </a:solidFill>
                <a:latin typeface="Arial"/>
                <a:ea typeface="Arial"/>
                <a:cs typeface="Arial"/>
                <a:sym typeface="Arial"/>
              </a:endParaRPr>
            </a:p>
          </p:txBody>
        </p:sp>
        <p:sp>
          <p:nvSpPr>
            <p:cNvPr id="671" name="Google Shape;671;p88"/>
            <p:cNvSpPr/>
            <p:nvPr/>
          </p:nvSpPr>
          <p:spPr>
            <a:xfrm rot="10800000">
              <a:off x="0" y="211353"/>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2" name="Google Shape;672;p88"/>
            <p:cNvSpPr/>
            <p:nvPr/>
          </p:nvSpPr>
          <p:spPr>
            <a:xfrm rot="10800000">
              <a:off x="0" y="421300"/>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3" name="Google Shape;673;p88"/>
            <p:cNvSpPr/>
            <p:nvPr/>
          </p:nvSpPr>
          <p:spPr>
            <a:xfrm rot="10800000">
              <a:off x="0" y="631246"/>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4" name="Google Shape;674;p88"/>
            <p:cNvSpPr/>
            <p:nvPr/>
          </p:nvSpPr>
          <p:spPr>
            <a:xfrm rot="10800000">
              <a:off x="0" y="845082"/>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5" name="Google Shape;675;p88"/>
            <p:cNvSpPr/>
            <p:nvPr/>
          </p:nvSpPr>
          <p:spPr>
            <a:xfrm rot="10800000">
              <a:off x="0" y="1060860"/>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76" name="Google Shape;676;p88"/>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sp>
        <p:nvSpPr>
          <p:cNvPr id="677" name="Google Shape;677;p88"/>
          <p:cNvSpPr/>
          <p:nvPr/>
        </p:nvSpPr>
        <p:spPr>
          <a:xfrm>
            <a:off x="0" y="6204000"/>
            <a:ext cx="11580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8" name="Google Shape;678;p88"/>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accent3"/>
              </a:buClr>
              <a:buSzPts val="3200"/>
              <a:buFont typeface="DM Sans"/>
              <a:buNone/>
              <a:defRPr b="1" i="0" sz="3200">
                <a:solidFill>
                  <a:schemeClr val="accent3"/>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88"/>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accent3"/>
              </a:buClr>
              <a:buSzPts val="4000"/>
              <a:buFont typeface="DM Sans Medium"/>
              <a:buNone/>
              <a:defRPr b="1" i="0" sz="4000" strike="noStrike">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88"/>
          <p:cNvSpPr txBox="1"/>
          <p:nvPr>
            <p:ph idx="3" type="body"/>
          </p:nvPr>
        </p:nvSpPr>
        <p:spPr>
          <a:xfrm>
            <a:off x="6010011" y="5902549"/>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accent3"/>
              </a:buClr>
              <a:buSzPts val="1667"/>
              <a:buFont typeface="DM Sans Medium"/>
              <a:buNone/>
              <a:defRPr b="0" i="0" sz="1667">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88"/>
          <p:cNvSpPr txBox="1"/>
          <p:nvPr>
            <p:ph idx="4" type="body"/>
          </p:nvPr>
        </p:nvSpPr>
        <p:spPr>
          <a:xfrm>
            <a:off x="10097332" y="5660657"/>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accent3"/>
              </a:buClr>
              <a:buSzPts val="1200"/>
              <a:buNone/>
              <a:defRPr sz="1200">
                <a:solidFill>
                  <a:schemeClr val="accent3"/>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82" name="Google Shape;682;p88"/>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683" name="Google Shape;683;p88"/>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3">
  <p:cSld name="Section Title Arrow 3">
    <p:spTree>
      <p:nvGrpSpPr>
        <p:cNvPr id="684" name="Shape 684"/>
        <p:cNvGrpSpPr/>
        <p:nvPr/>
      </p:nvGrpSpPr>
      <p:grpSpPr>
        <a:xfrm>
          <a:off x="0" y="0"/>
          <a:ext cx="0" cy="0"/>
          <a:chOff x="0" y="0"/>
          <a:chExt cx="0" cy="0"/>
        </a:xfrm>
      </p:grpSpPr>
      <p:sp>
        <p:nvSpPr>
          <p:cNvPr id="685" name="Google Shape;685;p8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86" name="Google Shape;686;p89"/>
          <p:cNvSpPr txBox="1"/>
          <p:nvPr>
            <p:ph type="title"/>
          </p:nvPr>
        </p:nvSpPr>
        <p:spPr>
          <a:xfrm>
            <a:off x="5210735" y="989327"/>
            <a:ext cx="6152030" cy="507734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3000"/>
              <a:buFont typeface="DM Sans Medium"/>
              <a:buNone/>
              <a:defRPr b="0" i="0" sz="300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687" name="Google Shape;687;p89"/>
          <p:cNvGrpSpPr/>
          <p:nvPr/>
        </p:nvGrpSpPr>
        <p:grpSpPr>
          <a:xfrm>
            <a:off x="0" y="4477926"/>
            <a:ext cx="12192000" cy="2367623"/>
            <a:chOff x="228600" y="396"/>
            <a:chExt cx="14173200" cy="5028804"/>
          </a:xfrm>
        </p:grpSpPr>
        <p:sp>
          <p:nvSpPr>
            <p:cNvPr id="688" name="Google Shape;688;p89"/>
            <p:cNvSpPr/>
            <p:nvPr/>
          </p:nvSpPr>
          <p:spPr>
            <a:xfrm>
              <a:off x="228600" y="4880187"/>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89" name="Google Shape;689;p89"/>
            <p:cNvSpPr/>
            <p:nvPr/>
          </p:nvSpPr>
          <p:spPr>
            <a:xfrm>
              <a:off x="228600" y="4689651"/>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0" name="Google Shape;690;p89"/>
            <p:cNvSpPr/>
            <p:nvPr/>
          </p:nvSpPr>
          <p:spPr>
            <a:xfrm>
              <a:off x="228600" y="4495624"/>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1" name="Google Shape;691;p89"/>
            <p:cNvSpPr/>
            <p:nvPr/>
          </p:nvSpPr>
          <p:spPr>
            <a:xfrm>
              <a:off x="228600" y="4305476"/>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2" name="Google Shape;692;p89"/>
            <p:cNvSpPr/>
            <p:nvPr/>
          </p:nvSpPr>
          <p:spPr>
            <a:xfrm>
              <a:off x="228600" y="4111449"/>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3" name="Google Shape;693;p89"/>
            <p:cNvSpPr/>
            <p:nvPr/>
          </p:nvSpPr>
          <p:spPr>
            <a:xfrm>
              <a:off x="228600" y="3913540"/>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4" name="Google Shape;694;p89"/>
            <p:cNvSpPr/>
            <p:nvPr/>
          </p:nvSpPr>
          <p:spPr>
            <a:xfrm>
              <a:off x="228600" y="3713692"/>
              <a:ext cx="14173200" cy="39736"/>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5" name="Google Shape;695;p89"/>
            <p:cNvSpPr/>
            <p:nvPr/>
          </p:nvSpPr>
          <p:spPr>
            <a:xfrm rot="10800000">
              <a:off x="228600" y="2437920"/>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6" name="Google Shape;696;p89"/>
            <p:cNvSpPr/>
            <p:nvPr/>
          </p:nvSpPr>
          <p:spPr>
            <a:xfrm rot="10800000">
              <a:off x="228600" y="2648479"/>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7" name="Google Shape;697;p89"/>
            <p:cNvSpPr/>
            <p:nvPr/>
          </p:nvSpPr>
          <p:spPr>
            <a:xfrm rot="10800000">
              <a:off x="228600" y="2858029"/>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8" name="Google Shape;698;p89"/>
            <p:cNvSpPr/>
            <p:nvPr/>
          </p:nvSpPr>
          <p:spPr>
            <a:xfrm rot="10800000">
              <a:off x="228600" y="3067579"/>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9" name="Google Shape;699;p89"/>
            <p:cNvSpPr/>
            <p:nvPr/>
          </p:nvSpPr>
          <p:spPr>
            <a:xfrm rot="10800000">
              <a:off x="228600" y="3281009"/>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0" name="Google Shape;700;p89"/>
            <p:cNvSpPr/>
            <p:nvPr/>
          </p:nvSpPr>
          <p:spPr>
            <a:xfrm rot="10800000">
              <a:off x="228600" y="3496381"/>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1" name="Google Shape;701;p89"/>
            <p:cNvSpPr/>
            <p:nvPr/>
          </p:nvSpPr>
          <p:spPr>
            <a:xfrm>
              <a:off x="228600" y="2249247"/>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2" name="Google Shape;702;p89"/>
            <p:cNvSpPr/>
            <p:nvPr/>
          </p:nvSpPr>
          <p:spPr>
            <a:xfrm>
              <a:off x="228600" y="2055219"/>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3" name="Google Shape;703;p89"/>
            <p:cNvSpPr/>
            <p:nvPr/>
          </p:nvSpPr>
          <p:spPr>
            <a:xfrm>
              <a:off x="228600" y="1865072"/>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4" name="Google Shape;704;p89"/>
            <p:cNvSpPr/>
            <p:nvPr/>
          </p:nvSpPr>
          <p:spPr>
            <a:xfrm>
              <a:off x="228600" y="1671044"/>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5" name="Google Shape;705;p89"/>
            <p:cNvSpPr/>
            <p:nvPr/>
          </p:nvSpPr>
          <p:spPr>
            <a:xfrm>
              <a:off x="228600" y="1473135"/>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6" name="Google Shape;706;p89"/>
            <p:cNvSpPr/>
            <p:nvPr/>
          </p:nvSpPr>
          <p:spPr>
            <a:xfrm>
              <a:off x="228600" y="1273287"/>
              <a:ext cx="14173200" cy="39736"/>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7" name="Google Shape;707;p89"/>
            <p:cNvSpPr/>
            <p:nvPr/>
          </p:nvSpPr>
          <p:spPr>
            <a:xfrm rot="10800000">
              <a:off x="228600" y="396"/>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8" name="Google Shape;708;p89"/>
            <p:cNvSpPr/>
            <p:nvPr/>
          </p:nvSpPr>
          <p:spPr>
            <a:xfrm rot="10800000">
              <a:off x="228600" y="210955"/>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9" name="Google Shape;709;p89"/>
            <p:cNvSpPr/>
            <p:nvPr/>
          </p:nvSpPr>
          <p:spPr>
            <a:xfrm rot="10800000">
              <a:off x="228600" y="420505"/>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0" name="Google Shape;710;p89"/>
            <p:cNvSpPr/>
            <p:nvPr/>
          </p:nvSpPr>
          <p:spPr>
            <a:xfrm rot="10800000">
              <a:off x="228600" y="630055"/>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1" name="Google Shape;711;p89"/>
            <p:cNvSpPr/>
            <p:nvPr/>
          </p:nvSpPr>
          <p:spPr>
            <a:xfrm rot="10800000">
              <a:off x="228600" y="843486"/>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2" name="Google Shape;712;p89"/>
            <p:cNvSpPr/>
            <p:nvPr/>
          </p:nvSpPr>
          <p:spPr>
            <a:xfrm rot="10800000">
              <a:off x="228600" y="1058857"/>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13" name="Google Shape;713;p89"/>
          <p:cNvSpPr/>
          <p:nvPr/>
        </p:nvSpPr>
        <p:spPr>
          <a:xfrm rot="-8100000">
            <a:off x="334006" y="1732887"/>
            <a:ext cx="3590223" cy="35902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s w/arrow 2">
  <p:cSld name="1_Two Columns w/arrow 2">
    <p:spTree>
      <p:nvGrpSpPr>
        <p:cNvPr id="115" name="Shape 115"/>
        <p:cNvGrpSpPr/>
        <p:nvPr/>
      </p:nvGrpSpPr>
      <p:grpSpPr>
        <a:xfrm>
          <a:off x="0" y="0"/>
          <a:ext cx="0" cy="0"/>
          <a:chOff x="0" y="0"/>
          <a:chExt cx="0" cy="0"/>
        </a:xfrm>
      </p:grpSpPr>
      <p:sp>
        <p:nvSpPr>
          <p:cNvPr id="116" name="Google Shape;116;p3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7" name="Google Shape;117;p39"/>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8" name="Google Shape;118;p39"/>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19" name="Google Shape;119;p39"/>
          <p:cNvGrpSpPr/>
          <p:nvPr/>
        </p:nvGrpSpPr>
        <p:grpSpPr>
          <a:xfrm>
            <a:off x="481582" y="896740"/>
            <a:ext cx="430723" cy="760860"/>
            <a:chOff x="5962307" y="432768"/>
            <a:chExt cx="1057621" cy="1754327"/>
          </a:xfrm>
        </p:grpSpPr>
        <p:sp>
          <p:nvSpPr>
            <p:cNvPr id="120" name="Google Shape;120;p39"/>
            <p:cNvSpPr/>
            <p:nvPr/>
          </p:nvSpPr>
          <p:spPr>
            <a:xfrm rot="8100000">
              <a:off x="5871258" y="1536756"/>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21" name="Google Shape;121;p39"/>
            <p:cNvSpPr/>
            <p:nvPr/>
          </p:nvSpPr>
          <p:spPr>
            <a:xfrm rot="-8100000">
              <a:off x="5880397" y="830911"/>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22" name="Google Shape;122;p3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tripes 2">
  <p:cSld name="Section Title Stripes 2">
    <p:spTree>
      <p:nvGrpSpPr>
        <p:cNvPr id="714" name="Shape 714"/>
        <p:cNvGrpSpPr/>
        <p:nvPr/>
      </p:nvGrpSpPr>
      <p:grpSpPr>
        <a:xfrm>
          <a:off x="0" y="0"/>
          <a:ext cx="0" cy="0"/>
          <a:chOff x="0" y="0"/>
          <a:chExt cx="0" cy="0"/>
        </a:xfrm>
      </p:grpSpPr>
      <p:sp>
        <p:nvSpPr>
          <p:cNvPr id="715" name="Google Shape;715;p90"/>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716" name="Google Shape;716;p90"/>
          <p:cNvGrpSpPr/>
          <p:nvPr/>
        </p:nvGrpSpPr>
        <p:grpSpPr>
          <a:xfrm>
            <a:off x="1" y="330"/>
            <a:ext cx="12192000" cy="6857671"/>
            <a:chOff x="228600" y="396"/>
            <a:chExt cx="14173200" cy="5028804"/>
          </a:xfrm>
        </p:grpSpPr>
        <p:sp>
          <p:nvSpPr>
            <p:cNvPr id="717" name="Google Shape;717;p90"/>
            <p:cNvSpPr/>
            <p:nvPr/>
          </p:nvSpPr>
          <p:spPr>
            <a:xfrm>
              <a:off x="228600" y="4880187"/>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8" name="Google Shape;718;p90"/>
            <p:cNvSpPr/>
            <p:nvPr/>
          </p:nvSpPr>
          <p:spPr>
            <a:xfrm>
              <a:off x="228600" y="4689651"/>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9" name="Google Shape;719;p90"/>
            <p:cNvSpPr/>
            <p:nvPr/>
          </p:nvSpPr>
          <p:spPr>
            <a:xfrm>
              <a:off x="228600" y="4495624"/>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0" name="Google Shape;720;p90"/>
            <p:cNvSpPr/>
            <p:nvPr/>
          </p:nvSpPr>
          <p:spPr>
            <a:xfrm>
              <a:off x="228600" y="4305476"/>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1" name="Google Shape;721;p90"/>
            <p:cNvSpPr/>
            <p:nvPr/>
          </p:nvSpPr>
          <p:spPr>
            <a:xfrm>
              <a:off x="228600" y="4111449"/>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2" name="Google Shape;722;p90"/>
            <p:cNvSpPr/>
            <p:nvPr/>
          </p:nvSpPr>
          <p:spPr>
            <a:xfrm>
              <a:off x="228600" y="3913540"/>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3" name="Google Shape;723;p90"/>
            <p:cNvSpPr/>
            <p:nvPr/>
          </p:nvSpPr>
          <p:spPr>
            <a:xfrm>
              <a:off x="228600" y="3713692"/>
              <a:ext cx="14173200" cy="39736"/>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4" name="Google Shape;724;p90"/>
            <p:cNvSpPr/>
            <p:nvPr/>
          </p:nvSpPr>
          <p:spPr>
            <a:xfrm rot="10800000">
              <a:off x="228600" y="2437920"/>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5" name="Google Shape;725;p90"/>
            <p:cNvSpPr/>
            <p:nvPr/>
          </p:nvSpPr>
          <p:spPr>
            <a:xfrm rot="10800000">
              <a:off x="228600" y="2648479"/>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6" name="Google Shape;726;p90"/>
            <p:cNvSpPr/>
            <p:nvPr/>
          </p:nvSpPr>
          <p:spPr>
            <a:xfrm rot="10800000">
              <a:off x="228600" y="2858029"/>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7" name="Google Shape;727;p90"/>
            <p:cNvSpPr/>
            <p:nvPr/>
          </p:nvSpPr>
          <p:spPr>
            <a:xfrm rot="10800000">
              <a:off x="228600" y="3067579"/>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8" name="Google Shape;728;p90"/>
            <p:cNvSpPr/>
            <p:nvPr/>
          </p:nvSpPr>
          <p:spPr>
            <a:xfrm rot="10800000">
              <a:off x="228600" y="3281009"/>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9" name="Google Shape;729;p90"/>
            <p:cNvSpPr/>
            <p:nvPr/>
          </p:nvSpPr>
          <p:spPr>
            <a:xfrm rot="10800000">
              <a:off x="228600" y="3496381"/>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0" name="Google Shape;730;p90"/>
            <p:cNvSpPr/>
            <p:nvPr/>
          </p:nvSpPr>
          <p:spPr>
            <a:xfrm>
              <a:off x="228600" y="2249247"/>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1" name="Google Shape;731;p90"/>
            <p:cNvSpPr/>
            <p:nvPr/>
          </p:nvSpPr>
          <p:spPr>
            <a:xfrm>
              <a:off x="228600" y="2055219"/>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2" name="Google Shape;732;p90"/>
            <p:cNvSpPr/>
            <p:nvPr/>
          </p:nvSpPr>
          <p:spPr>
            <a:xfrm>
              <a:off x="228600" y="1865072"/>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3" name="Google Shape;733;p90"/>
            <p:cNvSpPr/>
            <p:nvPr/>
          </p:nvSpPr>
          <p:spPr>
            <a:xfrm>
              <a:off x="228600" y="1671044"/>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4" name="Google Shape;734;p90"/>
            <p:cNvSpPr/>
            <p:nvPr/>
          </p:nvSpPr>
          <p:spPr>
            <a:xfrm>
              <a:off x="228600" y="1473135"/>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5" name="Google Shape;735;p90"/>
            <p:cNvSpPr/>
            <p:nvPr/>
          </p:nvSpPr>
          <p:spPr>
            <a:xfrm>
              <a:off x="228600" y="1273287"/>
              <a:ext cx="14173200" cy="39736"/>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6" name="Google Shape;736;p90"/>
            <p:cNvSpPr/>
            <p:nvPr/>
          </p:nvSpPr>
          <p:spPr>
            <a:xfrm rot="10800000">
              <a:off x="228600" y="396"/>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7" name="Google Shape;737;p90"/>
            <p:cNvSpPr/>
            <p:nvPr/>
          </p:nvSpPr>
          <p:spPr>
            <a:xfrm rot="10800000">
              <a:off x="228600" y="210955"/>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8" name="Google Shape;738;p90"/>
            <p:cNvSpPr/>
            <p:nvPr/>
          </p:nvSpPr>
          <p:spPr>
            <a:xfrm rot="10800000">
              <a:off x="228600" y="420505"/>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9" name="Google Shape;739;p90"/>
            <p:cNvSpPr/>
            <p:nvPr/>
          </p:nvSpPr>
          <p:spPr>
            <a:xfrm rot="10800000">
              <a:off x="228600" y="630055"/>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0" name="Google Shape;740;p90"/>
            <p:cNvSpPr/>
            <p:nvPr/>
          </p:nvSpPr>
          <p:spPr>
            <a:xfrm rot="10800000">
              <a:off x="228600" y="843486"/>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1" name="Google Shape;741;p90"/>
            <p:cNvSpPr/>
            <p:nvPr/>
          </p:nvSpPr>
          <p:spPr>
            <a:xfrm rot="10800000">
              <a:off x="228600" y="1058857"/>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42" name="Google Shape;742;p90"/>
          <p:cNvSpPr txBox="1"/>
          <p:nvPr>
            <p:ph type="title"/>
          </p:nvPr>
        </p:nvSpPr>
        <p:spPr>
          <a:xfrm>
            <a:off x="1410607" y="3015207"/>
            <a:ext cx="10287000" cy="132556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000"/>
              <a:buFont typeface="DM Sans Medium"/>
              <a:buNone/>
              <a:defRPr b="0" i="0" sz="4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43" name="Google Shape;743;p90"/>
          <p:cNvPicPr preferRelativeResize="0"/>
          <p:nvPr/>
        </p:nvPicPr>
        <p:blipFill rotWithShape="1">
          <a:blip r:embed="rId2">
            <a:alphaModFix/>
          </a:blip>
          <a:srcRect b="0" l="0" r="0" t="0"/>
          <a:stretch/>
        </p:blipFill>
        <p:spPr>
          <a:xfrm>
            <a:off x="328246" y="3521007"/>
            <a:ext cx="894751" cy="9111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1">
  <p:cSld name="Section Break Quote 1">
    <p:spTree>
      <p:nvGrpSpPr>
        <p:cNvPr id="744" name="Shape 744"/>
        <p:cNvGrpSpPr/>
        <p:nvPr/>
      </p:nvGrpSpPr>
      <p:grpSpPr>
        <a:xfrm>
          <a:off x="0" y="0"/>
          <a:ext cx="0" cy="0"/>
          <a:chOff x="0" y="0"/>
          <a:chExt cx="0" cy="0"/>
        </a:xfrm>
      </p:grpSpPr>
      <p:sp>
        <p:nvSpPr>
          <p:cNvPr id="745" name="Google Shape;745;p91"/>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6" name="Google Shape;746;p91"/>
          <p:cNvSpPr/>
          <p:nvPr/>
        </p:nvSpPr>
        <p:spPr>
          <a:xfrm rot="-8100000">
            <a:off x="588337" y="2507701"/>
            <a:ext cx="2080724" cy="2080724"/>
          </a:xfrm>
          <a:prstGeom prst="corner">
            <a:avLst>
              <a:gd fmla="val 20121" name="adj1"/>
              <a:gd fmla="val 20273"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47" name="Google Shape;747;p91"/>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2">
  <p:cSld name="Section Break Quote 2">
    <p:spTree>
      <p:nvGrpSpPr>
        <p:cNvPr id="748" name="Shape 748"/>
        <p:cNvGrpSpPr/>
        <p:nvPr/>
      </p:nvGrpSpPr>
      <p:grpSpPr>
        <a:xfrm>
          <a:off x="0" y="0"/>
          <a:ext cx="0" cy="0"/>
          <a:chOff x="0" y="0"/>
          <a:chExt cx="0" cy="0"/>
        </a:xfrm>
      </p:grpSpPr>
      <p:sp>
        <p:nvSpPr>
          <p:cNvPr id="749" name="Google Shape;749;p92"/>
          <p:cNvSpPr/>
          <p:nvPr/>
        </p:nvSpPr>
        <p:spPr>
          <a:xfrm rot="-8100000">
            <a:off x="554218" y="2507700"/>
            <a:ext cx="2080724" cy="2080724"/>
          </a:xfrm>
          <a:prstGeom prst="corner">
            <a:avLst>
              <a:gd fmla="val 20121" name="adj1"/>
              <a:gd fmla="val 20273" name="adj2"/>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0" name="Google Shape;750;p92"/>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1" name="Google Shape;751;p92"/>
          <p:cNvSpPr txBox="1"/>
          <p:nvPr/>
        </p:nvSpPr>
        <p:spPr>
          <a:xfrm>
            <a:off x="3487003" y="1428750"/>
            <a:ext cx="8359253" cy="4238625"/>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chemeClr val="dk1"/>
              </a:buClr>
              <a:buSzPts val="3000"/>
              <a:buFont typeface="DM Sans Medium"/>
              <a:buNone/>
            </a:pPr>
            <a:r>
              <a:rPr b="0" i="0" lang="en-US" sz="3000" u="none" cap="none" strike="noStrike">
                <a:solidFill>
                  <a:schemeClr val="dk1"/>
                </a:solidFill>
                <a:latin typeface="DM Sans Medium"/>
                <a:ea typeface="DM Sans Medium"/>
                <a:cs typeface="DM Sans Medium"/>
                <a:sym typeface="DM Sans Medium"/>
              </a:rPr>
              <a:t>Click to edit Master title style</a:t>
            </a:r>
            <a:endParaRPr b="0" i="0" sz="3000" u="none" cap="none" strike="noStrike">
              <a:solidFill>
                <a:schemeClr val="dk1"/>
              </a:solidFill>
              <a:latin typeface="DM Sans Medium"/>
              <a:ea typeface="DM Sans Medium"/>
              <a:cs typeface="DM Sans Medium"/>
              <a:sym typeface="DM Sans Medium"/>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3">
  <p:cSld name="Section Break Quote 3">
    <p:spTree>
      <p:nvGrpSpPr>
        <p:cNvPr id="752" name="Shape 752"/>
        <p:cNvGrpSpPr/>
        <p:nvPr/>
      </p:nvGrpSpPr>
      <p:grpSpPr>
        <a:xfrm>
          <a:off x="0" y="0"/>
          <a:ext cx="0" cy="0"/>
          <a:chOff x="0" y="0"/>
          <a:chExt cx="0" cy="0"/>
        </a:xfrm>
      </p:grpSpPr>
      <p:sp>
        <p:nvSpPr>
          <p:cNvPr id="753" name="Google Shape;753;p93"/>
          <p:cNvSpPr/>
          <p:nvPr/>
        </p:nvSpPr>
        <p:spPr>
          <a:xfrm rot="-8100000">
            <a:off x="574691" y="2507700"/>
            <a:ext cx="2080724" cy="2080724"/>
          </a:xfrm>
          <a:prstGeom prst="corner">
            <a:avLst>
              <a:gd fmla="val 20121" name="adj1"/>
              <a:gd fmla="val 20273" name="adj2"/>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4" name="Google Shape;754;p93"/>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5" name="Google Shape;755;p93"/>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5">
  <p:cSld name="Section Break Quote 5">
    <p:spTree>
      <p:nvGrpSpPr>
        <p:cNvPr id="756" name="Shape 756"/>
        <p:cNvGrpSpPr/>
        <p:nvPr/>
      </p:nvGrpSpPr>
      <p:grpSpPr>
        <a:xfrm>
          <a:off x="0" y="0"/>
          <a:ext cx="0" cy="0"/>
          <a:chOff x="0" y="0"/>
          <a:chExt cx="0" cy="0"/>
        </a:xfrm>
      </p:grpSpPr>
      <p:sp>
        <p:nvSpPr>
          <p:cNvPr id="757" name="Google Shape;757;p95"/>
          <p:cNvSpPr/>
          <p:nvPr/>
        </p:nvSpPr>
        <p:spPr>
          <a:xfrm rot="-8100000">
            <a:off x="430931" y="2580389"/>
            <a:ext cx="2080724" cy="2080724"/>
          </a:xfrm>
          <a:prstGeom prst="corner">
            <a:avLst>
              <a:gd fmla="val 20121" name="adj1"/>
              <a:gd fmla="val 20273" name="adj2"/>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8" name="Google Shape;758;p95"/>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9" name="Google Shape;759;p95"/>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1">
  <p:cSld name="Closing 1">
    <p:spTree>
      <p:nvGrpSpPr>
        <p:cNvPr id="760" name="Shape 760"/>
        <p:cNvGrpSpPr/>
        <p:nvPr/>
      </p:nvGrpSpPr>
      <p:grpSpPr>
        <a:xfrm>
          <a:off x="0" y="0"/>
          <a:ext cx="0" cy="0"/>
          <a:chOff x="0" y="0"/>
          <a:chExt cx="0" cy="0"/>
        </a:xfrm>
      </p:grpSpPr>
      <p:sp>
        <p:nvSpPr>
          <p:cNvPr id="761" name="Google Shape;761;p97"/>
          <p:cNvSpPr/>
          <p:nvPr/>
        </p:nvSpPr>
        <p:spPr>
          <a:xfrm>
            <a:off x="0" y="6218903"/>
            <a:ext cx="12192000" cy="6390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62" name="Google Shape;762;p97"/>
          <p:cNvSpPr txBox="1"/>
          <p:nvPr/>
        </p:nvSpPr>
        <p:spPr>
          <a:xfrm>
            <a:off x="1181653" y="342348"/>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63" name="Google Shape;763;p97"/>
          <p:cNvSpPr txBox="1"/>
          <p:nvPr/>
        </p:nvSpPr>
        <p:spPr>
          <a:xfrm>
            <a:off x="3637936" y="196645"/>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pic>
        <p:nvPicPr>
          <p:cNvPr id="764" name="Google Shape;764;p97"/>
          <p:cNvPicPr preferRelativeResize="0"/>
          <p:nvPr/>
        </p:nvPicPr>
        <p:blipFill rotWithShape="1">
          <a:blip r:embed="rId2">
            <a:alphaModFix/>
          </a:blip>
          <a:srcRect b="30229" l="0" r="0" t="0"/>
          <a:stretch/>
        </p:blipFill>
        <p:spPr>
          <a:xfrm>
            <a:off x="1" y="984739"/>
            <a:ext cx="12191999" cy="3892062"/>
          </a:xfrm>
          <a:prstGeom prst="rect">
            <a:avLst/>
          </a:prstGeom>
          <a:solidFill>
            <a:schemeClr val="lt2"/>
          </a:solidFill>
          <a:ln>
            <a:noFill/>
          </a:ln>
        </p:spPr>
      </p:pic>
      <p:sp>
        <p:nvSpPr>
          <p:cNvPr id="765" name="Google Shape;765;p97"/>
          <p:cNvSpPr txBox="1"/>
          <p:nvPr>
            <p:ph idx="1" type="body"/>
          </p:nvPr>
        </p:nvSpPr>
        <p:spPr>
          <a:xfrm>
            <a:off x="6846542" y="1223878"/>
            <a:ext cx="4745790" cy="402507"/>
          </a:xfrm>
          <a:prstGeom prst="rect">
            <a:avLst/>
          </a:prstGeom>
          <a:noFill/>
          <a:ln>
            <a:noFill/>
          </a:ln>
        </p:spPr>
        <p:txBody>
          <a:bodyPr anchorCtr="0" anchor="b"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sz="2167"/>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97"/>
          <p:cNvSpPr txBox="1"/>
          <p:nvPr>
            <p:ph idx="2" type="body"/>
          </p:nvPr>
        </p:nvSpPr>
        <p:spPr>
          <a:xfrm>
            <a:off x="6846542" y="1571954"/>
            <a:ext cx="4745790" cy="4070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b="1" i="0" sz="2167">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97"/>
          <p:cNvSpPr txBox="1"/>
          <p:nvPr>
            <p:ph idx="3" type="body"/>
          </p:nvPr>
        </p:nvSpPr>
        <p:spPr>
          <a:xfrm>
            <a:off x="6846542" y="2107947"/>
            <a:ext cx="4745790" cy="866707"/>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97"/>
          <p:cNvSpPr txBox="1"/>
          <p:nvPr>
            <p:ph idx="4" type="body"/>
          </p:nvPr>
        </p:nvSpPr>
        <p:spPr>
          <a:xfrm>
            <a:off x="860924" y="5146089"/>
            <a:ext cx="10470151" cy="97606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2"/>
              </a:buClr>
              <a:buSzPts val="1000"/>
              <a:buFont typeface="DM Sans"/>
              <a:buNone/>
              <a:defRPr b="0" i="0" sz="1000">
                <a:solidFill>
                  <a:schemeClr val="dk2"/>
                </a:solidFill>
                <a:latin typeface="DM Sans"/>
                <a:ea typeface="DM Sans"/>
                <a:cs typeface="DM Sans"/>
                <a:sym typeface="DM Sans"/>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 Photo Grid ">
  <p:cSld name="Title Bullets + Photo Grid ">
    <p:spTree>
      <p:nvGrpSpPr>
        <p:cNvPr id="769" name="Shape 769"/>
        <p:cNvGrpSpPr/>
        <p:nvPr/>
      </p:nvGrpSpPr>
      <p:grpSpPr>
        <a:xfrm>
          <a:off x="0" y="0"/>
          <a:ext cx="0" cy="0"/>
          <a:chOff x="0" y="0"/>
          <a:chExt cx="0" cy="0"/>
        </a:xfrm>
      </p:grpSpPr>
      <p:sp>
        <p:nvSpPr>
          <p:cNvPr id="770" name="Google Shape;770;p99"/>
          <p:cNvSpPr/>
          <p:nvPr>
            <p:ph idx="2" type="pic"/>
          </p:nvPr>
        </p:nvSpPr>
        <p:spPr>
          <a:xfrm>
            <a:off x="9144000" y="4338000"/>
            <a:ext cx="3048000" cy="2520000"/>
          </a:xfrm>
          <a:prstGeom prst="rect">
            <a:avLst/>
          </a:prstGeom>
          <a:noFill/>
          <a:ln>
            <a:noFill/>
          </a:ln>
        </p:spPr>
      </p:sp>
      <p:sp>
        <p:nvSpPr>
          <p:cNvPr id="771" name="Google Shape;771;p99"/>
          <p:cNvSpPr/>
          <p:nvPr>
            <p:ph idx="3" type="pic"/>
          </p:nvPr>
        </p:nvSpPr>
        <p:spPr>
          <a:xfrm>
            <a:off x="6096000" y="4338000"/>
            <a:ext cx="2996436" cy="2520000"/>
          </a:xfrm>
          <a:prstGeom prst="rect">
            <a:avLst/>
          </a:prstGeom>
          <a:noFill/>
          <a:ln>
            <a:noFill/>
          </a:ln>
        </p:spPr>
      </p:sp>
      <p:sp>
        <p:nvSpPr>
          <p:cNvPr id="772" name="Google Shape;772;p99"/>
          <p:cNvSpPr txBox="1"/>
          <p:nvPr>
            <p:ph type="title"/>
          </p:nvPr>
        </p:nvSpPr>
        <p:spPr>
          <a:xfrm>
            <a:off x="444500" y="95250"/>
            <a:ext cx="5441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Arial"/>
              <a:buNone/>
              <a:defRPr b="0" sz="2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3" name="Google Shape;773;p9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74" name="Google Shape;774;p99"/>
          <p:cNvSpPr txBox="1"/>
          <p:nvPr>
            <p:ph idx="1" type="body"/>
          </p:nvPr>
        </p:nvSpPr>
        <p:spPr>
          <a:xfrm>
            <a:off x="603250" y="1397000"/>
            <a:ext cx="4309682" cy="3538037"/>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500"/>
              </a:spcBef>
              <a:spcAft>
                <a:spcPts val="0"/>
              </a:spcAft>
              <a:buClr>
                <a:schemeClr val="dk1"/>
              </a:buClr>
              <a:buSzPts val="2400"/>
              <a:buChar char="•"/>
              <a:defRPr/>
            </a:lvl1pPr>
            <a:lvl2pPr indent="-355600" lvl="1" marL="914400" algn="l">
              <a:lnSpc>
                <a:spcPct val="110000"/>
              </a:lnSpc>
              <a:spcBef>
                <a:spcPts val="333"/>
              </a:spcBef>
              <a:spcAft>
                <a:spcPts val="0"/>
              </a:spcAft>
              <a:buClr>
                <a:schemeClr val="dk1"/>
              </a:buClr>
              <a:buSzPts val="2000"/>
              <a:buChar char="-"/>
              <a:defRPr/>
            </a:lvl2pPr>
            <a:lvl3pPr indent="-342900" lvl="2" marL="1371600" algn="l">
              <a:lnSpc>
                <a:spcPct val="110000"/>
              </a:lnSpc>
              <a:spcBef>
                <a:spcPts val="333"/>
              </a:spcBef>
              <a:spcAft>
                <a:spcPts val="0"/>
              </a:spcAft>
              <a:buClr>
                <a:schemeClr val="dk1"/>
              </a:buClr>
              <a:buSzPts val="1800"/>
              <a:buChar char="•"/>
              <a:defRPr/>
            </a:lvl3pPr>
            <a:lvl4pPr indent="-330200" lvl="3" marL="1828800" algn="l">
              <a:lnSpc>
                <a:spcPct val="110000"/>
              </a:lnSpc>
              <a:spcBef>
                <a:spcPts val="250"/>
              </a:spcBef>
              <a:spcAft>
                <a:spcPts val="0"/>
              </a:spcAft>
              <a:buClr>
                <a:schemeClr val="dk1"/>
              </a:buClr>
              <a:buSzPts val="1600"/>
              <a:buChar char="-"/>
              <a:defRPr/>
            </a:lvl4pPr>
            <a:lvl5pPr indent="-317500" lvl="4" marL="2286000" algn="l">
              <a:lnSpc>
                <a:spcPct val="110000"/>
              </a:lnSpc>
              <a:spcBef>
                <a:spcPts val="25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p99"/>
          <p:cNvSpPr/>
          <p:nvPr>
            <p:ph idx="4" type="pic"/>
          </p:nvPr>
        </p:nvSpPr>
        <p:spPr>
          <a:xfrm>
            <a:off x="6096000" y="1"/>
            <a:ext cx="6096000" cy="1764632"/>
          </a:xfrm>
          <a:prstGeom prst="rect">
            <a:avLst/>
          </a:prstGeom>
          <a:noFill/>
          <a:ln>
            <a:noFill/>
          </a:ln>
        </p:spPr>
      </p:sp>
      <p:sp>
        <p:nvSpPr>
          <p:cNvPr id="776" name="Google Shape;776;p99"/>
          <p:cNvSpPr/>
          <p:nvPr>
            <p:ph idx="5" type="pic"/>
          </p:nvPr>
        </p:nvSpPr>
        <p:spPr>
          <a:xfrm>
            <a:off x="9144000" y="1830703"/>
            <a:ext cx="3048000" cy="2465298"/>
          </a:xfrm>
          <a:prstGeom prst="rect">
            <a:avLst/>
          </a:prstGeom>
          <a:noFill/>
          <a:ln>
            <a:noFill/>
          </a:ln>
        </p:spPr>
      </p:sp>
      <p:sp>
        <p:nvSpPr>
          <p:cNvPr id="777" name="Google Shape;777;p99"/>
          <p:cNvSpPr/>
          <p:nvPr>
            <p:ph idx="6" type="pic"/>
          </p:nvPr>
        </p:nvSpPr>
        <p:spPr>
          <a:xfrm>
            <a:off x="6096000" y="1830703"/>
            <a:ext cx="2996436" cy="2465298"/>
          </a:xfrm>
          <a:prstGeom prst="rect">
            <a:avLst/>
          </a:prstGeom>
          <a:noFill/>
          <a:ln>
            <a:noFill/>
          </a:ln>
        </p:spPr>
      </p:sp>
      <p:cxnSp>
        <p:nvCxnSpPr>
          <p:cNvPr id="778" name="Google Shape;778;p99"/>
          <p:cNvCxnSpPr/>
          <p:nvPr/>
        </p:nvCxnSpPr>
        <p:spPr>
          <a:xfrm>
            <a:off x="445975" y="857250"/>
            <a:ext cx="542777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9" name="Shape 779"/>
        <p:cNvGrpSpPr/>
        <p:nvPr/>
      </p:nvGrpSpPr>
      <p:grpSpPr>
        <a:xfrm>
          <a:off x="0" y="0"/>
          <a:ext cx="0" cy="0"/>
          <a:chOff x="0" y="0"/>
          <a:chExt cx="0" cy="0"/>
        </a:xfrm>
      </p:grpSpPr>
      <p:sp>
        <p:nvSpPr>
          <p:cNvPr id="780" name="Google Shape;780;p100"/>
          <p:cNvSpPr txBox="1"/>
          <p:nvPr>
            <p:ph type="title"/>
          </p:nvPr>
        </p:nvSpPr>
        <p:spPr>
          <a:xfrm>
            <a:off x="839788" y="365125"/>
            <a:ext cx="10515600" cy="132556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1" name="Google Shape;781;p100"/>
          <p:cNvSpPr txBox="1"/>
          <p:nvPr>
            <p:ph idx="1" type="body"/>
          </p:nvPr>
        </p:nvSpPr>
        <p:spPr>
          <a:xfrm>
            <a:off x="839788" y="1681163"/>
            <a:ext cx="5157787" cy="823912"/>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2" name="Google Shape;782;p100"/>
          <p:cNvSpPr txBox="1"/>
          <p:nvPr>
            <p:ph idx="2" type="body"/>
          </p:nvPr>
        </p:nvSpPr>
        <p:spPr>
          <a:xfrm>
            <a:off x="839788" y="2505075"/>
            <a:ext cx="5157787" cy="368458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100"/>
          <p:cNvSpPr txBox="1"/>
          <p:nvPr>
            <p:ph idx="3" type="body"/>
          </p:nvPr>
        </p:nvSpPr>
        <p:spPr>
          <a:xfrm>
            <a:off x="6172200" y="1681163"/>
            <a:ext cx="5183188" cy="823912"/>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4" name="Google Shape;784;p100"/>
          <p:cNvSpPr txBox="1"/>
          <p:nvPr>
            <p:ph idx="4" type="body"/>
          </p:nvPr>
        </p:nvSpPr>
        <p:spPr>
          <a:xfrm>
            <a:off x="6172200" y="2505075"/>
            <a:ext cx="5183188" cy="368458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10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86" name="Google Shape;786;p10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87" name="Google Shape;787;p100"/>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2">
  <p:cSld name="Two Columns w/arrow 2">
    <p:spTree>
      <p:nvGrpSpPr>
        <p:cNvPr id="794" name="Shape 794"/>
        <p:cNvGrpSpPr/>
        <p:nvPr/>
      </p:nvGrpSpPr>
      <p:grpSpPr>
        <a:xfrm>
          <a:off x="0" y="0"/>
          <a:ext cx="0" cy="0"/>
          <a:chOff x="0" y="0"/>
          <a:chExt cx="0" cy="0"/>
        </a:xfrm>
      </p:grpSpPr>
      <p:sp>
        <p:nvSpPr>
          <p:cNvPr id="795" name="Google Shape;795;gf31fb77f8f_0_137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96" name="Google Shape;796;gf31fb77f8f_0_1371"/>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97" name="Google Shape;797;gf31fb77f8f_0_1371"/>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798" name="Google Shape;798;gf31fb77f8f_0_1371"/>
          <p:cNvGrpSpPr/>
          <p:nvPr/>
        </p:nvGrpSpPr>
        <p:grpSpPr>
          <a:xfrm>
            <a:off x="481835" y="896730"/>
            <a:ext cx="430723" cy="760924"/>
            <a:chOff x="5962290" y="432750"/>
            <a:chExt cx="1057508" cy="1754493"/>
          </a:xfrm>
        </p:grpSpPr>
        <p:sp>
          <p:nvSpPr>
            <p:cNvPr id="799" name="Google Shape;799;gf31fb77f8f_0_1371"/>
            <p:cNvSpPr/>
            <p:nvPr/>
          </p:nvSpPr>
          <p:spPr>
            <a:xfrm rot="8100000">
              <a:off x="5871145" y="1536987"/>
              <a:ext cx="1230790" cy="252013"/>
            </a:xfrm>
            <a:prstGeom prst="rect">
              <a:avLst/>
            </a:prstGeom>
            <a:solidFill>
              <a:srgbClr val="074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0" name="Google Shape;800;gf31fb77f8f_0_1371"/>
            <p:cNvSpPr/>
            <p:nvPr/>
          </p:nvSpPr>
          <p:spPr>
            <a:xfrm rot="-8100000">
              <a:off x="5880153" y="830994"/>
              <a:ext cx="1230790" cy="252013"/>
            </a:xfrm>
            <a:prstGeom prst="rect">
              <a:avLst/>
            </a:prstGeom>
            <a:solidFill>
              <a:srgbClr val="074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01" name="Google Shape;801;gf31fb77f8f_0_137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2">
  <p:cSld name="Section Title Arrow 2">
    <p:spTree>
      <p:nvGrpSpPr>
        <p:cNvPr id="802" name="Shape 802"/>
        <p:cNvGrpSpPr/>
        <p:nvPr/>
      </p:nvGrpSpPr>
      <p:grpSpPr>
        <a:xfrm>
          <a:off x="0" y="0"/>
          <a:ext cx="0" cy="0"/>
          <a:chOff x="0" y="0"/>
          <a:chExt cx="0" cy="0"/>
        </a:xfrm>
      </p:grpSpPr>
      <p:sp>
        <p:nvSpPr>
          <p:cNvPr id="803" name="Google Shape;803;gf31fb77f8f_0_1338"/>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4" name="Google Shape;804;gf31fb77f8f_0_1338"/>
          <p:cNvSpPr txBox="1"/>
          <p:nvPr>
            <p:ph type="title"/>
          </p:nvPr>
        </p:nvSpPr>
        <p:spPr>
          <a:xfrm>
            <a:off x="5019675" y="3429000"/>
            <a:ext cx="6213900" cy="9444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805" name="Google Shape;805;gf31fb77f8f_0_1338"/>
          <p:cNvGrpSpPr/>
          <p:nvPr/>
        </p:nvGrpSpPr>
        <p:grpSpPr>
          <a:xfrm>
            <a:off x="0" y="4469665"/>
            <a:ext cx="12191513" cy="2390424"/>
            <a:chOff x="-2" y="5363812"/>
            <a:chExt cx="14630401" cy="2868624"/>
          </a:xfrm>
        </p:grpSpPr>
        <p:sp>
          <p:nvSpPr>
            <p:cNvPr id="806" name="Google Shape;806;gf31fb77f8f_0_1338"/>
            <p:cNvSpPr/>
            <p:nvPr/>
          </p:nvSpPr>
          <p:spPr>
            <a:xfrm>
              <a:off x="-1" y="8191036"/>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7" name="Google Shape;807;gf31fb77f8f_0_1338"/>
            <p:cNvSpPr/>
            <p:nvPr/>
          </p:nvSpPr>
          <p:spPr>
            <a:xfrm>
              <a:off x="-1" y="8046649"/>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8" name="Google Shape;808;gf31fb77f8f_0_1338"/>
            <p:cNvSpPr/>
            <p:nvPr/>
          </p:nvSpPr>
          <p:spPr>
            <a:xfrm rot="10800000">
              <a:off x="-2" y="7124884"/>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9" name="Google Shape;809;gf31fb77f8f_0_1338"/>
            <p:cNvSpPr/>
            <p:nvPr/>
          </p:nvSpPr>
          <p:spPr>
            <a:xfrm rot="10800000">
              <a:off x="-2" y="7276943"/>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0" name="Google Shape;810;gf31fb77f8f_0_1338"/>
            <p:cNvSpPr/>
            <p:nvPr/>
          </p:nvSpPr>
          <p:spPr>
            <a:xfrm rot="10800000">
              <a:off x="-2" y="7428524"/>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1" name="Google Shape;811;gf31fb77f8f_0_1338"/>
            <p:cNvSpPr/>
            <p:nvPr/>
          </p:nvSpPr>
          <p:spPr>
            <a:xfrm rot="10800000">
              <a:off x="-2" y="7579703"/>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2" name="Google Shape;812;gf31fb77f8f_0_1338"/>
            <p:cNvSpPr/>
            <p:nvPr/>
          </p:nvSpPr>
          <p:spPr>
            <a:xfrm rot="10800000">
              <a:off x="-2" y="7733985"/>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3" name="Google Shape;813;gf31fb77f8f_0_1338"/>
            <p:cNvSpPr/>
            <p:nvPr/>
          </p:nvSpPr>
          <p:spPr>
            <a:xfrm rot="10800000">
              <a:off x="-2" y="7889571"/>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4" name="Google Shape;814;gf31fb77f8f_0_1338"/>
            <p:cNvSpPr/>
            <p:nvPr/>
          </p:nvSpPr>
          <p:spPr>
            <a:xfrm>
              <a:off x="-1" y="698861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5" name="Google Shape;815;gf31fb77f8f_0_1338"/>
            <p:cNvSpPr/>
            <p:nvPr/>
          </p:nvSpPr>
          <p:spPr>
            <a:xfrm>
              <a:off x="-1" y="6848429"/>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6" name="Google Shape;816;gf31fb77f8f_0_1338"/>
            <p:cNvSpPr/>
            <p:nvPr/>
          </p:nvSpPr>
          <p:spPr>
            <a:xfrm>
              <a:off x="-1" y="671105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7" name="Google Shape;817;gf31fb77f8f_0_1338"/>
            <p:cNvSpPr/>
            <p:nvPr/>
          </p:nvSpPr>
          <p:spPr>
            <a:xfrm>
              <a:off x="-1" y="6570869"/>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8" name="Google Shape;818;gf31fb77f8f_0_1338"/>
            <p:cNvSpPr/>
            <p:nvPr/>
          </p:nvSpPr>
          <p:spPr>
            <a:xfrm>
              <a:off x="-1" y="6427883"/>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9" name="Google Shape;819;gf31fb77f8f_0_1338"/>
            <p:cNvSpPr/>
            <p:nvPr/>
          </p:nvSpPr>
          <p:spPr>
            <a:xfrm>
              <a:off x="-1" y="6283496"/>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0" name="Google Shape;820;gf31fb77f8f_0_1338"/>
            <p:cNvSpPr/>
            <p:nvPr/>
          </p:nvSpPr>
          <p:spPr>
            <a:xfrm rot="10800000">
              <a:off x="-2" y="5363812"/>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1" name="Google Shape;821;gf31fb77f8f_0_1338"/>
            <p:cNvSpPr/>
            <p:nvPr/>
          </p:nvSpPr>
          <p:spPr>
            <a:xfrm rot="10800000">
              <a:off x="-2" y="551587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2" name="Google Shape;822;gf31fb77f8f_0_1338"/>
            <p:cNvSpPr/>
            <p:nvPr/>
          </p:nvSpPr>
          <p:spPr>
            <a:xfrm rot="10800000">
              <a:off x="-2" y="5667452"/>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3" name="Google Shape;823;gf31fb77f8f_0_1338"/>
            <p:cNvSpPr/>
            <p:nvPr/>
          </p:nvSpPr>
          <p:spPr>
            <a:xfrm rot="10800000">
              <a:off x="-2" y="581863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4" name="Google Shape;824;gf31fb77f8f_0_1338"/>
            <p:cNvSpPr/>
            <p:nvPr/>
          </p:nvSpPr>
          <p:spPr>
            <a:xfrm rot="10800000">
              <a:off x="-2" y="5972913"/>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25" name="Google Shape;825;gf31fb77f8f_0_1338"/>
            <p:cNvSpPr/>
            <p:nvPr/>
          </p:nvSpPr>
          <p:spPr>
            <a:xfrm rot="10800000">
              <a:off x="-2" y="6128498"/>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26" name="Google Shape;826;gf31fb77f8f_0_1338"/>
          <p:cNvSpPr/>
          <p:nvPr/>
        </p:nvSpPr>
        <p:spPr>
          <a:xfrm rot="-8100000">
            <a:off x="334056" y="1733008"/>
            <a:ext cx="3590123" cy="35901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lumns w/arrow 2">
  <p:cSld name="3_Two Columns w/arrow 2">
    <p:spTree>
      <p:nvGrpSpPr>
        <p:cNvPr id="123" name="Shape 123"/>
        <p:cNvGrpSpPr/>
        <p:nvPr/>
      </p:nvGrpSpPr>
      <p:grpSpPr>
        <a:xfrm>
          <a:off x="0" y="0"/>
          <a:ext cx="0" cy="0"/>
          <a:chOff x="0" y="0"/>
          <a:chExt cx="0" cy="0"/>
        </a:xfrm>
      </p:grpSpPr>
      <p:sp>
        <p:nvSpPr>
          <p:cNvPr id="124" name="Google Shape;124;p4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41"/>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6" name="Google Shape;126;p41"/>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27" name="Google Shape;127;p41"/>
          <p:cNvGrpSpPr/>
          <p:nvPr/>
        </p:nvGrpSpPr>
        <p:grpSpPr>
          <a:xfrm>
            <a:off x="481582" y="896740"/>
            <a:ext cx="430723" cy="760860"/>
            <a:chOff x="5962307" y="432768"/>
            <a:chExt cx="1057621" cy="1754327"/>
          </a:xfrm>
        </p:grpSpPr>
        <p:sp>
          <p:nvSpPr>
            <p:cNvPr id="128" name="Google Shape;128;p41"/>
            <p:cNvSpPr/>
            <p:nvPr/>
          </p:nvSpPr>
          <p:spPr>
            <a:xfrm rot="8100000">
              <a:off x="5871258" y="1536756"/>
              <a:ext cx="1230581" cy="2521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29" name="Google Shape;129;p41"/>
            <p:cNvSpPr/>
            <p:nvPr/>
          </p:nvSpPr>
          <p:spPr>
            <a:xfrm rot="-8100000">
              <a:off x="5880397" y="830911"/>
              <a:ext cx="1230581" cy="2521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30" name="Google Shape;130;p4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6">
  <p:cSld name="1_Section Title Arrow 6">
    <p:bg>
      <p:bgPr>
        <a:solidFill>
          <a:schemeClr val="accent2"/>
        </a:solidFill>
      </p:bgPr>
    </p:bg>
    <p:spTree>
      <p:nvGrpSpPr>
        <p:cNvPr id="827" name="Shape 827"/>
        <p:cNvGrpSpPr/>
        <p:nvPr/>
      </p:nvGrpSpPr>
      <p:grpSpPr>
        <a:xfrm>
          <a:off x="0" y="0"/>
          <a:ext cx="0" cy="0"/>
          <a:chOff x="0" y="0"/>
          <a:chExt cx="0" cy="0"/>
        </a:xfrm>
      </p:grpSpPr>
      <p:sp>
        <p:nvSpPr>
          <p:cNvPr id="828" name="Google Shape;828;gf31fb77f8f_0_1239"/>
          <p:cNvSpPr/>
          <p:nvPr/>
        </p:nvSpPr>
        <p:spPr>
          <a:xfrm>
            <a:off x="123825" y="98998"/>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829" name="Google Shape;829;gf31fb77f8f_0_1239"/>
          <p:cNvGrpSpPr/>
          <p:nvPr/>
        </p:nvGrpSpPr>
        <p:grpSpPr>
          <a:xfrm>
            <a:off x="-3" y="4477885"/>
            <a:ext cx="12191788" cy="2367643"/>
            <a:chOff x="228600" y="309"/>
            <a:chExt cx="14173200" cy="5028978"/>
          </a:xfrm>
        </p:grpSpPr>
        <p:sp>
          <p:nvSpPr>
            <p:cNvPr id="830" name="Google Shape;830;gf31fb77f8f_0_1239"/>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1" name="Google Shape;831;gf31fb77f8f_0_1239"/>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2" name="Google Shape;832;gf31fb77f8f_0_1239"/>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3" name="Google Shape;833;gf31fb77f8f_0_1239"/>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4" name="Google Shape;834;gf31fb77f8f_0_1239"/>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5" name="Google Shape;835;gf31fb77f8f_0_1239"/>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6" name="Google Shape;836;gf31fb77f8f_0_1239"/>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7" name="Google Shape;837;gf31fb77f8f_0_1239"/>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8" name="Google Shape;838;gf31fb77f8f_0_1239"/>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9" name="Google Shape;839;gf31fb77f8f_0_1239"/>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0" name="Google Shape;840;gf31fb77f8f_0_1239"/>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1" name="Google Shape;841;gf31fb77f8f_0_1239"/>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2" name="Google Shape;842;gf31fb77f8f_0_1239"/>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3" name="Google Shape;843;gf31fb77f8f_0_1239"/>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4" name="Google Shape;844;gf31fb77f8f_0_1239"/>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5" name="Google Shape;845;gf31fb77f8f_0_1239"/>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6" name="Google Shape;846;gf31fb77f8f_0_1239"/>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7" name="Google Shape;847;gf31fb77f8f_0_1239"/>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8" name="Google Shape;848;gf31fb77f8f_0_1239"/>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9" name="Google Shape;849;gf31fb77f8f_0_1239"/>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0" name="Google Shape;850;gf31fb77f8f_0_1239"/>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1" name="Google Shape;851;gf31fb77f8f_0_1239"/>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2" name="Google Shape;852;gf31fb77f8f_0_1239"/>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3" name="Google Shape;853;gf31fb77f8f_0_1239"/>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4" name="Google Shape;854;gf31fb77f8f_0_1239"/>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55" name="Google Shape;855;gf31fb77f8f_0_1239"/>
          <p:cNvSpPr/>
          <p:nvPr/>
        </p:nvSpPr>
        <p:spPr>
          <a:xfrm rot="-8100000">
            <a:off x="334056" y="1733008"/>
            <a:ext cx="3590123" cy="3590123"/>
          </a:xfrm>
          <a:prstGeom prst="corner">
            <a:avLst>
              <a:gd fmla="val 20121" name="adj1"/>
              <a:gd fmla="val 20273" name="adj2"/>
            </a:avLst>
          </a:prstGeom>
          <a:solidFill>
            <a:srgbClr val="FEE7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856" name="Google Shape;856;gf31fb77f8f_0_1239"/>
          <p:cNvSpPr txBox="1"/>
          <p:nvPr>
            <p:ph type="title"/>
          </p:nvPr>
        </p:nvSpPr>
        <p:spPr>
          <a:xfrm>
            <a:off x="5019675" y="3429000"/>
            <a:ext cx="6213900" cy="1003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03030"/>
              </a:buClr>
              <a:buSzPts val="2800"/>
              <a:buFont typeface="DM Sans Medium"/>
              <a:buNone/>
              <a:defRPr b="0" i="0" sz="2800" strike="noStrike">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Text Large Arrow 2">
  <p:cSld name="3_Title Text Large Arrow 2">
    <p:spTree>
      <p:nvGrpSpPr>
        <p:cNvPr id="857" name="Shape 857"/>
        <p:cNvGrpSpPr/>
        <p:nvPr/>
      </p:nvGrpSpPr>
      <p:grpSpPr>
        <a:xfrm>
          <a:off x="0" y="0"/>
          <a:ext cx="0" cy="0"/>
          <a:chOff x="0" y="0"/>
          <a:chExt cx="0" cy="0"/>
        </a:xfrm>
      </p:grpSpPr>
      <p:sp>
        <p:nvSpPr>
          <p:cNvPr id="858" name="Google Shape;858;gf31fb77f8f_0_1504"/>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DDA200"/>
              </a:buClr>
              <a:buSzPts val="3600"/>
              <a:buFont typeface="DM Sans Medium"/>
              <a:buNone/>
              <a:defRPr sz="3600">
                <a:solidFill>
                  <a:srgbClr val="DDA2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9" name="Google Shape;859;gf31fb77f8f_0_1504"/>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860" name="Google Shape;860;gf31fb77f8f_0_1504"/>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861" name="Google Shape;861;gf31fb77f8f_0_1504"/>
          <p:cNvGrpSpPr/>
          <p:nvPr/>
        </p:nvGrpSpPr>
        <p:grpSpPr>
          <a:xfrm rot="10800000">
            <a:off x="9578979" y="1351658"/>
            <a:ext cx="2060976" cy="3419331"/>
            <a:chOff x="5962290" y="432750"/>
            <a:chExt cx="1057508" cy="1754493"/>
          </a:xfrm>
        </p:grpSpPr>
        <p:sp>
          <p:nvSpPr>
            <p:cNvPr id="862" name="Google Shape;862;gf31fb77f8f_0_1504"/>
            <p:cNvSpPr/>
            <p:nvPr/>
          </p:nvSpPr>
          <p:spPr>
            <a:xfrm rot="8100000">
              <a:off x="5871145" y="1536987"/>
              <a:ext cx="1230790" cy="252013"/>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863" name="Google Shape;863;gf31fb77f8f_0_1504"/>
            <p:cNvSpPr/>
            <p:nvPr/>
          </p:nvSpPr>
          <p:spPr>
            <a:xfrm rot="-8100000">
              <a:off x="5880153" y="830994"/>
              <a:ext cx="1230790" cy="252013"/>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864" name="Google Shape;864;gf31fb77f8f_0_1504"/>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lient Stories 1">
  <p:cSld name="6_Client Stories 1">
    <p:spTree>
      <p:nvGrpSpPr>
        <p:cNvPr id="865" name="Shape 865"/>
        <p:cNvGrpSpPr/>
        <p:nvPr/>
      </p:nvGrpSpPr>
      <p:grpSpPr>
        <a:xfrm>
          <a:off x="0" y="0"/>
          <a:ext cx="0" cy="0"/>
          <a:chOff x="0" y="0"/>
          <a:chExt cx="0" cy="0"/>
        </a:xfrm>
      </p:grpSpPr>
      <p:sp>
        <p:nvSpPr>
          <p:cNvPr id="866" name="Google Shape;866;gf31fb77f8f_0_1316"/>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7" name="Google Shape;867;gf31fb77f8f_0_1316"/>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8" name="Google Shape;868;gf31fb77f8f_0_1316"/>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gf31fb77f8f_0_1316"/>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0" name="Google Shape;870;gf31fb77f8f_0_1316"/>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s w/arrow 2">
  <p:cSld name="4_Two Columns w/arrow 2">
    <p:spTree>
      <p:nvGrpSpPr>
        <p:cNvPr id="871" name="Shape 871"/>
        <p:cNvGrpSpPr/>
        <p:nvPr/>
      </p:nvGrpSpPr>
      <p:grpSpPr>
        <a:xfrm>
          <a:off x="0" y="0"/>
          <a:ext cx="0" cy="0"/>
          <a:chOff x="0" y="0"/>
          <a:chExt cx="0" cy="0"/>
        </a:xfrm>
      </p:grpSpPr>
      <p:sp>
        <p:nvSpPr>
          <p:cNvPr id="872" name="Google Shape;872;gf31fb77f8f_0_172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73" name="Google Shape;873;gf31fb77f8f_0_1726"/>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74" name="Google Shape;874;gf31fb77f8f_0_1726"/>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875" name="Google Shape;875;gf31fb77f8f_0_1726"/>
          <p:cNvGrpSpPr/>
          <p:nvPr/>
        </p:nvGrpSpPr>
        <p:grpSpPr>
          <a:xfrm>
            <a:off x="481835" y="896730"/>
            <a:ext cx="430723" cy="760924"/>
            <a:chOff x="5962290" y="432750"/>
            <a:chExt cx="1057508" cy="1754493"/>
          </a:xfrm>
        </p:grpSpPr>
        <p:sp>
          <p:nvSpPr>
            <p:cNvPr id="876" name="Google Shape;876;gf31fb77f8f_0_1726"/>
            <p:cNvSpPr/>
            <p:nvPr/>
          </p:nvSpPr>
          <p:spPr>
            <a:xfrm rot="8100000">
              <a:off x="5871145" y="1536987"/>
              <a:ext cx="1230790" cy="252013"/>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877" name="Google Shape;877;gf31fb77f8f_0_1726"/>
            <p:cNvSpPr/>
            <p:nvPr/>
          </p:nvSpPr>
          <p:spPr>
            <a:xfrm rot="-8100000">
              <a:off x="5880153" y="830994"/>
              <a:ext cx="1230790" cy="252013"/>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878" name="Google Shape;878;gf31fb77f8f_0_172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s w/arrow 2">
  <p:cSld name="1_Two Columns w/arrow 2">
    <p:spTree>
      <p:nvGrpSpPr>
        <p:cNvPr id="879" name="Shape 879"/>
        <p:cNvGrpSpPr/>
        <p:nvPr/>
      </p:nvGrpSpPr>
      <p:grpSpPr>
        <a:xfrm>
          <a:off x="0" y="0"/>
          <a:ext cx="0" cy="0"/>
          <a:chOff x="0" y="0"/>
          <a:chExt cx="0" cy="0"/>
        </a:xfrm>
      </p:grpSpPr>
      <p:sp>
        <p:nvSpPr>
          <p:cNvPr id="880" name="Google Shape;880;gf31fb77f8f_0_1387"/>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81" name="Google Shape;881;gf31fb77f8f_0_1387"/>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82" name="Google Shape;882;gf31fb77f8f_0_1387"/>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883" name="Google Shape;883;gf31fb77f8f_0_1387"/>
          <p:cNvGrpSpPr/>
          <p:nvPr/>
        </p:nvGrpSpPr>
        <p:grpSpPr>
          <a:xfrm>
            <a:off x="481835" y="896730"/>
            <a:ext cx="430723" cy="760924"/>
            <a:chOff x="5962290" y="432750"/>
            <a:chExt cx="1057508" cy="1754493"/>
          </a:xfrm>
        </p:grpSpPr>
        <p:sp>
          <p:nvSpPr>
            <p:cNvPr id="884" name="Google Shape;884;gf31fb77f8f_0_1387"/>
            <p:cNvSpPr/>
            <p:nvPr/>
          </p:nvSpPr>
          <p:spPr>
            <a:xfrm rot="8100000">
              <a:off x="5871145" y="1536987"/>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885" name="Google Shape;885;gf31fb77f8f_0_1387"/>
            <p:cNvSpPr/>
            <p:nvPr/>
          </p:nvSpPr>
          <p:spPr>
            <a:xfrm rot="-8100000">
              <a:off x="5880153" y="830994"/>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886" name="Google Shape;886;gf31fb77f8f_0_138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4">
  <p:cSld name="Standard Title 4">
    <p:bg>
      <p:bgPr>
        <a:solidFill>
          <a:schemeClr val="accent2"/>
        </a:solidFill>
      </p:bgPr>
    </p:bg>
    <p:spTree>
      <p:nvGrpSpPr>
        <p:cNvPr id="887" name="Shape 887"/>
        <p:cNvGrpSpPr/>
        <p:nvPr/>
      </p:nvGrpSpPr>
      <p:grpSpPr>
        <a:xfrm>
          <a:off x="0" y="0"/>
          <a:ext cx="0" cy="0"/>
          <a:chOff x="0" y="0"/>
          <a:chExt cx="0" cy="0"/>
        </a:xfrm>
      </p:grpSpPr>
      <p:grpSp>
        <p:nvGrpSpPr>
          <p:cNvPr id="888" name="Google Shape;888;gf31fb77f8f_0_1204"/>
          <p:cNvGrpSpPr/>
          <p:nvPr/>
        </p:nvGrpSpPr>
        <p:grpSpPr>
          <a:xfrm>
            <a:off x="0" y="242"/>
            <a:ext cx="12191513" cy="4198613"/>
            <a:chOff x="-2" y="290"/>
            <a:chExt cx="14630401" cy="5038537"/>
          </a:xfrm>
        </p:grpSpPr>
        <p:sp>
          <p:nvSpPr>
            <p:cNvPr id="889" name="Google Shape;889;gf31fb77f8f_0_1204"/>
            <p:cNvSpPr/>
            <p:nvPr/>
          </p:nvSpPr>
          <p:spPr>
            <a:xfrm>
              <a:off x="-1" y="4889427"/>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0" name="Google Shape;890;gf31fb77f8f_0_1204"/>
            <p:cNvSpPr/>
            <p:nvPr/>
          </p:nvSpPr>
          <p:spPr>
            <a:xfrm>
              <a:off x="-1" y="4698530"/>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1" name="Google Shape;891;gf31fb77f8f_0_1204"/>
            <p:cNvSpPr/>
            <p:nvPr/>
          </p:nvSpPr>
          <p:spPr>
            <a:xfrm>
              <a:off x="-1" y="4504136"/>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2" name="Google Shape;892;gf31fb77f8f_0_1204"/>
            <p:cNvSpPr/>
            <p:nvPr/>
          </p:nvSpPr>
          <p:spPr>
            <a:xfrm>
              <a:off x="-1" y="4313627"/>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3" name="Google Shape;893;gf31fb77f8f_0_1204"/>
            <p:cNvSpPr/>
            <p:nvPr/>
          </p:nvSpPr>
          <p:spPr>
            <a:xfrm>
              <a:off x="-1" y="4119233"/>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4" name="Google Shape;894;gf31fb77f8f_0_1204"/>
            <p:cNvSpPr/>
            <p:nvPr/>
          </p:nvSpPr>
          <p:spPr>
            <a:xfrm>
              <a:off x="-1" y="3920949"/>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5" name="Google Shape;895;gf31fb77f8f_0_1204"/>
            <p:cNvSpPr/>
            <p:nvPr/>
          </p:nvSpPr>
          <p:spPr>
            <a:xfrm>
              <a:off x="-1" y="3720723"/>
              <a:ext cx="14630400" cy="399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6" name="Google Shape;896;gf31fb77f8f_0_1204"/>
            <p:cNvSpPr/>
            <p:nvPr/>
          </p:nvSpPr>
          <p:spPr>
            <a:xfrm rot="10800000">
              <a:off x="-2" y="2442430"/>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7" name="Google Shape;897;gf31fb77f8f_0_1204"/>
            <p:cNvSpPr/>
            <p:nvPr/>
          </p:nvSpPr>
          <p:spPr>
            <a:xfrm rot="10800000">
              <a:off x="-2" y="2653427"/>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8" name="Google Shape;898;gf31fb77f8f_0_1204"/>
            <p:cNvSpPr/>
            <p:nvPr/>
          </p:nvSpPr>
          <p:spPr>
            <a:xfrm rot="10800000">
              <a:off x="-2" y="2863421"/>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9" name="Google Shape;899;gf31fb77f8f_0_1204"/>
            <p:cNvSpPr/>
            <p:nvPr/>
          </p:nvSpPr>
          <p:spPr>
            <a:xfrm rot="10800000">
              <a:off x="-2" y="3073429"/>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0" name="Google Shape;900;gf31fb77f8f_0_1204"/>
            <p:cNvSpPr/>
            <p:nvPr/>
          </p:nvSpPr>
          <p:spPr>
            <a:xfrm rot="10800000">
              <a:off x="-2" y="3287323"/>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1" name="Google Shape;901;gf31fb77f8f_0_1204"/>
            <p:cNvSpPr/>
            <p:nvPr/>
          </p:nvSpPr>
          <p:spPr>
            <a:xfrm rot="10800000">
              <a:off x="-2" y="3503007"/>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2" name="Google Shape;902;gf31fb77f8f_0_1204"/>
            <p:cNvSpPr/>
            <p:nvPr/>
          </p:nvSpPr>
          <p:spPr>
            <a:xfrm>
              <a:off x="-1" y="2253505"/>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3" name="Google Shape;903;gf31fb77f8f_0_1204"/>
            <p:cNvSpPr/>
            <p:nvPr/>
          </p:nvSpPr>
          <p:spPr>
            <a:xfrm>
              <a:off x="-1" y="2059109"/>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4" name="Google Shape;904;gf31fb77f8f_0_1204"/>
            <p:cNvSpPr/>
            <p:nvPr/>
          </p:nvSpPr>
          <p:spPr>
            <a:xfrm>
              <a:off x="-1" y="1868602"/>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5" name="Google Shape;905;gf31fb77f8f_0_1204"/>
            <p:cNvSpPr/>
            <p:nvPr/>
          </p:nvSpPr>
          <p:spPr>
            <a:xfrm>
              <a:off x="-1" y="1674207"/>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6" name="Google Shape;906;gf31fb77f8f_0_1204"/>
            <p:cNvSpPr/>
            <p:nvPr/>
          </p:nvSpPr>
          <p:spPr>
            <a:xfrm>
              <a:off x="-1" y="1475923"/>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7" name="Google Shape;907;gf31fb77f8f_0_1204"/>
            <p:cNvSpPr/>
            <p:nvPr/>
          </p:nvSpPr>
          <p:spPr>
            <a:xfrm>
              <a:off x="-1" y="1275696"/>
              <a:ext cx="14630400" cy="399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8" name="Google Shape;908;gf31fb77f8f_0_1204"/>
            <p:cNvSpPr/>
            <p:nvPr/>
          </p:nvSpPr>
          <p:spPr>
            <a:xfrm rot="10800000">
              <a:off x="-2" y="290"/>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3"/>
                </a:solidFill>
                <a:latin typeface="Arial"/>
                <a:ea typeface="Arial"/>
                <a:cs typeface="Arial"/>
                <a:sym typeface="Arial"/>
              </a:endParaRPr>
            </a:p>
          </p:txBody>
        </p:sp>
        <p:sp>
          <p:nvSpPr>
            <p:cNvPr id="909" name="Google Shape;909;gf31fb77f8f_0_1204"/>
            <p:cNvSpPr/>
            <p:nvPr/>
          </p:nvSpPr>
          <p:spPr>
            <a:xfrm rot="10800000">
              <a:off x="-2" y="211287"/>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10" name="Google Shape;910;gf31fb77f8f_0_1204"/>
            <p:cNvSpPr/>
            <p:nvPr/>
          </p:nvSpPr>
          <p:spPr>
            <a:xfrm rot="10800000">
              <a:off x="-2" y="421282"/>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11" name="Google Shape;911;gf31fb77f8f_0_1204"/>
            <p:cNvSpPr/>
            <p:nvPr/>
          </p:nvSpPr>
          <p:spPr>
            <a:xfrm rot="10800000">
              <a:off x="-2" y="631289"/>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12" name="Google Shape;912;gf31fb77f8f_0_1204"/>
            <p:cNvSpPr/>
            <p:nvPr/>
          </p:nvSpPr>
          <p:spPr>
            <a:xfrm rot="10800000">
              <a:off x="-2" y="845185"/>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13" name="Google Shape;913;gf31fb77f8f_0_1204"/>
            <p:cNvSpPr/>
            <p:nvPr/>
          </p:nvSpPr>
          <p:spPr>
            <a:xfrm rot="10800000">
              <a:off x="-2" y="1060867"/>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914" name="Google Shape;914;gf31fb77f8f_0_1204"/>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sp>
        <p:nvSpPr>
          <p:cNvPr id="915" name="Google Shape;915;gf31fb77f8f_0_1204"/>
          <p:cNvSpPr/>
          <p:nvPr/>
        </p:nvSpPr>
        <p:spPr>
          <a:xfrm>
            <a:off x="0" y="6204000"/>
            <a:ext cx="11580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16" name="Google Shape;916;gf31fb77f8f_0_1204"/>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accent3"/>
              </a:buClr>
              <a:buSzPts val="3200"/>
              <a:buFont typeface="DM Sans"/>
              <a:buNone/>
              <a:defRPr b="1" i="0" sz="3200">
                <a:solidFill>
                  <a:schemeClr val="accent3"/>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gf31fb77f8f_0_1204"/>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accent3"/>
              </a:buClr>
              <a:buSzPts val="4000"/>
              <a:buFont typeface="DM Sans Medium"/>
              <a:buNone/>
              <a:defRPr b="1" i="0" sz="4000" strike="noStrike">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gf31fb77f8f_0_1204"/>
          <p:cNvSpPr txBox="1"/>
          <p:nvPr>
            <p:ph idx="3" type="body"/>
          </p:nvPr>
        </p:nvSpPr>
        <p:spPr>
          <a:xfrm>
            <a:off x="6010011" y="5902549"/>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accent3"/>
              </a:buClr>
              <a:buSzPts val="1667"/>
              <a:buFont typeface="DM Sans Medium"/>
              <a:buNone/>
              <a:defRPr b="0" i="0" sz="1667">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gf31fb77f8f_0_1204"/>
          <p:cNvSpPr txBox="1"/>
          <p:nvPr>
            <p:ph idx="4" type="body"/>
          </p:nvPr>
        </p:nvSpPr>
        <p:spPr>
          <a:xfrm>
            <a:off x="10097332" y="5660657"/>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accent3"/>
              </a:buClr>
              <a:buSzPts val="1200"/>
              <a:buNone/>
              <a:defRPr sz="1200">
                <a:solidFill>
                  <a:schemeClr val="accent3"/>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20" name="Google Shape;920;gf31fb77f8f_0_1204"/>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921" name="Google Shape;921;gf31fb77f8f_0_1204"/>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922" name="Shape 922"/>
        <p:cNvGrpSpPr/>
        <p:nvPr/>
      </p:nvGrpSpPr>
      <p:grpSpPr>
        <a:xfrm>
          <a:off x="0" y="0"/>
          <a:ext cx="0" cy="0"/>
          <a:chOff x="0" y="0"/>
          <a:chExt cx="0" cy="0"/>
        </a:xfrm>
      </p:grpSpPr>
      <p:sp>
        <p:nvSpPr>
          <p:cNvPr id="923" name="Google Shape;923;gf31fb77f8f_0_1269"/>
          <p:cNvSpPr txBox="1"/>
          <p:nvPr>
            <p:ph type="title"/>
          </p:nvPr>
        </p:nvSpPr>
        <p:spPr>
          <a:xfrm>
            <a:off x="444500" y="95251"/>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4" name="Google Shape;924;gf31fb77f8f_0_1269"/>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25" name="Google Shape;925;gf31fb77f8f_0_1269"/>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ient Stories 1">
  <p:cSld name="1_Client Stories 1">
    <p:spTree>
      <p:nvGrpSpPr>
        <p:cNvPr id="926" name="Shape 926"/>
        <p:cNvGrpSpPr/>
        <p:nvPr/>
      </p:nvGrpSpPr>
      <p:grpSpPr>
        <a:xfrm>
          <a:off x="0" y="0"/>
          <a:ext cx="0" cy="0"/>
          <a:chOff x="0" y="0"/>
          <a:chExt cx="0" cy="0"/>
        </a:xfrm>
      </p:grpSpPr>
      <p:sp>
        <p:nvSpPr>
          <p:cNvPr id="927" name="Google Shape;927;gf31fb77f8f_0_1273"/>
          <p:cNvSpPr/>
          <p:nvPr/>
        </p:nvSpPr>
        <p:spPr>
          <a:xfrm>
            <a:off x="6096000" y="0"/>
            <a:ext cx="6096000" cy="6858000"/>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8" name="Google Shape;928;gf31fb77f8f_0_1273"/>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9" name="Google Shape;929;gf31fb77f8f_0_1273"/>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gf31fb77f8f_0_1273"/>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1" name="Google Shape;931;gf31fb77f8f_0_1273"/>
          <p:cNvSpPr/>
          <p:nvPr>
            <p:ph idx="2" type="pic"/>
          </p:nvPr>
        </p:nvSpPr>
        <p:spPr>
          <a:xfrm>
            <a:off x="1" y="2266462"/>
            <a:ext cx="6096000" cy="4591500"/>
          </a:xfrm>
          <a:prstGeom prst="rect">
            <a:avLst/>
          </a:prstGeom>
          <a:noFill/>
          <a:ln>
            <a:noFill/>
          </a:ln>
        </p:spPr>
      </p:sp>
      <p:pic>
        <p:nvPicPr>
          <p:cNvPr descr="A red and white sign&#10;&#10;Description automatically generated with low confidence" id="932" name="Google Shape;932;gf31fb77f8f_0_1273"/>
          <p:cNvPicPr preferRelativeResize="0"/>
          <p:nvPr/>
        </p:nvPicPr>
        <p:blipFill rotWithShape="1">
          <a:blip r:embed="rId2">
            <a:alphaModFix/>
          </a:blip>
          <a:srcRect b="0" l="0" r="0" t="0"/>
          <a:stretch/>
        </p:blipFill>
        <p:spPr>
          <a:xfrm>
            <a:off x="10799806" y="6475234"/>
            <a:ext cx="1231557" cy="2247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Title Arrow 6">
  <p:cSld name="2_Section Title Arrow 6">
    <p:spTree>
      <p:nvGrpSpPr>
        <p:cNvPr id="933" name="Shape 933"/>
        <p:cNvGrpSpPr/>
        <p:nvPr/>
      </p:nvGrpSpPr>
      <p:grpSpPr>
        <a:xfrm>
          <a:off x="0" y="0"/>
          <a:ext cx="0" cy="0"/>
          <a:chOff x="0" y="0"/>
          <a:chExt cx="0" cy="0"/>
        </a:xfrm>
      </p:grpSpPr>
      <p:sp>
        <p:nvSpPr>
          <p:cNvPr id="934" name="Google Shape;934;gf31fb77f8f_0_1280"/>
          <p:cNvSpPr/>
          <p:nvPr/>
        </p:nvSpPr>
        <p:spPr>
          <a:xfrm>
            <a:off x="0" y="-34522"/>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5" name="Google Shape;935;gf31fb77f8f_0_1280"/>
          <p:cNvSpPr txBox="1"/>
          <p:nvPr>
            <p:ph type="title"/>
          </p:nvPr>
        </p:nvSpPr>
        <p:spPr>
          <a:xfrm>
            <a:off x="5019674" y="3575358"/>
            <a:ext cx="6353100" cy="8736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936" name="Google Shape;936;gf31fb77f8f_0_1280"/>
          <p:cNvGrpSpPr/>
          <p:nvPr/>
        </p:nvGrpSpPr>
        <p:grpSpPr>
          <a:xfrm>
            <a:off x="-3" y="4477885"/>
            <a:ext cx="12191788" cy="2367643"/>
            <a:chOff x="228600" y="309"/>
            <a:chExt cx="14173200" cy="5028978"/>
          </a:xfrm>
        </p:grpSpPr>
        <p:sp>
          <p:nvSpPr>
            <p:cNvPr id="937" name="Google Shape;937;gf31fb77f8f_0_1280"/>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8" name="Google Shape;938;gf31fb77f8f_0_1280"/>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9" name="Google Shape;939;gf31fb77f8f_0_1280"/>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0" name="Google Shape;940;gf31fb77f8f_0_1280"/>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1" name="Google Shape;941;gf31fb77f8f_0_1280"/>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2" name="Google Shape;942;gf31fb77f8f_0_1280"/>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3" name="Google Shape;943;gf31fb77f8f_0_1280"/>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4" name="Google Shape;944;gf31fb77f8f_0_1280"/>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5" name="Google Shape;945;gf31fb77f8f_0_1280"/>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6" name="Google Shape;946;gf31fb77f8f_0_1280"/>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7" name="Google Shape;947;gf31fb77f8f_0_1280"/>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8" name="Google Shape;948;gf31fb77f8f_0_1280"/>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9" name="Google Shape;949;gf31fb77f8f_0_1280"/>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0" name="Google Shape;950;gf31fb77f8f_0_1280"/>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1" name="Google Shape;951;gf31fb77f8f_0_1280"/>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2" name="Google Shape;952;gf31fb77f8f_0_1280"/>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3" name="Google Shape;953;gf31fb77f8f_0_1280"/>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4" name="Google Shape;954;gf31fb77f8f_0_1280"/>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5" name="Google Shape;955;gf31fb77f8f_0_1280"/>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6" name="Google Shape;956;gf31fb77f8f_0_1280"/>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7" name="Google Shape;957;gf31fb77f8f_0_1280"/>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8" name="Google Shape;958;gf31fb77f8f_0_1280"/>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9" name="Google Shape;959;gf31fb77f8f_0_1280"/>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0" name="Google Shape;960;gf31fb77f8f_0_1280"/>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1" name="Google Shape;961;gf31fb77f8f_0_1280"/>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962" name="Google Shape;962;gf31fb77f8f_0_1280"/>
          <p:cNvSpPr/>
          <p:nvPr/>
        </p:nvSpPr>
        <p:spPr>
          <a:xfrm rot="-8100000">
            <a:off x="334056" y="1733008"/>
            <a:ext cx="3590123" cy="35901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3" name="Shape 963"/>
        <p:cNvGrpSpPr/>
        <p:nvPr/>
      </p:nvGrpSpPr>
      <p:grpSpPr>
        <a:xfrm>
          <a:off x="0" y="0"/>
          <a:ext cx="0" cy="0"/>
          <a:chOff x="0" y="0"/>
          <a:chExt cx="0" cy="0"/>
        </a:xfrm>
      </p:grpSpPr>
      <p:sp>
        <p:nvSpPr>
          <p:cNvPr id="964" name="Google Shape;964;gf31fb77f8f_0_1310"/>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5" name="Google Shape;965;gf31fb77f8f_0_1310"/>
          <p:cNvSpPr txBox="1"/>
          <p:nvPr>
            <p:ph idx="1" type="body"/>
          </p:nvPr>
        </p:nvSpPr>
        <p:spPr>
          <a:xfrm>
            <a:off x="603250" y="1101969"/>
            <a:ext cx="10699800" cy="48261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6" name="Google Shape;966;gf31fb77f8f_0_13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67" name="Google Shape;967;gf31fb77f8f_0_13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68" name="Google Shape;968;gf31fb77f8f_0_1310"/>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1" name="Shape 131"/>
        <p:cNvGrpSpPr/>
        <p:nvPr/>
      </p:nvGrpSpPr>
      <p:grpSpPr>
        <a:xfrm>
          <a:off x="0" y="0"/>
          <a:ext cx="0" cy="0"/>
          <a:chOff x="0" y="0"/>
          <a:chExt cx="0" cy="0"/>
        </a:xfrm>
      </p:grpSpPr>
      <p:sp>
        <p:nvSpPr>
          <p:cNvPr id="132" name="Google Shape;132;p44"/>
          <p:cNvSpPr txBox="1"/>
          <p:nvPr>
            <p:ph type="title"/>
          </p:nvPr>
        </p:nvSpPr>
        <p:spPr>
          <a:xfrm>
            <a:off x="444500" y="95251"/>
            <a:ext cx="10474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4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4" name="Google Shape;134;p44"/>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2">
  <p:cSld name="Title Text Large Arrow 2">
    <p:spTree>
      <p:nvGrpSpPr>
        <p:cNvPr id="969" name="Shape 969"/>
        <p:cNvGrpSpPr/>
        <p:nvPr/>
      </p:nvGrpSpPr>
      <p:grpSpPr>
        <a:xfrm>
          <a:off x="0" y="0"/>
          <a:ext cx="0" cy="0"/>
          <a:chOff x="0" y="0"/>
          <a:chExt cx="0" cy="0"/>
        </a:xfrm>
      </p:grpSpPr>
      <p:sp>
        <p:nvSpPr>
          <p:cNvPr id="970" name="Google Shape;970;gf31fb77f8f_0_1322"/>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1" name="Google Shape;971;gf31fb77f8f_0_132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72" name="Google Shape;972;gf31fb77f8f_0_1322"/>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973" name="Google Shape;973;gf31fb77f8f_0_1322"/>
          <p:cNvGrpSpPr/>
          <p:nvPr/>
        </p:nvGrpSpPr>
        <p:grpSpPr>
          <a:xfrm rot="10800000">
            <a:off x="9578979" y="1351658"/>
            <a:ext cx="2060976" cy="3419331"/>
            <a:chOff x="5962290" y="432750"/>
            <a:chExt cx="1057508" cy="1754493"/>
          </a:xfrm>
        </p:grpSpPr>
        <p:sp>
          <p:nvSpPr>
            <p:cNvPr id="974" name="Google Shape;974;gf31fb77f8f_0_1322"/>
            <p:cNvSpPr/>
            <p:nvPr/>
          </p:nvSpPr>
          <p:spPr>
            <a:xfrm rot="8100000">
              <a:off x="5871145" y="1536987"/>
              <a:ext cx="1230790" cy="252013"/>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975" name="Google Shape;975;gf31fb77f8f_0_1322"/>
            <p:cNvSpPr/>
            <p:nvPr/>
          </p:nvSpPr>
          <p:spPr>
            <a:xfrm rot="-8100000">
              <a:off x="5880153" y="830994"/>
              <a:ext cx="1230790" cy="252013"/>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976" name="Google Shape;976;gf31fb77f8f_0_1322"/>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lumns w/arrow 2">
  <p:cSld name="3_Two Columns w/arrow 2">
    <p:spTree>
      <p:nvGrpSpPr>
        <p:cNvPr id="977" name="Shape 977"/>
        <p:cNvGrpSpPr/>
        <p:nvPr/>
      </p:nvGrpSpPr>
      <p:grpSpPr>
        <a:xfrm>
          <a:off x="0" y="0"/>
          <a:ext cx="0" cy="0"/>
          <a:chOff x="0" y="0"/>
          <a:chExt cx="0" cy="0"/>
        </a:xfrm>
      </p:grpSpPr>
      <p:sp>
        <p:nvSpPr>
          <p:cNvPr id="978" name="Google Shape;978;gf31fb77f8f_0_133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79" name="Google Shape;979;gf31fb77f8f_0_1330"/>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0" name="Google Shape;980;gf31fb77f8f_0_133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981" name="Google Shape;981;gf31fb77f8f_0_1330"/>
          <p:cNvGrpSpPr/>
          <p:nvPr/>
        </p:nvGrpSpPr>
        <p:grpSpPr>
          <a:xfrm>
            <a:off x="481835" y="896730"/>
            <a:ext cx="430723" cy="760924"/>
            <a:chOff x="5962290" y="432750"/>
            <a:chExt cx="1057508" cy="1754493"/>
          </a:xfrm>
        </p:grpSpPr>
        <p:sp>
          <p:nvSpPr>
            <p:cNvPr id="982" name="Google Shape;982;gf31fb77f8f_0_1330"/>
            <p:cNvSpPr/>
            <p:nvPr/>
          </p:nvSpPr>
          <p:spPr>
            <a:xfrm rot="8100000">
              <a:off x="5871145" y="1536987"/>
              <a:ext cx="1230790" cy="25201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983" name="Google Shape;983;gf31fb77f8f_0_1330"/>
            <p:cNvSpPr/>
            <p:nvPr/>
          </p:nvSpPr>
          <p:spPr>
            <a:xfrm rot="-8100000">
              <a:off x="5880153" y="830994"/>
              <a:ext cx="1230790" cy="25201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984" name="Google Shape;984;gf31fb77f8f_0_133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p:cSld name="Two Columns w/arrow">
    <p:spTree>
      <p:nvGrpSpPr>
        <p:cNvPr id="985" name="Shape 985"/>
        <p:cNvGrpSpPr/>
        <p:nvPr/>
      </p:nvGrpSpPr>
      <p:grpSpPr>
        <a:xfrm>
          <a:off x="0" y="0"/>
          <a:ext cx="0" cy="0"/>
          <a:chOff x="0" y="0"/>
          <a:chExt cx="0" cy="0"/>
        </a:xfrm>
      </p:grpSpPr>
      <p:sp>
        <p:nvSpPr>
          <p:cNvPr id="986" name="Google Shape;986;gf31fb77f8f_0_1363"/>
          <p:cNvSpPr txBox="1"/>
          <p:nvPr>
            <p:ph type="title"/>
          </p:nvPr>
        </p:nvSpPr>
        <p:spPr>
          <a:xfrm>
            <a:off x="444500" y="95250"/>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7" name="Google Shape;987;gf31fb77f8f_0_1363"/>
          <p:cNvSpPr txBox="1"/>
          <p:nvPr>
            <p:ph idx="12" type="sldNum"/>
          </p:nvPr>
        </p:nvSpPr>
        <p:spPr>
          <a:xfrm>
            <a:off x="8508214" y="6397625"/>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88" name="Google Shape;988;gf31fb77f8f_0_1363"/>
          <p:cNvSpPr txBox="1"/>
          <p:nvPr>
            <p:ph idx="1" type="body"/>
          </p:nvPr>
        </p:nvSpPr>
        <p:spPr>
          <a:xfrm>
            <a:off x="1719385" y="1187939"/>
            <a:ext cx="9447300" cy="47400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500"/>
              </a:spcBef>
              <a:spcAft>
                <a:spcPts val="0"/>
              </a:spcAft>
              <a:buClr>
                <a:schemeClr val="dk1"/>
              </a:buClr>
              <a:buSzPts val="3200"/>
              <a:buFont typeface="Arial"/>
              <a:buChar char="•"/>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9" name="Google Shape;989;gf31fb77f8f_0_1363"/>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990" name="Google Shape;990;gf31fb77f8f_0_1363"/>
          <p:cNvGrpSpPr/>
          <p:nvPr/>
        </p:nvGrpSpPr>
        <p:grpSpPr>
          <a:xfrm>
            <a:off x="672260" y="1400914"/>
            <a:ext cx="881327" cy="1462194"/>
            <a:chOff x="5962290" y="432750"/>
            <a:chExt cx="1057508" cy="1754493"/>
          </a:xfrm>
        </p:grpSpPr>
        <p:sp>
          <p:nvSpPr>
            <p:cNvPr id="991" name="Google Shape;991;gf31fb77f8f_0_1363"/>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92" name="Google Shape;992;gf31fb77f8f_0_1363"/>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Large Arrow 2">
  <p:cSld name="2_Title Text Large Arrow 2">
    <p:spTree>
      <p:nvGrpSpPr>
        <p:cNvPr id="993" name="Shape 993"/>
        <p:cNvGrpSpPr/>
        <p:nvPr/>
      </p:nvGrpSpPr>
      <p:grpSpPr>
        <a:xfrm>
          <a:off x="0" y="0"/>
          <a:ext cx="0" cy="0"/>
          <a:chOff x="0" y="0"/>
          <a:chExt cx="0" cy="0"/>
        </a:xfrm>
      </p:grpSpPr>
      <p:sp>
        <p:nvSpPr>
          <p:cNvPr id="994" name="Google Shape;994;gf31fb77f8f_0_1379"/>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5" name="Google Shape;995;gf31fb77f8f_0_1379"/>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96" name="Google Shape;996;gf31fb77f8f_0_1379"/>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997" name="Google Shape;997;gf31fb77f8f_0_1379"/>
          <p:cNvGrpSpPr/>
          <p:nvPr/>
        </p:nvGrpSpPr>
        <p:grpSpPr>
          <a:xfrm rot="10800000">
            <a:off x="9578979" y="1351658"/>
            <a:ext cx="2060976" cy="3419331"/>
            <a:chOff x="5962290" y="432750"/>
            <a:chExt cx="1057508" cy="1754493"/>
          </a:xfrm>
        </p:grpSpPr>
        <p:sp>
          <p:nvSpPr>
            <p:cNvPr id="998" name="Google Shape;998;gf31fb77f8f_0_1379"/>
            <p:cNvSpPr/>
            <p:nvPr/>
          </p:nvSpPr>
          <p:spPr>
            <a:xfrm rot="8100000">
              <a:off x="5871145" y="1536987"/>
              <a:ext cx="1230790" cy="252013"/>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999" name="Google Shape;999;gf31fb77f8f_0_1379"/>
            <p:cNvSpPr/>
            <p:nvPr/>
          </p:nvSpPr>
          <p:spPr>
            <a:xfrm rot="-8100000">
              <a:off x="5880153" y="830994"/>
              <a:ext cx="1230790" cy="252013"/>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000" name="Google Shape;1000;gf31fb77f8f_0_1379"/>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ient Stories 1">
  <p:cSld name="2_Client Stories 1">
    <p:spTree>
      <p:nvGrpSpPr>
        <p:cNvPr id="1001" name="Shape 1001"/>
        <p:cNvGrpSpPr/>
        <p:nvPr/>
      </p:nvGrpSpPr>
      <p:grpSpPr>
        <a:xfrm>
          <a:off x="0" y="0"/>
          <a:ext cx="0" cy="0"/>
          <a:chOff x="0" y="0"/>
          <a:chExt cx="0" cy="0"/>
        </a:xfrm>
      </p:grpSpPr>
      <p:sp>
        <p:nvSpPr>
          <p:cNvPr id="1002" name="Google Shape;1002;gf31fb77f8f_0_1395"/>
          <p:cNvSpPr/>
          <p:nvPr/>
        </p:nvSpPr>
        <p:spPr>
          <a:xfrm>
            <a:off x="6096000" y="0"/>
            <a:ext cx="6096000" cy="6858000"/>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03" name="Google Shape;1003;gf31fb77f8f_0_1395"/>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4" name="Google Shape;1004;gf31fb77f8f_0_1395"/>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5" name="Google Shape;1005;gf31fb77f8f_0_139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06" name="Google Shape;1006;gf31fb77f8f_0_1395"/>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7">
  <p:cSld name="1_Section Title Arrow 7">
    <p:bg>
      <p:bgPr>
        <a:solidFill>
          <a:srgbClr val="BFBFBF"/>
        </a:solidFill>
      </p:bgPr>
    </p:bg>
    <p:spTree>
      <p:nvGrpSpPr>
        <p:cNvPr id="1007" name="Shape 1007"/>
        <p:cNvGrpSpPr/>
        <p:nvPr/>
      </p:nvGrpSpPr>
      <p:grpSpPr>
        <a:xfrm>
          <a:off x="0" y="0"/>
          <a:ext cx="0" cy="0"/>
          <a:chOff x="0" y="0"/>
          <a:chExt cx="0" cy="0"/>
        </a:xfrm>
      </p:grpSpPr>
      <p:sp>
        <p:nvSpPr>
          <p:cNvPr id="1008" name="Google Shape;1008;gf31fb77f8f_0_1401"/>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09" name="Google Shape;1009;gf31fb77f8f_0_1401"/>
          <p:cNvSpPr txBox="1"/>
          <p:nvPr>
            <p:ph type="title"/>
          </p:nvPr>
        </p:nvSpPr>
        <p:spPr>
          <a:xfrm>
            <a:off x="5212079" y="3429000"/>
            <a:ext cx="6608400" cy="982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F4042"/>
              </a:buClr>
              <a:buSzPts val="3000"/>
              <a:buFont typeface="DM Sans Medium"/>
              <a:buNone/>
              <a:defRPr b="0" i="0" sz="300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010" name="Google Shape;1010;gf31fb77f8f_0_1401"/>
          <p:cNvGrpSpPr/>
          <p:nvPr/>
        </p:nvGrpSpPr>
        <p:grpSpPr>
          <a:xfrm>
            <a:off x="-3" y="4477885"/>
            <a:ext cx="12191788" cy="2367643"/>
            <a:chOff x="228600" y="309"/>
            <a:chExt cx="14173200" cy="5028978"/>
          </a:xfrm>
        </p:grpSpPr>
        <p:sp>
          <p:nvSpPr>
            <p:cNvPr id="1011" name="Google Shape;1011;gf31fb77f8f_0_1401"/>
            <p:cNvSpPr/>
            <p:nvPr/>
          </p:nvSpPr>
          <p:spPr>
            <a:xfrm>
              <a:off x="228600" y="4880187"/>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2" name="Google Shape;1012;gf31fb77f8f_0_1401"/>
            <p:cNvSpPr/>
            <p:nvPr/>
          </p:nvSpPr>
          <p:spPr>
            <a:xfrm>
              <a:off x="228600" y="4689651"/>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3" name="Google Shape;1013;gf31fb77f8f_0_1401"/>
            <p:cNvSpPr/>
            <p:nvPr/>
          </p:nvSpPr>
          <p:spPr>
            <a:xfrm>
              <a:off x="228600" y="4495624"/>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4" name="Google Shape;1014;gf31fb77f8f_0_1401"/>
            <p:cNvSpPr/>
            <p:nvPr/>
          </p:nvSpPr>
          <p:spPr>
            <a:xfrm>
              <a:off x="228600" y="4305476"/>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5" name="Google Shape;1015;gf31fb77f8f_0_1401"/>
            <p:cNvSpPr/>
            <p:nvPr/>
          </p:nvSpPr>
          <p:spPr>
            <a:xfrm>
              <a:off x="228600" y="4111449"/>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6" name="Google Shape;1016;gf31fb77f8f_0_1401"/>
            <p:cNvSpPr/>
            <p:nvPr/>
          </p:nvSpPr>
          <p:spPr>
            <a:xfrm>
              <a:off x="228600" y="391354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7" name="Google Shape;1017;gf31fb77f8f_0_1401"/>
            <p:cNvSpPr/>
            <p:nvPr/>
          </p:nvSpPr>
          <p:spPr>
            <a:xfrm>
              <a:off x="228600" y="3713692"/>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8" name="Google Shape;1018;gf31fb77f8f_0_1401"/>
            <p:cNvSpPr/>
            <p:nvPr/>
          </p:nvSpPr>
          <p:spPr>
            <a:xfrm rot="10800000">
              <a:off x="228600" y="2437833"/>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9" name="Google Shape;1019;gf31fb77f8f_0_1401"/>
            <p:cNvSpPr/>
            <p:nvPr/>
          </p:nvSpPr>
          <p:spPr>
            <a:xfrm rot="10800000">
              <a:off x="228600" y="2648469"/>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0" name="Google Shape;1020;gf31fb77f8f_0_1401"/>
            <p:cNvSpPr/>
            <p:nvPr/>
          </p:nvSpPr>
          <p:spPr>
            <a:xfrm rot="10800000">
              <a:off x="228600" y="2858096"/>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1" name="Google Shape;1021;gf31fb77f8f_0_1401"/>
            <p:cNvSpPr/>
            <p:nvPr/>
          </p:nvSpPr>
          <p:spPr>
            <a:xfrm rot="10800000">
              <a:off x="228600" y="3067444"/>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2" name="Google Shape;1022;gf31fb77f8f_0_1401"/>
            <p:cNvSpPr/>
            <p:nvPr/>
          </p:nvSpPr>
          <p:spPr>
            <a:xfrm rot="10800000">
              <a:off x="228600" y="3280971"/>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3" name="Google Shape;1023;gf31fb77f8f_0_1401"/>
            <p:cNvSpPr/>
            <p:nvPr/>
          </p:nvSpPr>
          <p:spPr>
            <a:xfrm rot="10800000">
              <a:off x="228600" y="349628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4" name="Google Shape;1024;gf31fb77f8f_0_1401"/>
            <p:cNvSpPr/>
            <p:nvPr/>
          </p:nvSpPr>
          <p:spPr>
            <a:xfrm>
              <a:off x="228600" y="2249247"/>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5" name="Google Shape;1025;gf31fb77f8f_0_1401"/>
            <p:cNvSpPr/>
            <p:nvPr/>
          </p:nvSpPr>
          <p:spPr>
            <a:xfrm>
              <a:off x="228600" y="2055219"/>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6" name="Google Shape;1026;gf31fb77f8f_0_1401"/>
            <p:cNvSpPr/>
            <p:nvPr/>
          </p:nvSpPr>
          <p:spPr>
            <a:xfrm>
              <a:off x="228600" y="1865072"/>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7" name="Google Shape;1027;gf31fb77f8f_0_1401"/>
            <p:cNvSpPr/>
            <p:nvPr/>
          </p:nvSpPr>
          <p:spPr>
            <a:xfrm>
              <a:off x="228600" y="1671044"/>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8" name="Google Shape;1028;gf31fb77f8f_0_1401"/>
            <p:cNvSpPr/>
            <p:nvPr/>
          </p:nvSpPr>
          <p:spPr>
            <a:xfrm>
              <a:off x="228600" y="1473135"/>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9" name="Google Shape;1029;gf31fb77f8f_0_1401"/>
            <p:cNvSpPr/>
            <p:nvPr/>
          </p:nvSpPr>
          <p:spPr>
            <a:xfrm>
              <a:off x="228600" y="1273287"/>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0" name="Google Shape;1030;gf31fb77f8f_0_1401"/>
            <p:cNvSpPr/>
            <p:nvPr/>
          </p:nvSpPr>
          <p:spPr>
            <a:xfrm rot="10800000">
              <a:off x="228600" y="309"/>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1" name="Google Shape;1031;gf31fb77f8f_0_1401"/>
            <p:cNvSpPr/>
            <p:nvPr/>
          </p:nvSpPr>
          <p:spPr>
            <a:xfrm rot="10800000">
              <a:off x="228600" y="210945"/>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2" name="Google Shape;1032;gf31fb77f8f_0_1401"/>
            <p:cNvSpPr/>
            <p:nvPr/>
          </p:nvSpPr>
          <p:spPr>
            <a:xfrm rot="10800000">
              <a:off x="228600" y="420572"/>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3" name="Google Shape;1033;gf31fb77f8f_0_1401"/>
            <p:cNvSpPr/>
            <p:nvPr/>
          </p:nvSpPr>
          <p:spPr>
            <a:xfrm rot="10800000">
              <a:off x="228600" y="629920"/>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4" name="Google Shape;1034;gf31fb77f8f_0_1401"/>
            <p:cNvSpPr/>
            <p:nvPr/>
          </p:nvSpPr>
          <p:spPr>
            <a:xfrm rot="10800000">
              <a:off x="228600" y="843448"/>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5" name="Google Shape;1035;gf31fb77f8f_0_1401"/>
            <p:cNvSpPr/>
            <p:nvPr/>
          </p:nvSpPr>
          <p:spPr>
            <a:xfrm rot="10800000">
              <a:off x="228600" y="1058756"/>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036" name="Google Shape;1036;gf31fb77f8f_0_1401"/>
          <p:cNvSpPr/>
          <p:nvPr/>
        </p:nvSpPr>
        <p:spPr>
          <a:xfrm rot="-8100000">
            <a:off x="334056" y="1733008"/>
            <a:ext cx="3590123" cy="35901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1">
  <p:cSld name="Title Text Large Arrow 1">
    <p:spTree>
      <p:nvGrpSpPr>
        <p:cNvPr id="1037" name="Shape 1037"/>
        <p:cNvGrpSpPr/>
        <p:nvPr/>
      </p:nvGrpSpPr>
      <p:grpSpPr>
        <a:xfrm>
          <a:off x="0" y="0"/>
          <a:ext cx="0" cy="0"/>
          <a:chOff x="0" y="0"/>
          <a:chExt cx="0" cy="0"/>
        </a:xfrm>
      </p:grpSpPr>
      <p:sp>
        <p:nvSpPr>
          <p:cNvPr id="1038" name="Google Shape;1038;gf31fb77f8f_0_1431"/>
          <p:cNvSpPr txBox="1"/>
          <p:nvPr>
            <p:ph type="title"/>
          </p:nvPr>
        </p:nvSpPr>
        <p:spPr>
          <a:xfrm>
            <a:off x="5449957" y="712305"/>
            <a:ext cx="5710500" cy="8613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BCBEC0"/>
              </a:buClr>
              <a:buSzPts val="4000"/>
              <a:buFont typeface="DM Sans Medium"/>
              <a:buNone/>
              <a:defRPr b="1" sz="4000">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9" name="Google Shape;1039;gf31fb77f8f_0_143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40" name="Google Shape;1040;gf31fb77f8f_0_1431"/>
          <p:cNvSpPr txBox="1"/>
          <p:nvPr>
            <p:ph idx="1" type="body"/>
          </p:nvPr>
        </p:nvSpPr>
        <p:spPr>
          <a:xfrm>
            <a:off x="5449957" y="1573696"/>
            <a:ext cx="5710500" cy="428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41" name="Google Shape;1041;gf31fb77f8f_0_1431"/>
          <p:cNvGrpSpPr/>
          <p:nvPr/>
        </p:nvGrpSpPr>
        <p:grpSpPr>
          <a:xfrm>
            <a:off x="2917985" y="1674254"/>
            <a:ext cx="2060976" cy="3419331"/>
            <a:chOff x="5962290" y="432750"/>
            <a:chExt cx="1057508" cy="1754493"/>
          </a:xfrm>
        </p:grpSpPr>
        <p:sp>
          <p:nvSpPr>
            <p:cNvPr id="1042" name="Google Shape;1042;gf31fb77f8f_0_1431"/>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3" name="Google Shape;1043;gf31fb77f8f_0_1431"/>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044" name="Google Shape;1044;gf31fb77f8f_0_1431"/>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2">
  <p:cSld name="Section Break Quote 2">
    <p:spTree>
      <p:nvGrpSpPr>
        <p:cNvPr id="1045" name="Shape 1045"/>
        <p:cNvGrpSpPr/>
        <p:nvPr/>
      </p:nvGrpSpPr>
      <p:grpSpPr>
        <a:xfrm>
          <a:off x="0" y="0"/>
          <a:ext cx="0" cy="0"/>
          <a:chOff x="0" y="0"/>
          <a:chExt cx="0" cy="0"/>
        </a:xfrm>
      </p:grpSpPr>
      <p:sp>
        <p:nvSpPr>
          <p:cNvPr id="1046" name="Google Shape;1046;gf31fb77f8f_0_1439"/>
          <p:cNvSpPr/>
          <p:nvPr/>
        </p:nvSpPr>
        <p:spPr>
          <a:xfrm rot="-8100000">
            <a:off x="554284" y="2507860"/>
            <a:ext cx="2080591" cy="2080591"/>
          </a:xfrm>
          <a:prstGeom prst="corner">
            <a:avLst>
              <a:gd fmla="val 20121" name="adj1"/>
              <a:gd fmla="val 20273" name="adj2"/>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047" name="Google Shape;1047;gf31fb77f8f_0_1439"/>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3">
  <p:cSld name="1_Section Title Arrow 3">
    <p:spTree>
      <p:nvGrpSpPr>
        <p:cNvPr id="1048" name="Shape 1048"/>
        <p:cNvGrpSpPr/>
        <p:nvPr/>
      </p:nvGrpSpPr>
      <p:grpSpPr>
        <a:xfrm>
          <a:off x="0" y="0"/>
          <a:ext cx="0" cy="0"/>
          <a:chOff x="0" y="0"/>
          <a:chExt cx="0" cy="0"/>
        </a:xfrm>
      </p:grpSpPr>
      <p:sp>
        <p:nvSpPr>
          <p:cNvPr id="1049" name="Google Shape;1049;gf31fb77f8f_0_1442"/>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0" name="Google Shape;1050;gf31fb77f8f_0_1442"/>
          <p:cNvSpPr txBox="1"/>
          <p:nvPr>
            <p:ph type="title"/>
          </p:nvPr>
        </p:nvSpPr>
        <p:spPr>
          <a:xfrm>
            <a:off x="5019675" y="3429000"/>
            <a:ext cx="6743700" cy="9735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03030"/>
              </a:buClr>
              <a:buSzPts val="3000"/>
              <a:buFont typeface="DM Sans Medium"/>
              <a:buNone/>
              <a:defRPr b="0" i="0" sz="3000">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051" name="Google Shape;1051;gf31fb77f8f_0_1442"/>
          <p:cNvGrpSpPr/>
          <p:nvPr/>
        </p:nvGrpSpPr>
        <p:grpSpPr>
          <a:xfrm>
            <a:off x="-3" y="4477885"/>
            <a:ext cx="12191788" cy="2367643"/>
            <a:chOff x="228600" y="309"/>
            <a:chExt cx="14173200" cy="5028978"/>
          </a:xfrm>
        </p:grpSpPr>
        <p:sp>
          <p:nvSpPr>
            <p:cNvPr id="1052" name="Google Shape;1052;gf31fb77f8f_0_1442"/>
            <p:cNvSpPr/>
            <p:nvPr/>
          </p:nvSpPr>
          <p:spPr>
            <a:xfrm>
              <a:off x="228600" y="4880187"/>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3" name="Google Shape;1053;gf31fb77f8f_0_1442"/>
            <p:cNvSpPr/>
            <p:nvPr/>
          </p:nvSpPr>
          <p:spPr>
            <a:xfrm>
              <a:off x="228600" y="4689651"/>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4" name="Google Shape;1054;gf31fb77f8f_0_1442"/>
            <p:cNvSpPr/>
            <p:nvPr/>
          </p:nvSpPr>
          <p:spPr>
            <a:xfrm>
              <a:off x="228600" y="4495624"/>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5" name="Google Shape;1055;gf31fb77f8f_0_1442"/>
            <p:cNvSpPr/>
            <p:nvPr/>
          </p:nvSpPr>
          <p:spPr>
            <a:xfrm>
              <a:off x="228600" y="4305476"/>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6" name="Google Shape;1056;gf31fb77f8f_0_1442"/>
            <p:cNvSpPr/>
            <p:nvPr/>
          </p:nvSpPr>
          <p:spPr>
            <a:xfrm>
              <a:off x="228600" y="4111449"/>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7" name="Google Shape;1057;gf31fb77f8f_0_1442"/>
            <p:cNvSpPr/>
            <p:nvPr/>
          </p:nvSpPr>
          <p:spPr>
            <a:xfrm>
              <a:off x="228600" y="391354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8" name="Google Shape;1058;gf31fb77f8f_0_1442"/>
            <p:cNvSpPr/>
            <p:nvPr/>
          </p:nvSpPr>
          <p:spPr>
            <a:xfrm>
              <a:off x="228600" y="3713692"/>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9" name="Google Shape;1059;gf31fb77f8f_0_1442"/>
            <p:cNvSpPr/>
            <p:nvPr/>
          </p:nvSpPr>
          <p:spPr>
            <a:xfrm rot="10800000">
              <a:off x="228600" y="2437833"/>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0" name="Google Shape;1060;gf31fb77f8f_0_1442"/>
            <p:cNvSpPr/>
            <p:nvPr/>
          </p:nvSpPr>
          <p:spPr>
            <a:xfrm rot="10800000">
              <a:off x="228600" y="2648469"/>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1" name="Google Shape;1061;gf31fb77f8f_0_1442"/>
            <p:cNvSpPr/>
            <p:nvPr/>
          </p:nvSpPr>
          <p:spPr>
            <a:xfrm rot="10800000">
              <a:off x="228600" y="2858096"/>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2" name="Google Shape;1062;gf31fb77f8f_0_1442"/>
            <p:cNvSpPr/>
            <p:nvPr/>
          </p:nvSpPr>
          <p:spPr>
            <a:xfrm rot="10800000">
              <a:off x="228600" y="3067444"/>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3" name="Google Shape;1063;gf31fb77f8f_0_1442"/>
            <p:cNvSpPr/>
            <p:nvPr/>
          </p:nvSpPr>
          <p:spPr>
            <a:xfrm rot="10800000">
              <a:off x="228600" y="3280971"/>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4" name="Google Shape;1064;gf31fb77f8f_0_1442"/>
            <p:cNvSpPr/>
            <p:nvPr/>
          </p:nvSpPr>
          <p:spPr>
            <a:xfrm rot="10800000">
              <a:off x="228600" y="349628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5" name="Google Shape;1065;gf31fb77f8f_0_1442"/>
            <p:cNvSpPr/>
            <p:nvPr/>
          </p:nvSpPr>
          <p:spPr>
            <a:xfrm>
              <a:off x="228600" y="2249247"/>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6" name="Google Shape;1066;gf31fb77f8f_0_1442"/>
            <p:cNvSpPr/>
            <p:nvPr/>
          </p:nvSpPr>
          <p:spPr>
            <a:xfrm>
              <a:off x="228600" y="2055219"/>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7" name="Google Shape;1067;gf31fb77f8f_0_1442"/>
            <p:cNvSpPr/>
            <p:nvPr/>
          </p:nvSpPr>
          <p:spPr>
            <a:xfrm>
              <a:off x="228600" y="1865072"/>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8" name="Google Shape;1068;gf31fb77f8f_0_1442"/>
            <p:cNvSpPr/>
            <p:nvPr/>
          </p:nvSpPr>
          <p:spPr>
            <a:xfrm>
              <a:off x="228600" y="1671044"/>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9" name="Google Shape;1069;gf31fb77f8f_0_1442"/>
            <p:cNvSpPr/>
            <p:nvPr/>
          </p:nvSpPr>
          <p:spPr>
            <a:xfrm>
              <a:off x="228600" y="1473135"/>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0" name="Google Shape;1070;gf31fb77f8f_0_1442"/>
            <p:cNvSpPr/>
            <p:nvPr/>
          </p:nvSpPr>
          <p:spPr>
            <a:xfrm>
              <a:off x="228600" y="1273287"/>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1" name="Google Shape;1071;gf31fb77f8f_0_1442"/>
            <p:cNvSpPr/>
            <p:nvPr/>
          </p:nvSpPr>
          <p:spPr>
            <a:xfrm rot="10800000">
              <a:off x="228600" y="309"/>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2" name="Google Shape;1072;gf31fb77f8f_0_1442"/>
            <p:cNvSpPr/>
            <p:nvPr/>
          </p:nvSpPr>
          <p:spPr>
            <a:xfrm rot="10800000">
              <a:off x="228600" y="210945"/>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3" name="Google Shape;1073;gf31fb77f8f_0_1442"/>
            <p:cNvSpPr/>
            <p:nvPr/>
          </p:nvSpPr>
          <p:spPr>
            <a:xfrm rot="10800000">
              <a:off x="228600" y="420572"/>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4" name="Google Shape;1074;gf31fb77f8f_0_1442"/>
            <p:cNvSpPr/>
            <p:nvPr/>
          </p:nvSpPr>
          <p:spPr>
            <a:xfrm rot="10800000">
              <a:off x="228600" y="629920"/>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5" name="Google Shape;1075;gf31fb77f8f_0_1442"/>
            <p:cNvSpPr/>
            <p:nvPr/>
          </p:nvSpPr>
          <p:spPr>
            <a:xfrm rot="10800000">
              <a:off x="228600" y="843448"/>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6" name="Google Shape;1076;gf31fb77f8f_0_1442"/>
            <p:cNvSpPr/>
            <p:nvPr/>
          </p:nvSpPr>
          <p:spPr>
            <a:xfrm rot="10800000">
              <a:off x="228600" y="1058756"/>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077" name="Google Shape;1077;gf31fb77f8f_0_1442"/>
          <p:cNvSpPr/>
          <p:nvPr/>
        </p:nvSpPr>
        <p:spPr>
          <a:xfrm rot="-8100000">
            <a:off x="334056" y="1733008"/>
            <a:ext cx="3590123" cy="35901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s w/arrow 2">
  <p:cSld name="5_Two Columns w/arrow 2">
    <p:spTree>
      <p:nvGrpSpPr>
        <p:cNvPr id="1078" name="Shape 1078"/>
        <p:cNvGrpSpPr/>
        <p:nvPr/>
      </p:nvGrpSpPr>
      <p:grpSpPr>
        <a:xfrm>
          <a:off x="0" y="0"/>
          <a:ext cx="0" cy="0"/>
          <a:chOff x="0" y="0"/>
          <a:chExt cx="0" cy="0"/>
        </a:xfrm>
      </p:grpSpPr>
      <p:sp>
        <p:nvSpPr>
          <p:cNvPr id="1079" name="Google Shape;1079;gf31fb77f8f_0_147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0" name="Google Shape;1080;gf31fb77f8f_0_1472"/>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81" name="Google Shape;1081;gf31fb77f8f_0_147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082" name="Google Shape;1082;gf31fb77f8f_0_1472"/>
          <p:cNvGrpSpPr/>
          <p:nvPr/>
        </p:nvGrpSpPr>
        <p:grpSpPr>
          <a:xfrm>
            <a:off x="481835" y="896730"/>
            <a:ext cx="430723" cy="760924"/>
            <a:chOff x="5962290" y="432750"/>
            <a:chExt cx="1057508" cy="1754493"/>
          </a:xfrm>
        </p:grpSpPr>
        <p:sp>
          <p:nvSpPr>
            <p:cNvPr id="1083" name="Google Shape;1083;gf31fb77f8f_0_1472"/>
            <p:cNvSpPr/>
            <p:nvPr/>
          </p:nvSpPr>
          <p:spPr>
            <a:xfrm rot="8100000">
              <a:off x="5871145" y="1536987"/>
              <a:ext cx="1230790" cy="25201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084" name="Google Shape;1084;gf31fb77f8f_0_1472"/>
            <p:cNvSpPr/>
            <p:nvPr/>
          </p:nvSpPr>
          <p:spPr>
            <a:xfrm rot="-8100000">
              <a:off x="5880153" y="830994"/>
              <a:ext cx="1230790" cy="25201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085" name="Google Shape;1085;gf31fb77f8f_0_147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ient Stories 1">
  <p:cSld name="1_Client Stories 1">
    <p:spTree>
      <p:nvGrpSpPr>
        <p:cNvPr id="135" name="Shape 135"/>
        <p:cNvGrpSpPr/>
        <p:nvPr/>
      </p:nvGrpSpPr>
      <p:grpSpPr>
        <a:xfrm>
          <a:off x="0" y="0"/>
          <a:ext cx="0" cy="0"/>
          <a:chOff x="0" y="0"/>
          <a:chExt cx="0" cy="0"/>
        </a:xfrm>
      </p:grpSpPr>
      <p:sp>
        <p:nvSpPr>
          <p:cNvPr id="136" name="Google Shape;136;p80"/>
          <p:cNvSpPr/>
          <p:nvPr/>
        </p:nvSpPr>
        <p:spPr>
          <a:xfrm>
            <a:off x="6096000" y="0"/>
            <a:ext cx="6096000" cy="6858000"/>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7" name="Google Shape;137;p80"/>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80"/>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80"/>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0" name="Google Shape;140;p80"/>
          <p:cNvSpPr/>
          <p:nvPr>
            <p:ph idx="2" type="pic"/>
          </p:nvPr>
        </p:nvSpPr>
        <p:spPr>
          <a:xfrm>
            <a:off x="1" y="2266462"/>
            <a:ext cx="6096000" cy="4591539"/>
          </a:xfrm>
          <a:prstGeom prst="rect">
            <a:avLst/>
          </a:prstGeom>
          <a:noFill/>
          <a:ln>
            <a:noFill/>
          </a:ln>
        </p:spPr>
      </p:sp>
      <p:pic>
        <p:nvPicPr>
          <p:cNvPr descr="A red and white sign&#10;&#10;Description automatically generated with low confidence" id="141" name="Google Shape;141;p80"/>
          <p:cNvPicPr preferRelativeResize="0"/>
          <p:nvPr/>
        </p:nvPicPr>
        <p:blipFill rotWithShape="1">
          <a:blip r:embed="rId2">
            <a:alphaModFix/>
          </a:blip>
          <a:srcRect b="0" l="0" r="0" t="0"/>
          <a:stretch/>
        </p:blipFill>
        <p:spPr>
          <a:xfrm>
            <a:off x="10799806" y="6475234"/>
            <a:ext cx="1231557" cy="2247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1">
  <p:cSld name="1_Section Title Arrow 1">
    <p:spTree>
      <p:nvGrpSpPr>
        <p:cNvPr id="1086" name="Shape 1086"/>
        <p:cNvGrpSpPr/>
        <p:nvPr/>
      </p:nvGrpSpPr>
      <p:grpSpPr>
        <a:xfrm>
          <a:off x="0" y="0"/>
          <a:ext cx="0" cy="0"/>
          <a:chOff x="0" y="0"/>
          <a:chExt cx="0" cy="0"/>
        </a:xfrm>
      </p:grpSpPr>
      <p:sp>
        <p:nvSpPr>
          <p:cNvPr id="1087" name="Google Shape;1087;gf31fb77f8f_0_148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8" name="Google Shape;1088;gf31fb77f8f_0_1480"/>
          <p:cNvSpPr txBox="1"/>
          <p:nvPr>
            <p:ph type="title"/>
          </p:nvPr>
        </p:nvSpPr>
        <p:spPr>
          <a:xfrm>
            <a:off x="5019675" y="3429000"/>
            <a:ext cx="6213900" cy="1003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D4FCE9"/>
              </a:buClr>
              <a:buSzPts val="2800"/>
              <a:buFont typeface="DM Sans Medium"/>
              <a:buNone/>
              <a:defRPr b="0" i="0" sz="2800">
                <a:solidFill>
                  <a:srgbClr val="D4FCE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9" name="Google Shape;1089;gf31fb77f8f_0_1480"/>
          <p:cNvSpPr/>
          <p:nvPr/>
        </p:nvSpPr>
        <p:spPr>
          <a:xfrm>
            <a:off x="0" y="6825864"/>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0" name="Google Shape;1090;gf31fb77f8f_0_1480"/>
          <p:cNvSpPr/>
          <p:nvPr/>
        </p:nvSpPr>
        <p:spPr>
          <a:xfrm>
            <a:off x="0" y="6705541"/>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1" name="Google Shape;1091;gf31fb77f8f_0_1480"/>
          <p:cNvSpPr/>
          <p:nvPr/>
        </p:nvSpPr>
        <p:spPr>
          <a:xfrm rot="10800000">
            <a:off x="-1" y="593745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2" name="Google Shape;1092;gf31fb77f8f_0_1480"/>
          <p:cNvSpPr/>
          <p:nvPr/>
        </p:nvSpPr>
        <p:spPr>
          <a:xfrm rot="10800000">
            <a:off x="-1" y="606417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3" name="Google Shape;1093;gf31fb77f8f_0_1480"/>
          <p:cNvSpPr/>
          <p:nvPr/>
        </p:nvSpPr>
        <p:spPr>
          <a:xfrm rot="10800000">
            <a:off x="-1" y="619028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4" name="Google Shape;1094;gf31fb77f8f_0_1480"/>
          <p:cNvSpPr/>
          <p:nvPr/>
        </p:nvSpPr>
        <p:spPr>
          <a:xfrm rot="10800000">
            <a:off x="-1" y="631646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5" name="Google Shape;1095;gf31fb77f8f_0_1480"/>
          <p:cNvSpPr/>
          <p:nvPr/>
        </p:nvSpPr>
        <p:spPr>
          <a:xfrm rot="10800000">
            <a:off x="-1" y="644498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6" name="Google Shape;1096;gf31fb77f8f_0_1480"/>
          <p:cNvSpPr/>
          <p:nvPr/>
        </p:nvSpPr>
        <p:spPr>
          <a:xfrm rot="10800000">
            <a:off x="-1" y="6574643"/>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7" name="Google Shape;1097;gf31fb77f8f_0_1480"/>
          <p:cNvSpPr/>
          <p:nvPr/>
        </p:nvSpPr>
        <p:spPr>
          <a:xfrm>
            <a:off x="0" y="5823843"/>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8" name="Google Shape;1098;gf31fb77f8f_0_1480"/>
          <p:cNvSpPr/>
          <p:nvPr/>
        </p:nvSpPr>
        <p:spPr>
          <a:xfrm>
            <a:off x="0" y="5707024"/>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9" name="Google Shape;1099;gf31fb77f8f_0_1480"/>
          <p:cNvSpPr/>
          <p:nvPr/>
        </p:nvSpPr>
        <p:spPr>
          <a:xfrm>
            <a:off x="0" y="5592543"/>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0" name="Google Shape;1100;gf31fb77f8f_0_1480"/>
          <p:cNvSpPr/>
          <p:nvPr/>
        </p:nvSpPr>
        <p:spPr>
          <a:xfrm>
            <a:off x="0" y="5475724"/>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1" name="Google Shape;1101;gf31fb77f8f_0_1480"/>
          <p:cNvSpPr/>
          <p:nvPr/>
        </p:nvSpPr>
        <p:spPr>
          <a:xfrm>
            <a:off x="0" y="5356569"/>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2" name="Google Shape;1102;gf31fb77f8f_0_1480"/>
          <p:cNvSpPr/>
          <p:nvPr/>
        </p:nvSpPr>
        <p:spPr>
          <a:xfrm>
            <a:off x="0" y="5236247"/>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3" name="Google Shape;1103;gf31fb77f8f_0_1480"/>
          <p:cNvSpPr/>
          <p:nvPr/>
        </p:nvSpPr>
        <p:spPr>
          <a:xfrm rot="10800000">
            <a:off x="-1" y="446989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4" name="Google Shape;1104;gf31fb77f8f_0_1480"/>
          <p:cNvSpPr/>
          <p:nvPr/>
        </p:nvSpPr>
        <p:spPr>
          <a:xfrm rot="10800000">
            <a:off x="-1" y="459661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5" name="Google Shape;1105;gf31fb77f8f_0_1480"/>
          <p:cNvSpPr/>
          <p:nvPr/>
        </p:nvSpPr>
        <p:spPr>
          <a:xfrm rot="10800000">
            <a:off x="-1" y="472272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6" name="Google Shape;1106;gf31fb77f8f_0_1480"/>
          <p:cNvSpPr/>
          <p:nvPr/>
        </p:nvSpPr>
        <p:spPr>
          <a:xfrm rot="10800000">
            <a:off x="-1" y="484890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7" name="Google Shape;1107;gf31fb77f8f_0_1480"/>
          <p:cNvSpPr/>
          <p:nvPr/>
        </p:nvSpPr>
        <p:spPr>
          <a:xfrm rot="10800000">
            <a:off x="-1" y="497742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8" name="Google Shape;1108;gf31fb77f8f_0_1480"/>
          <p:cNvSpPr/>
          <p:nvPr/>
        </p:nvSpPr>
        <p:spPr>
          <a:xfrm rot="10800000">
            <a:off x="-1" y="5107082"/>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9" name="Google Shape;1109;gf31fb77f8f_0_1480"/>
          <p:cNvSpPr/>
          <p:nvPr/>
        </p:nvSpPr>
        <p:spPr>
          <a:xfrm rot="-8100000">
            <a:off x="334056" y="1733008"/>
            <a:ext cx="3590123" cy="3590123"/>
          </a:xfrm>
          <a:prstGeom prst="corner">
            <a:avLst>
              <a:gd fmla="val 20121" name="adj1"/>
              <a:gd fmla="val 20273" name="adj2"/>
            </a:avLst>
          </a:prstGeom>
          <a:solidFill>
            <a:srgbClr val="D4FC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rgbClr val="D4FCE9"/>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Text Large Arrow 2">
  <p:cSld name="1_Title Text Large Arrow 2">
    <p:spTree>
      <p:nvGrpSpPr>
        <p:cNvPr id="1110" name="Shape 1110"/>
        <p:cNvGrpSpPr/>
        <p:nvPr/>
      </p:nvGrpSpPr>
      <p:grpSpPr>
        <a:xfrm>
          <a:off x="0" y="0"/>
          <a:ext cx="0" cy="0"/>
          <a:chOff x="0" y="0"/>
          <a:chExt cx="0" cy="0"/>
        </a:xfrm>
      </p:grpSpPr>
      <p:sp>
        <p:nvSpPr>
          <p:cNvPr id="1111" name="Google Shape;1111;gf31fb77f8f_0_1512"/>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2" name="Google Shape;1112;gf31fb77f8f_0_151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13" name="Google Shape;1113;gf31fb77f8f_0_1512"/>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114" name="Google Shape;1114;gf31fb77f8f_0_1512"/>
          <p:cNvGrpSpPr/>
          <p:nvPr/>
        </p:nvGrpSpPr>
        <p:grpSpPr>
          <a:xfrm rot="10800000">
            <a:off x="9578979" y="1351658"/>
            <a:ext cx="2060976" cy="3419331"/>
            <a:chOff x="5962290" y="432750"/>
            <a:chExt cx="1057508" cy="1754493"/>
          </a:xfrm>
        </p:grpSpPr>
        <p:sp>
          <p:nvSpPr>
            <p:cNvPr id="1115" name="Google Shape;1115;gf31fb77f8f_0_1512"/>
            <p:cNvSpPr/>
            <p:nvPr/>
          </p:nvSpPr>
          <p:spPr>
            <a:xfrm rot="8100000">
              <a:off x="5871145" y="1536987"/>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116" name="Google Shape;1116;gf31fb77f8f_0_1512"/>
            <p:cNvSpPr/>
            <p:nvPr/>
          </p:nvSpPr>
          <p:spPr>
            <a:xfrm rot="-8100000">
              <a:off x="5880153" y="830994"/>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117" name="Google Shape;1117;gf31fb77f8f_0_1512"/>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Stories 1">
  <p:cSld name="Client Stories 1">
    <p:spTree>
      <p:nvGrpSpPr>
        <p:cNvPr id="1118" name="Shape 1118"/>
        <p:cNvGrpSpPr/>
        <p:nvPr/>
      </p:nvGrpSpPr>
      <p:grpSpPr>
        <a:xfrm>
          <a:off x="0" y="0"/>
          <a:ext cx="0" cy="0"/>
          <a:chOff x="0" y="0"/>
          <a:chExt cx="0" cy="0"/>
        </a:xfrm>
      </p:grpSpPr>
      <p:sp>
        <p:nvSpPr>
          <p:cNvPr id="1119" name="Google Shape;1119;gf31fb77f8f_0_1520"/>
          <p:cNvSpPr/>
          <p:nvPr/>
        </p:nvSpPr>
        <p:spPr>
          <a:xfrm>
            <a:off x="6096000" y="0"/>
            <a:ext cx="6096000" cy="6858000"/>
          </a:xfrm>
          <a:prstGeom prst="rect">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0" name="Google Shape;1120;gf31fb77f8f_0_1520"/>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1" name="Google Shape;1121;gf31fb77f8f_0_1520"/>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gf31fb77f8f_0_1520"/>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3" name="Google Shape;1123;gf31fb77f8f_0_1520"/>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Icon">
  <p:cSld name="Two Columns Icon">
    <p:spTree>
      <p:nvGrpSpPr>
        <p:cNvPr id="1124" name="Shape 1124"/>
        <p:cNvGrpSpPr/>
        <p:nvPr/>
      </p:nvGrpSpPr>
      <p:grpSpPr>
        <a:xfrm>
          <a:off x="0" y="0"/>
          <a:ext cx="0" cy="0"/>
          <a:chOff x="0" y="0"/>
          <a:chExt cx="0" cy="0"/>
        </a:xfrm>
      </p:grpSpPr>
      <p:sp>
        <p:nvSpPr>
          <p:cNvPr id="1125" name="Google Shape;1125;gf31fb77f8f_0_1526"/>
          <p:cNvSpPr txBox="1"/>
          <p:nvPr>
            <p:ph type="title"/>
          </p:nvPr>
        </p:nvSpPr>
        <p:spPr>
          <a:xfrm>
            <a:off x="444500" y="121080"/>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6" name="Google Shape;1126;gf31fb77f8f_0_152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27" name="Google Shape;1127;gf31fb77f8f_0_1526"/>
          <p:cNvCxnSpPr/>
          <p:nvPr/>
        </p:nvCxnSpPr>
        <p:spPr>
          <a:xfrm>
            <a:off x="445975" y="857865"/>
            <a:ext cx="11231700" cy="0"/>
          </a:xfrm>
          <a:prstGeom prst="straightConnector1">
            <a:avLst/>
          </a:prstGeom>
          <a:noFill/>
          <a:ln cap="flat" cmpd="sng" w="9525">
            <a:solidFill>
              <a:srgbClr val="BCBEC0"/>
            </a:solidFill>
            <a:prstDash val="solid"/>
            <a:round/>
            <a:headEnd len="sm" w="sm" type="none"/>
            <a:tailEnd len="sm" w="sm" type="none"/>
          </a:ln>
        </p:spPr>
      </p:cxnSp>
      <p:sp>
        <p:nvSpPr>
          <p:cNvPr id="1128" name="Google Shape;1128;gf31fb77f8f_0_1526"/>
          <p:cNvSpPr/>
          <p:nvPr>
            <p:ph idx="2" type="pic"/>
          </p:nvPr>
        </p:nvSpPr>
        <p:spPr>
          <a:xfrm>
            <a:off x="444500" y="1311560"/>
            <a:ext cx="1440600" cy="1440600"/>
          </a:xfrm>
          <a:prstGeom prst="rect">
            <a:avLst/>
          </a:prstGeom>
          <a:noFill/>
          <a:ln>
            <a:noFill/>
          </a:ln>
        </p:spPr>
      </p:sp>
      <p:sp>
        <p:nvSpPr>
          <p:cNvPr id="1129" name="Google Shape;1129;gf31fb77f8f_0_1526"/>
          <p:cNvSpPr txBox="1"/>
          <p:nvPr>
            <p:ph idx="1" type="body"/>
          </p:nvPr>
        </p:nvSpPr>
        <p:spPr>
          <a:xfrm>
            <a:off x="2110154" y="1187939"/>
            <a:ext cx="9056700" cy="4740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Arial"/>
              <a:buNone/>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hoto">
  <p:cSld name="Title Bullets Photo">
    <p:spTree>
      <p:nvGrpSpPr>
        <p:cNvPr id="1130" name="Shape 1130"/>
        <p:cNvGrpSpPr/>
        <p:nvPr/>
      </p:nvGrpSpPr>
      <p:grpSpPr>
        <a:xfrm>
          <a:off x="0" y="0"/>
          <a:ext cx="0" cy="0"/>
          <a:chOff x="0" y="0"/>
          <a:chExt cx="0" cy="0"/>
        </a:xfrm>
      </p:grpSpPr>
      <p:sp>
        <p:nvSpPr>
          <p:cNvPr id="1131" name="Google Shape;1131;gf31fb77f8f_0_1532"/>
          <p:cNvSpPr txBox="1"/>
          <p:nvPr>
            <p:ph type="title"/>
          </p:nvPr>
        </p:nvSpPr>
        <p:spPr>
          <a:xfrm>
            <a:off x="444500" y="95250"/>
            <a:ext cx="9918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2" name="Google Shape;1132;gf31fb77f8f_0_153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33" name="Google Shape;1133;gf31fb77f8f_0_1532"/>
          <p:cNvSpPr txBox="1"/>
          <p:nvPr>
            <p:ph idx="1" type="body"/>
          </p:nvPr>
        </p:nvSpPr>
        <p:spPr>
          <a:xfrm>
            <a:off x="603249" y="1397000"/>
            <a:ext cx="5207100" cy="4530900"/>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500"/>
              </a:spcBef>
              <a:spcAft>
                <a:spcPts val="0"/>
              </a:spcAft>
              <a:buClr>
                <a:schemeClr val="dk1"/>
              </a:buClr>
              <a:buSzPts val="2800"/>
              <a:buChar char="•"/>
              <a:defRPr sz="2800"/>
            </a:lvl1pPr>
            <a:lvl2pPr indent="-381000" lvl="1" marL="914400" algn="l">
              <a:lnSpc>
                <a:spcPct val="110000"/>
              </a:lnSpc>
              <a:spcBef>
                <a:spcPts val="333"/>
              </a:spcBef>
              <a:spcAft>
                <a:spcPts val="0"/>
              </a:spcAft>
              <a:buClr>
                <a:schemeClr val="dk1"/>
              </a:buClr>
              <a:buSzPts val="2400"/>
              <a:buChar char="-"/>
              <a:defRPr sz="2400"/>
            </a:lvl2pPr>
            <a:lvl3pPr indent="-355600" lvl="2" marL="1371600" algn="l">
              <a:lnSpc>
                <a:spcPct val="110000"/>
              </a:lnSpc>
              <a:spcBef>
                <a:spcPts val="333"/>
              </a:spcBef>
              <a:spcAft>
                <a:spcPts val="0"/>
              </a:spcAft>
              <a:buClr>
                <a:schemeClr val="dk1"/>
              </a:buClr>
              <a:buSzPts val="2000"/>
              <a:buChar char="•"/>
              <a:defRPr sz="2000"/>
            </a:lvl3pPr>
            <a:lvl4pPr indent="-342900" lvl="3" marL="1828800" algn="l">
              <a:lnSpc>
                <a:spcPct val="110000"/>
              </a:lnSpc>
              <a:spcBef>
                <a:spcPts val="250"/>
              </a:spcBef>
              <a:spcAft>
                <a:spcPts val="0"/>
              </a:spcAft>
              <a:buClr>
                <a:schemeClr val="dk1"/>
              </a:buClr>
              <a:buSzPts val="1800"/>
              <a:buChar char="-"/>
              <a:defRPr sz="1800"/>
            </a:lvl4pPr>
            <a:lvl5pPr indent="-330200" lvl="4" marL="2286000" algn="l">
              <a:lnSpc>
                <a:spcPct val="110000"/>
              </a:lnSpc>
              <a:spcBef>
                <a:spcPts val="25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4" name="Google Shape;1134;gf31fb77f8f_0_1532"/>
          <p:cNvCxnSpPr/>
          <p:nvPr/>
        </p:nvCxnSpPr>
        <p:spPr>
          <a:xfrm>
            <a:off x="445975" y="844658"/>
            <a:ext cx="11231700" cy="0"/>
          </a:xfrm>
          <a:prstGeom prst="straightConnector1">
            <a:avLst/>
          </a:prstGeom>
          <a:noFill/>
          <a:ln cap="flat" cmpd="sng" w="9525">
            <a:solidFill>
              <a:srgbClr val="BCBEC0"/>
            </a:solidFill>
            <a:prstDash val="solid"/>
            <a:round/>
            <a:headEnd len="sm" w="sm" type="none"/>
            <a:tailEnd len="sm" w="sm" type="none"/>
          </a:ln>
        </p:spPr>
      </p:cxnSp>
      <p:sp>
        <p:nvSpPr>
          <p:cNvPr id="1135" name="Google Shape;1135;gf31fb77f8f_0_1532"/>
          <p:cNvSpPr/>
          <p:nvPr>
            <p:ph idx="2" type="pic"/>
          </p:nvPr>
        </p:nvSpPr>
        <p:spPr>
          <a:xfrm>
            <a:off x="6096000" y="1397001"/>
            <a:ext cx="5207100" cy="45309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36" name="Shape 1136"/>
        <p:cNvGrpSpPr/>
        <p:nvPr/>
      </p:nvGrpSpPr>
      <p:grpSpPr>
        <a:xfrm>
          <a:off x="0" y="0"/>
          <a:ext cx="0" cy="0"/>
          <a:chOff x="0" y="0"/>
          <a:chExt cx="0" cy="0"/>
        </a:xfrm>
      </p:grpSpPr>
      <p:sp>
        <p:nvSpPr>
          <p:cNvPr id="1137" name="Google Shape;1137;gf31fb77f8f_0_1538"/>
          <p:cNvSpPr txBox="1"/>
          <p:nvPr>
            <p:ph type="title"/>
          </p:nvPr>
        </p:nvSpPr>
        <p:spPr>
          <a:xfrm>
            <a:off x="444500" y="95251"/>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8" name="Google Shape;1138;gf31fb77f8f_0_153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39" name="Google Shape;1139;gf31fb77f8f_0_1538"/>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2">
  <p:cSld name="Table Slide 2">
    <p:spTree>
      <p:nvGrpSpPr>
        <p:cNvPr id="1140" name="Shape 1140"/>
        <p:cNvGrpSpPr/>
        <p:nvPr/>
      </p:nvGrpSpPr>
      <p:grpSpPr>
        <a:xfrm>
          <a:off x="0" y="0"/>
          <a:ext cx="0" cy="0"/>
          <a:chOff x="0" y="0"/>
          <a:chExt cx="0" cy="0"/>
        </a:xfrm>
      </p:grpSpPr>
      <p:sp>
        <p:nvSpPr>
          <p:cNvPr id="1141" name="Google Shape;1141;gf31fb77f8f_0_154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2" name="Google Shape;1142;gf31fb77f8f_0_154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43" name="Google Shape;1143;gf31fb77f8f_0_154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144" name="Google Shape;1144;gf31fb77f8f_0_1542"/>
          <p:cNvSpPr txBox="1"/>
          <p:nvPr>
            <p:ph idx="1" type="body"/>
          </p:nvPr>
        </p:nvSpPr>
        <p:spPr>
          <a:xfrm>
            <a:off x="8867360" y="5432155"/>
            <a:ext cx="2435700" cy="495900"/>
          </a:xfrm>
          <a:prstGeom prst="rect">
            <a:avLst/>
          </a:prstGeom>
          <a:noFill/>
          <a:ln>
            <a:noFill/>
          </a:ln>
        </p:spPr>
        <p:txBody>
          <a:bodyPr anchorCtr="0" anchor="b" bIns="45700" lIns="0" spcFirstLastPara="1" rIns="0" wrap="square" tIns="45700">
            <a:noAutofit/>
          </a:bodyPr>
          <a:lstStyle>
            <a:lvl1pPr indent="-228600" lvl="0" marL="457200" algn="r">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45" name="Google Shape;1145;gf31fb77f8f_0_1542"/>
          <p:cNvCxnSpPr/>
          <p:nvPr/>
        </p:nvCxnSpPr>
        <p:spPr>
          <a:xfrm>
            <a:off x="480085" y="1671949"/>
            <a:ext cx="11231700" cy="0"/>
          </a:xfrm>
          <a:prstGeom prst="straightConnector1">
            <a:avLst/>
          </a:prstGeom>
          <a:noFill/>
          <a:ln cap="flat" cmpd="sng" w="9525">
            <a:solidFill>
              <a:srgbClr val="BCBEC0"/>
            </a:solidFill>
            <a:prstDash val="solid"/>
            <a:round/>
            <a:headEnd len="sm" w="sm" type="none"/>
            <a:tailEnd len="sm" w="sm" type="none"/>
          </a:ln>
        </p:spPr>
      </p:cxnSp>
      <p:sp>
        <p:nvSpPr>
          <p:cNvPr id="1146" name="Google Shape;1146;gf31fb77f8f_0_1542"/>
          <p:cNvSpPr txBox="1"/>
          <p:nvPr>
            <p:ph idx="2" type="subTitle"/>
          </p:nvPr>
        </p:nvSpPr>
        <p:spPr>
          <a:xfrm>
            <a:off x="596485" y="959437"/>
            <a:ext cx="104391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rt page">
  <p:cSld name="2_Chart page">
    <p:spTree>
      <p:nvGrpSpPr>
        <p:cNvPr id="1147" name="Shape 1147"/>
        <p:cNvGrpSpPr/>
        <p:nvPr/>
      </p:nvGrpSpPr>
      <p:grpSpPr>
        <a:xfrm>
          <a:off x="0" y="0"/>
          <a:ext cx="0" cy="0"/>
          <a:chOff x="0" y="0"/>
          <a:chExt cx="0" cy="0"/>
        </a:xfrm>
      </p:grpSpPr>
      <p:sp>
        <p:nvSpPr>
          <p:cNvPr id="1148" name="Google Shape;1148;gf31fb77f8f_0_1549"/>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49" name="Google Shape;1149;gf31fb77f8f_0_1549"/>
          <p:cNvSpPr txBox="1"/>
          <p:nvPr>
            <p:ph type="title"/>
          </p:nvPr>
        </p:nvSpPr>
        <p:spPr>
          <a:xfrm>
            <a:off x="603250" y="95250"/>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50" name="Google Shape;1150;gf31fb77f8f_0_1549"/>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151" name="Google Shape;1151;gf31fb77f8f_0_1549"/>
          <p:cNvSpPr txBox="1"/>
          <p:nvPr>
            <p:ph idx="1" type="body"/>
          </p:nvPr>
        </p:nvSpPr>
        <p:spPr>
          <a:xfrm>
            <a:off x="8867360" y="5432155"/>
            <a:ext cx="2435700" cy="495900"/>
          </a:xfrm>
          <a:prstGeom prst="rect">
            <a:avLst/>
          </a:prstGeom>
          <a:noFill/>
          <a:ln>
            <a:noFill/>
          </a:ln>
        </p:spPr>
        <p:txBody>
          <a:bodyPr anchorCtr="0" anchor="b" bIns="0" lIns="0" spcFirstLastPara="1" rIns="0" wrap="square" tIns="0">
            <a:noAutofit/>
          </a:bodyPr>
          <a:lstStyle>
            <a:lvl1pPr indent="-228600" lvl="0" marL="457200" algn="r">
              <a:lnSpc>
                <a:spcPct val="110000"/>
              </a:lnSpc>
              <a:spcBef>
                <a:spcPts val="500"/>
              </a:spcBef>
              <a:spcAft>
                <a:spcPts val="0"/>
              </a:spcAft>
              <a:buClr>
                <a:srgbClr val="BCBEC0"/>
              </a:buClr>
              <a:buSzPts val="1000"/>
              <a:buNone/>
              <a:defRPr b="0" i="0" sz="1000">
                <a:solidFill>
                  <a:srgbClr val="BCBEC0"/>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52" name="Google Shape;1152;gf31fb77f8f_0_1549"/>
          <p:cNvCxnSpPr/>
          <p:nvPr/>
        </p:nvCxnSpPr>
        <p:spPr>
          <a:xfrm>
            <a:off x="445975" y="1733043"/>
            <a:ext cx="11231700" cy="0"/>
          </a:xfrm>
          <a:prstGeom prst="straightConnector1">
            <a:avLst/>
          </a:prstGeom>
          <a:noFill/>
          <a:ln cap="flat" cmpd="sng" w="9525">
            <a:solidFill>
              <a:srgbClr val="BCBEC0"/>
            </a:solidFill>
            <a:prstDash val="solid"/>
            <a:round/>
            <a:headEnd len="sm" w="sm" type="none"/>
            <a:tailEnd len="sm" w="sm" type="none"/>
          </a:ln>
        </p:spPr>
      </p:cxnSp>
      <p:sp>
        <p:nvSpPr>
          <p:cNvPr id="1153" name="Google Shape;1153;gf31fb77f8f_0_1549"/>
          <p:cNvSpPr txBox="1"/>
          <p:nvPr>
            <p:ph idx="2" type="subTitle"/>
          </p:nvPr>
        </p:nvSpPr>
        <p:spPr>
          <a:xfrm>
            <a:off x="596485" y="1012986"/>
            <a:ext cx="104391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age - Dual title | 1">
  <p:cSld name="Bar chart page - Dual title | 1">
    <p:spTree>
      <p:nvGrpSpPr>
        <p:cNvPr id="1154" name="Shape 1154"/>
        <p:cNvGrpSpPr/>
        <p:nvPr/>
      </p:nvGrpSpPr>
      <p:grpSpPr>
        <a:xfrm>
          <a:off x="0" y="0"/>
          <a:ext cx="0" cy="0"/>
          <a:chOff x="0" y="0"/>
          <a:chExt cx="0" cy="0"/>
        </a:xfrm>
      </p:grpSpPr>
      <p:sp>
        <p:nvSpPr>
          <p:cNvPr id="1155" name="Google Shape;1155;gf31fb77f8f_0_155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56" name="Google Shape;1156;gf31fb77f8f_0_1556"/>
          <p:cNvSpPr txBox="1"/>
          <p:nvPr>
            <p:ph type="title"/>
          </p:nvPr>
        </p:nvSpPr>
        <p:spPr>
          <a:xfrm>
            <a:off x="444500" y="95783"/>
            <a:ext cx="5049000" cy="7614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57" name="Google Shape;1157;gf31fb77f8f_0_1556"/>
          <p:cNvCxnSpPr/>
          <p:nvPr/>
        </p:nvCxnSpPr>
        <p:spPr>
          <a:xfrm>
            <a:off x="445975" y="849128"/>
            <a:ext cx="11231700" cy="0"/>
          </a:xfrm>
          <a:prstGeom prst="straightConnector1">
            <a:avLst/>
          </a:prstGeom>
          <a:noFill/>
          <a:ln cap="flat" cmpd="sng" w="9525">
            <a:solidFill>
              <a:srgbClr val="BCBEC0"/>
            </a:solidFill>
            <a:prstDash val="solid"/>
            <a:round/>
            <a:headEnd len="sm" w="sm" type="none"/>
            <a:tailEnd len="sm" w="sm" type="none"/>
          </a:ln>
        </p:spPr>
      </p:cxnSp>
      <p:sp>
        <p:nvSpPr>
          <p:cNvPr id="1158" name="Google Shape;1158;gf31fb77f8f_0_1556"/>
          <p:cNvSpPr txBox="1"/>
          <p:nvPr>
            <p:ph idx="1" type="body"/>
          </p:nvPr>
        </p:nvSpPr>
        <p:spPr>
          <a:xfrm>
            <a:off x="1357973" y="607641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59" name="Google Shape;1159;gf31fb77f8f_0_1556"/>
          <p:cNvCxnSpPr/>
          <p:nvPr/>
        </p:nvCxnSpPr>
        <p:spPr>
          <a:xfrm>
            <a:off x="445975" y="1724920"/>
            <a:ext cx="11231700" cy="0"/>
          </a:xfrm>
          <a:prstGeom prst="straightConnector1">
            <a:avLst/>
          </a:prstGeom>
          <a:noFill/>
          <a:ln cap="flat" cmpd="sng" w="9525">
            <a:solidFill>
              <a:srgbClr val="BCBEC0"/>
            </a:solidFill>
            <a:prstDash val="solid"/>
            <a:round/>
            <a:headEnd len="sm" w="sm" type="none"/>
            <a:tailEnd len="sm" w="sm" type="none"/>
          </a:ln>
        </p:spPr>
      </p:cxnSp>
      <p:sp>
        <p:nvSpPr>
          <p:cNvPr id="1160" name="Google Shape;1160;gf31fb77f8f_0_1556"/>
          <p:cNvSpPr txBox="1"/>
          <p:nvPr>
            <p:ph idx="2" type="subTitle"/>
          </p:nvPr>
        </p:nvSpPr>
        <p:spPr>
          <a:xfrm>
            <a:off x="444500" y="918894"/>
            <a:ext cx="50490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61" name="Google Shape;1161;gf31fb77f8f_0_1556"/>
          <p:cNvSpPr txBox="1"/>
          <p:nvPr>
            <p:ph idx="3" type="body"/>
          </p:nvPr>
        </p:nvSpPr>
        <p:spPr>
          <a:xfrm>
            <a:off x="6200662" y="94950"/>
            <a:ext cx="5102400" cy="7623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5C5F61"/>
              </a:buClr>
              <a:buSzPts val="2500"/>
              <a:buFont typeface="DM Sans"/>
              <a:buNone/>
              <a:defRPr b="1" i="0" sz="25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2" name="Google Shape;1162;gf31fb77f8f_0_1556"/>
          <p:cNvSpPr txBox="1"/>
          <p:nvPr>
            <p:ph idx="4" type="body"/>
          </p:nvPr>
        </p:nvSpPr>
        <p:spPr>
          <a:xfrm>
            <a:off x="6149258" y="607641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3" name="Google Shape;1163;gf31fb77f8f_0_1556"/>
          <p:cNvSpPr txBox="1"/>
          <p:nvPr/>
        </p:nvSpPr>
        <p:spPr>
          <a:xfrm>
            <a:off x="6200662" y="917428"/>
            <a:ext cx="5049000" cy="593700"/>
          </a:xfrm>
          <a:prstGeom prst="rect">
            <a:avLst/>
          </a:prstGeom>
          <a:noFill/>
          <a:ln>
            <a:noFill/>
          </a:ln>
        </p:spPr>
        <p:txBody>
          <a:bodyPr anchorCtr="0" anchor="t" bIns="45700" lIns="0" spcFirstLastPara="1" rIns="0" wrap="square" tIns="45700">
            <a:noAutofit/>
          </a:bodyPr>
          <a:lstStyle/>
          <a:p>
            <a:pPr indent="0" lvl="0" marL="0" marR="0" rtl="0" algn="l">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Chart explainer text here. </a:t>
            </a:r>
            <a:r>
              <a:rPr b="0" i="0" lang="en-US" sz="1167" u="none" cap="none" strike="noStrik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page">
  <p:cSld name="1_Chart page">
    <p:spTree>
      <p:nvGrpSpPr>
        <p:cNvPr id="1164" name="Shape 1164"/>
        <p:cNvGrpSpPr/>
        <p:nvPr/>
      </p:nvGrpSpPr>
      <p:grpSpPr>
        <a:xfrm>
          <a:off x="0" y="0"/>
          <a:ext cx="0" cy="0"/>
          <a:chOff x="0" y="0"/>
          <a:chExt cx="0" cy="0"/>
        </a:xfrm>
      </p:grpSpPr>
      <p:sp>
        <p:nvSpPr>
          <p:cNvPr id="1165" name="Google Shape;1165;gf31fb77f8f_0_156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6" name="Google Shape;1166;gf31fb77f8f_0_156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67" name="Google Shape;1167;gf31fb77f8f_0_1566"/>
          <p:cNvCxnSpPr/>
          <p:nvPr/>
        </p:nvCxnSpPr>
        <p:spPr>
          <a:xfrm>
            <a:off x="445975" y="871042"/>
            <a:ext cx="11231700" cy="0"/>
          </a:xfrm>
          <a:prstGeom prst="straightConnector1">
            <a:avLst/>
          </a:prstGeom>
          <a:noFill/>
          <a:ln cap="flat" cmpd="sng" w="9525">
            <a:solidFill>
              <a:srgbClr val="BCBEC0"/>
            </a:solidFill>
            <a:prstDash val="solid"/>
            <a:round/>
            <a:headEnd len="sm" w="sm" type="none"/>
            <a:tailEnd len="sm" w="sm" type="none"/>
          </a:ln>
        </p:spPr>
      </p:cxnSp>
      <p:sp>
        <p:nvSpPr>
          <p:cNvPr id="1168" name="Google Shape;1168;gf31fb77f8f_0_1566"/>
          <p:cNvSpPr txBox="1"/>
          <p:nvPr>
            <p:ph idx="1" type="body"/>
          </p:nvPr>
        </p:nvSpPr>
        <p:spPr>
          <a:xfrm>
            <a:off x="8867360" y="543215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167"/>
              <a:buNone/>
              <a:defRPr sz="1167">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69" name="Google Shape;1169;gf31fb77f8f_0_1566"/>
          <p:cNvCxnSpPr/>
          <p:nvPr/>
        </p:nvCxnSpPr>
        <p:spPr>
          <a:xfrm>
            <a:off x="444500" y="1750751"/>
            <a:ext cx="11231700" cy="0"/>
          </a:xfrm>
          <a:prstGeom prst="straightConnector1">
            <a:avLst/>
          </a:prstGeom>
          <a:noFill/>
          <a:ln cap="flat" cmpd="sng" w="9525">
            <a:solidFill>
              <a:srgbClr val="BCBEC0"/>
            </a:solidFill>
            <a:prstDash val="solid"/>
            <a:round/>
            <a:headEnd len="sm" w="sm" type="none"/>
            <a:tailEnd len="sm" w="sm" type="none"/>
          </a:ln>
        </p:spPr>
      </p:cxnSp>
      <p:sp>
        <p:nvSpPr>
          <p:cNvPr id="1170" name="Google Shape;1170;gf31fb77f8f_0_1566"/>
          <p:cNvSpPr txBox="1"/>
          <p:nvPr>
            <p:ph idx="2" type="subTitle"/>
          </p:nvPr>
        </p:nvSpPr>
        <p:spPr>
          <a:xfrm>
            <a:off x="596485" y="1026777"/>
            <a:ext cx="107064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22" Type="http://schemas.openxmlformats.org/officeDocument/2006/relationships/slideLayout" Target="../slideLayouts/slideLayout21.xml"/><Relationship Id="rId66" Type="http://schemas.openxmlformats.org/officeDocument/2006/relationships/slideLayout" Target="../slideLayouts/slideLayout65.xml"/><Relationship Id="rId21" Type="http://schemas.openxmlformats.org/officeDocument/2006/relationships/slideLayout" Target="../slideLayouts/slideLayout20.xml"/><Relationship Id="rId65" Type="http://schemas.openxmlformats.org/officeDocument/2006/relationships/slideLayout" Target="../slideLayouts/slideLayout64.xml"/><Relationship Id="rId24" Type="http://schemas.openxmlformats.org/officeDocument/2006/relationships/slideLayout" Target="../slideLayouts/slideLayout23.xml"/><Relationship Id="rId68" Type="http://schemas.openxmlformats.org/officeDocument/2006/relationships/slideLayout" Target="../slideLayouts/slideLayout67.xml"/><Relationship Id="rId23" Type="http://schemas.openxmlformats.org/officeDocument/2006/relationships/slideLayout" Target="../slideLayouts/slideLayout22.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69" Type="http://schemas.openxmlformats.org/officeDocument/2006/relationships/theme" Target="../theme/theme2.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5.xml"/><Relationship Id="rId42" Type="http://schemas.openxmlformats.org/officeDocument/2006/relationships/slideLayout" Target="../slideLayouts/slideLayout107.xml"/><Relationship Id="rId41" Type="http://schemas.openxmlformats.org/officeDocument/2006/relationships/slideLayout" Target="../slideLayouts/slideLayout106.xml"/><Relationship Id="rId44" Type="http://schemas.openxmlformats.org/officeDocument/2006/relationships/slideLayout" Target="../slideLayouts/slideLayout109.xml"/><Relationship Id="rId43" Type="http://schemas.openxmlformats.org/officeDocument/2006/relationships/slideLayout" Target="../slideLayouts/slideLayout108.xml"/><Relationship Id="rId46" Type="http://schemas.openxmlformats.org/officeDocument/2006/relationships/slideLayout" Target="../slideLayouts/slideLayout111.xml"/><Relationship Id="rId45" Type="http://schemas.openxmlformats.org/officeDocument/2006/relationships/slideLayout" Target="../slideLayouts/slideLayout110.xml"/><Relationship Id="rId80" Type="http://schemas.openxmlformats.org/officeDocument/2006/relationships/theme" Target="../theme/theme3.xml"/><Relationship Id="rId1" Type="http://schemas.openxmlformats.org/officeDocument/2006/relationships/image" Target="../media/image6.png"/><Relationship Id="rId2" Type="http://schemas.openxmlformats.org/officeDocument/2006/relationships/image" Target="../media/image3.png"/><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48" Type="http://schemas.openxmlformats.org/officeDocument/2006/relationships/slideLayout" Target="../slideLayouts/slideLayout113.xml"/><Relationship Id="rId47" Type="http://schemas.openxmlformats.org/officeDocument/2006/relationships/slideLayout" Target="../slideLayouts/slideLayout112.xml"/><Relationship Id="rId49" Type="http://schemas.openxmlformats.org/officeDocument/2006/relationships/slideLayout" Target="../slideLayouts/slideLayout11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73" Type="http://schemas.openxmlformats.org/officeDocument/2006/relationships/slideLayout" Target="../slideLayouts/slideLayout138.xml"/><Relationship Id="rId72" Type="http://schemas.openxmlformats.org/officeDocument/2006/relationships/slideLayout" Target="../slideLayouts/slideLayout137.xml"/><Relationship Id="rId31" Type="http://schemas.openxmlformats.org/officeDocument/2006/relationships/slideLayout" Target="../slideLayouts/slideLayout96.xml"/><Relationship Id="rId75" Type="http://schemas.openxmlformats.org/officeDocument/2006/relationships/slideLayout" Target="../slideLayouts/slideLayout140.xml"/><Relationship Id="rId30" Type="http://schemas.openxmlformats.org/officeDocument/2006/relationships/slideLayout" Target="../slideLayouts/slideLayout95.xml"/><Relationship Id="rId74" Type="http://schemas.openxmlformats.org/officeDocument/2006/relationships/slideLayout" Target="../slideLayouts/slideLayout139.xml"/><Relationship Id="rId33" Type="http://schemas.openxmlformats.org/officeDocument/2006/relationships/slideLayout" Target="../slideLayouts/slideLayout98.xml"/><Relationship Id="rId77" Type="http://schemas.openxmlformats.org/officeDocument/2006/relationships/slideLayout" Target="../slideLayouts/slideLayout142.xml"/><Relationship Id="rId32" Type="http://schemas.openxmlformats.org/officeDocument/2006/relationships/slideLayout" Target="../slideLayouts/slideLayout97.xml"/><Relationship Id="rId76" Type="http://schemas.openxmlformats.org/officeDocument/2006/relationships/slideLayout" Target="../slideLayouts/slideLayout141.xml"/><Relationship Id="rId35" Type="http://schemas.openxmlformats.org/officeDocument/2006/relationships/slideLayout" Target="../slideLayouts/slideLayout100.xml"/><Relationship Id="rId79" Type="http://schemas.openxmlformats.org/officeDocument/2006/relationships/slideLayout" Target="../slideLayouts/slideLayout144.xml"/><Relationship Id="rId34" Type="http://schemas.openxmlformats.org/officeDocument/2006/relationships/slideLayout" Target="../slideLayouts/slideLayout99.xml"/><Relationship Id="rId78" Type="http://schemas.openxmlformats.org/officeDocument/2006/relationships/slideLayout" Target="../slideLayouts/slideLayout143.xml"/><Relationship Id="rId71" Type="http://schemas.openxmlformats.org/officeDocument/2006/relationships/slideLayout" Target="../slideLayouts/slideLayout136.xml"/><Relationship Id="rId70" Type="http://schemas.openxmlformats.org/officeDocument/2006/relationships/slideLayout" Target="../slideLayouts/slideLayout135.xml"/><Relationship Id="rId37" Type="http://schemas.openxmlformats.org/officeDocument/2006/relationships/slideLayout" Target="../slideLayouts/slideLayout102.xml"/><Relationship Id="rId36" Type="http://schemas.openxmlformats.org/officeDocument/2006/relationships/slideLayout" Target="../slideLayouts/slideLayout101.xml"/><Relationship Id="rId39" Type="http://schemas.openxmlformats.org/officeDocument/2006/relationships/slideLayout" Target="../slideLayouts/slideLayout104.xml"/><Relationship Id="rId38" Type="http://schemas.openxmlformats.org/officeDocument/2006/relationships/slideLayout" Target="../slideLayouts/slideLayout103.xml"/><Relationship Id="rId62" Type="http://schemas.openxmlformats.org/officeDocument/2006/relationships/slideLayout" Target="../slideLayouts/slideLayout127.xml"/><Relationship Id="rId61" Type="http://schemas.openxmlformats.org/officeDocument/2006/relationships/slideLayout" Target="../slideLayouts/slideLayout126.xml"/><Relationship Id="rId20" Type="http://schemas.openxmlformats.org/officeDocument/2006/relationships/slideLayout" Target="../slideLayouts/slideLayout85.xml"/><Relationship Id="rId64" Type="http://schemas.openxmlformats.org/officeDocument/2006/relationships/slideLayout" Target="../slideLayouts/slideLayout129.xml"/><Relationship Id="rId63" Type="http://schemas.openxmlformats.org/officeDocument/2006/relationships/slideLayout" Target="../slideLayouts/slideLayout128.xml"/><Relationship Id="rId22" Type="http://schemas.openxmlformats.org/officeDocument/2006/relationships/slideLayout" Target="../slideLayouts/slideLayout87.xml"/><Relationship Id="rId66" Type="http://schemas.openxmlformats.org/officeDocument/2006/relationships/slideLayout" Target="../slideLayouts/slideLayout131.xml"/><Relationship Id="rId21" Type="http://schemas.openxmlformats.org/officeDocument/2006/relationships/slideLayout" Target="../slideLayouts/slideLayout86.xml"/><Relationship Id="rId65" Type="http://schemas.openxmlformats.org/officeDocument/2006/relationships/slideLayout" Target="../slideLayouts/slideLayout130.xml"/><Relationship Id="rId24" Type="http://schemas.openxmlformats.org/officeDocument/2006/relationships/slideLayout" Target="../slideLayouts/slideLayout89.xml"/><Relationship Id="rId68" Type="http://schemas.openxmlformats.org/officeDocument/2006/relationships/slideLayout" Target="../slideLayouts/slideLayout133.xml"/><Relationship Id="rId23" Type="http://schemas.openxmlformats.org/officeDocument/2006/relationships/slideLayout" Target="../slideLayouts/slideLayout88.xml"/><Relationship Id="rId67" Type="http://schemas.openxmlformats.org/officeDocument/2006/relationships/slideLayout" Target="../slideLayouts/slideLayout132.xml"/><Relationship Id="rId60" Type="http://schemas.openxmlformats.org/officeDocument/2006/relationships/slideLayout" Target="../slideLayouts/slideLayout125.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69" Type="http://schemas.openxmlformats.org/officeDocument/2006/relationships/slideLayout" Target="../slideLayouts/slideLayout134.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29" Type="http://schemas.openxmlformats.org/officeDocument/2006/relationships/slideLayout" Target="../slideLayouts/slideLayout94.xml"/><Relationship Id="rId51" Type="http://schemas.openxmlformats.org/officeDocument/2006/relationships/slideLayout" Target="../slideLayouts/slideLayout116.xml"/><Relationship Id="rId50" Type="http://schemas.openxmlformats.org/officeDocument/2006/relationships/slideLayout" Target="../slideLayouts/slideLayout115.xml"/><Relationship Id="rId53" Type="http://schemas.openxmlformats.org/officeDocument/2006/relationships/slideLayout" Target="../slideLayouts/slideLayout118.xml"/><Relationship Id="rId52" Type="http://schemas.openxmlformats.org/officeDocument/2006/relationships/slideLayout" Target="../slideLayouts/slideLayout117.xml"/><Relationship Id="rId11" Type="http://schemas.openxmlformats.org/officeDocument/2006/relationships/slideLayout" Target="../slideLayouts/slideLayout76.xml"/><Relationship Id="rId55" Type="http://schemas.openxmlformats.org/officeDocument/2006/relationships/slideLayout" Target="../slideLayouts/slideLayout120.xml"/><Relationship Id="rId10" Type="http://schemas.openxmlformats.org/officeDocument/2006/relationships/slideLayout" Target="../slideLayouts/slideLayout75.xml"/><Relationship Id="rId54" Type="http://schemas.openxmlformats.org/officeDocument/2006/relationships/slideLayout" Target="../slideLayouts/slideLayout119.xml"/><Relationship Id="rId13" Type="http://schemas.openxmlformats.org/officeDocument/2006/relationships/slideLayout" Target="../slideLayouts/slideLayout78.xml"/><Relationship Id="rId57" Type="http://schemas.openxmlformats.org/officeDocument/2006/relationships/slideLayout" Target="../slideLayouts/slideLayout122.xml"/><Relationship Id="rId12" Type="http://schemas.openxmlformats.org/officeDocument/2006/relationships/slideLayout" Target="../slideLayouts/slideLayout77.xml"/><Relationship Id="rId56" Type="http://schemas.openxmlformats.org/officeDocument/2006/relationships/slideLayout" Target="../slideLayouts/slideLayout121.xml"/><Relationship Id="rId15" Type="http://schemas.openxmlformats.org/officeDocument/2006/relationships/slideLayout" Target="../slideLayouts/slideLayout80.xml"/><Relationship Id="rId59" Type="http://schemas.openxmlformats.org/officeDocument/2006/relationships/slideLayout" Target="../slideLayouts/slideLayout124.xml"/><Relationship Id="rId14" Type="http://schemas.openxmlformats.org/officeDocument/2006/relationships/slideLayout" Target="../slideLayouts/slideLayout79.xml"/><Relationship Id="rId58" Type="http://schemas.openxmlformats.org/officeDocument/2006/relationships/slideLayout" Target="../slideLayouts/slideLayout123.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5000">
              <a:srgbClr val="FFFFFF"/>
            </a:gs>
            <a:gs pos="100000">
              <a:schemeClr val="accent6"/>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marR="0" rtl="0" algn="l">
              <a:lnSpc>
                <a:spcPct val="90000"/>
              </a:lnSpc>
              <a:spcBef>
                <a:spcPts val="0"/>
              </a:spcBef>
              <a:spcAft>
                <a:spcPts val="0"/>
              </a:spcAft>
              <a:buClr>
                <a:srgbClr val="5C5F61"/>
              </a:buClr>
              <a:buSzPts val="3200"/>
              <a:buFont typeface="DM Sans Medium"/>
              <a:buNone/>
              <a:defRPr b="1" i="0" sz="3200" u="none" cap="none" strike="noStrike">
                <a:solidFill>
                  <a:srgbClr val="5C5F61"/>
                </a:solidFill>
                <a:latin typeface="DM Sans Medium"/>
                <a:ea typeface="DM Sans Medium"/>
                <a:cs typeface="DM Sans Medium"/>
                <a:sym typeface="DM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2"/>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32"/>
          <p:cNvSpPr txBox="1"/>
          <p:nvPr>
            <p:ph idx="1" type="body"/>
          </p:nvPr>
        </p:nvSpPr>
        <p:spPr>
          <a:xfrm>
            <a:off x="603250" y="1101969"/>
            <a:ext cx="10699750" cy="4826021"/>
          </a:xfrm>
          <a:prstGeom prst="rect">
            <a:avLst/>
          </a:prstGeom>
          <a:noFill/>
          <a:ln>
            <a:noFill/>
          </a:ln>
        </p:spPr>
        <p:txBody>
          <a:bodyPr anchorCtr="0" anchor="t" bIns="45700" lIns="0" spcFirstLastPara="1" rIns="0" wrap="square" tIns="45700">
            <a:noAutofit/>
          </a:bodyPr>
          <a:lstStyle>
            <a:lvl1pPr indent="-381000" lvl="0" marL="4572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333"/>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333"/>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25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10000"/>
              </a:lnSpc>
              <a:spcBef>
                <a:spcPts val="2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picture containing application&#10;&#10;Description automatically generated" id="13" name="Google Shape;13;p32"/>
          <p:cNvPicPr preferRelativeResize="0"/>
          <p:nvPr/>
        </p:nvPicPr>
        <p:blipFill rotWithShape="1">
          <a:blip r:embed="rId1">
            <a:alphaModFix/>
          </a:blip>
          <a:srcRect b="4745" l="4896" r="4838" t="64002"/>
          <a:stretch/>
        </p:blipFill>
        <p:spPr>
          <a:xfrm>
            <a:off x="11133886" y="6578771"/>
            <a:ext cx="842095" cy="1473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5000">
              <a:srgbClr val="FFFFFF"/>
            </a:gs>
            <a:gs pos="100000">
              <a:schemeClr val="accent6"/>
            </a:gs>
          </a:gsLst>
          <a:path path="circle">
            <a:fillToRect b="50%" l="50%" r="50%" t="50%"/>
          </a:path>
          <a:tileRect/>
        </a:gradFill>
      </p:bgPr>
    </p:bg>
    <p:spTree>
      <p:nvGrpSpPr>
        <p:cNvPr id="788" name="Shape 788"/>
        <p:cNvGrpSpPr/>
        <p:nvPr/>
      </p:nvGrpSpPr>
      <p:grpSpPr>
        <a:xfrm>
          <a:off x="0" y="0"/>
          <a:ext cx="0" cy="0"/>
          <a:chOff x="0" y="0"/>
          <a:chExt cx="0" cy="0"/>
        </a:xfrm>
      </p:grpSpPr>
      <p:sp>
        <p:nvSpPr>
          <p:cNvPr id="789" name="Google Shape;789;gf31fb77f8f_0_1198"/>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marR="0" rtl="0" algn="l">
              <a:lnSpc>
                <a:spcPct val="90000"/>
              </a:lnSpc>
              <a:spcBef>
                <a:spcPts val="0"/>
              </a:spcBef>
              <a:spcAft>
                <a:spcPts val="0"/>
              </a:spcAft>
              <a:buClr>
                <a:srgbClr val="5C5F61"/>
              </a:buClr>
              <a:buSzPts val="3200"/>
              <a:buFont typeface="DM Sans Medium"/>
              <a:buNone/>
              <a:defRPr b="1" i="0" sz="3200" u="none" cap="none" strike="noStrike">
                <a:solidFill>
                  <a:srgbClr val="5C5F61"/>
                </a:solidFill>
                <a:latin typeface="DM Sans Medium"/>
                <a:ea typeface="DM Sans Medium"/>
                <a:cs typeface="DM Sans Medium"/>
                <a:sym typeface="DM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0" name="Google Shape;790;gf31fb77f8f_0_1198"/>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91" name="Google Shape;791;gf31fb77f8f_0_1198"/>
          <p:cNvSpPr txBox="1"/>
          <p:nvPr>
            <p:ph idx="1" type="body"/>
          </p:nvPr>
        </p:nvSpPr>
        <p:spPr>
          <a:xfrm>
            <a:off x="603250" y="1101969"/>
            <a:ext cx="10699800" cy="4826100"/>
          </a:xfrm>
          <a:prstGeom prst="rect">
            <a:avLst/>
          </a:prstGeom>
          <a:noFill/>
          <a:ln>
            <a:noFill/>
          </a:ln>
        </p:spPr>
        <p:txBody>
          <a:bodyPr anchorCtr="0" anchor="t" bIns="45700" lIns="0" spcFirstLastPara="1" rIns="0" wrap="square" tIns="45700">
            <a:noAutofit/>
          </a:bodyPr>
          <a:lstStyle>
            <a:lvl1pPr indent="-381000" lvl="0" marL="4572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333"/>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333"/>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25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10000"/>
              </a:lnSpc>
              <a:spcBef>
                <a:spcPts val="2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92" name="Google Shape;792;gf31fb77f8f_0_1198"/>
          <p:cNvPicPr preferRelativeResize="0"/>
          <p:nvPr/>
        </p:nvPicPr>
        <p:blipFill rotWithShape="1">
          <a:blip r:embed="rId1">
            <a:alphaModFix/>
          </a:blip>
          <a:srcRect b="0" l="0" r="0" t="0"/>
          <a:stretch/>
        </p:blipFill>
        <p:spPr>
          <a:xfrm>
            <a:off x="454875" y="6332220"/>
            <a:ext cx="296750" cy="240030"/>
          </a:xfrm>
          <a:prstGeom prst="rect">
            <a:avLst/>
          </a:prstGeom>
          <a:noFill/>
          <a:ln>
            <a:noFill/>
          </a:ln>
        </p:spPr>
      </p:pic>
      <p:pic>
        <p:nvPicPr>
          <p:cNvPr descr="A picture containing application&#10;&#10;Description automatically generated" id="793" name="Google Shape;793;gf31fb77f8f_0_1198"/>
          <p:cNvPicPr preferRelativeResize="0"/>
          <p:nvPr/>
        </p:nvPicPr>
        <p:blipFill rotWithShape="1">
          <a:blip r:embed="rId2">
            <a:alphaModFix/>
          </a:blip>
          <a:srcRect b="4742" l="4892" r="4835" t="64003"/>
          <a:stretch/>
        </p:blipFill>
        <p:spPr>
          <a:xfrm>
            <a:off x="11133886" y="6578771"/>
            <a:ext cx="842094" cy="1473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 id="2147483780" r:id="rId66"/>
    <p:sldLayoutId id="2147483781" r:id="rId67"/>
    <p:sldLayoutId id="2147483782" r:id="rId68"/>
    <p:sldLayoutId id="2147483783" r:id="rId69"/>
    <p:sldLayoutId id="2147483784" r:id="rId70"/>
    <p:sldLayoutId id="2147483785" r:id="rId71"/>
    <p:sldLayoutId id="2147483786" r:id="rId72"/>
    <p:sldLayoutId id="2147483787" r:id="rId73"/>
    <p:sldLayoutId id="2147483788" r:id="rId74"/>
    <p:sldLayoutId id="2147483789" r:id="rId75"/>
    <p:sldLayoutId id="2147483790" r:id="rId76"/>
    <p:sldLayoutId id="2147483791" r:id="rId77"/>
    <p:sldLayoutId id="2147483792" r:id="rId78"/>
    <p:sldLayoutId id="2147483793" r:id="rId79"/>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hyperlink" Target="https://www.ai4hlth.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hyperlink" Target="https://www.ai4hlth.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hyperlink" Target="https://www.who.int/publications/i/item/9789240033818" TargetMode="External"/><Relationship Id="rId4"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58.png"/><Relationship Id="rId7"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5.xml"/><Relationship Id="rId3" Type="http://schemas.openxmlformats.org/officeDocument/2006/relationships/image" Target="../media/image69.jpg"/><Relationship Id="rId4" Type="http://schemas.openxmlformats.org/officeDocument/2006/relationships/image" Target="../media/image59.png"/><Relationship Id="rId9" Type="http://schemas.openxmlformats.org/officeDocument/2006/relationships/image" Target="../media/image71.png"/><Relationship Id="rId5" Type="http://schemas.openxmlformats.org/officeDocument/2006/relationships/image" Target="../media/image63.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61.png"/><Relationship Id="rId11" Type="http://schemas.openxmlformats.org/officeDocument/2006/relationships/image" Target="../media/image64.png"/><Relationship Id="rId10"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8.xml"/><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7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9.xml"/><Relationship Id="rId3" Type="http://schemas.openxmlformats.org/officeDocument/2006/relationships/comments" Target="../comments/comment1.xml"/><Relationship Id="rId4" Type="http://schemas.openxmlformats.org/officeDocument/2006/relationships/image" Target="../media/image68.png"/><Relationship Id="rId5" Type="http://schemas.openxmlformats.org/officeDocument/2006/relationships/image" Target="../media/image87.png"/><Relationship Id="rId6"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0.xml"/><Relationship Id="rId3" Type="http://schemas.openxmlformats.org/officeDocument/2006/relationships/image" Target="../media/image74.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1.xml"/><Relationship Id="rId3" Type="http://schemas.openxmlformats.org/officeDocument/2006/relationships/image" Target="../media/image78.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2.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84.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3.xml"/><Relationship Id="rId3" Type="http://schemas.openxmlformats.org/officeDocument/2006/relationships/image" Target="../media/image88.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5.xml"/><Relationship Id="rId3" Type="http://schemas.openxmlformats.org/officeDocument/2006/relationships/image" Target="../media/image97.png"/><Relationship Id="rId4" Type="http://schemas.openxmlformats.org/officeDocument/2006/relationships/image" Target="../media/image86.png"/><Relationship Id="rId5" Type="http://schemas.openxmlformats.org/officeDocument/2006/relationships/image" Target="../media/image90.png"/><Relationship Id="rId6" Type="http://schemas.openxmlformats.org/officeDocument/2006/relationships/image" Target="../media/image83.jpg"/><Relationship Id="rId7"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6.xml"/><Relationship Id="rId3" Type="http://schemas.openxmlformats.org/officeDocument/2006/relationships/image" Target="../media/image69.jpg"/><Relationship Id="rId4" Type="http://schemas.openxmlformats.org/officeDocument/2006/relationships/image" Target="../media/image59.png"/><Relationship Id="rId9" Type="http://schemas.openxmlformats.org/officeDocument/2006/relationships/image" Target="../media/image63.png"/><Relationship Id="rId5" Type="http://schemas.openxmlformats.org/officeDocument/2006/relationships/image" Target="../media/image94.png"/><Relationship Id="rId6" Type="http://schemas.openxmlformats.org/officeDocument/2006/relationships/image" Target="../media/image92.png"/><Relationship Id="rId7" Type="http://schemas.openxmlformats.org/officeDocument/2006/relationships/image" Target="../media/image98.png"/><Relationship Id="rId8"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Relationship Id="rId3" Type="http://schemas.openxmlformats.org/officeDocument/2006/relationships/image" Target="../media/image94.png"/><Relationship Id="rId4" Type="http://schemas.openxmlformats.org/officeDocument/2006/relationships/image" Target="../media/image97.png"/><Relationship Id="rId9" Type="http://schemas.openxmlformats.org/officeDocument/2006/relationships/image" Target="../media/image92.png"/><Relationship Id="rId5" Type="http://schemas.openxmlformats.org/officeDocument/2006/relationships/image" Target="../media/image86.png"/><Relationship Id="rId6" Type="http://schemas.openxmlformats.org/officeDocument/2006/relationships/image" Target="../media/image90.png"/><Relationship Id="rId7" Type="http://schemas.openxmlformats.org/officeDocument/2006/relationships/image" Target="../media/image83.jpg"/><Relationship Id="rId8" Type="http://schemas.openxmlformats.org/officeDocument/2006/relationships/image" Target="../media/image89.png"/><Relationship Id="rId11" Type="http://schemas.openxmlformats.org/officeDocument/2006/relationships/image" Target="../media/image102.png"/><Relationship Id="rId10"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09.png"/><Relationship Id="rId4" Type="http://schemas.openxmlformats.org/officeDocument/2006/relationships/image" Target="../media/image68.png"/><Relationship Id="rId5"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1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799" name="Shape 1799"/>
        <p:cNvGrpSpPr/>
        <p:nvPr/>
      </p:nvGrpSpPr>
      <p:grpSpPr>
        <a:xfrm>
          <a:off x="0" y="0"/>
          <a:ext cx="0" cy="0"/>
          <a:chOff x="0" y="0"/>
          <a:chExt cx="0" cy="0"/>
        </a:xfrm>
      </p:grpSpPr>
      <p:sp>
        <p:nvSpPr>
          <p:cNvPr id="1800" name="Google Shape;1800;p1"/>
          <p:cNvSpPr txBox="1"/>
          <p:nvPr>
            <p:ph idx="1" type="body"/>
          </p:nvPr>
        </p:nvSpPr>
        <p:spPr>
          <a:xfrm>
            <a:off x="1522070" y="4325629"/>
            <a:ext cx="10497212" cy="1136068"/>
          </a:xfrm>
          <a:prstGeom prst="rect">
            <a:avLst/>
          </a:prstGeom>
          <a:noFill/>
          <a:ln>
            <a:noFill/>
          </a:ln>
        </p:spPr>
        <p:txBody>
          <a:bodyPr anchorCtr="0" anchor="b" bIns="45700" lIns="0" spcFirstLastPara="1" rIns="0" wrap="square" tIns="45700">
            <a:noAutofit/>
          </a:bodyPr>
          <a:lstStyle/>
          <a:p>
            <a:pPr indent="0" lvl="0" marL="0" rtl="0" algn="l">
              <a:lnSpc>
                <a:spcPct val="110000"/>
              </a:lnSpc>
              <a:spcBef>
                <a:spcPts val="0"/>
              </a:spcBef>
              <a:spcAft>
                <a:spcPts val="0"/>
              </a:spcAft>
              <a:buClr>
                <a:srgbClr val="0563B5"/>
              </a:buClr>
              <a:buSzPts val="3200"/>
              <a:buFont typeface="DM Sans"/>
              <a:buNone/>
            </a:pPr>
            <a:r>
              <a:rPr lang="en-US" sz="2800">
                <a:solidFill>
                  <a:schemeClr val="accent3"/>
                </a:solidFill>
              </a:rPr>
              <a:t>Introduction to Computer-Aided Detection (CAD) and Ultra-Portable X-Ray </a:t>
            </a:r>
            <a:endParaRPr sz="2800">
              <a:solidFill>
                <a:schemeClr val="accent3"/>
              </a:solidFill>
            </a:endParaRPr>
          </a:p>
        </p:txBody>
      </p:sp>
      <p:sp>
        <p:nvSpPr>
          <p:cNvPr id="1801" name="Google Shape;1801;p1"/>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lt1"/>
              </a:buClr>
              <a:buSzPts val="4000"/>
              <a:buFont typeface="DM Sans Medium"/>
              <a:buNone/>
            </a:pPr>
            <a:r>
              <a:rPr lang="en-US"/>
              <a:t>MODULE 2</a:t>
            </a:r>
            <a:endParaRPr/>
          </a:p>
        </p:txBody>
      </p:sp>
      <p:sp>
        <p:nvSpPr>
          <p:cNvPr id="1802" name="Google Shape;1802;p1"/>
          <p:cNvSpPr txBox="1"/>
          <p:nvPr>
            <p:ph idx="3" type="body"/>
          </p:nvPr>
        </p:nvSpPr>
        <p:spPr>
          <a:xfrm>
            <a:off x="6010010" y="6117855"/>
            <a:ext cx="4314521" cy="602902"/>
          </a:xfrm>
          <a:prstGeom prst="rect">
            <a:avLst/>
          </a:prstGeom>
          <a:noFill/>
          <a:ln>
            <a:noFill/>
          </a:ln>
        </p:spPr>
        <p:txBody>
          <a:bodyPr anchorCtr="0" anchor="b" bIns="45700" lIns="0" spcFirstLastPara="1" rIns="0" wrap="square" tIns="45700">
            <a:noAutofit/>
          </a:bodyPr>
          <a:lstStyle/>
          <a:p>
            <a:pPr indent="0" lvl="0" marL="0" rtl="0" algn="r">
              <a:lnSpc>
                <a:spcPct val="100000"/>
              </a:lnSpc>
              <a:spcBef>
                <a:spcPts val="0"/>
              </a:spcBef>
              <a:spcAft>
                <a:spcPts val="0"/>
              </a:spcAft>
              <a:buClr>
                <a:schemeClr val="lt1"/>
              </a:buClr>
              <a:buSzPts val="1667"/>
              <a:buFont typeface="DM Sans Medium"/>
              <a:buNone/>
            </a:pPr>
            <a:r>
              <a:t/>
            </a:r>
            <a:endParaRPr/>
          </a:p>
        </p:txBody>
      </p:sp>
      <p:sp>
        <p:nvSpPr>
          <p:cNvPr id="1803" name="Google Shape;1803;p1"/>
          <p:cNvSpPr txBox="1"/>
          <p:nvPr>
            <p:ph idx="4" type="body"/>
          </p:nvPr>
        </p:nvSpPr>
        <p:spPr>
          <a:xfrm>
            <a:off x="10324531" y="5757485"/>
            <a:ext cx="1626512" cy="332218"/>
          </a:xfrm>
          <a:prstGeom prst="rect">
            <a:avLst/>
          </a:prstGeom>
          <a:noFill/>
          <a:ln>
            <a:noFill/>
          </a:ln>
        </p:spPr>
        <p:txBody>
          <a:bodyPr anchorCtr="0" anchor="t" bIns="45700" lIns="0" spcFirstLastPara="1" rIns="0" wrap="square" tIns="45700">
            <a:noAutofit/>
          </a:bodyPr>
          <a:lstStyle/>
          <a:p>
            <a:pPr indent="0" lvl="0" marL="0" rtl="0" algn="r">
              <a:lnSpc>
                <a:spcPct val="110000"/>
              </a:lnSpc>
              <a:spcBef>
                <a:spcPts val="0"/>
              </a:spcBef>
              <a:spcAft>
                <a:spcPts val="0"/>
              </a:spcAft>
              <a:buClr>
                <a:schemeClr val="dk1"/>
              </a:buClr>
              <a:buSzPts val="1200"/>
              <a:buNone/>
            </a:pPr>
            <a:r>
              <a:t/>
            </a:r>
            <a:endParaRPr>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gf1773862d2_0_30"/>
          <p:cNvSpPr/>
          <p:nvPr/>
        </p:nvSpPr>
        <p:spPr>
          <a:xfrm>
            <a:off x="1005550" y="2860300"/>
            <a:ext cx="5857500" cy="3725100"/>
          </a:xfrm>
          <a:prstGeom prst="rect">
            <a:avLst/>
          </a:prstGeom>
          <a:solidFill>
            <a:srgbClr val="A7E9CA">
              <a:alpha val="4431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f1773862d2_0_3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latin typeface="Arial"/>
                <a:ea typeface="Arial"/>
                <a:cs typeface="Arial"/>
                <a:sym typeface="Arial"/>
              </a:rPr>
              <a:t>CAD Landscape Analysis</a:t>
            </a:r>
            <a:endParaRPr>
              <a:solidFill>
                <a:schemeClr val="dk2"/>
              </a:solidFill>
            </a:endParaRPr>
          </a:p>
        </p:txBody>
      </p:sp>
      <p:sp>
        <p:nvSpPr>
          <p:cNvPr id="1903" name="Google Shape;1903;gf1773862d2_0_30"/>
          <p:cNvSpPr txBox="1"/>
          <p:nvPr>
            <p:ph idx="1" type="body"/>
          </p:nvPr>
        </p:nvSpPr>
        <p:spPr>
          <a:xfrm>
            <a:off x="1145224" y="1028700"/>
            <a:ext cx="5818200" cy="52596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1000"/>
              </a:spcBef>
              <a:spcAft>
                <a:spcPts val="0"/>
              </a:spcAft>
              <a:buClr>
                <a:schemeClr val="dk1"/>
              </a:buClr>
              <a:buSzPts val="1100"/>
              <a:buFont typeface="Arial"/>
              <a:buNone/>
            </a:pPr>
            <a:r>
              <a:rPr lang="en-US" sz="1900"/>
              <a:t>The CAD market is rapidly growing. Currently, the website ai4hlth.org identifies </a:t>
            </a:r>
            <a:r>
              <a:rPr b="1" lang="en-US" sz="1900"/>
              <a:t>17 different CAD products for TB </a:t>
            </a:r>
            <a:r>
              <a:rPr lang="en-US" sz="1900"/>
              <a:t>on the market, </a:t>
            </a:r>
            <a:r>
              <a:rPr b="1" lang="en-US" sz="1900"/>
              <a:t>9 with regulatory (CE) approval</a:t>
            </a:r>
            <a:r>
              <a:rPr lang="en-US" sz="1900"/>
              <a:t>, and more in development. </a:t>
            </a:r>
            <a:endParaRPr sz="1900"/>
          </a:p>
          <a:p>
            <a:pPr indent="0" lvl="0" marL="0" rtl="0" algn="l">
              <a:lnSpc>
                <a:spcPct val="115000"/>
              </a:lnSpc>
              <a:spcBef>
                <a:spcPts val="1000"/>
              </a:spcBef>
              <a:spcAft>
                <a:spcPts val="0"/>
              </a:spcAft>
              <a:buClr>
                <a:schemeClr val="dk1"/>
              </a:buClr>
              <a:buSzPts val="1100"/>
              <a:buFont typeface="Arial"/>
              <a:buNone/>
            </a:pPr>
            <a:r>
              <a:t/>
            </a:r>
            <a:endParaRPr sz="1900"/>
          </a:p>
          <a:p>
            <a:pPr indent="0" lvl="0" marL="0" rtl="0" algn="l">
              <a:lnSpc>
                <a:spcPct val="115000"/>
              </a:lnSpc>
              <a:spcBef>
                <a:spcPts val="1000"/>
              </a:spcBef>
              <a:spcAft>
                <a:spcPts val="0"/>
              </a:spcAft>
              <a:buClr>
                <a:schemeClr val="dk1"/>
              </a:buClr>
              <a:buSzPts val="1100"/>
              <a:buFont typeface="Arial"/>
              <a:buNone/>
            </a:pPr>
            <a:r>
              <a:rPr b="1" lang="en-US" sz="1900">
                <a:solidFill>
                  <a:schemeClr val="dk1"/>
                </a:solidFill>
              </a:rPr>
              <a:t>Common characteristics include:</a:t>
            </a:r>
            <a:endParaRPr b="1" sz="1900">
              <a:solidFill>
                <a:schemeClr val="dk1"/>
              </a:solidFill>
            </a:endParaRPr>
          </a:p>
          <a:p>
            <a:pPr indent="-336550" lvl="0" marL="457200" rtl="0" algn="l">
              <a:lnSpc>
                <a:spcPct val="115000"/>
              </a:lnSpc>
              <a:spcBef>
                <a:spcPts val="500"/>
              </a:spcBef>
              <a:spcAft>
                <a:spcPts val="0"/>
              </a:spcAft>
              <a:buSzPts val="1700"/>
              <a:buChar char="➔"/>
            </a:pPr>
            <a:r>
              <a:rPr lang="en-US" sz="1700">
                <a:solidFill>
                  <a:schemeClr val="dk1"/>
                </a:solidFill>
              </a:rPr>
              <a:t>Mostly suitable for people &gt;15 years old</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Read postero-anterior DICOM images </a:t>
            </a:r>
            <a:endParaRPr sz="1700">
              <a:solidFill>
                <a:schemeClr val="dk1"/>
              </a:solidFill>
            </a:endParaRPr>
          </a:p>
          <a:p>
            <a:pPr indent="-336550" lvl="1" marL="914400" rtl="0" algn="l">
              <a:lnSpc>
                <a:spcPct val="115000"/>
              </a:lnSpc>
              <a:spcBef>
                <a:spcPts val="0"/>
              </a:spcBef>
              <a:spcAft>
                <a:spcPts val="0"/>
              </a:spcAft>
              <a:buSzPts val="1700"/>
              <a:buChar char="◆"/>
            </a:pPr>
            <a:r>
              <a:rPr lang="en-US" sz="1700">
                <a:solidFill>
                  <a:schemeClr val="dk1"/>
                </a:solidFill>
              </a:rPr>
              <a:t>Antero-posterior images and other image formats (JPEG, PNG) also widely accepted</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Summarize results in a radiologist-style report</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Can be deployed online (cloud) and offline</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Integration with PACS and other clinical information systems </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extLst>
                  <a:ext uri="http://customooxmlschemas.google.com/">
                    <go:slidesCustomData xmlns:go="http://customooxmlschemas.google.com/" textRoundtripDataId="11"/>
                  </a:ext>
                </a:extLst>
              </a:rPr>
              <a:t>Ability to be deployed with most mainstream X-ray systems </a:t>
            </a:r>
            <a:endParaRPr sz="1700">
              <a:solidFill>
                <a:schemeClr val="dk1"/>
              </a:solidFill>
            </a:endParaRPr>
          </a:p>
          <a:p>
            <a:pPr indent="0" lvl="0" marL="0" rtl="0" algn="l">
              <a:lnSpc>
                <a:spcPct val="110000"/>
              </a:lnSpc>
              <a:spcBef>
                <a:spcPts val="500"/>
              </a:spcBef>
              <a:spcAft>
                <a:spcPts val="0"/>
              </a:spcAft>
              <a:buSzPts val="1800"/>
              <a:buNone/>
            </a:pPr>
            <a:r>
              <a:t/>
            </a:r>
            <a:endParaRPr/>
          </a:p>
        </p:txBody>
      </p:sp>
      <p:pic>
        <p:nvPicPr>
          <p:cNvPr id="1904" name="Google Shape;1904;gf1773862d2_0_30"/>
          <p:cNvPicPr preferRelativeResize="0"/>
          <p:nvPr/>
        </p:nvPicPr>
        <p:blipFill>
          <a:blip r:embed="rId3">
            <a:alphaModFix/>
          </a:blip>
          <a:stretch>
            <a:fillRect/>
          </a:stretch>
        </p:blipFill>
        <p:spPr>
          <a:xfrm>
            <a:off x="7734705" y="0"/>
            <a:ext cx="4457290" cy="6857999"/>
          </a:xfrm>
          <a:prstGeom prst="rect">
            <a:avLst/>
          </a:prstGeom>
          <a:noFill/>
          <a:ln cap="flat" cmpd="sng" w="28575">
            <a:solidFill>
              <a:srgbClr val="0CCC73"/>
            </a:solidFill>
            <a:prstDash val="solid"/>
            <a:round/>
            <a:headEnd len="sm" w="sm" type="none"/>
            <a:tailEnd len="sm" w="sm" type="none"/>
          </a:ln>
        </p:spPr>
      </p:pic>
      <p:sp>
        <p:nvSpPr>
          <p:cNvPr id="1905" name="Google Shape;1905;gf1773862d2_0_30"/>
          <p:cNvSpPr/>
          <p:nvPr/>
        </p:nvSpPr>
        <p:spPr>
          <a:xfrm>
            <a:off x="7249800" y="6050605"/>
            <a:ext cx="4942200" cy="807395"/>
          </a:xfrm>
          <a:prstGeom prst="rect">
            <a:avLst/>
          </a:prstGeom>
          <a:solidFill>
            <a:srgbClr val="A7E9CA"/>
          </a:solidFill>
          <a:ln cap="flat" cmpd="sng" w="9525">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sng" cap="none" strike="noStrike">
                <a:solidFill>
                  <a:schemeClr val="dk1"/>
                </a:solidFill>
                <a:latin typeface="Arial"/>
                <a:ea typeface="Arial"/>
                <a:cs typeface="Arial"/>
                <a:sym typeface="Arial"/>
                <a:hlinkClick r:id="rId4">
                  <a:extLst>
                    <a:ext uri="{A12FA001-AC4F-418D-AE19-62706E023703}">
                      <ahyp:hlinkClr val="tx"/>
                    </a:ext>
                  </a:extLst>
                </a:hlinkClick>
              </a:rPr>
              <a:t>ai4hlth.org</a:t>
            </a:r>
            <a:r>
              <a:rPr b="0" i="0" lang="en-US" sz="1400" u="none" cap="none" strike="noStrike">
                <a:solidFill>
                  <a:schemeClr val="dk1"/>
                </a:solidFill>
                <a:latin typeface="Arial"/>
                <a:ea typeface="Arial"/>
                <a:cs typeface="Arial"/>
                <a:sym typeface="Arial"/>
              </a:rPr>
              <a:t> is a </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12"/>
                  </a:ext>
                </a:extLst>
              </a:rPr>
              <a:t>regularly </a:t>
            </a:r>
            <a:r>
              <a:rPr b="0" i="0" lang="en-US" sz="1400" u="none" cap="none" strike="noStrike">
                <a:solidFill>
                  <a:schemeClr val="dk1"/>
                </a:solidFill>
                <a:latin typeface="Arial"/>
                <a:ea typeface="Arial"/>
                <a:cs typeface="Arial"/>
                <a:sym typeface="Arial"/>
              </a:rPr>
              <a:t>updated online marketplace of CAD products for TB.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gf1773862d2_0_38"/>
          <p:cNvSpPr/>
          <p:nvPr/>
        </p:nvSpPr>
        <p:spPr>
          <a:xfrm>
            <a:off x="891725" y="2842850"/>
            <a:ext cx="5857500" cy="3725100"/>
          </a:xfrm>
          <a:prstGeom prst="rect">
            <a:avLst/>
          </a:prstGeom>
          <a:solidFill>
            <a:srgbClr val="CAD8F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f1773862d2_0_3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latin typeface="Arial"/>
                <a:ea typeface="Arial"/>
                <a:cs typeface="Arial"/>
                <a:sym typeface="Arial"/>
              </a:rPr>
              <a:t>CAD Landscape Analysis</a:t>
            </a:r>
            <a:endParaRPr>
              <a:solidFill>
                <a:schemeClr val="dk2"/>
              </a:solidFill>
            </a:endParaRPr>
          </a:p>
        </p:txBody>
      </p:sp>
      <p:sp>
        <p:nvSpPr>
          <p:cNvPr id="1913" name="Google Shape;1913;gf1773862d2_0_38"/>
          <p:cNvSpPr txBox="1"/>
          <p:nvPr>
            <p:ph idx="1" type="body"/>
          </p:nvPr>
        </p:nvSpPr>
        <p:spPr>
          <a:xfrm>
            <a:off x="1085199" y="1028700"/>
            <a:ext cx="5766900" cy="52596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1000"/>
              </a:spcBef>
              <a:spcAft>
                <a:spcPts val="0"/>
              </a:spcAft>
              <a:buClr>
                <a:schemeClr val="dk1"/>
              </a:buClr>
              <a:buSzPts val="1100"/>
              <a:buFont typeface="Arial"/>
              <a:buNone/>
            </a:pPr>
            <a:r>
              <a:rPr lang="en-US" sz="1900"/>
              <a:t>The CAD market is rapidly growing. Currently, the website ai4hlth.org identifies </a:t>
            </a:r>
            <a:r>
              <a:rPr b="1" lang="en-US" sz="1900"/>
              <a:t>17 different CAD products for TB </a:t>
            </a:r>
            <a:r>
              <a:rPr lang="en-US" sz="1900"/>
              <a:t>on the market, </a:t>
            </a:r>
            <a:r>
              <a:rPr b="1" lang="en-US" sz="1900"/>
              <a:t>9 with regulatory (CE) approval</a:t>
            </a:r>
            <a:r>
              <a:rPr lang="en-US" sz="1900"/>
              <a:t>, and more in development. </a:t>
            </a:r>
            <a:endParaRPr sz="1900"/>
          </a:p>
          <a:p>
            <a:pPr indent="0" lvl="0" marL="0" rtl="0" algn="l">
              <a:lnSpc>
                <a:spcPct val="115000"/>
              </a:lnSpc>
              <a:spcBef>
                <a:spcPts val="1000"/>
              </a:spcBef>
              <a:spcAft>
                <a:spcPts val="0"/>
              </a:spcAft>
              <a:buClr>
                <a:schemeClr val="dk1"/>
              </a:buClr>
              <a:buSzPts val="1100"/>
              <a:buFont typeface="Arial"/>
              <a:buNone/>
            </a:pPr>
            <a:r>
              <a:t/>
            </a:r>
            <a:endParaRPr sz="1900"/>
          </a:p>
          <a:p>
            <a:pPr indent="0" lvl="0" marL="0" rtl="0" algn="l">
              <a:lnSpc>
                <a:spcPct val="115000"/>
              </a:lnSpc>
              <a:spcBef>
                <a:spcPts val="1000"/>
              </a:spcBef>
              <a:spcAft>
                <a:spcPts val="0"/>
              </a:spcAft>
              <a:buClr>
                <a:schemeClr val="dk1"/>
              </a:buClr>
              <a:buSzPts val="1100"/>
              <a:buFont typeface="Arial"/>
              <a:buNone/>
            </a:pPr>
            <a:r>
              <a:rPr b="1" lang="en-US" sz="1900">
                <a:solidFill>
                  <a:schemeClr val="dk1"/>
                </a:solidFill>
              </a:rPr>
              <a:t>Products vary in that some: </a:t>
            </a:r>
            <a:endParaRPr b="1" sz="1900">
              <a:solidFill>
                <a:schemeClr val="dk1"/>
              </a:solidFill>
            </a:endParaRPr>
          </a:p>
          <a:p>
            <a:pPr indent="-336550" lvl="0" marL="457200" rtl="0" algn="l">
              <a:lnSpc>
                <a:spcPct val="115000"/>
              </a:lnSpc>
              <a:spcBef>
                <a:spcPts val="500"/>
              </a:spcBef>
              <a:spcAft>
                <a:spcPts val="0"/>
              </a:spcAft>
              <a:buSzPts val="1700"/>
              <a:buChar char="➔"/>
            </a:pPr>
            <a:r>
              <a:rPr lang="en-US" sz="1700">
                <a:solidFill>
                  <a:schemeClr val="dk1"/>
                </a:solidFill>
              </a:rPr>
              <a:t>Can tailor their performance using local data (</a:t>
            </a:r>
            <a:r>
              <a:rPr lang="en-US" sz="1700">
                <a:solidFill>
                  <a:schemeClr val="dk1"/>
                </a:solidFill>
                <a:extLst>
                  <a:ext uri="http://customooxmlschemas.google.com/">
                    <go:slidesCustomData xmlns:go="http://customooxmlschemas.google.com/" textRoundtripDataId="13"/>
                  </a:ext>
                </a:extLst>
              </a:rPr>
              <a:t>continuous learning</a:t>
            </a:r>
            <a:r>
              <a:rPr lang="en-US" sz="1700">
                <a:solidFill>
                  <a:schemeClr val="dk1"/>
                </a:solidFill>
              </a:rPr>
              <a:t>)</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Require additional training using local data before deployment</a:t>
            </a:r>
            <a:endParaRPr sz="1700">
              <a:solidFill>
                <a:schemeClr val="dk1"/>
              </a:solidFill>
            </a:endParaRPr>
          </a:p>
          <a:p>
            <a:pPr indent="-336550" lvl="0" marL="457200" rtl="0" algn="l">
              <a:lnSpc>
                <a:spcPct val="115000"/>
              </a:lnSpc>
              <a:spcBef>
                <a:spcPts val="0"/>
              </a:spcBef>
              <a:spcAft>
                <a:spcPts val="0"/>
              </a:spcAft>
              <a:buSzPts val="1700"/>
              <a:buChar char="➔"/>
            </a:pPr>
            <a:r>
              <a:rPr lang="en-US" sz="1700">
                <a:solidFill>
                  <a:schemeClr val="dk1"/>
                </a:solidFill>
              </a:rPr>
              <a:t>Can identify non-TB abnormalities </a:t>
            </a:r>
            <a:endParaRPr sz="1700">
              <a:solidFill>
                <a:schemeClr val="dk1"/>
              </a:solidFill>
            </a:endParaRPr>
          </a:p>
          <a:p>
            <a:pPr indent="0" lvl="0" marL="457200" rtl="0" algn="l">
              <a:lnSpc>
                <a:spcPct val="115000"/>
              </a:lnSpc>
              <a:spcBef>
                <a:spcPts val="500"/>
              </a:spcBef>
              <a:spcAft>
                <a:spcPts val="0"/>
              </a:spcAft>
              <a:buSzPts val="3200"/>
              <a:buNone/>
            </a:pPr>
            <a:r>
              <a:rPr lang="en-US" sz="1700">
                <a:solidFill>
                  <a:schemeClr val="dk1"/>
                </a:solidFill>
              </a:rPr>
              <a:t>(However, there is a lack of independent evaluation data on the performance of CAD for differential diagnosis and how accurately it localizes abnormalities).</a:t>
            </a:r>
            <a:endParaRPr sz="1700">
              <a:solidFill>
                <a:schemeClr val="dk1"/>
              </a:solidFill>
            </a:endParaRPr>
          </a:p>
          <a:p>
            <a:pPr indent="0" lvl="0" marL="0" rtl="0" algn="l">
              <a:lnSpc>
                <a:spcPct val="115000"/>
              </a:lnSpc>
              <a:spcBef>
                <a:spcPts val="500"/>
              </a:spcBef>
              <a:spcAft>
                <a:spcPts val="0"/>
              </a:spcAft>
              <a:buSzPts val="3200"/>
              <a:buNone/>
            </a:pPr>
            <a:r>
              <a:t/>
            </a:r>
            <a:endParaRPr sz="1500"/>
          </a:p>
          <a:p>
            <a:pPr indent="0" lvl="0" marL="0" rtl="0" algn="l">
              <a:lnSpc>
                <a:spcPct val="110000"/>
              </a:lnSpc>
              <a:spcBef>
                <a:spcPts val="500"/>
              </a:spcBef>
              <a:spcAft>
                <a:spcPts val="0"/>
              </a:spcAft>
              <a:buSzPts val="1800"/>
              <a:buNone/>
            </a:pPr>
            <a:r>
              <a:t/>
            </a:r>
            <a:endParaRPr/>
          </a:p>
        </p:txBody>
      </p:sp>
      <p:pic>
        <p:nvPicPr>
          <p:cNvPr id="1914" name="Google Shape;1914;gf1773862d2_0_38"/>
          <p:cNvPicPr preferRelativeResize="0"/>
          <p:nvPr/>
        </p:nvPicPr>
        <p:blipFill rotWithShape="1">
          <a:blip r:embed="rId3">
            <a:alphaModFix/>
          </a:blip>
          <a:srcRect b="0" l="0" r="0" t="0"/>
          <a:stretch/>
        </p:blipFill>
        <p:spPr>
          <a:xfrm>
            <a:off x="8229600" y="0"/>
            <a:ext cx="3962400" cy="6567948"/>
          </a:xfrm>
          <a:prstGeom prst="rect">
            <a:avLst/>
          </a:prstGeom>
          <a:noFill/>
          <a:ln cap="flat" cmpd="sng" w="28575">
            <a:solidFill>
              <a:srgbClr val="0CCC73"/>
            </a:solidFill>
            <a:prstDash val="solid"/>
            <a:round/>
            <a:headEnd len="sm" w="sm" type="none"/>
            <a:tailEnd len="sm" w="sm" type="none"/>
          </a:ln>
        </p:spPr>
      </p:pic>
      <p:pic>
        <p:nvPicPr>
          <p:cNvPr id="1915" name="Google Shape;1915;gf1773862d2_0_38"/>
          <p:cNvPicPr preferRelativeResize="0"/>
          <p:nvPr/>
        </p:nvPicPr>
        <p:blipFill>
          <a:blip r:embed="rId4">
            <a:alphaModFix/>
          </a:blip>
          <a:stretch>
            <a:fillRect/>
          </a:stretch>
        </p:blipFill>
        <p:spPr>
          <a:xfrm>
            <a:off x="7734705" y="0"/>
            <a:ext cx="4457290" cy="6857999"/>
          </a:xfrm>
          <a:prstGeom prst="rect">
            <a:avLst/>
          </a:prstGeom>
          <a:noFill/>
          <a:ln cap="flat" cmpd="sng" w="28575">
            <a:solidFill>
              <a:srgbClr val="0CCC73"/>
            </a:solidFill>
            <a:prstDash val="solid"/>
            <a:round/>
            <a:headEnd len="sm" w="sm" type="none"/>
            <a:tailEnd len="sm" w="sm" type="none"/>
          </a:ln>
        </p:spPr>
      </p:pic>
      <p:sp>
        <p:nvSpPr>
          <p:cNvPr id="1916" name="Google Shape;1916;gf1773862d2_0_38"/>
          <p:cNvSpPr/>
          <p:nvPr/>
        </p:nvSpPr>
        <p:spPr>
          <a:xfrm>
            <a:off x="7249800" y="6096000"/>
            <a:ext cx="4942200" cy="762000"/>
          </a:xfrm>
          <a:prstGeom prst="rect">
            <a:avLst/>
          </a:prstGeom>
          <a:solidFill>
            <a:srgbClr val="A7E9CA"/>
          </a:solidFill>
          <a:ln cap="flat" cmpd="sng" w="9525">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sng" cap="none" strike="noStrike">
                <a:solidFill>
                  <a:schemeClr val="dk1"/>
                </a:solidFill>
                <a:latin typeface="Arial"/>
                <a:ea typeface="Arial"/>
                <a:cs typeface="Arial"/>
                <a:sym typeface="Arial"/>
                <a:hlinkClick r:id="rId5">
                  <a:extLst>
                    <a:ext uri="{A12FA001-AC4F-418D-AE19-62706E023703}">
                      <ahyp:hlinkClr val="tx"/>
                    </a:ext>
                  </a:extLst>
                </a:hlinkClick>
              </a:rPr>
              <a:t>ai4hlth.org</a:t>
            </a:r>
            <a:r>
              <a:rPr b="0" i="0" lang="en-US" sz="1400" u="none" cap="none" strike="noStrike">
                <a:solidFill>
                  <a:schemeClr val="dk1"/>
                </a:solidFill>
                <a:latin typeface="Arial"/>
                <a:ea typeface="Arial"/>
                <a:cs typeface="Arial"/>
                <a:sym typeface="Arial"/>
              </a:rPr>
              <a:t> is a </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14"/>
                  </a:ext>
                </a:extLst>
              </a:rPr>
              <a:t>regularly </a:t>
            </a:r>
            <a:r>
              <a:rPr b="0" i="0" lang="en-US" sz="1400" u="none" cap="none" strike="noStrike">
                <a:solidFill>
                  <a:schemeClr val="dk1"/>
                </a:solidFill>
                <a:latin typeface="Arial"/>
                <a:ea typeface="Arial"/>
                <a:cs typeface="Arial"/>
                <a:sym typeface="Arial"/>
              </a:rPr>
              <a:t>updated online marketplace of CAD products for TB.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gf1773862d2_0_63"/>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2200"/>
              <a:buNone/>
            </a:pPr>
            <a:r>
              <a:rPr lang="en-US" sz="1900"/>
              <a:t>In 2020, the WHO Guidelines Development Group independently evaluated three independent evaluations of three different CAD software for detecting bacteriologically confirmed TB in a range of populations and settings. </a:t>
            </a:r>
            <a:endParaRPr sz="1900"/>
          </a:p>
          <a:p>
            <a:pPr indent="0" lvl="0" marL="0" rtl="0" algn="l">
              <a:lnSpc>
                <a:spcPct val="100000"/>
              </a:lnSpc>
              <a:spcBef>
                <a:spcPts val="1200"/>
              </a:spcBef>
              <a:spcAft>
                <a:spcPts val="0"/>
              </a:spcAft>
              <a:buClr>
                <a:schemeClr val="dk2"/>
              </a:buClr>
              <a:buSzPts val="2200"/>
              <a:buNone/>
            </a:pPr>
            <a:r>
              <a:rPr b="1" lang="en-US" sz="1900">
                <a:solidFill>
                  <a:schemeClr val="dk2"/>
                </a:solidFill>
              </a:rPr>
              <a:t>The results show the variability of both human readers and CAD software programs across different settings and populations.</a:t>
            </a:r>
            <a:endParaRPr sz="1900"/>
          </a:p>
          <a:p>
            <a:pPr indent="-111125" lvl="0" marL="288925" rtl="0" algn="l">
              <a:lnSpc>
                <a:spcPct val="110000"/>
              </a:lnSpc>
              <a:spcBef>
                <a:spcPts val="500"/>
              </a:spcBef>
              <a:spcAft>
                <a:spcPts val="0"/>
              </a:spcAft>
              <a:buClr>
                <a:schemeClr val="dk1"/>
              </a:buClr>
              <a:buSzPts val="2200"/>
              <a:buNone/>
            </a:pPr>
            <a:r>
              <a:t/>
            </a:r>
            <a:endParaRPr b="1" sz="2200"/>
          </a:p>
          <a:p>
            <a:pPr indent="0" lvl="0" marL="0" rtl="0" algn="l">
              <a:lnSpc>
                <a:spcPct val="110000"/>
              </a:lnSpc>
              <a:spcBef>
                <a:spcPts val="500"/>
              </a:spcBef>
              <a:spcAft>
                <a:spcPts val="0"/>
              </a:spcAft>
              <a:buClr>
                <a:schemeClr val="dk1"/>
              </a:buClr>
              <a:buSzPts val="2200"/>
              <a:buNone/>
            </a:pPr>
            <a:r>
              <a:t/>
            </a:r>
            <a:endParaRPr sz="2200"/>
          </a:p>
          <a:p>
            <a:pPr indent="-111125" lvl="0" marL="288925" rtl="0" algn="l">
              <a:lnSpc>
                <a:spcPct val="110000"/>
              </a:lnSpc>
              <a:spcBef>
                <a:spcPts val="500"/>
              </a:spcBef>
              <a:spcAft>
                <a:spcPts val="0"/>
              </a:spcAft>
              <a:buClr>
                <a:schemeClr val="dk1"/>
              </a:buClr>
              <a:buSzPts val="2200"/>
              <a:buNone/>
            </a:pPr>
            <a:r>
              <a:t/>
            </a:r>
            <a:endParaRPr sz="2200"/>
          </a:p>
          <a:p>
            <a:pPr indent="-111125" lvl="0" marL="288925" rtl="0" algn="l">
              <a:lnSpc>
                <a:spcPct val="110000"/>
              </a:lnSpc>
              <a:spcBef>
                <a:spcPts val="500"/>
              </a:spcBef>
              <a:spcAft>
                <a:spcPts val="0"/>
              </a:spcAft>
              <a:buClr>
                <a:schemeClr val="dk1"/>
              </a:buClr>
              <a:buSzPts val="2200"/>
              <a:buNone/>
            </a:pPr>
            <a:r>
              <a:t/>
            </a:r>
            <a:endParaRPr sz="2200"/>
          </a:p>
        </p:txBody>
      </p:sp>
      <p:sp>
        <p:nvSpPr>
          <p:cNvPr id="1922" name="Google Shape;1922;gf1773862d2_0_6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rgbClr val="074AAA"/>
              </a:buClr>
              <a:buSzPts val="3200"/>
              <a:buFont typeface="DM Sans Medium"/>
              <a:buNone/>
            </a:pPr>
            <a:r>
              <a:rPr lang="en-US">
                <a:solidFill>
                  <a:schemeClr val="dk2"/>
                </a:solidFill>
              </a:rPr>
              <a:t>Validation of CAD for Interpreting Digital X-ray</a:t>
            </a:r>
            <a:endParaRPr>
              <a:solidFill>
                <a:schemeClr val="dk2"/>
              </a:solidFill>
            </a:endParaRPr>
          </a:p>
        </p:txBody>
      </p:sp>
      <p:graphicFrame>
        <p:nvGraphicFramePr>
          <p:cNvPr id="1923" name="Google Shape;1923;gf1773862d2_0_63"/>
          <p:cNvGraphicFramePr/>
          <p:nvPr/>
        </p:nvGraphicFramePr>
        <p:xfrm>
          <a:off x="362552" y="2806270"/>
          <a:ext cx="3000000" cy="3000000"/>
        </p:xfrm>
        <a:graphic>
          <a:graphicData uri="http://schemas.openxmlformats.org/drawingml/2006/table">
            <a:tbl>
              <a:tblPr bandRow="1" firstRow="1">
                <a:noFill/>
                <a:tableStyleId>{094BAC74-0475-4124-B654-1660A16EFDED}</a:tableStyleId>
              </a:tblPr>
              <a:tblGrid>
                <a:gridCol w="2129975"/>
                <a:gridCol w="1100550"/>
                <a:gridCol w="1120825"/>
              </a:tblGrid>
              <a:tr h="455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Type of case/reader</a:t>
                      </a:r>
                      <a:endParaRPr sz="1400" u="none" cap="none" strike="noStrike"/>
                    </a:p>
                  </a:txBody>
                  <a:tcPr marT="45725" marB="45725" marR="91450" marL="91450" anchor="ctr">
                    <a:solidFill>
                      <a:srgbClr val="0CCC7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Sensitivity</a:t>
                      </a:r>
                      <a:endParaRPr sz="1400" u="none" cap="none" strike="noStrike"/>
                    </a:p>
                  </a:txBody>
                  <a:tcPr marT="45725" marB="45725" marR="91450" marL="91450" anchor="ctr">
                    <a:solidFill>
                      <a:srgbClr val="0CCC7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Specificity</a:t>
                      </a:r>
                      <a:endParaRPr sz="1400" u="none" cap="none" strike="noStrike"/>
                    </a:p>
                  </a:txBody>
                  <a:tcPr marT="45725" marB="45725" marR="91450" marL="91450" anchor="ctr">
                    <a:solidFill>
                      <a:srgbClr val="0CCC73"/>
                    </a:solidFill>
                  </a:tcPr>
                </a:tc>
              </a:tr>
              <a:tr h="53262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WHO target product profile </a:t>
                      </a:r>
                      <a:endParaRPr b="1" sz="12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&gt; 0.90 </a:t>
                      </a:r>
                      <a:endParaRPr b="1"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&gt; 0.70</a:t>
                      </a:r>
                      <a:endParaRPr b="1" sz="1400" u="none" cap="none" strike="noStrike"/>
                    </a:p>
                  </a:txBody>
                  <a:tcPr marT="45725" marB="45725" marR="91450" marL="91450">
                    <a:solidFill>
                      <a:srgbClr val="81F7C0"/>
                    </a:solidFill>
                  </a:tcPr>
                </a:tc>
              </a:tr>
              <a:tr h="35510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Screening use case</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4FCE9"/>
                    </a:solidFill>
                  </a:tcPr>
                </a:tc>
              </a:tr>
              <a:tr h="355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CAD software</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0.90–0.92</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0.23–0.66</a:t>
                      </a:r>
                      <a:endParaRPr sz="1400" u="none" cap="none" strike="noStrike"/>
                    </a:p>
                  </a:txBody>
                  <a:tcPr marT="45725" marB="45725" marR="91450" marL="91450">
                    <a:solidFill>
                      <a:srgbClr val="81F7C0"/>
                    </a:solidFill>
                  </a:tcPr>
                </a:tc>
              </a:tr>
              <a:tr h="6036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CXR with human reader</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0.82–0.93</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0.14–0.63</a:t>
                      </a:r>
                      <a:endParaRPr sz="1400" u="none" cap="none" strike="noStrike"/>
                    </a:p>
                  </a:txBody>
                  <a:tcPr marT="45725" marB="45725" marR="91450" marL="91450">
                    <a:solidFill>
                      <a:srgbClr val="D4FCE9"/>
                    </a:solidFill>
                  </a:tcPr>
                </a:tc>
              </a:tr>
              <a:tr h="35510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Triage use case</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81F7C0"/>
                    </a:solidFill>
                  </a:tcPr>
                </a:tc>
              </a:tr>
              <a:tr h="355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CAD software</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0.90–0.91</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0.25–0.79</a:t>
                      </a:r>
                      <a:endParaRPr sz="1400" u="none" cap="none" strike="noStrike"/>
                    </a:p>
                  </a:txBody>
                  <a:tcPr marT="45725" marB="45725" marR="91450" marL="91450">
                    <a:solidFill>
                      <a:srgbClr val="D4FCE9"/>
                    </a:solidFill>
                  </a:tcPr>
                </a:tc>
              </a:tr>
              <a:tr h="6036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CXR with human reader</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0.89–0.96</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0.36–0.63</a:t>
                      </a:r>
                      <a:endParaRPr sz="1400" u="none" cap="none" strike="noStrike"/>
                    </a:p>
                  </a:txBody>
                  <a:tcPr marT="45725" marB="45725" marR="91450" marL="91450">
                    <a:solidFill>
                      <a:srgbClr val="81F7C0"/>
                    </a:solidFill>
                  </a:tcPr>
                </a:tc>
              </a:tr>
            </a:tbl>
          </a:graphicData>
        </a:graphic>
      </p:graphicFrame>
      <p:sp>
        <p:nvSpPr>
          <p:cNvPr id="1924" name="Google Shape;1924;gf1773862d2_0_63"/>
          <p:cNvSpPr txBox="1"/>
          <p:nvPr/>
        </p:nvSpPr>
        <p:spPr>
          <a:xfrm>
            <a:off x="266710" y="6477325"/>
            <a:ext cx="4239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Arial"/>
                <a:ea typeface="Arial"/>
                <a:cs typeface="Arial"/>
                <a:sym typeface="Arial"/>
              </a:rPr>
              <a:t>Source: WHO Consolidated Guidelines on Tuberculosis</a:t>
            </a:r>
            <a:endParaRPr b="0" i="0" sz="1400" u="none" cap="none" strike="noStrike">
              <a:solidFill>
                <a:srgbClr val="000000"/>
              </a:solidFill>
              <a:latin typeface="Arial"/>
              <a:ea typeface="Arial"/>
              <a:cs typeface="Arial"/>
              <a:sym typeface="Arial"/>
            </a:endParaRPr>
          </a:p>
        </p:txBody>
      </p:sp>
      <p:sp>
        <p:nvSpPr>
          <p:cNvPr id="1925" name="Google Shape;1925;gf1773862d2_0_63"/>
          <p:cNvSpPr txBox="1"/>
          <p:nvPr/>
        </p:nvSpPr>
        <p:spPr>
          <a:xfrm>
            <a:off x="4987796" y="2806270"/>
            <a:ext cx="6937498" cy="969600"/>
          </a:xfrm>
          <a:prstGeom prst="rect">
            <a:avLst/>
          </a:prstGeom>
          <a:noFill/>
          <a:ln cap="flat" cmpd="sng" w="38100">
            <a:solidFill>
              <a:srgbClr val="0CCC7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900" u="none" cap="none" strike="noStrike">
                <a:solidFill>
                  <a:schemeClr val="dk1"/>
                </a:solidFill>
                <a:latin typeface="Arial"/>
                <a:ea typeface="Arial"/>
                <a:cs typeface="Arial"/>
                <a:sym typeface="Arial"/>
              </a:rPr>
              <a:t>Conclusion: </a:t>
            </a:r>
            <a:r>
              <a:rPr b="0" i="0" lang="en-US" sz="1900" u="none" cap="none" strike="noStrike">
                <a:solidFill>
                  <a:schemeClr val="dk1"/>
                </a:solidFill>
                <a:latin typeface="Arial"/>
                <a:ea typeface="Arial"/>
                <a:cs typeface="Arial"/>
                <a:sym typeface="Arial"/>
              </a:rPr>
              <a:t>There is </a:t>
            </a:r>
            <a:r>
              <a:rPr b="1" i="0" lang="en-US" sz="1900" u="none" cap="none" strike="noStrike">
                <a:solidFill>
                  <a:schemeClr val="dk1"/>
                </a:solidFill>
                <a:latin typeface="Arial"/>
                <a:ea typeface="Arial"/>
                <a:cs typeface="Arial"/>
                <a:sym typeface="Arial"/>
              </a:rPr>
              <a:t>substantial overlap</a:t>
            </a:r>
            <a:r>
              <a:rPr b="0" i="0" lang="en-US" sz="1900" u="none" cap="none" strike="noStrike">
                <a:solidFill>
                  <a:schemeClr val="dk1"/>
                </a:solidFill>
                <a:latin typeface="Arial"/>
                <a:ea typeface="Arial"/>
                <a:cs typeface="Arial"/>
                <a:sym typeface="Arial"/>
              </a:rPr>
              <a:t> in the sensitivity and specificity of human readers and CAD software, suggesting that there is </a:t>
            </a:r>
            <a:r>
              <a:rPr b="1" i="0" lang="en-US" sz="1900" u="none" cap="none" strike="noStrike">
                <a:solidFill>
                  <a:schemeClr val="dk1"/>
                </a:solidFill>
                <a:latin typeface="Arial"/>
                <a:ea typeface="Arial"/>
                <a:cs typeface="Arial"/>
                <a:sym typeface="Arial"/>
              </a:rPr>
              <a:t>little difference </a:t>
            </a:r>
            <a:r>
              <a:rPr b="0" i="0" lang="en-US" sz="1900" u="none" cap="none" strike="noStrike">
                <a:solidFill>
                  <a:schemeClr val="dk1"/>
                </a:solidFill>
                <a:latin typeface="Arial"/>
                <a:ea typeface="Arial"/>
                <a:cs typeface="Arial"/>
                <a:sym typeface="Arial"/>
              </a:rPr>
              <a:t>between the two.</a:t>
            </a:r>
            <a:endParaRPr b="0" i="0" sz="1900" u="none" cap="none" strike="noStrike">
              <a:solidFill>
                <a:srgbClr val="000000"/>
              </a:solidFill>
              <a:latin typeface="Arial"/>
              <a:ea typeface="Arial"/>
              <a:cs typeface="Arial"/>
              <a:sym typeface="Arial"/>
            </a:endParaRPr>
          </a:p>
        </p:txBody>
      </p:sp>
      <p:sp>
        <p:nvSpPr>
          <p:cNvPr id="1926" name="Google Shape;1926;gf1773862d2_0_63"/>
          <p:cNvSpPr txBox="1"/>
          <p:nvPr/>
        </p:nvSpPr>
        <p:spPr>
          <a:xfrm>
            <a:off x="4891950" y="4079925"/>
            <a:ext cx="6937498" cy="193896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Further:</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In many settings, health </a:t>
            </a:r>
            <a:r>
              <a:rPr b="0" i="0" lang="en-US" sz="1900" u="none" cap="none" strike="noStrike">
                <a:solidFill>
                  <a:schemeClr val="dk1"/>
                </a:solidFill>
                <a:latin typeface="Arial"/>
                <a:ea typeface="Arial"/>
                <a:cs typeface="Arial"/>
                <a:sym typeface="Arial"/>
                <a:extLst>
                  <a:ext uri="http://customooxmlschemas.google.com/">
                    <go:slidesCustomData xmlns:go="http://customooxmlschemas.google.com/" textRoundtripDataId="15"/>
                  </a:ext>
                </a:extLst>
              </a:rPr>
              <a:t>providers</a:t>
            </a:r>
            <a:r>
              <a:rPr b="0" i="0" lang="en-US" sz="1900" u="none" cap="none" strike="noStrike">
                <a:solidFill>
                  <a:schemeClr val="dk1"/>
                </a:solidFill>
                <a:latin typeface="Arial"/>
                <a:ea typeface="Arial"/>
                <a:cs typeface="Arial"/>
                <a:sym typeface="Arial"/>
              </a:rPr>
              <a:t> </a:t>
            </a:r>
            <a:r>
              <a:rPr b="1" i="0" lang="en-US" sz="1900" u="none" cap="none" strike="noStrike">
                <a:solidFill>
                  <a:schemeClr val="dk1"/>
                </a:solidFill>
                <a:latin typeface="Arial"/>
                <a:ea typeface="Arial"/>
                <a:cs typeface="Arial"/>
                <a:sym typeface="Arial"/>
              </a:rPr>
              <a:t>without training in radiology </a:t>
            </a:r>
            <a:r>
              <a:rPr b="0" i="0" lang="en-US" sz="1900" u="none" cap="none" strike="noStrike">
                <a:solidFill>
                  <a:schemeClr val="dk1"/>
                </a:solidFill>
                <a:latin typeface="Arial"/>
                <a:ea typeface="Arial"/>
                <a:cs typeface="Arial"/>
                <a:sym typeface="Arial"/>
              </a:rPr>
              <a:t>are tasked with interpreting chest X-rays.</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These readers may not be as highly skilled as the “gold-standard” readers used for comparison in the evaluations. </a:t>
            </a:r>
            <a:endParaRPr b="0" i="0" sz="8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So, CAD may perform even more favorably in comparison. </a:t>
            </a:r>
            <a:endParaRPr b="0" i="0" sz="13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gf1628d04e6_0_42"/>
          <p:cNvSpPr/>
          <p:nvPr/>
        </p:nvSpPr>
        <p:spPr>
          <a:xfrm>
            <a:off x="6236675" y="1008175"/>
            <a:ext cx="5838000" cy="54075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33" name="Google Shape;1933;gf1628d04e6_0_42"/>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Validation of CAD for Interpreting Digital X-ray</a:t>
            </a:r>
            <a:endParaRPr>
              <a:solidFill>
                <a:schemeClr val="dk2"/>
              </a:solidFill>
            </a:endParaRPr>
          </a:p>
        </p:txBody>
      </p:sp>
      <p:sp>
        <p:nvSpPr>
          <p:cNvPr id="1934" name="Google Shape;1934;gf1628d04e6_0_42"/>
          <p:cNvSpPr txBox="1"/>
          <p:nvPr>
            <p:ph idx="1" type="body"/>
          </p:nvPr>
        </p:nvSpPr>
        <p:spPr>
          <a:xfrm>
            <a:off x="335500" y="2495325"/>
            <a:ext cx="5467500" cy="37521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SzPts val="1800"/>
              <a:buNone/>
            </a:pPr>
            <a:r>
              <a:rPr lang="en-US" sz="1900"/>
              <a:t>In the </a:t>
            </a:r>
            <a:r>
              <a:rPr b="1" lang="en-US" sz="1900"/>
              <a:t>latest head-to-head comparison</a:t>
            </a:r>
            <a:r>
              <a:rPr lang="en-US" sz="1900"/>
              <a:t> of the overall performance of the newest version of five commercial CAD software products,</a:t>
            </a:r>
            <a:r>
              <a:rPr b="1" lang="en-US" sz="1900"/>
              <a:t> all CAD products:</a:t>
            </a:r>
            <a:endParaRPr b="1" sz="1900"/>
          </a:p>
          <a:p>
            <a:pPr indent="-349250" lvl="0" marL="457200" rtl="0" algn="l">
              <a:lnSpc>
                <a:spcPct val="115000"/>
              </a:lnSpc>
              <a:spcBef>
                <a:spcPts val="1200"/>
              </a:spcBef>
              <a:spcAft>
                <a:spcPts val="0"/>
              </a:spcAft>
              <a:buClr>
                <a:srgbClr val="0CCC73"/>
              </a:buClr>
              <a:buSzPts val="1900"/>
              <a:buChar char="●"/>
            </a:pPr>
            <a:r>
              <a:rPr lang="en-US" sz="1900"/>
              <a:t>Significantly outperformed local radiologists</a:t>
            </a:r>
            <a:endParaRPr sz="1900"/>
          </a:p>
          <a:p>
            <a:pPr indent="-349250" lvl="0" marL="457200" rtl="0" algn="l">
              <a:lnSpc>
                <a:spcPct val="115000"/>
              </a:lnSpc>
              <a:spcBef>
                <a:spcPts val="1200"/>
              </a:spcBef>
              <a:spcAft>
                <a:spcPts val="0"/>
              </a:spcAft>
              <a:buClr>
                <a:srgbClr val="0CCC73"/>
              </a:buClr>
              <a:buSzPts val="1900"/>
              <a:buChar char="●"/>
            </a:pPr>
            <a:r>
              <a:rPr lang="en-US" sz="1900"/>
              <a:t>Were able to halve the number of Xpert tests required, while maintaining high sensitivity (&gt;90%) </a:t>
            </a:r>
            <a:endParaRPr sz="1900"/>
          </a:p>
          <a:p>
            <a:pPr indent="-349250" lvl="0" marL="457200" rtl="0" algn="l">
              <a:lnSpc>
                <a:spcPct val="115000"/>
              </a:lnSpc>
              <a:spcBef>
                <a:spcPts val="1200"/>
              </a:spcBef>
              <a:spcAft>
                <a:spcPts val="0"/>
              </a:spcAft>
              <a:buClr>
                <a:srgbClr val="0CCC73"/>
              </a:buClr>
              <a:buSzPts val="1900"/>
              <a:buChar char="●"/>
            </a:pPr>
            <a:r>
              <a:rPr lang="en-US" sz="1900"/>
              <a:t>Performed worse in older age groups and those with a history of TB</a:t>
            </a:r>
            <a:endParaRPr sz="1900"/>
          </a:p>
        </p:txBody>
      </p:sp>
      <p:pic>
        <p:nvPicPr>
          <p:cNvPr id="1935" name="Google Shape;1935;gf1628d04e6_0_42"/>
          <p:cNvPicPr preferRelativeResize="0"/>
          <p:nvPr/>
        </p:nvPicPr>
        <p:blipFill rotWithShape="1">
          <a:blip r:embed="rId3">
            <a:alphaModFix/>
          </a:blip>
          <a:srcRect b="0" l="0" r="0" t="0"/>
          <a:stretch/>
        </p:blipFill>
        <p:spPr>
          <a:xfrm>
            <a:off x="6612250" y="3199750"/>
            <a:ext cx="2836650" cy="3078400"/>
          </a:xfrm>
          <a:prstGeom prst="rect">
            <a:avLst/>
          </a:prstGeom>
          <a:noFill/>
          <a:ln cap="flat" cmpd="sng" w="28575">
            <a:solidFill>
              <a:srgbClr val="D4FCE9"/>
            </a:solidFill>
            <a:prstDash val="solid"/>
            <a:round/>
            <a:headEnd len="sm" w="sm" type="none"/>
            <a:tailEnd len="sm" w="sm" type="none"/>
          </a:ln>
        </p:spPr>
      </p:pic>
      <p:sp>
        <p:nvSpPr>
          <p:cNvPr id="1936" name="Google Shape;1936;gf1628d04e6_0_42"/>
          <p:cNvSpPr txBox="1"/>
          <p:nvPr/>
        </p:nvSpPr>
        <p:spPr>
          <a:xfrm>
            <a:off x="6555450" y="1445050"/>
            <a:ext cx="52563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performance of different CAD products can be compared by constructing a </a:t>
            </a:r>
            <a:r>
              <a:rPr b="1" i="0" lang="en-US" sz="1700" u="none" cap="none" strike="noStrike">
                <a:solidFill>
                  <a:schemeClr val="dk1"/>
                </a:solidFill>
                <a:latin typeface="Arial"/>
                <a:ea typeface="Arial"/>
                <a:cs typeface="Arial"/>
                <a:sym typeface="Arial"/>
              </a:rPr>
              <a:t>Receiver Operating Characteristic (ROC) curve</a:t>
            </a:r>
            <a:r>
              <a:rPr b="0" i="0" lang="en-US" sz="1700" u="none" cap="none" strike="noStrike">
                <a:solidFill>
                  <a:schemeClr val="dk1"/>
                </a:solidFill>
                <a:latin typeface="Arial"/>
                <a:ea typeface="Arial"/>
                <a:cs typeface="Arial"/>
                <a:sym typeface="Arial"/>
              </a:rPr>
              <a:t> and calculating the </a:t>
            </a:r>
            <a:r>
              <a:rPr b="1" i="0" lang="en-US" sz="1700" u="none" cap="none" strike="noStrike">
                <a:solidFill>
                  <a:schemeClr val="dk1"/>
                </a:solidFill>
                <a:latin typeface="Arial"/>
                <a:ea typeface="Arial"/>
                <a:cs typeface="Arial"/>
                <a:sym typeface="Arial"/>
              </a:rPr>
              <a:t>area under the curve (AUC</a:t>
            </a:r>
            <a:r>
              <a:rPr b="0" i="0" lang="en-US" sz="1700" u="none" cap="none" strike="noStrike">
                <a:solidFill>
                  <a:schemeClr val="dk1"/>
                </a:solidFill>
                <a:latin typeface="Arial"/>
                <a:ea typeface="Arial"/>
                <a:cs typeface="Arial"/>
                <a:sym typeface="Arial"/>
              </a:rPr>
              <a:t>)</a:t>
            </a:r>
            <a:r>
              <a:rPr b="1" i="0" lang="en-US" sz="1700" u="none" cap="none" strike="noStrike">
                <a:solidFill>
                  <a:schemeClr val="dk1"/>
                </a:solidFill>
                <a:latin typeface="Arial"/>
                <a:ea typeface="Arial"/>
                <a:cs typeface="Arial"/>
                <a:sym typeface="Arial"/>
              </a:rPr>
              <a:t>.</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CAD performance ranking from high to low:</a:t>
            </a:r>
            <a:endParaRPr b="0" i="0" sz="1700" u="none" cap="none" strike="noStrike">
              <a:solidFill>
                <a:schemeClr val="dk1"/>
              </a:solidFill>
              <a:latin typeface="Arial"/>
              <a:ea typeface="Arial"/>
              <a:cs typeface="Arial"/>
              <a:sym typeface="Arial"/>
            </a:endParaRPr>
          </a:p>
        </p:txBody>
      </p:sp>
      <p:graphicFrame>
        <p:nvGraphicFramePr>
          <p:cNvPr id="1937" name="Google Shape;1937;gf1628d04e6_0_42"/>
          <p:cNvGraphicFramePr/>
          <p:nvPr/>
        </p:nvGraphicFramePr>
        <p:xfrm>
          <a:off x="9535375" y="3161713"/>
          <a:ext cx="3000000" cy="3000000"/>
        </p:xfrm>
        <a:graphic>
          <a:graphicData uri="http://schemas.openxmlformats.org/drawingml/2006/table">
            <a:tbl>
              <a:tblPr>
                <a:noFill/>
                <a:tableStyleId>{2F44180E-3327-4987-ABE5-0E167C3BFADA}</a:tableStyleId>
              </a:tblPr>
              <a:tblGrid>
                <a:gridCol w="1264175"/>
                <a:gridCol w="1012175"/>
              </a:tblGrid>
              <a:tr h="361125">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chemeClr val="dk1"/>
                          </a:solidFill>
                        </a:rPr>
                        <a:t>CAD product</a:t>
                      </a:r>
                      <a:endParaRPr b="1" sz="1300" u="none" cap="none" strike="noStrike">
                        <a:solidFill>
                          <a:schemeClr val="dk1"/>
                        </a:solidFill>
                      </a:endParaRPr>
                    </a:p>
                  </a:txBody>
                  <a:tcPr marT="91425" marB="91425" marR="91425" marL="91425">
                    <a:solidFill>
                      <a:srgbClr val="D4FCE9"/>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chemeClr val="dk1"/>
                          </a:solidFill>
                        </a:rPr>
                        <a:t>AUC</a:t>
                      </a:r>
                      <a:endParaRPr b="1" sz="1300" u="none" cap="none" strike="noStrike">
                        <a:solidFill>
                          <a:schemeClr val="dk1"/>
                        </a:solidFill>
                      </a:endParaRPr>
                    </a:p>
                  </a:txBody>
                  <a:tcPr marT="91425" marB="91425" marR="91425" marL="91425">
                    <a:solidFill>
                      <a:srgbClr val="D4FCE9"/>
                    </a:solidFill>
                  </a:tcPr>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qXR</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90.81%</a:t>
                      </a:r>
                      <a:endParaRPr sz="1300" u="none" cap="none" strike="noStrike">
                        <a:solidFill>
                          <a:schemeClr val="dk1"/>
                        </a:solidFill>
                      </a:endParaRPr>
                    </a:p>
                  </a:txBody>
                  <a:tcPr marT="91425" marB="91425" marR="91425" marL="91425"/>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CAD4TB</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90.34%</a:t>
                      </a:r>
                      <a:endParaRPr sz="1300" u="none" cap="none" strike="noStrike">
                        <a:solidFill>
                          <a:schemeClr val="dk1"/>
                        </a:solidFill>
                      </a:endParaRPr>
                    </a:p>
                  </a:txBody>
                  <a:tcPr marT="91425" marB="91425" marR="91425" marL="91425"/>
                </a:tc>
              </a:tr>
              <a:tr h="6525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Lunit INSIGHT CXR</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88.61%</a:t>
                      </a:r>
                      <a:endParaRPr sz="1300" u="none" cap="none" strike="noStrike">
                        <a:solidFill>
                          <a:schemeClr val="dk1"/>
                        </a:solidFill>
                      </a:endParaRPr>
                    </a:p>
                  </a:txBody>
                  <a:tcPr marT="91425" marB="91425" marR="91425" marL="91425"/>
                </a:tc>
              </a:tr>
              <a:tr h="5862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InferRead DR Chest</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84.90%</a:t>
                      </a:r>
                      <a:endParaRPr sz="1300" u="none" cap="none" strike="noStrike">
                        <a:solidFill>
                          <a:schemeClr val="dk1"/>
                        </a:solidFill>
                      </a:endParaRPr>
                    </a:p>
                  </a:txBody>
                  <a:tcPr marT="91425" marB="91425" marR="91425" marL="91425"/>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JF CXR-1</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84.89%</a:t>
                      </a:r>
                      <a:endParaRPr sz="1300" u="none" cap="none" strike="noStrike">
                        <a:solidFill>
                          <a:schemeClr val="dk1"/>
                        </a:solidFill>
                      </a:endParaRPr>
                    </a:p>
                  </a:txBody>
                  <a:tcPr marT="91425" marB="91425" marR="91425" marL="91425"/>
                </a:tc>
              </a:tr>
            </a:tbl>
          </a:graphicData>
        </a:graphic>
      </p:graphicFrame>
      <p:sp>
        <p:nvSpPr>
          <p:cNvPr id="1938" name="Google Shape;1938;gf1628d04e6_0_42"/>
          <p:cNvSpPr txBox="1"/>
          <p:nvPr/>
        </p:nvSpPr>
        <p:spPr>
          <a:xfrm>
            <a:off x="6555450" y="1097926"/>
            <a:ext cx="4978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CCC73"/>
                </a:solidFill>
                <a:latin typeface="Arial"/>
                <a:ea typeface="Arial"/>
                <a:cs typeface="Arial"/>
                <a:sym typeface="Arial"/>
              </a:rPr>
              <a:t>Comparing different CAD products</a:t>
            </a:r>
            <a:endParaRPr b="1" i="0" sz="1900" u="none" cap="none" strike="noStrike">
              <a:solidFill>
                <a:srgbClr val="0CCC73"/>
              </a:solidFill>
              <a:latin typeface="Arial"/>
              <a:ea typeface="Arial"/>
              <a:cs typeface="Arial"/>
              <a:sym typeface="Arial"/>
            </a:endParaRPr>
          </a:p>
        </p:txBody>
      </p:sp>
      <p:pic>
        <p:nvPicPr>
          <p:cNvPr id="1939" name="Google Shape;1939;gf1628d04e6_0_42"/>
          <p:cNvPicPr preferRelativeResize="0"/>
          <p:nvPr/>
        </p:nvPicPr>
        <p:blipFill rotWithShape="1">
          <a:blip r:embed="rId4">
            <a:alphaModFix/>
          </a:blip>
          <a:srcRect b="0" l="0" r="0" t="0"/>
          <a:stretch/>
        </p:blipFill>
        <p:spPr>
          <a:xfrm>
            <a:off x="298975" y="1008175"/>
            <a:ext cx="5715750" cy="1297665"/>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gf1773862d2_0_77"/>
          <p:cNvSpPr txBox="1"/>
          <p:nvPr>
            <p:ph idx="1" type="body"/>
          </p:nvPr>
        </p:nvSpPr>
        <p:spPr>
          <a:xfrm>
            <a:off x="1035955" y="984863"/>
            <a:ext cx="10591468" cy="5259749"/>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lang="en-US" sz="2000">
                <a:solidFill>
                  <a:srgbClr val="5F6163"/>
                </a:solidFill>
              </a:rPr>
              <a:t>CAD can be used </a:t>
            </a:r>
            <a:r>
              <a:rPr b="1" lang="en-US" sz="2000">
                <a:solidFill>
                  <a:srgbClr val="5F6163"/>
                </a:solidFill>
              </a:rPr>
              <a:t>with </a:t>
            </a:r>
            <a:r>
              <a:rPr lang="en-US" sz="2000">
                <a:solidFill>
                  <a:srgbClr val="5F6163"/>
                </a:solidFill>
              </a:rPr>
              <a:t>trained human readers as a decision support tool or </a:t>
            </a:r>
            <a:r>
              <a:rPr b="1" lang="en-US" sz="2000">
                <a:solidFill>
                  <a:srgbClr val="5F6163"/>
                </a:solidFill>
              </a:rPr>
              <a:t>in place of </a:t>
            </a:r>
            <a:r>
              <a:rPr lang="en-US" sz="2000">
                <a:solidFill>
                  <a:srgbClr val="5F6163"/>
                </a:solidFill>
              </a:rPr>
              <a:t>trained human readers. </a:t>
            </a:r>
            <a:endParaRPr/>
          </a:p>
          <a:p>
            <a:pPr indent="0" lvl="0" marL="0" rtl="0" algn="l">
              <a:lnSpc>
                <a:spcPct val="110000"/>
              </a:lnSpc>
              <a:spcBef>
                <a:spcPts val="500"/>
              </a:spcBef>
              <a:spcAft>
                <a:spcPts val="0"/>
              </a:spcAft>
              <a:buSzPts val="1800"/>
              <a:buNone/>
            </a:pPr>
            <a:r>
              <a:t/>
            </a:r>
            <a:endParaRPr/>
          </a:p>
        </p:txBody>
      </p:sp>
      <p:sp>
        <p:nvSpPr>
          <p:cNvPr id="1946" name="Google Shape;1946;gf1773862d2_0_7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Where to Place CAD in the TB Screen Algorithm</a:t>
            </a:r>
            <a:endParaRPr>
              <a:solidFill>
                <a:schemeClr val="dk2"/>
              </a:solidFill>
            </a:endParaRPr>
          </a:p>
        </p:txBody>
      </p:sp>
      <p:sp>
        <p:nvSpPr>
          <p:cNvPr id="1947" name="Google Shape;1947;gf1773862d2_0_77"/>
          <p:cNvSpPr txBox="1"/>
          <p:nvPr>
            <p:ph idx="4294967295" type="body"/>
          </p:nvPr>
        </p:nvSpPr>
        <p:spPr>
          <a:xfrm>
            <a:off x="841057" y="2001200"/>
            <a:ext cx="3471863"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0CCC73"/>
                </a:solidFill>
              </a:rPr>
              <a:t>Alongside human readers</a:t>
            </a:r>
            <a:endParaRPr b="1" sz="3400">
              <a:solidFill>
                <a:srgbClr val="0CCC73"/>
              </a:solidFill>
            </a:endParaRPr>
          </a:p>
        </p:txBody>
      </p:sp>
      <p:sp>
        <p:nvSpPr>
          <p:cNvPr id="1948" name="Google Shape;1948;gf1773862d2_0_77"/>
          <p:cNvSpPr txBox="1"/>
          <p:nvPr>
            <p:ph idx="4294967295" type="body"/>
          </p:nvPr>
        </p:nvSpPr>
        <p:spPr>
          <a:xfrm>
            <a:off x="6096000" y="1948560"/>
            <a:ext cx="3470275"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0CCC73"/>
                </a:solidFill>
              </a:rPr>
              <a:t>In place of human readers</a:t>
            </a:r>
            <a:endParaRPr b="1" sz="3400">
              <a:solidFill>
                <a:srgbClr val="0CCC73"/>
              </a:solidFill>
            </a:endParaRPr>
          </a:p>
        </p:txBody>
      </p:sp>
      <p:sp>
        <p:nvSpPr>
          <p:cNvPr id="1949" name="Google Shape;1949;gf1773862d2_0_77"/>
          <p:cNvSpPr txBox="1"/>
          <p:nvPr/>
        </p:nvSpPr>
        <p:spPr>
          <a:xfrm>
            <a:off x="1867056" y="5833745"/>
            <a:ext cx="7512900" cy="821733"/>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US" sz="1800" u="none" cap="none" strike="noStrike">
                <a:solidFill>
                  <a:srgbClr val="D50032"/>
                </a:solidFill>
                <a:latin typeface="Arial"/>
                <a:ea typeface="Arial"/>
                <a:cs typeface="Arial"/>
                <a:sym typeface="Arial"/>
              </a:rPr>
              <a:t>In either situation, there is insufficient evidence to support the use of CAD with CXR alone for TB diagnosis.</a:t>
            </a:r>
            <a:endParaRPr b="1" i="0" sz="1600" u="none" cap="none" strike="noStrike">
              <a:solidFill>
                <a:srgbClr val="D50032"/>
              </a:solidFill>
              <a:latin typeface="Arial"/>
              <a:ea typeface="Arial"/>
              <a:cs typeface="Arial"/>
              <a:sym typeface="Arial"/>
            </a:endParaRPr>
          </a:p>
        </p:txBody>
      </p:sp>
      <p:sp>
        <p:nvSpPr>
          <p:cNvPr id="1950" name="Google Shape;1950;gf1773862d2_0_77"/>
          <p:cNvSpPr txBox="1"/>
          <p:nvPr/>
        </p:nvSpPr>
        <p:spPr>
          <a:xfrm>
            <a:off x="6069943" y="2423670"/>
            <a:ext cx="5155500" cy="692467"/>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500"/>
              <a:buFont typeface="Arial"/>
              <a:buNone/>
            </a:pPr>
            <a:r>
              <a:rPr b="0" i="0" lang="en-US" sz="1500" u="none" cap="none" strike="noStrike">
                <a:solidFill>
                  <a:srgbClr val="5C5F61"/>
                </a:solidFill>
                <a:latin typeface="Arial"/>
                <a:ea typeface="Arial"/>
                <a:cs typeface="Arial"/>
                <a:sym typeface="Arial"/>
              </a:rPr>
              <a:t>WHO recommends CAD to </a:t>
            </a:r>
            <a:r>
              <a:rPr b="1" i="0" lang="en-US" sz="1500" u="none" cap="none" strike="noStrike">
                <a:solidFill>
                  <a:srgbClr val="5C5F61"/>
                </a:solidFill>
                <a:latin typeface="Arial"/>
                <a:ea typeface="Arial"/>
                <a:cs typeface="Arial"/>
                <a:sym typeface="Arial"/>
              </a:rPr>
              <a:t>replace</a:t>
            </a:r>
            <a:r>
              <a:rPr b="0" i="0" lang="en-US" sz="1500" u="none" cap="none" strike="noStrike">
                <a:solidFill>
                  <a:srgbClr val="5C5F61"/>
                </a:solidFill>
                <a:latin typeface="Arial"/>
                <a:ea typeface="Arial"/>
                <a:cs typeface="Arial"/>
                <a:sym typeface="Arial"/>
              </a:rPr>
              <a:t> human readers in two broad situations in individuals aged 15 and older:</a:t>
            </a:r>
            <a:endParaRPr b="0" i="0" sz="2900" u="none" cap="none" strike="noStrike">
              <a:solidFill>
                <a:srgbClr val="5C5F61"/>
              </a:solidFill>
              <a:latin typeface="Arial"/>
              <a:ea typeface="Arial"/>
              <a:cs typeface="Arial"/>
              <a:sym typeface="Arial"/>
            </a:endParaRPr>
          </a:p>
        </p:txBody>
      </p:sp>
      <p:sp>
        <p:nvSpPr>
          <p:cNvPr id="1951" name="Google Shape;1951;gf1773862d2_0_77"/>
          <p:cNvSpPr txBox="1"/>
          <p:nvPr/>
        </p:nvSpPr>
        <p:spPr>
          <a:xfrm>
            <a:off x="755732" y="2569653"/>
            <a:ext cx="4586100" cy="2899994"/>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rgbClr val="303030"/>
                </a:solidFill>
                <a:latin typeface="Arial"/>
                <a:ea typeface="Arial"/>
                <a:cs typeface="Arial"/>
                <a:sym typeface="Arial"/>
              </a:rPr>
              <a:t>CAD can also work </a:t>
            </a:r>
            <a:r>
              <a:rPr b="1" i="0" lang="en-US" sz="1800" u="none" cap="none" strike="noStrike">
                <a:solidFill>
                  <a:srgbClr val="303030"/>
                </a:solidFill>
                <a:latin typeface="Arial"/>
                <a:ea typeface="Arial"/>
                <a:cs typeface="Arial"/>
                <a:sym typeface="Arial"/>
              </a:rPr>
              <a:t>with </a:t>
            </a:r>
            <a:r>
              <a:rPr b="0" i="0" lang="en-US" sz="1800" u="none" cap="none" strike="noStrike">
                <a:solidFill>
                  <a:srgbClr val="303030"/>
                </a:solidFill>
                <a:latin typeface="Arial"/>
                <a:ea typeface="Arial"/>
                <a:cs typeface="Arial"/>
                <a:sym typeface="Arial"/>
              </a:rPr>
              <a:t>human readers:</a:t>
            </a:r>
            <a:endParaRPr b="0" i="0" sz="1800" u="none" cap="none" strike="noStrike">
              <a:solidFill>
                <a:srgbClr val="30303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t/>
            </a:r>
            <a:endParaRPr b="0" i="0" sz="18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Helping radiologists to optimize their workflow</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Alerting human readers to abnormal images requiring prioritization</a:t>
            </a:r>
            <a:endParaRPr b="0" i="0" sz="35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Providing reporting assistance</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Providing quality control</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Performing pre-reading assistance</a:t>
            </a:r>
            <a:endParaRPr b="0" i="0" sz="2100" u="none" cap="none" strike="noStrike">
              <a:solidFill>
                <a:srgbClr val="303030"/>
              </a:solidFill>
              <a:latin typeface="Arial"/>
              <a:ea typeface="Arial"/>
              <a:cs typeface="Arial"/>
              <a:sym typeface="Arial"/>
            </a:endParaRPr>
          </a:p>
        </p:txBody>
      </p:sp>
      <p:cxnSp>
        <p:nvCxnSpPr>
          <p:cNvPr id="1952" name="Google Shape;1952;gf1773862d2_0_77"/>
          <p:cNvCxnSpPr/>
          <p:nvPr/>
        </p:nvCxnSpPr>
        <p:spPr>
          <a:xfrm>
            <a:off x="5605806" y="2199637"/>
            <a:ext cx="17700" cy="3673500"/>
          </a:xfrm>
          <a:prstGeom prst="straightConnector1">
            <a:avLst/>
          </a:prstGeom>
          <a:noFill/>
          <a:ln cap="flat" cmpd="sng" w="38100">
            <a:solidFill>
              <a:srgbClr val="0CCC73"/>
            </a:solidFill>
            <a:prstDash val="dash"/>
            <a:round/>
            <a:headEnd len="sm" w="sm" type="none"/>
            <a:tailEnd len="sm" w="sm" type="none"/>
          </a:ln>
        </p:spPr>
      </p:cxnSp>
      <p:sp>
        <p:nvSpPr>
          <p:cNvPr id="1953" name="Google Shape;1953;gf1773862d2_0_77"/>
          <p:cNvSpPr/>
          <p:nvPr/>
        </p:nvSpPr>
        <p:spPr>
          <a:xfrm>
            <a:off x="6649768" y="3116137"/>
            <a:ext cx="4786500" cy="893208"/>
          </a:xfrm>
          <a:prstGeom prst="roundRect">
            <a:avLst>
              <a:gd fmla="val 17755" name="adj"/>
            </a:avLst>
          </a:prstGeom>
          <a:solidFill>
            <a:srgbClr val="E7E7E7"/>
          </a:solidFill>
          <a:ln cap="flat" cmpd="sng" w="28575">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400" u="none" cap="none" strike="noStrike">
                <a:solidFill>
                  <a:schemeClr val="dk1"/>
                </a:solidFill>
                <a:latin typeface="Arial"/>
                <a:ea typeface="Arial"/>
                <a:cs typeface="Arial"/>
                <a:sym typeface="Arial"/>
              </a:rPr>
              <a:t>Screening: </a:t>
            </a:r>
            <a:r>
              <a:rPr b="0" i="0" lang="en-US" sz="1400" u="none" cap="none" strike="noStrike">
                <a:solidFill>
                  <a:schemeClr val="dk1"/>
                </a:solidFill>
                <a:latin typeface="Arial"/>
                <a:ea typeface="Arial"/>
                <a:cs typeface="Arial"/>
                <a:sym typeface="Arial"/>
              </a:rPr>
              <a:t>CAD can be a valuable tool for screening asymptomatic individuals without significant risk factors (e.g., active case finding).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f1773862d2_0_77"/>
          <p:cNvSpPr/>
          <p:nvPr/>
        </p:nvSpPr>
        <p:spPr>
          <a:xfrm>
            <a:off x="6649643" y="4092919"/>
            <a:ext cx="4786500" cy="893207"/>
          </a:xfrm>
          <a:prstGeom prst="roundRect">
            <a:avLst>
              <a:gd fmla="val 17755" name="adj"/>
            </a:avLst>
          </a:prstGeom>
          <a:solidFill>
            <a:srgbClr val="E7E7E7"/>
          </a:solidFill>
          <a:ln cap="flat" cmpd="sng" w="19050">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Triage:</a:t>
            </a:r>
            <a:r>
              <a:rPr b="0" i="0" lang="en-US" sz="1400" u="none" cap="none" strike="noStrike">
                <a:solidFill>
                  <a:schemeClr val="dk1"/>
                </a:solidFill>
                <a:latin typeface="Arial"/>
                <a:ea typeface="Arial"/>
                <a:cs typeface="Arial"/>
                <a:sym typeface="Arial"/>
              </a:rPr>
              <a:t> CAD can be useful in identifying TB in individuals with TB symptoms, risk markers, or other positive test results (e.g., in health care facilities).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5" name="Google Shape;1955;gf1773862d2_0_77"/>
          <p:cNvPicPr preferRelativeResize="0"/>
          <p:nvPr/>
        </p:nvPicPr>
        <p:blipFill rotWithShape="1">
          <a:blip r:embed="rId3">
            <a:alphaModFix/>
          </a:blip>
          <a:srcRect b="0" l="0" r="0" t="0"/>
          <a:stretch/>
        </p:blipFill>
        <p:spPr>
          <a:xfrm>
            <a:off x="5959482" y="4132590"/>
            <a:ext cx="569689" cy="619125"/>
          </a:xfrm>
          <a:prstGeom prst="rect">
            <a:avLst/>
          </a:prstGeom>
          <a:noFill/>
          <a:ln>
            <a:noFill/>
          </a:ln>
        </p:spPr>
      </p:pic>
      <p:pic>
        <p:nvPicPr>
          <p:cNvPr id="1956" name="Google Shape;1956;gf1773862d2_0_77"/>
          <p:cNvPicPr preferRelativeResize="0"/>
          <p:nvPr/>
        </p:nvPicPr>
        <p:blipFill rotWithShape="1">
          <a:blip r:embed="rId4">
            <a:alphaModFix/>
          </a:blip>
          <a:srcRect b="0" l="0" r="0" t="0"/>
          <a:stretch/>
        </p:blipFill>
        <p:spPr>
          <a:xfrm>
            <a:off x="5998844" y="3307034"/>
            <a:ext cx="490967" cy="619125"/>
          </a:xfrm>
          <a:prstGeom prst="rect">
            <a:avLst/>
          </a:prstGeom>
          <a:noFill/>
          <a:ln>
            <a:noFill/>
          </a:ln>
        </p:spPr>
      </p:pic>
      <p:sp>
        <p:nvSpPr>
          <p:cNvPr id="1957" name="Google Shape;1957;gf1773862d2_0_77"/>
          <p:cNvSpPr txBox="1"/>
          <p:nvPr/>
        </p:nvSpPr>
        <p:spPr>
          <a:xfrm>
            <a:off x="5947665" y="5075701"/>
            <a:ext cx="5679757" cy="692467"/>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500"/>
              <a:buFont typeface="Arial"/>
              <a:buNone/>
            </a:pPr>
            <a:r>
              <a:rPr b="0" i="0" lang="en-US" sz="1500" u="none" cap="none" strike="noStrike">
                <a:solidFill>
                  <a:srgbClr val="5C5F61"/>
                </a:solidFill>
                <a:latin typeface="Arial"/>
                <a:ea typeface="Arial"/>
                <a:cs typeface="Arial"/>
                <a:sym typeface="Arial"/>
              </a:rPr>
              <a:t>The CAD software used must be to the same standard as those evaluated by the WHO Guidelines Development Group.</a:t>
            </a:r>
            <a:endParaRPr b="0" i="0" sz="2900" u="none" cap="none" strike="noStrike">
              <a:solidFill>
                <a:srgbClr val="5C5F6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gf1773862d2_0_105"/>
          <p:cNvSpPr txBox="1"/>
          <p:nvPr>
            <p:ph idx="1" type="body"/>
          </p:nvPr>
        </p:nvSpPr>
        <p:spPr>
          <a:xfrm>
            <a:off x="1086337" y="1031631"/>
            <a:ext cx="10591468" cy="570269"/>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lang="en-US" sz="2000">
                <a:solidFill>
                  <a:srgbClr val="262626"/>
                </a:solidFill>
              </a:rPr>
              <a:t>There are a number of </a:t>
            </a:r>
            <a:r>
              <a:rPr b="1" lang="en-US" sz="2000">
                <a:solidFill>
                  <a:srgbClr val="262626"/>
                </a:solidFill>
              </a:rPr>
              <a:t>advantages</a:t>
            </a:r>
            <a:r>
              <a:rPr lang="en-US" sz="2000">
                <a:solidFill>
                  <a:srgbClr val="262626"/>
                </a:solidFill>
              </a:rPr>
              <a:t> to either technique.</a:t>
            </a:r>
            <a:endParaRPr>
              <a:solidFill>
                <a:srgbClr val="262626"/>
              </a:solidFill>
            </a:endParaRPr>
          </a:p>
          <a:p>
            <a:pPr indent="0" lvl="0" marL="0" rtl="0" algn="l">
              <a:lnSpc>
                <a:spcPct val="110000"/>
              </a:lnSpc>
              <a:spcBef>
                <a:spcPts val="500"/>
              </a:spcBef>
              <a:spcAft>
                <a:spcPts val="0"/>
              </a:spcAft>
              <a:buSzPts val="1800"/>
              <a:buNone/>
            </a:pPr>
            <a:r>
              <a:t/>
            </a:r>
            <a:endParaRPr>
              <a:solidFill>
                <a:srgbClr val="262626"/>
              </a:solidFill>
            </a:endParaRPr>
          </a:p>
        </p:txBody>
      </p:sp>
      <p:sp>
        <p:nvSpPr>
          <p:cNvPr id="1964" name="Google Shape;1964;gf1773862d2_0_105"/>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Where to Place CAD in the TB Screen Algorithm</a:t>
            </a:r>
            <a:endParaRPr>
              <a:solidFill>
                <a:schemeClr val="dk2"/>
              </a:solidFill>
            </a:endParaRPr>
          </a:p>
        </p:txBody>
      </p:sp>
      <p:sp>
        <p:nvSpPr>
          <p:cNvPr id="1965" name="Google Shape;1965;gf1773862d2_0_105"/>
          <p:cNvSpPr txBox="1"/>
          <p:nvPr>
            <p:ph idx="4294967295" type="body"/>
          </p:nvPr>
        </p:nvSpPr>
        <p:spPr>
          <a:xfrm>
            <a:off x="444500" y="1691536"/>
            <a:ext cx="3471863"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262626"/>
                </a:solidFill>
              </a:rPr>
              <a:t>Alongside human readers</a:t>
            </a:r>
            <a:endParaRPr b="1" sz="3400">
              <a:solidFill>
                <a:srgbClr val="262626"/>
              </a:solidFill>
            </a:endParaRPr>
          </a:p>
        </p:txBody>
      </p:sp>
      <p:sp>
        <p:nvSpPr>
          <p:cNvPr id="1966" name="Google Shape;1966;gf1773862d2_0_105"/>
          <p:cNvSpPr txBox="1"/>
          <p:nvPr>
            <p:ph idx="4294967295" type="body"/>
          </p:nvPr>
        </p:nvSpPr>
        <p:spPr>
          <a:xfrm>
            <a:off x="6236149" y="1691536"/>
            <a:ext cx="3470275" cy="395288"/>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262626"/>
                </a:solidFill>
              </a:rPr>
              <a:t>In place of human readers</a:t>
            </a:r>
            <a:endParaRPr b="1" sz="3400">
              <a:solidFill>
                <a:srgbClr val="262626"/>
              </a:solidFill>
            </a:endParaRPr>
          </a:p>
        </p:txBody>
      </p:sp>
      <p:cxnSp>
        <p:nvCxnSpPr>
          <p:cNvPr id="1967" name="Google Shape;1967;gf1773862d2_0_105"/>
          <p:cNvCxnSpPr/>
          <p:nvPr/>
        </p:nvCxnSpPr>
        <p:spPr>
          <a:xfrm flipH="1">
            <a:off x="6013900" y="1601900"/>
            <a:ext cx="19800" cy="5016300"/>
          </a:xfrm>
          <a:prstGeom prst="straightConnector1">
            <a:avLst/>
          </a:prstGeom>
          <a:noFill/>
          <a:ln cap="flat" cmpd="sng" w="38100">
            <a:solidFill>
              <a:srgbClr val="0CCC73"/>
            </a:solidFill>
            <a:prstDash val="dash"/>
            <a:round/>
            <a:headEnd len="sm" w="sm" type="none"/>
            <a:tailEnd len="sm" w="sm" type="none"/>
          </a:ln>
        </p:spPr>
      </p:cxnSp>
      <p:sp>
        <p:nvSpPr>
          <p:cNvPr id="1968" name="Google Shape;1968;gf1773862d2_0_105"/>
          <p:cNvSpPr txBox="1"/>
          <p:nvPr/>
        </p:nvSpPr>
        <p:spPr>
          <a:xfrm>
            <a:off x="6173850" y="2016375"/>
            <a:ext cx="5709000" cy="437039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CAD output may be used by trained non-radiologist personnel to decide the triage outcome. A threshold score is set, and everyone assigned a CAD score higher than this receives confirmatory diagnostic testing.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Advantages: </a:t>
            </a:r>
            <a:endParaRPr b="1" i="0" sz="1700" u="none" cap="none" strike="noStrike">
              <a:solidFill>
                <a:schemeClr val="dk1"/>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Increased access to chest X-ray where there is a scarcity of trained human readers or no human readers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May be used to rapidly triage people by non-radiological personnel in high throughput settings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CAD does not become exhausted when reading large quantities of images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No intra- and inter-reader variability</a:t>
            </a:r>
            <a:endParaRPr b="0" i="0" sz="1700" u="none" cap="none" strike="noStrike">
              <a:solidFill>
                <a:schemeClr val="dk1"/>
              </a:solidFill>
              <a:latin typeface="Arial"/>
              <a:ea typeface="Arial"/>
              <a:cs typeface="Arial"/>
              <a:sym typeface="Arial"/>
            </a:endParaRPr>
          </a:p>
        </p:txBody>
      </p:sp>
      <p:sp>
        <p:nvSpPr>
          <p:cNvPr id="1969" name="Google Shape;1969;gf1773862d2_0_105"/>
          <p:cNvSpPr txBox="1"/>
          <p:nvPr/>
        </p:nvSpPr>
        <p:spPr>
          <a:xfrm>
            <a:off x="444500" y="2016375"/>
            <a:ext cx="5429250" cy="45704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The entire output of CAD, or parts of the output, may be used to inform triage decisions by trained human readers alongside clinical information.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5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US" sz="1700" u="none" cap="none" strike="noStrike">
                <a:solidFill>
                  <a:schemeClr val="dk1"/>
                </a:solidFill>
                <a:latin typeface="Arial"/>
                <a:ea typeface="Arial"/>
                <a:cs typeface="Arial"/>
                <a:sym typeface="Arial"/>
              </a:rPr>
              <a:t>Advantages:</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CAD can be used to supplement decision-making, potentially improving on human reader performance.</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While human readers’ judgement can be used:</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Where a CAD reading is not conclusive/near the threshold score </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In populations where CAD is not approved (e.g.,</a:t>
            </a:r>
            <a:r>
              <a:rPr b="0" i="0" lang="en-US" sz="1800" u="none" cap="none" strike="noStrike">
                <a:solidFill>
                  <a:srgbClr val="000000"/>
                </a:solidFill>
                <a:latin typeface="Calibri"/>
                <a:ea typeface="Calibri"/>
                <a:cs typeface="Calibri"/>
                <a:sym typeface="Calibri"/>
              </a:rPr>
              <a:t> </a:t>
            </a:r>
            <a:r>
              <a:rPr b="0" i="0" lang="en-US" sz="1700" u="none" cap="none" strike="noStrike">
                <a:solidFill>
                  <a:schemeClr val="dk1"/>
                </a:solidFill>
                <a:latin typeface="Arial"/>
                <a:ea typeface="Arial"/>
                <a:cs typeface="Arial"/>
                <a:sym typeface="Arial"/>
              </a:rPr>
              <a:t>in children &lt;15 years) </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Alongside CAD for reading X-rays that show a non-TB abnormality</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gf1773862d2_0_125"/>
          <p:cNvSpPr txBox="1"/>
          <p:nvPr>
            <p:ph type="title"/>
          </p:nvPr>
        </p:nvSpPr>
        <p:spPr>
          <a:xfrm>
            <a:off x="5019675" y="3429000"/>
            <a:ext cx="6213900" cy="9444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34279"/>
              </a:buClr>
              <a:buSzPts val="2800"/>
              <a:buFont typeface="DM Sans Medium"/>
              <a:buNone/>
            </a:pPr>
            <a:r>
              <a:rPr lang="en-US"/>
              <a:t>CAD Products in the GDF Catalogue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gf1773862d2_0_184"/>
          <p:cNvSpPr txBox="1"/>
          <p:nvPr>
            <p:ph type="title"/>
          </p:nvPr>
        </p:nvSpPr>
        <p:spPr>
          <a:xfrm>
            <a:off x="747375"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InferRead DR Chest</a:t>
            </a:r>
            <a:endParaRPr/>
          </a:p>
        </p:txBody>
      </p:sp>
      <p:sp>
        <p:nvSpPr>
          <p:cNvPr id="1982" name="Google Shape;1982;gf1773862d2_0_184"/>
          <p:cNvSpPr txBox="1"/>
          <p:nvPr/>
        </p:nvSpPr>
        <p:spPr>
          <a:xfrm>
            <a:off x="1151325" y="1072350"/>
            <a:ext cx="6617106" cy="786339"/>
          </a:xfrm>
          <a:prstGeom prst="rect">
            <a:avLst/>
          </a:prstGeom>
          <a:solidFill>
            <a:schemeClr val="accent5">
              <a:alpha val="49019"/>
            </a:schemeClr>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Latest version:</a:t>
            </a:r>
            <a:r>
              <a:rPr b="0" i="0" lang="en-US" sz="1700" u="none" cap="none" strike="noStrike">
                <a:solidFill>
                  <a:schemeClr val="dk1"/>
                </a:solidFill>
                <a:latin typeface="Arial"/>
                <a:ea typeface="Arial"/>
                <a:cs typeface="Arial"/>
                <a:sym typeface="Arial"/>
              </a:rPr>
              <a:t> Version 1</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6"/>
                  </a:ext>
                </a:extLst>
              </a:rPr>
              <a:t>Certification:</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7"/>
                  </a:ext>
                </a:extLst>
              </a:rPr>
              <a:t> CE </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8"/>
                  </a:ext>
                </a:extLst>
              </a:rPr>
              <a:t>marked</a:t>
            </a:r>
            <a:r>
              <a:rPr b="0" i="0" lang="en-US" sz="1700" u="none" cap="none" strike="noStrike">
                <a:solidFill>
                  <a:schemeClr val="dk1"/>
                </a:solidFill>
                <a:latin typeface="Arial"/>
                <a:ea typeface="Arial"/>
                <a:cs typeface="Arial"/>
                <a:sym typeface="Arial"/>
              </a:rPr>
              <a:t> class IIa</a:t>
            </a:r>
            <a:endParaRPr b="0" i="0" sz="1700" u="none" cap="none" strike="noStrike">
              <a:solidFill>
                <a:schemeClr val="dk1"/>
              </a:solidFill>
              <a:latin typeface="Arial"/>
              <a:ea typeface="Arial"/>
              <a:cs typeface="Arial"/>
              <a:sym typeface="Arial"/>
            </a:endParaRPr>
          </a:p>
        </p:txBody>
      </p:sp>
      <p:sp>
        <p:nvSpPr>
          <p:cNvPr id="1983" name="Google Shape;1983;gf1773862d2_0_184"/>
          <p:cNvSpPr txBox="1"/>
          <p:nvPr/>
        </p:nvSpPr>
        <p:spPr>
          <a:xfrm>
            <a:off x="1151325" y="2073788"/>
            <a:ext cx="2897164" cy="314006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Input</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Postero-anterior (PA), antero-posterior (AP) digital chest X-rays</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Can be used to read images from any kind of chest X-ray machine</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Chest X-ray image format: DICOM, PNG, JPEG</a:t>
            </a:r>
            <a:endParaRPr b="0" i="0" sz="1500" u="none" cap="none" strike="noStrike">
              <a:solidFill>
                <a:schemeClr val="dk1"/>
              </a:solidFill>
              <a:latin typeface="Arial"/>
              <a:ea typeface="Arial"/>
              <a:cs typeface="Arial"/>
              <a:sym typeface="Arial"/>
            </a:endParaRPr>
          </a:p>
        </p:txBody>
      </p:sp>
      <p:sp>
        <p:nvSpPr>
          <p:cNvPr id="1984" name="Google Shape;1984;gf1773862d2_0_184"/>
          <p:cNvSpPr txBox="1"/>
          <p:nvPr/>
        </p:nvSpPr>
        <p:spPr>
          <a:xfrm>
            <a:off x="4292794" y="2073788"/>
            <a:ext cx="4424939" cy="314006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Output</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each X-ray read, InferRead DR Chest provides: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Heat map</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Dichotomous output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Dichotomous output for non-TB abnormalities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non-TB abnormalities</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These are summarized in a structured report.</a:t>
            </a:r>
            <a:endParaRPr b="0" i="0" sz="1500" u="none" cap="none" strike="noStrike">
              <a:solidFill>
                <a:schemeClr val="dk1"/>
              </a:solidFill>
              <a:latin typeface="Arial"/>
              <a:ea typeface="Arial"/>
              <a:cs typeface="Arial"/>
              <a:sym typeface="Arial"/>
            </a:endParaRPr>
          </a:p>
        </p:txBody>
      </p:sp>
      <p:sp>
        <p:nvSpPr>
          <p:cNvPr id="1985" name="Google Shape;1985;gf1773862d2_0_184"/>
          <p:cNvSpPr txBox="1"/>
          <p:nvPr/>
        </p:nvSpPr>
        <p:spPr>
          <a:xfrm>
            <a:off x="8887648" y="3064388"/>
            <a:ext cx="2699100" cy="124740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9"/>
                  </a:ext>
                </a:extLst>
              </a:rPr>
              <a:t>Deployment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Online, offline, hybrid (offline use with online synchronization)</a:t>
            </a:r>
            <a:endParaRPr b="0" i="0" sz="1500" u="none" cap="none" strike="noStrike">
              <a:solidFill>
                <a:schemeClr val="dk1"/>
              </a:solidFill>
              <a:latin typeface="Arial"/>
              <a:ea typeface="Arial"/>
              <a:cs typeface="Arial"/>
              <a:sym typeface="Arial"/>
            </a:endParaRPr>
          </a:p>
        </p:txBody>
      </p:sp>
      <p:pic>
        <p:nvPicPr>
          <p:cNvPr id="1986" name="Google Shape;1986;gf1773862d2_0_184"/>
          <p:cNvPicPr preferRelativeResize="0"/>
          <p:nvPr/>
        </p:nvPicPr>
        <p:blipFill rotWithShape="1">
          <a:blip r:embed="rId3">
            <a:alphaModFix/>
          </a:blip>
          <a:srcRect b="0" l="0" r="0" t="0"/>
          <a:stretch/>
        </p:blipFill>
        <p:spPr>
          <a:xfrm>
            <a:off x="7882483" y="810489"/>
            <a:ext cx="3780565" cy="104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g168f5c5fe61_0_1894"/>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a:t>
            </a:r>
            <a:endParaRPr/>
          </a:p>
        </p:txBody>
      </p:sp>
      <p:pic>
        <p:nvPicPr>
          <p:cNvPr id="1993" name="Google Shape;1993;g168f5c5fe61_0_1894"/>
          <p:cNvPicPr preferRelativeResize="0"/>
          <p:nvPr/>
        </p:nvPicPr>
        <p:blipFill>
          <a:blip r:embed="rId3">
            <a:alphaModFix/>
          </a:blip>
          <a:stretch>
            <a:fillRect/>
          </a:stretch>
        </p:blipFill>
        <p:spPr>
          <a:xfrm>
            <a:off x="76200" y="1137685"/>
            <a:ext cx="12192000" cy="51176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g168f5c5fe61_0_1901"/>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 - study list</a:t>
            </a:r>
            <a:endParaRPr/>
          </a:p>
        </p:txBody>
      </p:sp>
      <p:pic>
        <p:nvPicPr>
          <p:cNvPr id="2000" name="Google Shape;2000;g168f5c5fe61_0_1901"/>
          <p:cNvPicPr preferRelativeResize="0"/>
          <p:nvPr/>
        </p:nvPicPr>
        <p:blipFill>
          <a:blip r:embed="rId3">
            <a:alphaModFix/>
          </a:blip>
          <a:stretch>
            <a:fillRect/>
          </a:stretch>
        </p:blipFill>
        <p:spPr>
          <a:xfrm>
            <a:off x="996050" y="857250"/>
            <a:ext cx="11190904" cy="60007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2"/>
          <p:cNvSpPr txBox="1"/>
          <p:nvPr>
            <p:ph type="title"/>
          </p:nvPr>
        </p:nvSpPr>
        <p:spPr>
          <a:xfrm>
            <a:off x="435363" y="286604"/>
            <a:ext cx="4198051" cy="607324"/>
          </a:xfrm>
          <a:prstGeom prst="rect">
            <a:avLst/>
          </a:prstGeom>
          <a:noFill/>
          <a:ln>
            <a:noFill/>
          </a:ln>
        </p:spPr>
        <p:txBody>
          <a:bodyPr anchorCtr="0" anchor="ctr" bIns="45700" lIns="0" spcFirstLastPara="1" rIns="0" wrap="square" tIns="45700">
            <a:noAutofit/>
          </a:bodyPr>
          <a:lstStyle/>
          <a:p>
            <a:pPr indent="0" lvl="0" marL="0" rtl="0" algn="ctr">
              <a:lnSpc>
                <a:spcPct val="90000"/>
              </a:lnSpc>
              <a:spcBef>
                <a:spcPts val="0"/>
              </a:spcBef>
              <a:spcAft>
                <a:spcPts val="0"/>
              </a:spcAft>
              <a:buClr>
                <a:srgbClr val="DCF4FD"/>
              </a:buClr>
              <a:buSzPts val="4000"/>
              <a:buFont typeface="DM Sans Medium"/>
              <a:buNone/>
            </a:pPr>
            <a:r>
              <a:rPr lang="en-US" sz="4000">
                <a:solidFill>
                  <a:srgbClr val="DCF4FD"/>
                </a:solidFill>
              </a:rPr>
              <a:t>Introduction </a:t>
            </a:r>
            <a:endParaRPr/>
          </a:p>
        </p:txBody>
      </p:sp>
      <p:sp>
        <p:nvSpPr>
          <p:cNvPr id="1809" name="Google Shape;1809;p2"/>
          <p:cNvSpPr txBox="1"/>
          <p:nvPr>
            <p:ph idx="4294967295" type="body"/>
          </p:nvPr>
        </p:nvSpPr>
        <p:spPr>
          <a:xfrm>
            <a:off x="4438675" y="1676400"/>
            <a:ext cx="7239900" cy="2759100"/>
          </a:xfrm>
          <a:prstGeom prst="rect">
            <a:avLst/>
          </a:prstGeom>
          <a:noFill/>
          <a:ln>
            <a:noFill/>
          </a:ln>
        </p:spPr>
        <p:txBody>
          <a:bodyPr anchorCtr="0" anchor="t" bIns="45700" lIns="0" spcFirstLastPara="1" rIns="0" wrap="square" tIns="45700">
            <a:normAutofit lnSpcReduction="10000"/>
          </a:bodyPr>
          <a:lstStyle/>
          <a:p>
            <a:pPr indent="0" lvl="0" marL="457200" rtl="0" algn="l">
              <a:lnSpc>
                <a:spcPct val="110000"/>
              </a:lnSpc>
              <a:spcBef>
                <a:spcPts val="0"/>
              </a:spcBef>
              <a:spcAft>
                <a:spcPts val="0"/>
              </a:spcAft>
              <a:buSzPts val="2400"/>
              <a:buNone/>
            </a:pPr>
            <a:r>
              <a:rPr lang="en-US">
                <a:solidFill>
                  <a:schemeClr val="lt1"/>
                </a:solidFill>
              </a:rPr>
              <a:t>This module explores new tools for TB screening: delving into detail on the use of computer-aided detection (CAD) and introducing ultra-portable X-ray (UP-XR) systems. The module also describes how the two systems may be integrated and their individual and combined utility for TB screening and triage.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g168f5c5fe61_0_1908"/>
          <p:cNvSpPr txBox="1"/>
          <p:nvPr>
            <p:ph idx="1" type="body"/>
          </p:nvPr>
        </p:nvSpPr>
        <p:spPr>
          <a:xfrm>
            <a:off x="9756550" y="3583625"/>
            <a:ext cx="2213100" cy="1873800"/>
          </a:xfrm>
          <a:prstGeom prst="rect">
            <a:avLst/>
          </a:prstGeom>
        </p:spPr>
        <p:txBody>
          <a:bodyPr anchorCtr="0" anchor="t" bIns="45700" lIns="0" spcFirstLastPara="1" rIns="0" wrap="square" tIns="45700">
            <a:noAutofit/>
          </a:bodyPr>
          <a:lstStyle/>
          <a:p>
            <a:pPr indent="0" lvl="0" marL="0" rtl="0" algn="l">
              <a:spcBef>
                <a:spcPts val="500"/>
              </a:spcBef>
              <a:spcAft>
                <a:spcPts val="0"/>
              </a:spcAft>
              <a:buNone/>
            </a:pPr>
            <a:r>
              <a:rPr lang="en-US" sz="2400">
                <a:solidFill>
                  <a:schemeClr val="dk1"/>
                </a:solidFill>
              </a:rPr>
              <a:t>A</a:t>
            </a:r>
            <a:r>
              <a:rPr lang="en-US" sz="2400">
                <a:solidFill>
                  <a:schemeClr val="dk1"/>
                </a:solidFill>
              </a:rPr>
              <a:t>djustable AI threshold settings</a:t>
            </a:r>
            <a:endParaRPr sz="2400">
              <a:solidFill>
                <a:schemeClr val="dk1"/>
              </a:solidFill>
            </a:endParaRPr>
          </a:p>
        </p:txBody>
      </p:sp>
      <p:sp>
        <p:nvSpPr>
          <p:cNvPr id="2007" name="Google Shape;2007;g168f5c5fe61_0_1908"/>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 - AI threshold</a:t>
            </a:r>
            <a:endParaRPr/>
          </a:p>
        </p:txBody>
      </p:sp>
      <p:pic>
        <p:nvPicPr>
          <p:cNvPr id="2008" name="Google Shape;2008;g168f5c5fe61_0_1908"/>
          <p:cNvPicPr preferRelativeResize="0"/>
          <p:nvPr/>
        </p:nvPicPr>
        <p:blipFill>
          <a:blip r:embed="rId3">
            <a:alphaModFix/>
          </a:blip>
          <a:stretch>
            <a:fillRect/>
          </a:stretch>
        </p:blipFill>
        <p:spPr>
          <a:xfrm>
            <a:off x="1066800" y="1009650"/>
            <a:ext cx="8376399" cy="4447650"/>
          </a:xfrm>
          <a:prstGeom prst="rect">
            <a:avLst/>
          </a:prstGeom>
          <a:noFill/>
          <a:ln>
            <a:noFill/>
          </a:ln>
        </p:spPr>
      </p:pic>
      <p:sp>
        <p:nvSpPr>
          <p:cNvPr id="2009" name="Google Shape;2009;g168f5c5fe61_0_1908"/>
          <p:cNvSpPr/>
          <p:nvPr/>
        </p:nvSpPr>
        <p:spPr>
          <a:xfrm>
            <a:off x="4280413" y="4097254"/>
            <a:ext cx="1116125" cy="968875"/>
          </a:xfrm>
          <a:custGeom>
            <a:rect b="b" l="l" r="r" t="t"/>
            <a:pathLst>
              <a:path extrusionOk="0" h="38755" w="44645">
                <a:moveTo>
                  <a:pt x="18697" y="2012"/>
                </a:moveTo>
                <a:cubicBezTo>
                  <a:pt x="9124" y="4746"/>
                  <a:pt x="-5079" y="19711"/>
                  <a:pt x="1961" y="26751"/>
                </a:cubicBezTo>
                <a:cubicBezTo>
                  <a:pt x="5796" y="30586"/>
                  <a:pt x="11863" y="31237"/>
                  <a:pt x="16514" y="34028"/>
                </a:cubicBezTo>
                <a:cubicBezTo>
                  <a:pt x="19682" y="35929"/>
                  <a:pt x="23271" y="39767"/>
                  <a:pt x="26701" y="38394"/>
                </a:cubicBezTo>
                <a:cubicBezTo>
                  <a:pt x="30523" y="36865"/>
                  <a:pt x="32798" y="32824"/>
                  <a:pt x="35433" y="29662"/>
                </a:cubicBezTo>
                <a:cubicBezTo>
                  <a:pt x="39324" y="24993"/>
                  <a:pt x="46084" y="19421"/>
                  <a:pt x="44164" y="13654"/>
                </a:cubicBezTo>
                <a:cubicBezTo>
                  <a:pt x="42267" y="7956"/>
                  <a:pt x="37491" y="2456"/>
                  <a:pt x="31794" y="556"/>
                </a:cubicBezTo>
                <a:cubicBezTo>
                  <a:pt x="26701" y="-1142"/>
                  <a:pt x="20310" y="1854"/>
                  <a:pt x="16514" y="5650"/>
                </a:cubicBezTo>
              </a:path>
            </a:pathLst>
          </a:custGeom>
          <a:noFill/>
          <a:ln cap="flat" cmpd="sng" w="19050">
            <a:solidFill>
              <a:srgbClr val="FF0000"/>
            </a:solidFill>
            <a:prstDash val="solid"/>
            <a:round/>
            <a:headEnd len="med" w="med" type="none"/>
            <a:tailEnd len="med" w="med" type="none"/>
          </a:ln>
        </p:spPr>
      </p:sp>
      <p:cxnSp>
        <p:nvCxnSpPr>
          <p:cNvPr id="2010" name="Google Shape;2010;g168f5c5fe61_0_1908"/>
          <p:cNvCxnSpPr/>
          <p:nvPr/>
        </p:nvCxnSpPr>
        <p:spPr>
          <a:xfrm flipH="1" rot="10800000">
            <a:off x="5420900" y="4183825"/>
            <a:ext cx="4311300" cy="183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g16cf5804fdd_7_0"/>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 Package &amp; Pricing</a:t>
            </a:r>
            <a:endParaRPr/>
          </a:p>
        </p:txBody>
      </p:sp>
      <p:graphicFrame>
        <p:nvGraphicFramePr>
          <p:cNvPr id="2017" name="Google Shape;2017;g16cf5804fdd_7_0"/>
          <p:cNvGraphicFramePr/>
          <p:nvPr/>
        </p:nvGraphicFramePr>
        <p:xfrm>
          <a:off x="1154725" y="1074855"/>
          <a:ext cx="3000000" cy="3000000"/>
        </p:xfrm>
        <a:graphic>
          <a:graphicData uri="http://schemas.openxmlformats.org/drawingml/2006/table">
            <a:tbl>
              <a:tblPr>
                <a:noFill/>
                <a:tableStyleId>{B6DDC587-2650-4B45-8BD6-E76C70C64434}</a:tableStyleId>
              </a:tblPr>
              <a:tblGrid>
                <a:gridCol w="9385825"/>
                <a:gridCol w="1316975"/>
              </a:tblGrid>
              <a:tr h="2651400">
                <a:tc>
                  <a:txBody>
                    <a:bodyPr/>
                    <a:lstStyle/>
                    <a:p>
                      <a:pPr indent="0" lvl="0" marL="0" marR="0" rtl="0" algn="l">
                        <a:lnSpc>
                          <a:spcPct val="100000"/>
                        </a:lnSpc>
                        <a:spcBef>
                          <a:spcPts val="0"/>
                        </a:spcBef>
                        <a:spcAft>
                          <a:spcPts val="0"/>
                        </a:spcAft>
                        <a:buClr>
                          <a:srgbClr val="000000"/>
                        </a:buClr>
                        <a:buSzPts val="1400"/>
                        <a:buFont typeface="Arial"/>
                        <a:buNone/>
                      </a:pPr>
                      <a:r>
                        <a:rPr b="1" lang="en-US" sz="1600"/>
                        <a:t>InferRead DR Chest Software (Perpetual License)</a:t>
                      </a:r>
                      <a:endParaRPr b="1" sz="1600"/>
                    </a:p>
                    <a:p>
                      <a:pPr indent="-323850" lvl="0" marL="457200" rtl="0" algn="l">
                        <a:spcBef>
                          <a:spcPts val="0"/>
                        </a:spcBef>
                        <a:spcAft>
                          <a:spcPts val="0"/>
                        </a:spcAft>
                        <a:buSzPts val="1500"/>
                        <a:buChar char="●"/>
                      </a:pPr>
                      <a:r>
                        <a:rPr lang="en-US"/>
                        <a:t>With unlimited readings for both online and offline use with the dedicated device for offline utilization (CAD laptop). Product maintenance period (Product Support Life Cycle) 10 years, then offline version can be used but online version will cease operation.</a:t>
                      </a:r>
                      <a:endParaRPr/>
                    </a:p>
                    <a:p>
                      <a:pPr indent="-317500" lvl="0" marL="457200" rtl="0" algn="l">
                        <a:spcBef>
                          <a:spcPts val="0"/>
                        </a:spcBef>
                        <a:spcAft>
                          <a:spcPts val="0"/>
                        </a:spcAft>
                        <a:buSzPts val="1400"/>
                        <a:buChar char="●"/>
                      </a:pPr>
                      <a:r>
                        <a:rPr lang="en-US"/>
                        <a:t>Data storage / backup: all data can be uploaded to a specific cloud or local server. Auto-clearing function allows users to clear older studies to make space for newer studies. Central server provided by Infervision with no additional cost (500GB or approx. 35,000 CXR images). For every 5 licenses purchased, Infervision provides a free cloud backup server of 1TB (approx. 70,000 CXR images) up to 5 years.</a:t>
                      </a:r>
                      <a:endParaRPr/>
                    </a:p>
                    <a:p>
                      <a:pPr indent="-317500" lvl="0" marL="457200" rtl="0" algn="l">
                        <a:spcBef>
                          <a:spcPts val="0"/>
                        </a:spcBef>
                        <a:spcAft>
                          <a:spcPts val="0"/>
                        </a:spcAft>
                        <a:buSzPts val="1400"/>
                        <a:buChar char="●"/>
                      </a:pPr>
                      <a:r>
                        <a:rPr lang="en-US"/>
                        <a:t>Compatibility with X-ray system: not vendor specific. Able to integrate all digital X-ray models generating CXR images according to DICOM format and transmits images via DICOM protocol</a:t>
                      </a:r>
                      <a:endParaRPr/>
                    </a:p>
                    <a:p>
                      <a:pPr indent="-317500" lvl="0" marL="457200" rtl="0" algn="l">
                        <a:spcBef>
                          <a:spcPts val="0"/>
                        </a:spcBef>
                        <a:spcAft>
                          <a:spcPts val="0"/>
                        </a:spcAft>
                        <a:buSzPts val="1400"/>
                        <a:buChar char="●"/>
                      </a:pPr>
                      <a:r>
                        <a:rPr lang="en-US"/>
                        <a:t>1-year of Support and Maintenance is included</a:t>
                      </a:r>
                      <a:endParaRPr/>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2</a:t>
                      </a:r>
                      <a:r>
                        <a:rPr lang="en-US" sz="1600" u="none" cap="none" strike="noStrike"/>
                        <a:t>,7</a:t>
                      </a:r>
                      <a:r>
                        <a:rPr lang="en-US" sz="1600"/>
                        <a:t>00</a:t>
                      </a:r>
                      <a:endParaRPr sz="1600" u="none" cap="none" strike="noStrike"/>
                    </a:p>
                  </a:txBody>
                  <a:tcPr marT="91425" marB="91425" marR="91425" marL="91425"/>
                </a:tc>
              </a:tr>
              <a:tr h="2509650">
                <a:tc>
                  <a:txBody>
                    <a:bodyPr/>
                    <a:lstStyle/>
                    <a:p>
                      <a:pPr indent="0" lvl="0" marL="0" marR="0" rtl="0" algn="l">
                        <a:lnSpc>
                          <a:spcPct val="100000"/>
                        </a:lnSpc>
                        <a:spcBef>
                          <a:spcPts val="0"/>
                        </a:spcBef>
                        <a:spcAft>
                          <a:spcPts val="0"/>
                        </a:spcAft>
                        <a:buNone/>
                      </a:pPr>
                      <a:r>
                        <a:rPr b="1" lang="en-US" sz="1600"/>
                        <a:t>InferRead DR Chest Laptop Server (Schenker Key 15)</a:t>
                      </a:r>
                      <a:endParaRPr sz="1500"/>
                    </a:p>
                    <a:p>
                      <a:pPr indent="-317500" lvl="0" marL="457200" marR="0" rtl="0" algn="l">
                        <a:lnSpc>
                          <a:spcPct val="100000"/>
                        </a:lnSpc>
                        <a:spcBef>
                          <a:spcPts val="0"/>
                        </a:spcBef>
                        <a:spcAft>
                          <a:spcPts val="0"/>
                        </a:spcAft>
                        <a:buSzPts val="1400"/>
                        <a:buChar char="●"/>
                      </a:pPr>
                      <a:r>
                        <a:rPr lang="en-US"/>
                        <a:t>1 x 15.6", Ultra HD OLED, 100% sRGB/DCI- 1x NVIDIA GeForce RTX 2070 Max-Q Refresh, 8 GB GD 1x Intel Core i7-10750H</a:t>
                      </a:r>
                      <a:endParaRPr/>
                    </a:p>
                    <a:p>
                      <a:pPr indent="-317500" lvl="0" marL="457200" marR="0" rtl="0" algn="l">
                        <a:lnSpc>
                          <a:spcPct val="100000"/>
                        </a:lnSpc>
                        <a:spcBef>
                          <a:spcPts val="0"/>
                        </a:spcBef>
                        <a:spcAft>
                          <a:spcPts val="0"/>
                        </a:spcAft>
                        <a:buSzPts val="1400"/>
                        <a:buChar char="●"/>
                      </a:pPr>
                      <a:r>
                        <a:rPr lang="en-US"/>
                        <a:t>2 x 8 GB (16 GB) DDR4-3200 Samsung</a:t>
                      </a:r>
                      <a:endParaRPr/>
                    </a:p>
                    <a:p>
                      <a:pPr indent="-317500" lvl="0" marL="457200" marR="0" rtl="0" algn="l">
                        <a:lnSpc>
                          <a:spcPct val="100000"/>
                        </a:lnSpc>
                        <a:spcBef>
                          <a:spcPts val="0"/>
                        </a:spcBef>
                        <a:spcAft>
                          <a:spcPts val="0"/>
                        </a:spcAft>
                        <a:buSzPts val="1400"/>
                        <a:buChar char="●"/>
                      </a:pPr>
                      <a:r>
                        <a:rPr lang="en-US"/>
                        <a:t>1 x 1 TB M.2 Samsung 970 EVO Plus, PCIe 3.0 x4, N 1x Intel Wi-Fi 6 AX200, Bluetooth 5.1</a:t>
                      </a:r>
                      <a:endParaRPr/>
                    </a:p>
                    <a:p>
                      <a:pPr indent="-317500" lvl="0" marL="457200" marR="0" rtl="0" algn="l">
                        <a:lnSpc>
                          <a:spcPct val="100000"/>
                        </a:lnSpc>
                        <a:spcBef>
                          <a:spcPts val="0"/>
                        </a:spcBef>
                        <a:spcAft>
                          <a:spcPts val="0"/>
                        </a:spcAft>
                        <a:buSzPts val="1400"/>
                        <a:buChar char="●"/>
                      </a:pPr>
                      <a:r>
                        <a:rPr lang="en-US"/>
                        <a:t>1 x Lighted Keyboard US (ISO)</a:t>
                      </a:r>
                      <a:endParaRPr/>
                    </a:p>
                    <a:p>
                      <a:pPr indent="-317500" lvl="0" marL="457200" marR="0" rtl="0" algn="l">
                        <a:lnSpc>
                          <a:spcPct val="100000"/>
                        </a:lnSpc>
                        <a:spcBef>
                          <a:spcPts val="0"/>
                        </a:spcBef>
                        <a:spcAft>
                          <a:spcPts val="0"/>
                        </a:spcAft>
                        <a:buSzPts val="1400"/>
                        <a:buChar char="●"/>
                      </a:pPr>
                      <a:r>
                        <a:rPr lang="en-US"/>
                        <a:t>Data storage / backup:  Embedded 3 Cell Polymer Battery Pack, 73WH, lasting up to 600 minutes (10 hours). Central server provided by Infervision with no additional cost (500GB or approx. 35,000 Chest X-ray images)</a:t>
                      </a:r>
                      <a:endParaRPr/>
                    </a:p>
                    <a:p>
                      <a:pPr indent="-317500" lvl="0" marL="457200" marR="0" rtl="0" algn="l">
                        <a:lnSpc>
                          <a:spcPct val="100000"/>
                        </a:lnSpc>
                        <a:spcBef>
                          <a:spcPts val="0"/>
                        </a:spcBef>
                        <a:spcAft>
                          <a:spcPts val="0"/>
                        </a:spcAft>
                        <a:buSzPts val="1400"/>
                        <a:buChar char="●"/>
                      </a:pPr>
                      <a:r>
                        <a:rPr lang="en-US"/>
                        <a:t>2-year warranty included. No country excluded as a final destination</a:t>
                      </a:r>
                      <a:endParaRPr/>
                    </a:p>
                    <a:p>
                      <a:pPr indent="0" lvl="0" marL="0" marR="0" rtl="0" algn="l">
                        <a:lnSpc>
                          <a:spcPct val="100000"/>
                        </a:lnSpc>
                        <a:spcBef>
                          <a:spcPts val="0"/>
                        </a:spcBef>
                        <a:spcAft>
                          <a:spcPts val="0"/>
                        </a:spcAft>
                        <a:buNone/>
                      </a:pPr>
                      <a:r>
                        <a:rPr lang="en-US">
                          <a:solidFill>
                            <a:srgbClr val="0066CC"/>
                          </a:solidFill>
                        </a:rPr>
                        <a:t>This item is mandatory for 'InferRead DR Chest Software' to be operationnal with 'Delft Light Full Kit'</a:t>
                      </a:r>
                      <a:endParaRPr b="1"/>
                    </a:p>
                  </a:txBody>
                  <a:tcPr marT="91425" marB="91425" marR="91425" marL="91425"/>
                </a:tc>
                <a:tc>
                  <a:txBody>
                    <a:bodyPr/>
                    <a:lstStyle/>
                    <a:p>
                      <a:pPr indent="0" lvl="0" marL="0" marR="0" rtl="0" algn="r">
                        <a:lnSpc>
                          <a:spcPct val="115000"/>
                        </a:lnSpc>
                        <a:spcBef>
                          <a:spcPts val="0"/>
                        </a:spcBef>
                        <a:spcAft>
                          <a:spcPts val="0"/>
                        </a:spcAft>
                        <a:buNone/>
                      </a:pPr>
                      <a:r>
                        <a:rPr lang="en-US" sz="1600"/>
                        <a:t>$2,082</a:t>
                      </a:r>
                      <a:endParaRPr sz="1600" u="none" cap="none" strike="noStrike"/>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g16f44db4043_10_3"/>
          <p:cNvSpPr txBox="1"/>
          <p:nvPr>
            <p:ph type="title"/>
          </p:nvPr>
        </p:nvSpPr>
        <p:spPr>
          <a:xfrm>
            <a:off x="444500" y="95250"/>
            <a:ext cx="77961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Clr>
                <a:schemeClr val="dk1"/>
              </a:buClr>
              <a:buSzPts val="1100"/>
              <a:buFont typeface="Arial"/>
              <a:buNone/>
            </a:pPr>
            <a:r>
              <a:rPr lang="en-US"/>
              <a:t>Infervision - Package &amp; Pricing</a:t>
            </a:r>
            <a:endParaRPr/>
          </a:p>
        </p:txBody>
      </p:sp>
      <p:graphicFrame>
        <p:nvGraphicFramePr>
          <p:cNvPr id="2024" name="Google Shape;2024;g16f44db4043_10_3"/>
          <p:cNvGraphicFramePr/>
          <p:nvPr/>
        </p:nvGraphicFramePr>
        <p:xfrm>
          <a:off x="369175" y="952525"/>
          <a:ext cx="3000000" cy="3000000"/>
        </p:xfrm>
        <a:graphic>
          <a:graphicData uri="http://schemas.openxmlformats.org/drawingml/2006/table">
            <a:tbl>
              <a:tblPr>
                <a:noFill/>
                <a:tableStyleId>{B6DDC587-2650-4B45-8BD6-E76C70C64434}</a:tableStyleId>
              </a:tblPr>
              <a:tblGrid>
                <a:gridCol w="10221075"/>
                <a:gridCol w="1383200"/>
              </a:tblGrid>
              <a:tr h="1364675">
                <a:tc>
                  <a:txBody>
                    <a:bodyPr/>
                    <a:lstStyle/>
                    <a:p>
                      <a:pPr indent="0" lvl="0" marL="0" rtl="0" algn="l">
                        <a:spcBef>
                          <a:spcPts val="0"/>
                        </a:spcBef>
                        <a:spcAft>
                          <a:spcPts val="0"/>
                        </a:spcAft>
                        <a:buNone/>
                      </a:pPr>
                      <a:r>
                        <a:rPr b="1" lang="en-US" sz="1600"/>
                        <a:t>Installation and training</a:t>
                      </a:r>
                      <a:endParaRPr b="1" sz="1600" u="none" cap="none" strike="noStrike"/>
                    </a:p>
                    <a:p>
                      <a:pPr indent="-317500" lvl="0" marL="457200" marR="0" rtl="0" algn="l">
                        <a:lnSpc>
                          <a:spcPct val="100000"/>
                        </a:lnSpc>
                        <a:spcBef>
                          <a:spcPts val="0"/>
                        </a:spcBef>
                        <a:spcAft>
                          <a:spcPts val="0"/>
                        </a:spcAft>
                        <a:buSzPts val="1400"/>
                        <a:buChar char="●"/>
                      </a:pPr>
                      <a:r>
                        <a:rPr lang="en-US"/>
                        <a:t>Installation guidelines, software operating environment and server configuration</a:t>
                      </a:r>
                      <a:endParaRPr/>
                    </a:p>
                    <a:p>
                      <a:pPr indent="-317500" lvl="0" marL="457200" marR="0" rtl="0" algn="l">
                        <a:lnSpc>
                          <a:spcPct val="100000"/>
                        </a:lnSpc>
                        <a:spcBef>
                          <a:spcPts val="0"/>
                        </a:spcBef>
                        <a:spcAft>
                          <a:spcPts val="0"/>
                        </a:spcAft>
                        <a:buSzPts val="1400"/>
                        <a:buChar char="●"/>
                      </a:pPr>
                      <a:r>
                        <a:rPr lang="en-US"/>
                        <a:t>Threshold calibration as per protocol and toolkit recommended per WHO</a:t>
                      </a:r>
                      <a:endParaRPr/>
                    </a:p>
                    <a:p>
                      <a:pPr indent="-317500" lvl="0" marL="457200" marR="0" rtl="0" algn="l">
                        <a:lnSpc>
                          <a:spcPct val="100000"/>
                        </a:lnSpc>
                        <a:spcBef>
                          <a:spcPts val="0"/>
                        </a:spcBef>
                        <a:spcAft>
                          <a:spcPts val="0"/>
                        </a:spcAft>
                        <a:buSzPts val="1400"/>
                        <a:buChar char="●"/>
                      </a:pPr>
                      <a:r>
                        <a:rPr lang="en-US"/>
                        <a:t>1-hour online training on software usage, administration and utilization to maximum 20 participants, delivered by 2 trainers in English or French . Provision of hard and digital copies of training material for each trainee</a:t>
                      </a:r>
                      <a:endParaRPr sz="1600"/>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248</a:t>
                      </a:r>
                      <a:endParaRPr sz="1600" u="none" cap="none" strike="noStrike"/>
                    </a:p>
                  </a:txBody>
                  <a:tcPr marT="91425" marB="91425" marR="91425" marL="91425"/>
                </a:tc>
              </a:tr>
              <a:tr h="1867925">
                <a:tc>
                  <a:txBody>
                    <a:bodyPr/>
                    <a:lstStyle/>
                    <a:p>
                      <a:pPr indent="0" lvl="0" marL="0" rtl="0" algn="l">
                        <a:spcBef>
                          <a:spcPts val="0"/>
                        </a:spcBef>
                        <a:spcAft>
                          <a:spcPts val="0"/>
                        </a:spcAft>
                        <a:buNone/>
                      </a:pPr>
                      <a:r>
                        <a:rPr b="1" lang="en-US" sz="1600"/>
                        <a:t>InferRead DR Chest support and maintenance extension 1 year</a:t>
                      </a:r>
                      <a:endParaRPr b="1" sz="1600"/>
                    </a:p>
                    <a:p>
                      <a:pPr indent="-317500" lvl="0" marL="457200" rtl="0" algn="l">
                        <a:spcBef>
                          <a:spcPts val="0"/>
                        </a:spcBef>
                        <a:spcAft>
                          <a:spcPts val="0"/>
                        </a:spcAft>
                        <a:buSzPts val="1400"/>
                        <a:buChar char="●"/>
                      </a:pPr>
                      <a:r>
                        <a:rPr lang="en-US"/>
                        <a:t>Free software upgrade, patches and update conducted remotely. Remote support for issue resolution of reported problem within one working day from the date of reporting. Corrective maintenance as required, hardware to be replaced, shipment to site, disposal of faulty hardware, cost of replacement work,  personnel transport and arrangements. </a:t>
                      </a:r>
                      <a:endParaRPr/>
                    </a:p>
                    <a:p>
                      <a:pPr indent="-317500" lvl="0" marL="457200" rtl="0" algn="l">
                        <a:spcBef>
                          <a:spcPts val="0"/>
                        </a:spcBef>
                        <a:spcAft>
                          <a:spcPts val="0"/>
                        </a:spcAft>
                        <a:buSzPts val="1400"/>
                        <a:buChar char="●"/>
                      </a:pPr>
                      <a:r>
                        <a:rPr lang="en-US"/>
                        <a:t>One session of 1-hour online training on software usage, administration and utilization to maximum 20 participants delivered by 2 trainers in English or French. Provision of hard and digital copies of training material for each trainee</a:t>
                      </a:r>
                      <a:endParaRPr/>
                    </a:p>
                    <a:p>
                      <a:pPr indent="0" lvl="0" marL="0" rtl="0" algn="l">
                        <a:spcBef>
                          <a:spcPts val="0"/>
                        </a:spcBef>
                        <a:spcAft>
                          <a:spcPts val="0"/>
                        </a:spcAft>
                        <a:buNone/>
                      </a:pPr>
                      <a:r>
                        <a:rPr i="1" lang="en-US" sz="1200"/>
                        <a:t>This item can be purchased anytime within the product maintenance / product support life cycle period of 10 years of 'InferRead DR Chest Software Perpetual License'</a:t>
                      </a:r>
                      <a:r>
                        <a:rPr lang="en-US">
                          <a:solidFill>
                            <a:srgbClr val="0066CC"/>
                          </a:solidFill>
                        </a:rPr>
                        <a:t> </a:t>
                      </a:r>
                      <a:endParaRPr b="1"/>
                    </a:p>
                  </a:txBody>
                  <a:tcPr marT="91425" marB="91425" marR="91425" marL="91425"/>
                </a:tc>
                <a:tc>
                  <a:txBody>
                    <a:bodyPr/>
                    <a:lstStyle/>
                    <a:p>
                      <a:pPr indent="0" lvl="0" marL="0" marR="0" rtl="0" algn="r">
                        <a:lnSpc>
                          <a:spcPct val="115000"/>
                        </a:lnSpc>
                        <a:spcBef>
                          <a:spcPts val="0"/>
                        </a:spcBef>
                        <a:spcAft>
                          <a:spcPts val="0"/>
                        </a:spcAft>
                        <a:buNone/>
                      </a:pPr>
                      <a:r>
                        <a:rPr lang="en-US" sz="1600"/>
                        <a:t>$232</a:t>
                      </a:r>
                      <a:endParaRPr sz="1600" u="none" cap="none" strike="noStrike"/>
                    </a:p>
                  </a:txBody>
                  <a:tcPr marT="91425" marB="91425" marR="91425" marL="91425"/>
                </a:tc>
              </a:tr>
              <a:tr h="2160100">
                <a:tc>
                  <a:txBody>
                    <a:bodyPr/>
                    <a:lstStyle/>
                    <a:p>
                      <a:pPr indent="0" lvl="0" marL="0" marR="0" rtl="0" algn="l">
                        <a:lnSpc>
                          <a:spcPct val="100000"/>
                        </a:lnSpc>
                        <a:spcBef>
                          <a:spcPts val="0"/>
                        </a:spcBef>
                        <a:spcAft>
                          <a:spcPts val="0"/>
                        </a:spcAft>
                        <a:buClr>
                          <a:srgbClr val="000000"/>
                        </a:buClr>
                        <a:buSzPts val="1400"/>
                        <a:buFont typeface="Arial"/>
                        <a:buNone/>
                      </a:pPr>
                      <a:r>
                        <a:rPr b="1" lang="en-US" sz="1600"/>
                        <a:t>Additional support and extended 3-year maintenance</a:t>
                      </a:r>
                      <a:endParaRPr b="1" sz="1600"/>
                    </a:p>
                    <a:p>
                      <a:pPr indent="-330200" lvl="0" marL="457200" marR="0" rtl="0" algn="l">
                        <a:lnSpc>
                          <a:spcPct val="100000"/>
                        </a:lnSpc>
                        <a:spcBef>
                          <a:spcPts val="0"/>
                        </a:spcBef>
                        <a:spcAft>
                          <a:spcPts val="0"/>
                        </a:spcAft>
                        <a:buSzPts val="1600"/>
                        <a:buChar char="●"/>
                      </a:pPr>
                      <a:r>
                        <a:rPr lang="en-US"/>
                        <a:t>Free software upgrade, patches and update conducted remotely. Remote support for issue resolution of reported problem within one working day from the date of reporting. Corrective maintenance as required, hardware to be replaced, shipment to site, disposal of faulty hardware, cost of replacement work,  personnel transport and arrangements. </a:t>
                      </a:r>
                      <a:endParaRPr/>
                    </a:p>
                    <a:p>
                      <a:pPr indent="-317500" lvl="0" marL="457200" marR="0" rtl="0" algn="l">
                        <a:lnSpc>
                          <a:spcPct val="100000"/>
                        </a:lnSpc>
                        <a:spcBef>
                          <a:spcPts val="0"/>
                        </a:spcBef>
                        <a:spcAft>
                          <a:spcPts val="0"/>
                        </a:spcAft>
                        <a:buSzPts val="1400"/>
                        <a:buChar char="●"/>
                      </a:pPr>
                      <a:r>
                        <a:rPr lang="en-US"/>
                        <a:t>One session per year of 1-hour online training on software usage, administration and utilization to maximum 20 participants delivered by two 2 trainers in English or French. Provision of hard and one digital copies of training material for each trainee.</a:t>
                      </a:r>
                      <a:endParaRPr/>
                    </a:p>
                    <a:p>
                      <a:pPr indent="0" lvl="0" marL="0" marR="0" rtl="0" algn="l">
                        <a:lnSpc>
                          <a:spcPct val="100000"/>
                        </a:lnSpc>
                        <a:spcBef>
                          <a:spcPts val="0"/>
                        </a:spcBef>
                        <a:spcAft>
                          <a:spcPts val="0"/>
                        </a:spcAft>
                        <a:buNone/>
                      </a:pPr>
                      <a:r>
                        <a:rPr i="1" lang="en-US" sz="1200"/>
                        <a:t>This item can be purchased anytime within the product maintenance / product support life cycle period of 10 years of 'InferRead DR Chest Software Perpetual License'</a:t>
                      </a:r>
                      <a:endParaRPr b="1" sz="1600"/>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522</a:t>
                      </a:r>
                      <a:endParaRPr sz="1600" u="none" cap="none" strike="noStrike"/>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gf1773862d2_0_153"/>
          <p:cNvSpPr txBox="1"/>
          <p:nvPr>
            <p:ph type="title"/>
          </p:nvPr>
        </p:nvSpPr>
        <p:spPr>
          <a:xfrm>
            <a:off x="747375"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a:t>
            </a:r>
            <a:endParaRPr/>
          </a:p>
        </p:txBody>
      </p:sp>
      <p:pic>
        <p:nvPicPr>
          <p:cNvPr id="2031" name="Google Shape;2031;gf1773862d2_0_153"/>
          <p:cNvPicPr preferRelativeResize="0"/>
          <p:nvPr/>
        </p:nvPicPr>
        <p:blipFill rotWithShape="1">
          <a:blip r:embed="rId3">
            <a:alphaModFix/>
          </a:blip>
          <a:srcRect b="0" l="0" r="0" t="0"/>
          <a:stretch/>
        </p:blipFill>
        <p:spPr>
          <a:xfrm>
            <a:off x="7963469" y="857251"/>
            <a:ext cx="3642406" cy="1349100"/>
          </a:xfrm>
          <a:prstGeom prst="rect">
            <a:avLst/>
          </a:prstGeom>
          <a:noFill/>
          <a:ln>
            <a:noFill/>
          </a:ln>
        </p:spPr>
      </p:pic>
      <p:sp>
        <p:nvSpPr>
          <p:cNvPr id="2032" name="Google Shape;2032;gf1773862d2_0_153"/>
          <p:cNvSpPr txBox="1"/>
          <p:nvPr/>
        </p:nvSpPr>
        <p:spPr>
          <a:xfrm>
            <a:off x="1060103" y="1176523"/>
            <a:ext cx="6903366" cy="786339"/>
          </a:xfrm>
          <a:prstGeom prst="rect">
            <a:avLst/>
          </a:prstGeom>
          <a:solidFill>
            <a:schemeClr val="accent5">
              <a:alpha val="49019"/>
            </a:schemeClr>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400"/>
              <a:buFont typeface="Arial"/>
              <a:buNone/>
            </a:pPr>
            <a:r>
              <a:rPr b="1" i="0" lang="en-US" sz="1700" u="none" cap="none" strike="noStrike">
                <a:solidFill>
                  <a:schemeClr val="dk1"/>
                </a:solidFill>
                <a:latin typeface="Arial"/>
                <a:ea typeface="Arial"/>
                <a:cs typeface="Arial"/>
                <a:sym typeface="Arial"/>
              </a:rPr>
              <a:t>Latest version:</a:t>
            </a:r>
            <a:r>
              <a:rPr b="0" i="0" lang="en-US" sz="1700" u="none" cap="none" strike="noStrike">
                <a:solidFill>
                  <a:schemeClr val="dk1"/>
                </a:solidFill>
                <a:latin typeface="Arial"/>
                <a:ea typeface="Arial"/>
                <a:cs typeface="Arial"/>
                <a:sym typeface="Arial"/>
              </a:rPr>
              <a:t> Version 7</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b="1" i="0" lang="en-US" sz="1700" u="none" cap="none" strike="noStrike">
                <a:solidFill>
                  <a:schemeClr val="dk1"/>
                </a:solidFill>
                <a:latin typeface="Arial"/>
                <a:ea typeface="Arial"/>
                <a:cs typeface="Arial"/>
                <a:sym typeface="Arial"/>
              </a:rPr>
              <a:t>Certification:</a:t>
            </a:r>
            <a:r>
              <a:rPr b="0" i="0" lang="en-US" sz="1700" u="none" cap="none" strike="noStrike">
                <a:solidFill>
                  <a:schemeClr val="dk1"/>
                </a:solidFill>
                <a:latin typeface="Arial"/>
                <a:ea typeface="Arial"/>
                <a:cs typeface="Arial"/>
                <a:sym typeface="Arial"/>
              </a:rPr>
              <a:t> CE </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20"/>
                  </a:ext>
                </a:extLst>
              </a:rPr>
              <a:t>marked</a:t>
            </a:r>
            <a:r>
              <a:rPr b="0" i="0" lang="en-US" sz="1700" u="none" cap="none" strike="noStrike">
                <a:solidFill>
                  <a:schemeClr val="dk1"/>
                </a:solidFill>
                <a:latin typeface="Arial"/>
                <a:ea typeface="Arial"/>
                <a:cs typeface="Arial"/>
                <a:sym typeface="Arial"/>
              </a:rPr>
              <a:t>, class IIb</a:t>
            </a:r>
            <a:endParaRPr b="0" i="0" sz="1700" u="none" cap="none" strike="noStrike">
              <a:solidFill>
                <a:schemeClr val="dk1"/>
              </a:solidFill>
              <a:latin typeface="Arial"/>
              <a:ea typeface="Arial"/>
              <a:cs typeface="Arial"/>
              <a:sym typeface="Arial"/>
            </a:endParaRPr>
          </a:p>
        </p:txBody>
      </p:sp>
      <p:sp>
        <p:nvSpPr>
          <p:cNvPr id="2033" name="Google Shape;2033;gf1773862d2_0_153"/>
          <p:cNvSpPr txBox="1"/>
          <p:nvPr/>
        </p:nvSpPr>
        <p:spPr>
          <a:xfrm>
            <a:off x="1060103" y="2243095"/>
            <a:ext cx="3363415" cy="393643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Input</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Postero-anterior (PA) digital chest X-rays</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Can be used to read images from any kind of chest X-ray machine</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Chest X-ray image format: DICOM, PNG, JPEG</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Using an app (SNAP4CAD), analog X-ray images can be used as well</a:t>
            </a:r>
            <a:endParaRPr b="0" i="0" sz="1500" u="none" cap="none" strike="noStrike">
              <a:solidFill>
                <a:schemeClr val="dk1"/>
              </a:solidFill>
              <a:latin typeface="Arial"/>
              <a:ea typeface="Arial"/>
              <a:cs typeface="Arial"/>
              <a:sym typeface="Arial"/>
            </a:endParaRPr>
          </a:p>
        </p:txBody>
      </p:sp>
      <p:sp>
        <p:nvSpPr>
          <p:cNvPr id="2034" name="Google Shape;2034;gf1773862d2_0_153"/>
          <p:cNvSpPr txBox="1"/>
          <p:nvPr/>
        </p:nvSpPr>
        <p:spPr>
          <a:xfrm>
            <a:off x="4612942" y="2243095"/>
            <a:ext cx="3714109" cy="393643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Output</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each X-ray read, CAD4TB provides: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Binary classification “TB” or “Not TB”</a:t>
            </a:r>
            <a:endParaRPr b="0" i="0" sz="1500" u="none" cap="none" strike="noStrike">
              <a:solidFill>
                <a:schemeClr val="dk1"/>
              </a:solidFill>
              <a:latin typeface="Arial"/>
              <a:ea typeface="Arial"/>
              <a:cs typeface="Arial"/>
              <a:sym typeface="Arial"/>
            </a:endParaRPr>
          </a:p>
          <a:p>
            <a:pPr indent="-323850" lvl="0" marL="9144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Customizable default threshold score: 60</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Heat map</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the screening program, CAD4TB provides a full report with screening results. Advanced management dashboard to monitor screening progress also available.</a:t>
            </a:r>
            <a:endParaRPr b="0" i="0" sz="1500" u="none" cap="none" strike="noStrike">
              <a:solidFill>
                <a:schemeClr val="dk1"/>
              </a:solidFill>
              <a:latin typeface="Arial"/>
              <a:ea typeface="Arial"/>
              <a:cs typeface="Arial"/>
              <a:sym typeface="Arial"/>
            </a:endParaRPr>
          </a:p>
        </p:txBody>
      </p:sp>
      <p:sp>
        <p:nvSpPr>
          <p:cNvPr id="2035" name="Google Shape;2035;gf1773862d2_0_153"/>
          <p:cNvSpPr txBox="1"/>
          <p:nvPr/>
        </p:nvSpPr>
        <p:spPr>
          <a:xfrm>
            <a:off x="8516475" y="2243095"/>
            <a:ext cx="2968116" cy="101640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21"/>
                  </a:ext>
                </a:extLst>
              </a:rPr>
              <a:t>Deployment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Online, offline, hybrid (offline use with online synchronization)</a:t>
            </a:r>
            <a:endParaRPr b="0" i="0" sz="1500" u="none" cap="none" strike="noStrike">
              <a:solidFill>
                <a:schemeClr val="dk1"/>
              </a:solidFill>
              <a:latin typeface="Arial"/>
              <a:ea typeface="Arial"/>
              <a:cs typeface="Arial"/>
              <a:sym typeface="Arial"/>
            </a:endParaRPr>
          </a:p>
        </p:txBody>
      </p:sp>
      <p:sp>
        <p:nvSpPr>
          <p:cNvPr id="2036" name="Google Shape;2036;gf1773862d2_0_153"/>
          <p:cNvSpPr txBox="1"/>
          <p:nvPr/>
        </p:nvSpPr>
        <p:spPr>
          <a:xfrm>
            <a:off x="8516475" y="3446501"/>
            <a:ext cx="2968116" cy="2733026"/>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PACS: </a:t>
            </a:r>
            <a:r>
              <a:rPr b="0" i="0" lang="en-US" sz="1600" u="none" cap="none" strike="noStrike">
                <a:solidFill>
                  <a:schemeClr val="dk1"/>
                </a:solidFill>
                <a:latin typeface="Arial"/>
                <a:ea typeface="Arial"/>
                <a:cs typeface="Arial"/>
                <a:sym typeface="Arial"/>
              </a:rPr>
              <a:t>CAD4TB is a mini PACS system that can store up to 30,000 x-ray images.</a:t>
            </a:r>
            <a:endParaRPr b="0" i="0" sz="1400" u="none" cap="none" strike="noStrike">
              <a:solidFill>
                <a:srgbClr val="000000"/>
              </a:solidFill>
              <a:latin typeface="Arial"/>
              <a:ea typeface="Arial"/>
              <a:cs typeface="Arial"/>
              <a:sym typeface="Arial"/>
            </a:endParaRPr>
          </a:p>
          <a:p>
            <a:pPr indent="0" lvl="0" marL="0" marR="0" rtl="0" algn="l">
              <a:lnSpc>
                <a:spcPct val="114999"/>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4999"/>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If the user has their own PACS system, CAD4TB output (score, report and heat map) can be send to the PACS system.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pic>
        <p:nvPicPr>
          <p:cNvPr id="2042" name="Google Shape;2042;gf6a162d8cd_0_1658"/>
          <p:cNvPicPr preferRelativeResize="0"/>
          <p:nvPr/>
        </p:nvPicPr>
        <p:blipFill rotWithShape="1">
          <a:blip r:embed="rId3">
            <a:alphaModFix/>
          </a:blip>
          <a:srcRect b="0" l="0" r="0" t="0"/>
          <a:stretch/>
        </p:blipFill>
        <p:spPr>
          <a:xfrm>
            <a:off x="797169" y="958614"/>
            <a:ext cx="10597661" cy="5417018"/>
          </a:xfrm>
          <a:prstGeom prst="rect">
            <a:avLst/>
          </a:prstGeom>
          <a:noFill/>
          <a:ln>
            <a:noFill/>
          </a:ln>
          <a:effectLst>
            <a:outerShdw blurRad="292100" rotWithShape="0" algn="tl" dir="2700000" dist="139700">
              <a:srgbClr val="333333">
                <a:alpha val="63921"/>
              </a:srgbClr>
            </a:outerShdw>
          </a:effectLst>
        </p:spPr>
      </p:pic>
      <p:sp>
        <p:nvSpPr>
          <p:cNvPr id="2043" name="Google Shape;2043;gf6a162d8cd_0_1658"/>
          <p:cNvSpPr txBox="1"/>
          <p:nvPr>
            <p:ph type="title"/>
          </p:nvPr>
        </p:nvSpPr>
        <p:spPr>
          <a:xfrm>
            <a:off x="666750" y="99228"/>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sz="2400"/>
              <a:t>CAD4TB viewer window showing heatmap and score- </a:t>
            </a:r>
            <a:r>
              <a:rPr lang="en-US" sz="2400">
                <a:solidFill>
                  <a:srgbClr val="FFB017"/>
                </a:solidFill>
              </a:rPr>
              <a:t>possible TB</a:t>
            </a:r>
            <a:endParaRPr>
              <a:solidFill>
                <a:srgbClr val="FFB017"/>
              </a:solidFill>
            </a:endParaRPr>
          </a:p>
        </p:txBody>
      </p:sp>
      <p:cxnSp>
        <p:nvCxnSpPr>
          <p:cNvPr id="2044" name="Google Shape;2044;gf6a162d8cd_0_1658"/>
          <p:cNvCxnSpPr/>
          <p:nvPr/>
        </p:nvCxnSpPr>
        <p:spPr>
          <a:xfrm flipH="1" rot="10800000">
            <a:off x="1477841" y="2018039"/>
            <a:ext cx="35100" cy="572100"/>
          </a:xfrm>
          <a:prstGeom prst="straightConnector1">
            <a:avLst/>
          </a:prstGeom>
          <a:noFill/>
          <a:ln cap="flat" cmpd="sng" w="57150">
            <a:solidFill>
              <a:srgbClr val="FF0000"/>
            </a:solidFill>
            <a:prstDash val="solid"/>
            <a:round/>
            <a:headEnd len="sm" w="sm" type="none"/>
            <a:tailEnd len="med" w="med" type="triangle"/>
          </a:ln>
        </p:spPr>
      </p:cxnSp>
      <p:cxnSp>
        <p:nvCxnSpPr>
          <p:cNvPr id="2045" name="Google Shape;2045;gf6a162d8cd_0_1658"/>
          <p:cNvCxnSpPr/>
          <p:nvPr/>
        </p:nvCxnSpPr>
        <p:spPr>
          <a:xfrm flipH="1">
            <a:off x="6886575" y="2009959"/>
            <a:ext cx="2492062" cy="505269"/>
          </a:xfrm>
          <a:prstGeom prst="straightConnector1">
            <a:avLst/>
          </a:prstGeom>
          <a:noFill/>
          <a:ln cap="flat" cmpd="sng" w="57150">
            <a:solidFill>
              <a:srgbClr val="FF0000"/>
            </a:solidFill>
            <a:prstDash val="solid"/>
            <a:round/>
            <a:headEnd len="sm" w="sm" type="none"/>
            <a:tailEnd len="med" w="med" type="triangle"/>
          </a:ln>
        </p:spPr>
      </p:cxnSp>
      <p:sp>
        <p:nvSpPr>
          <p:cNvPr id="2046" name="Google Shape;2046;gf6a162d8cd_0_1658"/>
          <p:cNvSpPr txBox="1"/>
          <p:nvPr/>
        </p:nvSpPr>
        <p:spPr>
          <a:xfrm>
            <a:off x="909626" y="2687525"/>
            <a:ext cx="2236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Abnormality score and dichotomous classification</a:t>
            </a:r>
            <a:endParaRPr b="0" i="0" sz="1400" u="none" cap="none" strike="noStrike">
              <a:solidFill>
                <a:srgbClr val="000000"/>
              </a:solidFill>
              <a:latin typeface="Arial"/>
              <a:ea typeface="Arial"/>
              <a:cs typeface="Arial"/>
              <a:sym typeface="Arial"/>
            </a:endParaRPr>
          </a:p>
        </p:txBody>
      </p:sp>
      <p:sp>
        <p:nvSpPr>
          <p:cNvPr id="2047" name="Google Shape;2047;gf6a162d8cd_0_1658"/>
          <p:cNvSpPr txBox="1"/>
          <p:nvPr/>
        </p:nvSpPr>
        <p:spPr>
          <a:xfrm>
            <a:off x="8914344" y="1575848"/>
            <a:ext cx="1997700" cy="9234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Heatmap indicating TB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p5"/>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228600" lvl="0" marL="457200" rtl="0" algn="l">
              <a:lnSpc>
                <a:spcPct val="110000"/>
              </a:lnSpc>
              <a:spcBef>
                <a:spcPts val="500"/>
              </a:spcBef>
              <a:spcAft>
                <a:spcPts val="0"/>
              </a:spcAft>
              <a:buClr>
                <a:srgbClr val="5C5F61"/>
              </a:buClr>
              <a:buSzPts val="3200"/>
              <a:buNone/>
            </a:pPr>
            <a:r>
              <a:t/>
            </a:r>
            <a:endParaRPr/>
          </a:p>
        </p:txBody>
      </p:sp>
      <p:sp>
        <p:nvSpPr>
          <p:cNvPr id="2053" name="Google Shape;2053;p5"/>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lang="en-US"/>
              <a:t>CAD4TB symptom and GXP report</a:t>
            </a:r>
            <a:endParaRPr/>
          </a:p>
        </p:txBody>
      </p:sp>
      <p:pic>
        <p:nvPicPr>
          <p:cNvPr id="2054" name="Google Shape;2054;p5"/>
          <p:cNvPicPr preferRelativeResize="0"/>
          <p:nvPr/>
        </p:nvPicPr>
        <p:blipFill rotWithShape="1">
          <a:blip r:embed="rId3">
            <a:alphaModFix/>
          </a:blip>
          <a:srcRect b="0" l="0" r="0" t="0"/>
          <a:stretch/>
        </p:blipFill>
        <p:spPr>
          <a:xfrm>
            <a:off x="1086337" y="777351"/>
            <a:ext cx="10591468" cy="5657183"/>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p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lang="en-US" sz="2000"/>
              <a:t>CAD4TB insights module showing gender, age and score distribution</a:t>
            </a:r>
            <a:endParaRPr/>
          </a:p>
        </p:txBody>
      </p:sp>
      <p:pic>
        <p:nvPicPr>
          <p:cNvPr id="2060" name="Google Shape;2060;p6"/>
          <p:cNvPicPr preferRelativeResize="0"/>
          <p:nvPr/>
        </p:nvPicPr>
        <p:blipFill rotWithShape="1">
          <a:blip r:embed="rId3">
            <a:alphaModFix/>
          </a:blip>
          <a:srcRect b="0" l="0" r="0" t="0"/>
          <a:stretch/>
        </p:blipFill>
        <p:spPr>
          <a:xfrm>
            <a:off x="1086119" y="1026699"/>
            <a:ext cx="10502720" cy="5040716"/>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g11a3d6b8d44_0_0"/>
          <p:cNvSpPr/>
          <p:nvPr/>
        </p:nvSpPr>
        <p:spPr>
          <a:xfrm>
            <a:off x="8550675" y="1418132"/>
            <a:ext cx="3143100" cy="4166100"/>
          </a:xfrm>
          <a:prstGeom prst="rect">
            <a:avLst/>
          </a:prstGeom>
          <a:solidFill>
            <a:srgbClr val="DCF4FD"/>
          </a:solidFill>
          <a:ln cap="flat" cmpd="sng" w="9525">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11a3d6b8d44_0_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 V7 Package and Price</a:t>
            </a:r>
            <a:endParaRPr/>
          </a:p>
        </p:txBody>
      </p:sp>
      <p:graphicFrame>
        <p:nvGraphicFramePr>
          <p:cNvPr id="2068" name="Google Shape;2068;g11a3d6b8d44_0_0"/>
          <p:cNvGraphicFramePr/>
          <p:nvPr/>
        </p:nvGraphicFramePr>
        <p:xfrm>
          <a:off x="1033223" y="1129140"/>
          <a:ext cx="3000000" cy="3000000"/>
        </p:xfrm>
        <a:graphic>
          <a:graphicData uri="http://schemas.openxmlformats.org/drawingml/2006/table">
            <a:tbl>
              <a:tblPr>
                <a:noFill/>
                <a:tableStyleId>{B6DDC587-2650-4B45-8BD6-E76C70C64434}</a:tableStyleId>
              </a:tblPr>
              <a:tblGrid>
                <a:gridCol w="6344925"/>
                <a:gridCol w="1032925"/>
              </a:tblGrid>
              <a:tr h="2926275">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One </a:t>
                      </a:r>
                      <a:r>
                        <a:rPr b="1" lang="en-US" sz="1600" u="none" cap="none" strike="noStrike"/>
                        <a:t>CAD4TB software perpetual license with 12-month support and maintenance</a:t>
                      </a:r>
                      <a:r>
                        <a:rPr lang="en-US" sz="1600" u="none" cap="none" strike="noStrike"/>
                        <a:t>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Five </a:t>
                      </a:r>
                      <a:r>
                        <a:rPr b="1" lang="en-US" sz="1600" u="none" cap="none" strike="noStrike">
                          <a:solidFill>
                            <a:srgbClr val="0785F2"/>
                          </a:solidFill>
                        </a:rPr>
                        <a:t>viewing licenses </a:t>
                      </a:r>
                      <a:r>
                        <a:rPr lang="en-US" sz="1600" u="none" cap="none" strike="noStrike"/>
                        <a:t>(five additional computers can view images on the CAD4TB server)</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The client can </a:t>
                      </a:r>
                      <a:r>
                        <a:rPr b="1" lang="en-US" sz="1600" u="none" cap="none" strike="noStrike">
                          <a:solidFill>
                            <a:schemeClr val="accent5"/>
                          </a:solidFill>
                        </a:rPr>
                        <a:t>choose</a:t>
                      </a:r>
                      <a:r>
                        <a:rPr lang="en-US" sz="1600" u="none" cap="none" strike="noStrike"/>
                        <a:t>:</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Where to </a:t>
                      </a:r>
                      <a:r>
                        <a:rPr b="1" lang="en-US" sz="1600" u="none" cap="none" strike="noStrike">
                          <a:solidFill>
                            <a:schemeClr val="accent5"/>
                          </a:solidFill>
                        </a:rPr>
                        <a:t>store X-rays</a:t>
                      </a:r>
                      <a:r>
                        <a:rPr lang="en-US" sz="1600" u="none" cap="none" strike="noStrike"/>
                        <a:t>: on local server, local cloud, or supplier’s server. </a:t>
                      </a:r>
                      <a:endParaRPr sz="1600" u="none" cap="none" strike="noStrike"/>
                    </a:p>
                    <a:p>
                      <a:pPr indent="-330200" lvl="2" marL="1371600" marR="0" rtl="0" algn="l">
                        <a:lnSpc>
                          <a:spcPct val="100000"/>
                        </a:lnSpc>
                        <a:spcBef>
                          <a:spcPts val="0"/>
                        </a:spcBef>
                        <a:spcAft>
                          <a:spcPts val="0"/>
                        </a:spcAft>
                        <a:buClr>
                          <a:srgbClr val="000000"/>
                        </a:buClr>
                        <a:buSzPts val="1600"/>
                        <a:buFont typeface="Arial"/>
                        <a:buChar char="■"/>
                      </a:pPr>
                      <a:r>
                        <a:rPr lang="en-US" sz="1600" u="none" cap="none" strike="noStrike"/>
                        <a:t>Up to 300 images per license per day can be stored on Delft server (using Amazon Web Services).</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To automatically</a:t>
                      </a:r>
                      <a:r>
                        <a:rPr b="1" lang="en-US" sz="1600" u="none" cap="none" strike="noStrike">
                          <a:solidFill>
                            <a:schemeClr val="accent5"/>
                          </a:solidFill>
                        </a:rPr>
                        <a:t> de-identify</a:t>
                      </a:r>
                      <a:r>
                        <a:rPr lang="en-US" sz="1600" u="none" cap="none" strike="noStrike"/>
                        <a:t> data</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 year of support and maintenance, </a:t>
                      </a:r>
                      <a:r>
                        <a:rPr b="1" lang="en-US" sz="1600" u="none" cap="none" strike="noStrike">
                          <a:solidFill>
                            <a:schemeClr val="accent5"/>
                          </a:solidFill>
                        </a:rPr>
                        <a:t>starting on the day of successful installation</a:t>
                      </a:r>
                      <a:r>
                        <a:rPr lang="en-US" sz="1600" u="none" cap="none" strike="noStrike"/>
                        <a:t> and user acceptance</a:t>
                      </a:r>
                      <a:endParaRPr sz="1600" u="none" cap="none" strike="noStrike"/>
                    </a:p>
                  </a:txBody>
                  <a:tcPr marT="91425" marB="91425" marR="91425" marL="91425"/>
                </a:tc>
                <a:tc>
                  <a:txBody>
                    <a:bodyPr/>
                    <a:lstStyle/>
                    <a:p>
                      <a:pPr indent="0" lvl="0" marL="0" marR="0" rtl="0" algn="r">
                        <a:lnSpc>
                          <a:spcPct val="100000"/>
                        </a:lnSpc>
                        <a:spcBef>
                          <a:spcPts val="0"/>
                        </a:spcBef>
                        <a:spcAft>
                          <a:spcPts val="0"/>
                        </a:spcAft>
                        <a:buClr>
                          <a:srgbClr val="000000"/>
                        </a:buClr>
                        <a:buSzPts val="1400"/>
                        <a:buFont typeface="Arial"/>
                        <a:buNone/>
                      </a:pPr>
                      <a:r>
                        <a:rPr lang="en-US" sz="1600" u="none" cap="none" strike="noStrike"/>
                        <a:t>$12,750</a:t>
                      </a:r>
                      <a:endParaRPr sz="1600" u="none" cap="none" strike="noStrike"/>
                    </a:p>
                  </a:txBody>
                  <a:tcPr marT="91425" marB="91425" marR="91425" marL="91425"/>
                </a:tc>
              </a:tr>
              <a:tr h="213950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One </a:t>
                      </a:r>
                      <a:r>
                        <a:rPr b="1" lang="en-US" sz="1600" u="none" cap="none" strike="noStrike"/>
                        <a:t>CAD4TB box + 10” tablet</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Storage capacity approx. </a:t>
                      </a:r>
                      <a:r>
                        <a:rPr b="1" lang="en-US" sz="1600" u="none" cap="none" strike="noStrike">
                          <a:solidFill>
                            <a:schemeClr val="accent5"/>
                          </a:solidFill>
                        </a:rPr>
                        <a:t>20,000 images</a:t>
                      </a:r>
                      <a:endParaRPr b="1" sz="1600" u="none" cap="none" strike="noStrike">
                        <a:solidFill>
                          <a:schemeClr val="accent5"/>
                        </a:solidFill>
                      </a:endParaRPr>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Supplied with a </a:t>
                      </a:r>
                      <a:r>
                        <a:rPr b="1" lang="en-US" sz="1600" u="none" cap="none" strike="noStrike">
                          <a:solidFill>
                            <a:schemeClr val="accent5"/>
                          </a:solidFill>
                        </a:rPr>
                        <a:t>USB disk (1TB) </a:t>
                      </a:r>
                      <a:r>
                        <a:rPr lang="en-US" sz="1600" u="none" cap="none" strike="noStrike"/>
                        <a:t>for offline backup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One-year warranty, starting on the day of successful installation and user acceptance </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Total warranty period </a:t>
                      </a:r>
                      <a:r>
                        <a:rPr b="1" lang="en-US" sz="1600" u="none" cap="none" strike="noStrike">
                          <a:solidFill>
                            <a:schemeClr val="accent5"/>
                          </a:solidFill>
                        </a:rPr>
                        <a:t>cannot exceed four years</a:t>
                      </a:r>
                      <a:r>
                        <a:rPr lang="en-US" sz="1600" u="none" cap="none" strike="noStrike"/>
                        <a:t> from the day of initial successful user acceptance</a:t>
                      </a:r>
                      <a:endParaRPr sz="1600" u="none" cap="none" strike="noStrike"/>
                    </a:p>
                  </a:txBody>
                  <a:tcPr marT="91425" marB="91425" marR="91425" marL="91425"/>
                </a:tc>
                <a:tc>
                  <a:txBody>
                    <a:bodyPr/>
                    <a:lstStyle/>
                    <a:p>
                      <a:pPr indent="0" lvl="0" marL="0" marR="0" rtl="0" algn="r">
                        <a:lnSpc>
                          <a:spcPct val="100000"/>
                        </a:lnSpc>
                        <a:spcBef>
                          <a:spcPts val="0"/>
                        </a:spcBef>
                        <a:spcAft>
                          <a:spcPts val="0"/>
                        </a:spcAft>
                        <a:buClr>
                          <a:srgbClr val="000000"/>
                        </a:buClr>
                        <a:buSzPts val="1400"/>
                        <a:buFont typeface="Arial"/>
                        <a:buNone/>
                      </a:pPr>
                      <a:r>
                        <a:rPr lang="en-US" sz="1600" u="none" cap="none" strike="noStrike"/>
                        <a:t>$2,750</a:t>
                      </a:r>
                      <a:endParaRPr sz="1600" u="none" cap="none" strike="noStrike"/>
                    </a:p>
                  </a:txBody>
                  <a:tcPr marT="91425" marB="91425" marR="91425" marL="91425"/>
                </a:tc>
              </a:tr>
            </a:tbl>
          </a:graphicData>
        </a:graphic>
      </p:graphicFrame>
      <p:sp>
        <p:nvSpPr>
          <p:cNvPr id="2069" name="Google Shape;2069;g11a3d6b8d44_0_0"/>
          <p:cNvSpPr txBox="1"/>
          <p:nvPr/>
        </p:nvSpPr>
        <p:spPr>
          <a:xfrm>
            <a:off x="8729325" y="1418132"/>
            <a:ext cx="27858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 </a:t>
            </a:r>
            <a:r>
              <a:rPr b="1" i="0" lang="en-US" sz="1600" u="none" cap="none" strike="noStrike">
                <a:solidFill>
                  <a:schemeClr val="dk1"/>
                </a:solidFill>
                <a:latin typeface="Arial"/>
                <a:ea typeface="Arial"/>
                <a:cs typeface="Arial"/>
                <a:sym typeface="Arial"/>
              </a:rPr>
              <a:t>volume-based pricing d</a:t>
            </a:r>
            <a:r>
              <a:rPr b="1" i="0" lang="en-US" sz="1600" u="none" cap="none" strike="noStrike">
                <a:solidFill>
                  <a:schemeClr val="dk1"/>
                </a:solidFill>
                <a:latin typeface="Arial"/>
                <a:ea typeface="Arial"/>
                <a:cs typeface="Arial"/>
                <a:sym typeface="Arial"/>
                <a:extLst>
                  <a:ext uri="http://customooxmlschemas.google.com/">
                    <go:slidesCustomData xmlns:go="http://customooxmlschemas.google.com/" textRoundtripDataId="22"/>
                  </a:ext>
                </a:extLst>
              </a:rPr>
              <a:t>iscount</a:t>
            </a:r>
            <a:r>
              <a:rPr b="0" i="0" lang="en-US" sz="1600" u="none" cap="none" strike="noStrike">
                <a:solidFill>
                  <a:schemeClr val="dk1"/>
                </a:solidFill>
                <a:latin typeface="Arial"/>
                <a:ea typeface="Arial"/>
                <a:cs typeface="Arial"/>
                <a:sym typeface="Arial"/>
              </a:rPr>
              <a:t> when procuring multiple CAD4TB perpetual licenses</a:t>
            </a:r>
            <a:endParaRPr b="0" i="0" sz="1600" u="none" cap="none" strike="noStrike">
              <a:solidFill>
                <a:schemeClr val="dk1"/>
              </a:solidFill>
              <a:latin typeface="Arial"/>
              <a:ea typeface="Arial"/>
              <a:cs typeface="Arial"/>
              <a:sym typeface="Arial"/>
            </a:endParaRPr>
          </a:p>
        </p:txBody>
      </p:sp>
      <p:graphicFrame>
        <p:nvGraphicFramePr>
          <p:cNvPr id="2070" name="Google Shape;2070;g11a3d6b8d44_0_0"/>
          <p:cNvGraphicFramePr/>
          <p:nvPr/>
        </p:nvGraphicFramePr>
        <p:xfrm>
          <a:off x="8772256" y="2722025"/>
          <a:ext cx="3000000" cy="3000000"/>
        </p:xfrm>
        <a:graphic>
          <a:graphicData uri="http://schemas.openxmlformats.org/drawingml/2006/table">
            <a:tbl>
              <a:tblPr>
                <a:noFill/>
                <a:tableStyleId>{652C6A28-C729-484A-8784-DD002ED9E575}</a:tableStyleId>
              </a:tblPr>
              <a:tblGrid>
                <a:gridCol w="1401400"/>
                <a:gridCol w="1298550"/>
              </a:tblGrid>
              <a:tr h="342750">
                <a:tc>
                  <a:txBody>
                    <a:bodyPr/>
                    <a:lstStyle/>
                    <a:p>
                      <a:pPr indent="0" lvl="0" marL="63500" marR="63500" rtl="0" algn="l">
                        <a:lnSpc>
                          <a:spcPct val="115000"/>
                        </a:lnSpc>
                        <a:spcBef>
                          <a:spcPts val="0"/>
                        </a:spcBef>
                        <a:spcAft>
                          <a:spcPts val="0"/>
                        </a:spcAft>
                        <a:buClr>
                          <a:srgbClr val="000000"/>
                        </a:buClr>
                        <a:buSzPts val="1200"/>
                        <a:buFont typeface="Arial"/>
                        <a:buNone/>
                      </a:pPr>
                      <a:r>
                        <a:rPr b="1" lang="en-US" sz="1200" u="none" cap="none" strike="noStrike"/>
                        <a:t>Number of CAD4TB perpetual licenses purchased</a:t>
                      </a:r>
                      <a:r>
                        <a:rPr lang="en-US" sz="1200" u="none" cap="none" strike="noStrike"/>
                        <a:t>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EB0ED"/>
                    </a:solidFill>
                  </a:tcPr>
                </a:tc>
                <a:tc>
                  <a:txBody>
                    <a:bodyPr/>
                    <a:lstStyle/>
                    <a:p>
                      <a:pPr indent="0" lvl="0" marL="63500" marR="63500" rtl="0" algn="l">
                        <a:lnSpc>
                          <a:spcPct val="115000"/>
                        </a:lnSpc>
                        <a:spcBef>
                          <a:spcPts val="0"/>
                        </a:spcBef>
                        <a:spcAft>
                          <a:spcPts val="0"/>
                        </a:spcAft>
                        <a:buClr>
                          <a:srgbClr val="000000"/>
                        </a:buClr>
                        <a:buSzPts val="1200"/>
                        <a:buFont typeface="Arial"/>
                        <a:buNone/>
                      </a:pPr>
                      <a:r>
                        <a:rPr b="1" lang="en-US" sz="1200" u="none" cap="none" strike="noStrike"/>
                        <a:t>Price (per license) in USD</a:t>
                      </a:r>
                      <a:r>
                        <a:rPr lang="en-US" sz="1200" u="none" cap="none" strike="noStrike"/>
                        <a:t>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EB0ED"/>
                    </a:solidFill>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a:t>
                      </a:r>
                      <a:r>
                        <a:rPr lang="en-US" sz="1200" u="none" cap="none" strike="noStrike">
                          <a:latin typeface="Arial"/>
                          <a:ea typeface="Arial"/>
                          <a:cs typeface="Arial"/>
                          <a:sym typeface="Arial"/>
                        </a:rPr>
                        <a:t>–</a:t>
                      </a:r>
                      <a:r>
                        <a:rPr lang="en-US" sz="1200" u="none" cap="none" strike="noStrike"/>
                        <a:t>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12,750.00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a:t>
                      </a:r>
                      <a:r>
                        <a:rPr lang="en-US" sz="1200" u="none" cap="none" strike="noStrike">
                          <a:latin typeface="Arial"/>
                          <a:ea typeface="Arial"/>
                          <a:cs typeface="Arial"/>
                          <a:sym typeface="Arial"/>
                        </a:rPr>
                        <a:t>–</a:t>
                      </a:r>
                      <a:r>
                        <a:rPr lang="en-US" sz="1200" u="none" cap="none" strike="noStrike"/>
                        <a:t>19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11,475.00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20</a:t>
                      </a:r>
                      <a:r>
                        <a:rPr lang="en-US" sz="1200" u="none" cap="none" strike="noStrike">
                          <a:latin typeface="Arial"/>
                          <a:ea typeface="Arial"/>
                          <a:cs typeface="Arial"/>
                          <a:sym typeface="Arial"/>
                        </a:rPr>
                        <a:t>–</a:t>
                      </a:r>
                      <a:r>
                        <a:rPr lang="en-US" sz="1200" u="none" cap="none" strike="noStrike"/>
                        <a:t>49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10,837.50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50+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10,200.00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g11a3d6b8d44_0_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 V7 Package and Price</a:t>
            </a:r>
            <a:endParaRPr/>
          </a:p>
        </p:txBody>
      </p:sp>
      <p:graphicFrame>
        <p:nvGraphicFramePr>
          <p:cNvPr id="2077" name="Google Shape;2077;g11a3d6b8d44_0_9"/>
          <p:cNvGraphicFramePr/>
          <p:nvPr/>
        </p:nvGraphicFramePr>
        <p:xfrm>
          <a:off x="970400" y="966725"/>
          <a:ext cx="3000000" cy="3000000"/>
        </p:xfrm>
        <a:graphic>
          <a:graphicData uri="http://schemas.openxmlformats.org/drawingml/2006/table">
            <a:tbl>
              <a:tblPr>
                <a:noFill/>
                <a:tableStyleId>{B6DDC587-2650-4B45-8BD6-E76C70C64434}</a:tableStyleId>
              </a:tblPr>
              <a:tblGrid>
                <a:gridCol w="8986975"/>
                <a:gridCol w="1242850"/>
              </a:tblGrid>
              <a:tr h="127525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  Installation and training</a:t>
                      </a:r>
                      <a:endParaRPr b="1"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Software operating environment and server configuration</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Installation (software and hardware) and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Threshold score calibration</a:t>
                      </a:r>
                      <a:r>
                        <a:rPr lang="en-US" sz="1600" u="none" cap="none" strike="noStrike">
                          <a:solidFill>
                            <a:srgbClr val="A4C2F4"/>
                          </a:solidFill>
                        </a:rPr>
                        <a:t> </a:t>
                      </a:r>
                      <a:r>
                        <a:rPr lang="en-US" sz="1600" u="none" cap="none" strike="noStrike"/>
                        <a:t>study in the setting of intended use based on WHO protocol and toolkit </a:t>
                      </a:r>
                      <a:endParaRPr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$1,150</a:t>
                      </a:r>
                      <a:endParaRPr sz="1600" u="none" cap="none" strike="noStrike"/>
                    </a:p>
                  </a:txBody>
                  <a:tcPr marT="91425" marB="91425" marR="91425" marL="91425"/>
                </a:tc>
              </a:tr>
              <a:tr h="3577175">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One-year extension of support and maintenance</a:t>
                      </a:r>
                      <a:endParaRPr b="1"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Free software patches, upgrades, and update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Remote support for issue resolution</a:t>
                      </a:r>
                      <a:r>
                        <a:rPr lang="en-US" sz="1600" u="none" cap="none" strike="noStrike"/>
                        <a:t> within one working day from the date of reporting</a:t>
                      </a:r>
                      <a:endParaRPr sz="1600" u="none" cap="none" strike="noStrike"/>
                    </a:p>
                    <a:p>
                      <a:pPr indent="-330200" lvl="0" marL="457200" marR="0" rtl="0" algn="l">
                        <a:lnSpc>
                          <a:spcPct val="100000"/>
                        </a:lnSpc>
                        <a:spcBef>
                          <a:spcPts val="0"/>
                        </a:spcBef>
                        <a:spcAft>
                          <a:spcPts val="0"/>
                        </a:spcAft>
                        <a:buClr>
                          <a:schemeClr val="accent5"/>
                        </a:buClr>
                        <a:buSzPts val="1600"/>
                        <a:buFont typeface="Arial"/>
                        <a:buChar char="●"/>
                      </a:pPr>
                      <a:r>
                        <a:rPr b="1" lang="en-US" sz="1600" u="none" cap="none" strike="noStrike">
                          <a:solidFill>
                            <a:schemeClr val="accent5"/>
                          </a:solidFill>
                        </a:rPr>
                        <a:t>Corrective maintenance</a:t>
                      </a:r>
                      <a:endParaRPr b="1" sz="1600" u="none" cap="none" strike="noStrike">
                        <a:solidFill>
                          <a:schemeClr val="accent5"/>
                        </a:solidFill>
                      </a:endParaRPr>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Covering replacement hardware, shipment to site, disposal of faulty hardware, cost of replacement work, personnel transport, and arrangements</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One-day remote</a:t>
                      </a:r>
                      <a:r>
                        <a:rPr b="1" lang="en-US" sz="1600" u="none" cap="none" strike="noStrike"/>
                        <a:t> </a:t>
                      </a:r>
                      <a:r>
                        <a:rPr b="1" lang="en-US" sz="1600" u="none" cap="none" strike="noStrike">
                          <a:solidFill>
                            <a:schemeClr val="accent5"/>
                          </a:solidFill>
                        </a:rPr>
                        <a:t>theoretical and practical training</a:t>
                      </a:r>
                      <a:r>
                        <a:rPr lang="en-US" sz="1600" u="none" cap="none" strike="noStrike">
                          <a:solidFill>
                            <a:schemeClr val="accent5"/>
                          </a:solidFill>
                        </a:rPr>
                        <a:t> </a:t>
                      </a:r>
                      <a:r>
                        <a:rPr lang="en-US" sz="1600" u="none" cap="none" strike="noStrike"/>
                        <a:t>of up to 10 operators </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Hard and digital copies of training materials for each trainee</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Access to Delft eLearning online platform for each trainee</a:t>
                      </a:r>
                      <a:endParaRPr sz="1600" u="none" cap="none" strike="noStrike"/>
                    </a:p>
                    <a:p>
                      <a:pPr indent="0" lvl="0" marL="914400" marR="0" rtl="0" algn="l">
                        <a:lnSpc>
                          <a:spcPct val="100000"/>
                        </a:lnSpc>
                        <a:spcBef>
                          <a:spcPts val="0"/>
                        </a:spcBef>
                        <a:spcAft>
                          <a:spcPts val="0"/>
                        </a:spcAft>
                        <a:buClr>
                          <a:srgbClr val="000000"/>
                        </a:buClr>
                        <a:buSzPts val="1600"/>
                        <a:buFont typeface="Arial"/>
                        <a:buNone/>
                      </a:pPr>
                      <a:r>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Note</a:t>
                      </a:r>
                      <a:r>
                        <a:rPr b="1" lang="en-US" sz="1600" u="none" cap="none" strike="noStrike"/>
                        <a:t>:</a:t>
                      </a:r>
                      <a:r>
                        <a:rPr lang="en-US" sz="1600" u="none" cap="none" strike="noStrike"/>
                        <a:t>Should be procured at the time of procuring one CAD4TB software perpetual license or one CAD4TB box or while the initial warranty period of item to be covered is still running. It extends the initial warranty period of one CAD4TB system (license and box) for 12 months. </a:t>
                      </a:r>
                      <a:endParaRPr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$5,100</a:t>
                      </a:r>
                      <a:endParaRPr sz="1600" u="none" cap="none" strike="noStrike"/>
                    </a:p>
                  </a:txBody>
                  <a:tcPr marT="91425" marB="91425" marR="91425" marL="91425"/>
                </a:tc>
              </a:tr>
              <a:tr h="60880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 Three-year extension of </a:t>
                      </a:r>
                      <a:r>
                        <a:rPr b="1" lang="en-US" sz="1600" u="none" cap="none" strike="noStrike">
                          <a:solidFill>
                            <a:schemeClr val="dk1"/>
                          </a:solidFill>
                        </a:rPr>
                        <a:t>support and maintenance</a:t>
                      </a:r>
                      <a:endParaRPr b="1"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$11,475</a:t>
                      </a:r>
                      <a:endParaRPr sz="1600" u="none" cap="none" strike="noStrike"/>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gf1628d04e6_0_95"/>
          <p:cNvSpPr txBox="1"/>
          <p:nvPr>
            <p:ph type="title"/>
          </p:nvPr>
        </p:nvSpPr>
        <p:spPr>
          <a:xfrm>
            <a:off x="4299774" y="3873985"/>
            <a:ext cx="7892226" cy="579755"/>
          </a:xfrm>
          <a:prstGeom prst="rect">
            <a:avLst/>
          </a:prstGeom>
          <a:noFill/>
          <a:ln>
            <a:noFill/>
          </a:ln>
        </p:spPr>
        <p:txBody>
          <a:bodyPr anchorCtr="0" anchor="ctr" bIns="45700" lIns="0" spcFirstLastPara="1" rIns="0" wrap="square" tIns="45700">
            <a:noAutofit/>
          </a:bodyPr>
          <a:lstStyle/>
          <a:p>
            <a:pPr indent="0" lvl="0" marL="0" rtl="0" algn="l">
              <a:lnSpc>
                <a:spcPct val="110000"/>
              </a:lnSpc>
              <a:spcBef>
                <a:spcPts val="500"/>
              </a:spcBef>
              <a:spcAft>
                <a:spcPts val="0"/>
              </a:spcAft>
              <a:buSzPts val="2800"/>
              <a:buNone/>
            </a:pPr>
            <a:r>
              <a:rPr lang="en-US" sz="2800">
                <a:solidFill>
                  <a:srgbClr val="262626"/>
                </a:solidFill>
                <a:latin typeface="DM Sans Medium"/>
                <a:ea typeface="DM Sans Medium"/>
                <a:cs typeface="DM Sans Medium"/>
                <a:sym typeface="DM Sans Medium"/>
              </a:rPr>
              <a:t>INTRODUCING ULTRA-PORTABLE X-RAY</a:t>
            </a:r>
            <a:endParaRPr sz="2800">
              <a:solidFill>
                <a:srgbClr val="2626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3"/>
          <p:cNvSpPr txBox="1"/>
          <p:nvPr>
            <p:ph type="title"/>
          </p:nvPr>
        </p:nvSpPr>
        <p:spPr>
          <a:xfrm>
            <a:off x="444500" y="402326"/>
            <a:ext cx="10763250" cy="8042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200"/>
              <a:buFont typeface="DM Sans Medium"/>
              <a:buNone/>
            </a:pPr>
            <a:r>
              <a:rPr lang="en-US"/>
              <a:t>Course Outline</a:t>
            </a:r>
            <a:endParaRPr/>
          </a:p>
        </p:txBody>
      </p:sp>
      <p:grpSp>
        <p:nvGrpSpPr>
          <p:cNvPr id="1815" name="Google Shape;1815;p3"/>
          <p:cNvGrpSpPr/>
          <p:nvPr/>
        </p:nvGrpSpPr>
        <p:grpSpPr>
          <a:xfrm>
            <a:off x="1407417" y="1028712"/>
            <a:ext cx="9377160" cy="5359532"/>
            <a:chOff x="0" y="0"/>
            <a:chExt cx="9377160" cy="5359532"/>
          </a:xfrm>
        </p:grpSpPr>
        <p:sp>
          <p:nvSpPr>
            <p:cNvPr id="1816" name="Google Shape;1816;p3"/>
            <p:cNvSpPr/>
            <p:nvPr/>
          </p:nvSpPr>
          <p:spPr>
            <a:xfrm>
              <a:off x="0" y="0"/>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3"/>
            <p:cNvSpPr/>
            <p:nvPr/>
          </p:nvSpPr>
          <p:spPr>
            <a:xfrm>
              <a:off x="190708" y="142307"/>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3"/>
            <p:cNvSpPr/>
            <p:nvPr/>
          </p:nvSpPr>
          <p:spPr>
            <a:xfrm>
              <a:off x="728160" y="457"/>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3"/>
            <p:cNvSpPr txBox="1"/>
            <p:nvPr/>
          </p:nvSpPr>
          <p:spPr>
            <a:xfrm>
              <a:off x="728160" y="457"/>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Overview of CAD as a screening tool for TB</a:t>
              </a:r>
              <a:endParaRPr b="0" i="0" sz="2000" u="none" cap="none" strike="noStrike">
                <a:solidFill>
                  <a:srgbClr val="000000"/>
                </a:solidFill>
                <a:latin typeface="Arial"/>
                <a:ea typeface="Arial"/>
                <a:cs typeface="Arial"/>
                <a:sym typeface="Arial"/>
              </a:endParaRPr>
            </a:p>
          </p:txBody>
        </p:sp>
        <p:sp>
          <p:nvSpPr>
            <p:cNvPr id="1820" name="Google Shape;1820;p3"/>
            <p:cNvSpPr/>
            <p:nvPr/>
          </p:nvSpPr>
          <p:spPr>
            <a:xfrm>
              <a:off x="0" y="788510"/>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3"/>
            <p:cNvSpPr/>
            <p:nvPr/>
          </p:nvSpPr>
          <p:spPr>
            <a:xfrm>
              <a:off x="190708" y="930360"/>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3"/>
            <p:cNvSpPr/>
            <p:nvPr/>
          </p:nvSpPr>
          <p:spPr>
            <a:xfrm>
              <a:off x="728160" y="788510"/>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3"/>
            <p:cNvSpPr txBox="1"/>
            <p:nvPr/>
          </p:nvSpPr>
          <p:spPr>
            <a:xfrm>
              <a:off x="728160" y="788510"/>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Understanding, interpreting, and using CAD output</a:t>
              </a:r>
              <a:endParaRPr b="0" i="0" sz="2000" u="none" cap="none" strike="noStrike">
                <a:solidFill>
                  <a:srgbClr val="000000"/>
                </a:solidFill>
                <a:latin typeface="Arial"/>
                <a:ea typeface="Arial"/>
                <a:cs typeface="Arial"/>
                <a:sym typeface="Arial"/>
              </a:endParaRPr>
            </a:p>
          </p:txBody>
        </p:sp>
        <p:sp>
          <p:nvSpPr>
            <p:cNvPr id="1824" name="Google Shape;1824;p3"/>
            <p:cNvSpPr/>
            <p:nvPr/>
          </p:nvSpPr>
          <p:spPr>
            <a:xfrm>
              <a:off x="0" y="1576563"/>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3"/>
            <p:cNvSpPr/>
            <p:nvPr/>
          </p:nvSpPr>
          <p:spPr>
            <a:xfrm>
              <a:off x="190708" y="1718413"/>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3"/>
            <p:cNvSpPr/>
            <p:nvPr/>
          </p:nvSpPr>
          <p:spPr>
            <a:xfrm>
              <a:off x="728160" y="1576563"/>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3"/>
            <p:cNvSpPr txBox="1"/>
            <p:nvPr/>
          </p:nvSpPr>
          <p:spPr>
            <a:xfrm>
              <a:off x="728160" y="1576563"/>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Using CAD in TB screening programs</a:t>
              </a:r>
              <a:endParaRPr b="0" i="0" sz="2000" u="none" cap="none" strike="noStrike">
                <a:solidFill>
                  <a:srgbClr val="000000"/>
                </a:solidFill>
                <a:latin typeface="Arial"/>
                <a:ea typeface="Arial"/>
                <a:cs typeface="Arial"/>
                <a:sym typeface="Arial"/>
              </a:endParaRPr>
            </a:p>
          </p:txBody>
        </p:sp>
        <p:sp>
          <p:nvSpPr>
            <p:cNvPr id="1828" name="Google Shape;1828;p3"/>
            <p:cNvSpPr/>
            <p:nvPr/>
          </p:nvSpPr>
          <p:spPr>
            <a:xfrm>
              <a:off x="0" y="2364616"/>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3"/>
            <p:cNvSpPr/>
            <p:nvPr/>
          </p:nvSpPr>
          <p:spPr>
            <a:xfrm>
              <a:off x="190708" y="2506465"/>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3"/>
            <p:cNvSpPr/>
            <p:nvPr/>
          </p:nvSpPr>
          <p:spPr>
            <a:xfrm>
              <a:off x="728160" y="2364616"/>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3"/>
            <p:cNvSpPr txBox="1"/>
            <p:nvPr/>
          </p:nvSpPr>
          <p:spPr>
            <a:xfrm>
              <a:off x="728160" y="2364616"/>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CAD products in the GDF catalog</a:t>
              </a:r>
              <a:endParaRPr b="0" i="0" sz="2000" u="none" cap="none" strike="noStrike">
                <a:solidFill>
                  <a:srgbClr val="000000"/>
                </a:solidFill>
                <a:latin typeface="Arial"/>
                <a:ea typeface="Arial"/>
                <a:cs typeface="Arial"/>
                <a:sym typeface="Arial"/>
              </a:endParaRPr>
            </a:p>
          </p:txBody>
        </p:sp>
        <p:sp>
          <p:nvSpPr>
            <p:cNvPr id="1832" name="Google Shape;1832;p3"/>
            <p:cNvSpPr/>
            <p:nvPr/>
          </p:nvSpPr>
          <p:spPr>
            <a:xfrm>
              <a:off x="0" y="3152669"/>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3"/>
            <p:cNvSpPr/>
            <p:nvPr/>
          </p:nvSpPr>
          <p:spPr>
            <a:xfrm>
              <a:off x="190708" y="3294518"/>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3"/>
            <p:cNvSpPr/>
            <p:nvPr/>
          </p:nvSpPr>
          <p:spPr>
            <a:xfrm>
              <a:off x="728160" y="3152669"/>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3"/>
            <p:cNvSpPr txBox="1"/>
            <p:nvPr/>
          </p:nvSpPr>
          <p:spPr>
            <a:xfrm>
              <a:off x="728160" y="3152669"/>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Overview of different X-ray technologies and introduction to ultra-portable X-</a:t>
              </a:r>
              <a:r>
                <a:rPr lang="en-US" sz="2000"/>
                <a:t>r</a:t>
              </a:r>
              <a:r>
                <a:rPr b="0" i="0" lang="en-US" sz="2000" u="none" cap="none" strike="noStrike">
                  <a:solidFill>
                    <a:srgbClr val="000000"/>
                  </a:solidFill>
                  <a:latin typeface="Arial"/>
                  <a:ea typeface="Arial"/>
                  <a:cs typeface="Arial"/>
                  <a:sym typeface="Arial"/>
                </a:rPr>
                <a:t>ay </a:t>
              </a:r>
              <a:endParaRPr b="0" i="0" sz="2000" u="none" cap="none" strike="noStrike">
                <a:solidFill>
                  <a:srgbClr val="000000"/>
                </a:solidFill>
                <a:latin typeface="Arial"/>
                <a:ea typeface="Arial"/>
                <a:cs typeface="Arial"/>
                <a:sym typeface="Arial"/>
              </a:endParaRPr>
            </a:p>
          </p:txBody>
        </p:sp>
        <p:sp>
          <p:nvSpPr>
            <p:cNvPr id="1836" name="Google Shape;1836;p3"/>
            <p:cNvSpPr/>
            <p:nvPr/>
          </p:nvSpPr>
          <p:spPr>
            <a:xfrm>
              <a:off x="0" y="3940721"/>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3"/>
            <p:cNvSpPr/>
            <p:nvPr/>
          </p:nvSpPr>
          <p:spPr>
            <a:xfrm>
              <a:off x="190708" y="4082571"/>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3"/>
            <p:cNvSpPr/>
            <p:nvPr/>
          </p:nvSpPr>
          <p:spPr>
            <a:xfrm>
              <a:off x="728160" y="3940721"/>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3"/>
            <p:cNvSpPr txBox="1"/>
            <p:nvPr/>
          </p:nvSpPr>
          <p:spPr>
            <a:xfrm>
              <a:off x="728160" y="3940721"/>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Ultra-portable X-ray systems in the GDF catalog</a:t>
              </a:r>
              <a:endParaRPr b="0" i="0" sz="2000" u="none" cap="none" strike="noStrike">
                <a:solidFill>
                  <a:srgbClr val="000000"/>
                </a:solidFill>
                <a:latin typeface="Arial"/>
                <a:ea typeface="Arial"/>
                <a:cs typeface="Arial"/>
                <a:sym typeface="Arial"/>
              </a:endParaRPr>
            </a:p>
          </p:txBody>
        </p:sp>
        <p:sp>
          <p:nvSpPr>
            <p:cNvPr id="1840" name="Google Shape;1840;p3"/>
            <p:cNvSpPr/>
            <p:nvPr/>
          </p:nvSpPr>
          <p:spPr>
            <a:xfrm>
              <a:off x="0" y="4729232"/>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3"/>
            <p:cNvSpPr/>
            <p:nvPr/>
          </p:nvSpPr>
          <p:spPr>
            <a:xfrm>
              <a:off x="190708" y="4870624"/>
              <a:ext cx="346800" cy="3468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3"/>
            <p:cNvSpPr/>
            <p:nvPr/>
          </p:nvSpPr>
          <p:spPr>
            <a:xfrm>
              <a:off x="728160" y="4728774"/>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3"/>
            <p:cNvSpPr txBox="1"/>
            <p:nvPr/>
          </p:nvSpPr>
          <p:spPr>
            <a:xfrm>
              <a:off x="728160" y="4728774"/>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Summary </a:t>
              </a:r>
              <a:endParaRPr b="0" i="0" sz="20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8" name="Shape 2088"/>
        <p:cNvGrpSpPr/>
        <p:nvPr/>
      </p:nvGrpSpPr>
      <p:grpSpPr>
        <a:xfrm>
          <a:off x="0" y="0"/>
          <a:ext cx="0" cy="0"/>
          <a:chOff x="0" y="0"/>
          <a:chExt cx="0" cy="0"/>
        </a:xfrm>
      </p:grpSpPr>
      <p:sp>
        <p:nvSpPr>
          <p:cNvPr id="2089" name="Google Shape;2089;gf1773862d2_0_218"/>
          <p:cNvSpPr txBox="1"/>
          <p:nvPr>
            <p:ph type="title"/>
          </p:nvPr>
        </p:nvSpPr>
        <p:spPr>
          <a:xfrm>
            <a:off x="444500" y="95251"/>
            <a:ext cx="104749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0B0F0"/>
              </a:buClr>
              <a:buSzPts val="3600"/>
              <a:buFont typeface="DM Sans"/>
              <a:buNone/>
            </a:pPr>
            <a:r>
              <a:rPr lang="en-US">
                <a:solidFill>
                  <a:srgbClr val="262626"/>
                </a:solidFill>
              </a:rPr>
              <a:t>Types of X-ray Technology</a:t>
            </a:r>
            <a:endParaRPr>
              <a:solidFill>
                <a:srgbClr val="262626"/>
              </a:solidFill>
            </a:endParaRPr>
          </a:p>
        </p:txBody>
      </p:sp>
      <p:pic>
        <p:nvPicPr>
          <p:cNvPr id="2090" name="Google Shape;2090;gf1773862d2_0_218"/>
          <p:cNvPicPr preferRelativeResize="0"/>
          <p:nvPr>
            <p:ph idx="4294967295" type="body"/>
          </p:nvPr>
        </p:nvPicPr>
        <p:blipFill rotWithShape="1">
          <a:blip r:embed="rId3">
            <a:alphaModFix/>
          </a:blip>
          <a:srcRect b="0" l="0" r="0" t="0"/>
          <a:stretch/>
        </p:blipFill>
        <p:spPr>
          <a:xfrm>
            <a:off x="329112" y="1771792"/>
            <a:ext cx="1597025" cy="1247775"/>
          </a:xfrm>
          <a:prstGeom prst="rect">
            <a:avLst/>
          </a:prstGeom>
          <a:noFill/>
          <a:ln>
            <a:noFill/>
          </a:ln>
          <a:effectLst>
            <a:outerShdw blurRad="292100" rotWithShape="0" algn="tl" dir="2700000" dist="139700">
              <a:srgbClr val="333333">
                <a:alpha val="63921"/>
              </a:srgbClr>
            </a:outerShdw>
          </a:effectLst>
        </p:spPr>
      </p:pic>
      <p:pic>
        <p:nvPicPr>
          <p:cNvPr id="2091" name="Google Shape;2091;gf1773862d2_0_218"/>
          <p:cNvPicPr preferRelativeResize="0"/>
          <p:nvPr>
            <p:ph idx="4294967295" type="body"/>
          </p:nvPr>
        </p:nvPicPr>
        <p:blipFill rotWithShape="1">
          <a:blip r:embed="rId4">
            <a:alphaModFix/>
          </a:blip>
          <a:srcRect b="0" l="0" r="0" t="0"/>
          <a:stretch/>
        </p:blipFill>
        <p:spPr>
          <a:xfrm>
            <a:off x="3952823" y="1806717"/>
            <a:ext cx="1725613" cy="1212850"/>
          </a:xfrm>
          <a:prstGeom prst="rect">
            <a:avLst/>
          </a:prstGeom>
          <a:noFill/>
          <a:ln>
            <a:noFill/>
          </a:ln>
          <a:effectLst>
            <a:outerShdw blurRad="292100" rotWithShape="0" algn="tl" dir="2700000" dist="139700">
              <a:srgbClr val="333333">
                <a:alpha val="63921"/>
              </a:srgbClr>
            </a:outerShdw>
          </a:effectLst>
        </p:spPr>
      </p:pic>
      <p:grpSp>
        <p:nvGrpSpPr>
          <p:cNvPr id="2092" name="Google Shape;2092;gf1773862d2_0_218"/>
          <p:cNvGrpSpPr/>
          <p:nvPr/>
        </p:nvGrpSpPr>
        <p:grpSpPr>
          <a:xfrm>
            <a:off x="285897" y="922259"/>
            <a:ext cx="3190254" cy="759810"/>
            <a:chOff x="491812" y="568150"/>
            <a:chExt cx="2790300" cy="759810"/>
          </a:xfrm>
        </p:grpSpPr>
        <p:sp>
          <p:nvSpPr>
            <p:cNvPr id="2093" name="Google Shape;2093;gf1773862d2_0_218"/>
            <p:cNvSpPr/>
            <p:nvPr/>
          </p:nvSpPr>
          <p:spPr>
            <a:xfrm>
              <a:off x="566038" y="1031322"/>
              <a:ext cx="2669940" cy="296638"/>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Digital generator and detector package</a:t>
              </a:r>
              <a:endParaRPr b="0" i="0" sz="1200" u="none" cap="none" strike="noStrike">
                <a:solidFill>
                  <a:schemeClr val="dk1"/>
                </a:solidFill>
                <a:latin typeface="Arial"/>
                <a:ea typeface="Arial"/>
                <a:cs typeface="Arial"/>
                <a:sym typeface="Arial"/>
              </a:endParaRPr>
            </a:p>
          </p:txBody>
        </p:sp>
        <p:sp>
          <p:nvSpPr>
            <p:cNvPr id="2094" name="Google Shape;2094;gf1773862d2_0_218"/>
            <p:cNvSpPr/>
            <p:nvPr/>
          </p:nvSpPr>
          <p:spPr>
            <a:xfrm>
              <a:off x="491812" y="568150"/>
              <a:ext cx="2790300" cy="4236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Digital radiography (DR)</a:t>
              </a:r>
              <a:endParaRPr b="1" i="0" sz="1600" u="none" cap="none" strike="noStrike">
                <a:solidFill>
                  <a:schemeClr val="lt1"/>
                </a:solidFill>
                <a:latin typeface="Arial"/>
                <a:ea typeface="Arial"/>
                <a:cs typeface="Arial"/>
                <a:sym typeface="Arial"/>
              </a:endParaRPr>
            </a:p>
          </p:txBody>
        </p:sp>
      </p:grpSp>
      <p:pic>
        <p:nvPicPr>
          <p:cNvPr id="2095" name="Google Shape;2095;gf1773862d2_0_218"/>
          <p:cNvPicPr preferRelativeResize="0"/>
          <p:nvPr>
            <p:ph idx="4294967295" type="body"/>
          </p:nvPr>
        </p:nvPicPr>
        <p:blipFill rotWithShape="1">
          <a:blip r:embed="rId5">
            <a:alphaModFix/>
          </a:blip>
          <a:srcRect b="0" l="0" r="0" t="0"/>
          <a:stretch/>
        </p:blipFill>
        <p:spPr>
          <a:xfrm>
            <a:off x="5768684" y="1740901"/>
            <a:ext cx="1597025" cy="1212850"/>
          </a:xfrm>
          <a:prstGeom prst="rect">
            <a:avLst/>
          </a:prstGeom>
          <a:noFill/>
          <a:ln>
            <a:noFill/>
          </a:ln>
          <a:effectLst>
            <a:outerShdw blurRad="292100" rotWithShape="0" algn="tl" dir="2700000" dist="139700">
              <a:srgbClr val="333333">
                <a:alpha val="63921"/>
              </a:srgbClr>
            </a:outerShdw>
          </a:effectLst>
        </p:spPr>
      </p:pic>
      <p:grpSp>
        <p:nvGrpSpPr>
          <p:cNvPr id="2096" name="Google Shape;2096;gf1773862d2_0_218"/>
          <p:cNvGrpSpPr/>
          <p:nvPr/>
        </p:nvGrpSpPr>
        <p:grpSpPr>
          <a:xfrm>
            <a:off x="3651067" y="916792"/>
            <a:ext cx="4061766" cy="767956"/>
            <a:chOff x="5719112" y="1738867"/>
            <a:chExt cx="2848563" cy="767956"/>
          </a:xfrm>
        </p:grpSpPr>
        <p:sp>
          <p:nvSpPr>
            <p:cNvPr id="2097" name="Google Shape;2097;gf1773862d2_0_218"/>
            <p:cNvSpPr/>
            <p:nvPr/>
          </p:nvSpPr>
          <p:spPr>
            <a:xfrm>
              <a:off x="5762851" y="2112804"/>
              <a:ext cx="2761084" cy="394019"/>
            </a:xfrm>
            <a:prstGeom prst="rect">
              <a:avLst/>
            </a:prstGeom>
            <a:solidFill>
              <a:schemeClr val="lt1"/>
            </a:solidFill>
            <a:ln cap="flat" cmpd="sng" w="25400">
              <a:solidFill>
                <a:srgbClr val="FEE7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Existing analog generator and digital detector or CR reader</a:t>
              </a:r>
              <a:endParaRPr b="0" i="0" sz="1100" u="none" cap="none" strike="noStrike">
                <a:solidFill>
                  <a:schemeClr val="dk1"/>
                </a:solidFill>
                <a:latin typeface="Arial"/>
                <a:ea typeface="Arial"/>
                <a:cs typeface="Arial"/>
                <a:sym typeface="Arial"/>
              </a:endParaRPr>
            </a:p>
          </p:txBody>
        </p:sp>
        <p:sp>
          <p:nvSpPr>
            <p:cNvPr id="2098" name="Google Shape;2098;gf1773862d2_0_218"/>
            <p:cNvSpPr/>
            <p:nvPr/>
          </p:nvSpPr>
          <p:spPr>
            <a:xfrm>
              <a:off x="5719112" y="1738867"/>
              <a:ext cx="2848563" cy="423601"/>
            </a:xfrm>
            <a:prstGeom prst="rect">
              <a:avLst/>
            </a:prstGeom>
            <a:solidFill>
              <a:srgbClr val="FFDC7E"/>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262626"/>
                  </a:solidFill>
                  <a:latin typeface="Arial"/>
                  <a:ea typeface="Arial"/>
                  <a:cs typeface="Arial"/>
                  <a:sym typeface="Arial"/>
                </a:rPr>
                <a:t>Retrofit and computed radiography (CR)</a:t>
              </a:r>
              <a:endParaRPr b="1" i="0" sz="1400" u="none" cap="none" strike="noStrike">
                <a:solidFill>
                  <a:srgbClr val="262626"/>
                </a:solidFill>
                <a:latin typeface="Arial"/>
                <a:ea typeface="Arial"/>
                <a:cs typeface="Arial"/>
                <a:sym typeface="Arial"/>
              </a:endParaRPr>
            </a:p>
          </p:txBody>
        </p:sp>
      </p:grpSp>
      <p:grpSp>
        <p:nvGrpSpPr>
          <p:cNvPr id="2099" name="Google Shape;2099;gf1773862d2_0_218"/>
          <p:cNvGrpSpPr/>
          <p:nvPr/>
        </p:nvGrpSpPr>
        <p:grpSpPr>
          <a:xfrm>
            <a:off x="7940494" y="922259"/>
            <a:ext cx="3819380" cy="762489"/>
            <a:chOff x="8715683" y="636128"/>
            <a:chExt cx="2647200" cy="762489"/>
          </a:xfrm>
        </p:grpSpPr>
        <p:sp>
          <p:nvSpPr>
            <p:cNvPr id="2100" name="Google Shape;2100;gf1773862d2_0_218"/>
            <p:cNvSpPr/>
            <p:nvPr/>
          </p:nvSpPr>
          <p:spPr>
            <a:xfrm>
              <a:off x="8761886" y="1010878"/>
              <a:ext cx="2554793" cy="387739"/>
            </a:xfrm>
            <a:prstGeom prst="rect">
              <a:avLst/>
            </a:prstGeom>
            <a:solidFill>
              <a:schemeClr val="lt1"/>
            </a:solidFill>
            <a:ln cap="flat" cmpd="sng" w="25400">
              <a:solidFill>
                <a:srgbClr val="FFF3D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Analog generator and manual image processing</a:t>
              </a:r>
              <a:endParaRPr b="0" i="0" sz="1200" u="none" cap="none" strike="noStrike">
                <a:solidFill>
                  <a:schemeClr val="dk1"/>
                </a:solidFill>
                <a:latin typeface="Arial"/>
                <a:ea typeface="Arial"/>
                <a:cs typeface="Arial"/>
                <a:sym typeface="Arial"/>
              </a:endParaRPr>
            </a:p>
          </p:txBody>
        </p:sp>
        <p:sp>
          <p:nvSpPr>
            <p:cNvPr id="2101" name="Google Shape;2101;gf1773862d2_0_218"/>
            <p:cNvSpPr/>
            <p:nvPr/>
          </p:nvSpPr>
          <p:spPr>
            <a:xfrm>
              <a:off x="8715683" y="636128"/>
              <a:ext cx="2647200" cy="423600"/>
            </a:xfrm>
            <a:prstGeom prst="rect">
              <a:avLst/>
            </a:prstGeom>
            <a:solidFill>
              <a:srgbClr val="FFF3D4"/>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262626"/>
                  </a:solidFill>
                  <a:latin typeface="Arial"/>
                  <a:ea typeface="Arial"/>
                  <a:cs typeface="Arial"/>
                  <a:sym typeface="Arial"/>
                </a:rPr>
                <a:t>Analog radiography</a:t>
              </a:r>
              <a:endParaRPr b="1" i="0" sz="1600" u="none" cap="none" strike="noStrike">
                <a:solidFill>
                  <a:srgbClr val="262626"/>
                </a:solidFill>
                <a:latin typeface="Arial"/>
                <a:ea typeface="Arial"/>
                <a:cs typeface="Arial"/>
                <a:sym typeface="Arial"/>
              </a:endParaRPr>
            </a:p>
          </p:txBody>
        </p:sp>
      </p:grpSp>
      <p:sp>
        <p:nvSpPr>
          <p:cNvPr id="2102" name="Google Shape;2102;gf1773862d2_0_218"/>
          <p:cNvSpPr txBox="1"/>
          <p:nvPr/>
        </p:nvSpPr>
        <p:spPr>
          <a:xfrm>
            <a:off x="285900" y="3122375"/>
            <a:ext cx="3190200" cy="325620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0000" spcFirstLastPara="1" rIns="91425" wrap="square" tIns="45700">
            <a:noAutofit/>
          </a:bodyPr>
          <a:lstStyle/>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Latest development in X-ray technology</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lang="en-US">
                <a:solidFill>
                  <a:schemeClr val="dk1"/>
                </a:solidFill>
              </a:rPr>
              <a:t>Image receptor: </a:t>
            </a:r>
            <a:r>
              <a:rPr lang="en-US">
                <a:solidFill>
                  <a:schemeClr val="dk1"/>
                </a:solidFill>
              </a:rPr>
              <a:t>Solid state detector</a:t>
            </a:r>
            <a:endParaRPr>
              <a:solidFill>
                <a:schemeClr val="dk1"/>
              </a:solidFil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Automatic image processing</a:t>
            </a:r>
            <a:r>
              <a:rPr b="0" i="0" lang="en-US" sz="1400" u="none" cap="none" strike="noStrike">
                <a:solidFill>
                  <a:schemeClr val="dk1"/>
                </a:solidFill>
                <a:latin typeface="Arial"/>
                <a:ea typeface="Arial"/>
                <a:cs typeface="Arial"/>
                <a:sym typeface="Arial"/>
              </a:rPr>
              <a:t> using provided software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Digital output (DICOM, JPEG)</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a:t>
            </a:r>
            <a:r>
              <a:rPr b="0" i="0" lang="en-US" sz="1400" u="none" cap="none" strike="noStrike">
                <a:solidFill>
                  <a:schemeClr val="dk1"/>
                </a:solidFill>
                <a:latin typeface="Arial"/>
                <a:ea typeface="Arial"/>
                <a:cs typeface="Arial"/>
                <a:sym typeface="Arial"/>
              </a:rPr>
              <a:t> with PACS possible due to digital image format</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is automatic</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High image quality </a:t>
            </a:r>
            <a:r>
              <a:rPr b="0" i="0" lang="en-US" sz="1400" u="none" cap="none" strike="noStrike">
                <a:solidFill>
                  <a:schemeClr val="dk1"/>
                </a:solidFill>
                <a:latin typeface="Arial"/>
                <a:ea typeface="Arial"/>
                <a:cs typeface="Arial"/>
                <a:sym typeface="Arial"/>
              </a:rPr>
              <a:t>and better radiation dose efficiency </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Portable </a:t>
            </a:r>
            <a:r>
              <a:rPr b="0" i="0" lang="en-US" sz="1400" u="none" cap="none" strike="noStrike">
                <a:solidFill>
                  <a:schemeClr val="dk1"/>
                </a:solidFill>
                <a:latin typeface="Arial"/>
                <a:ea typeface="Arial"/>
                <a:cs typeface="Arial"/>
                <a:sym typeface="Arial"/>
              </a:rPr>
              <a:t>systems available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Rapid image </a:t>
            </a:r>
            <a:r>
              <a:rPr b="0" i="0" lang="en-US" sz="1400" u="none" cap="none" strike="noStrike">
                <a:solidFill>
                  <a:schemeClr val="dk1"/>
                </a:solidFill>
                <a:latin typeface="Arial"/>
                <a:ea typeface="Arial"/>
                <a:cs typeface="Arial"/>
                <a:sym typeface="Arial"/>
              </a:rPr>
              <a:t>generation </a:t>
            </a:r>
            <a:endParaRPr b="0" i="0" sz="1400" u="none" cap="none" strike="noStrike">
              <a:solidFill>
                <a:schemeClr val="dk1"/>
              </a:solidFill>
              <a:latin typeface="Arial"/>
              <a:ea typeface="Arial"/>
              <a:cs typeface="Arial"/>
              <a:sym typeface="Arial"/>
            </a:endParaRPr>
          </a:p>
        </p:txBody>
      </p:sp>
      <p:sp>
        <p:nvSpPr>
          <p:cNvPr id="2103" name="Google Shape;2103;gf1773862d2_0_218"/>
          <p:cNvSpPr txBox="1"/>
          <p:nvPr/>
        </p:nvSpPr>
        <p:spPr>
          <a:xfrm>
            <a:off x="3952825" y="3141550"/>
            <a:ext cx="3412800" cy="3256200"/>
          </a:xfrm>
          <a:prstGeom prst="rect">
            <a:avLst/>
          </a:prstGeom>
          <a:solidFill>
            <a:schemeClr val="lt1"/>
          </a:solidFill>
          <a:ln cap="flat" cmpd="sng" w="25400">
            <a:solidFill>
              <a:srgbClr val="FEE7A9"/>
            </a:solidFill>
            <a:prstDash val="solid"/>
            <a:round/>
            <a:headEnd len="sm" w="sm" type="none"/>
            <a:tailEnd len="sm" w="sm" type="none"/>
          </a:ln>
        </p:spPr>
        <p:txBody>
          <a:bodyPr anchorCtr="0" anchor="t" bIns="45700" lIns="91425" spcFirstLastPara="1" rIns="91425" wrap="square" tIns="45700">
            <a:noAutofit/>
          </a:bodyPr>
          <a:lstStyle/>
          <a:p>
            <a:pPr indent="-260350" lvl="0" marL="285750" rtl="0" algn="l">
              <a:spcBef>
                <a:spcPts val="0"/>
              </a:spcBef>
              <a:spcAft>
                <a:spcPts val="0"/>
              </a:spcAft>
              <a:buClr>
                <a:schemeClr val="dk1"/>
              </a:buClr>
              <a:buSzPts val="1400"/>
              <a:buChar char="●"/>
            </a:pPr>
            <a:r>
              <a:rPr b="1" lang="en-US">
                <a:solidFill>
                  <a:schemeClr val="dk1"/>
                </a:solidFill>
              </a:rPr>
              <a:t>Image receptor: </a:t>
            </a:r>
            <a:r>
              <a:rPr lang="en-US">
                <a:solidFill>
                  <a:schemeClr val="dk1"/>
                </a:solidFill>
              </a:rPr>
              <a:t>New digital detector (retrofit) or digitizer/CR reader (CR)</a:t>
            </a:r>
            <a:endParaRPr>
              <a:solidFill>
                <a:schemeClr val="dk1"/>
              </a:solidFil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Image processing </a:t>
            </a:r>
            <a:r>
              <a:rPr b="0" i="0" lang="en-US" sz="1400" u="none" cap="none" strike="noStrike">
                <a:solidFill>
                  <a:schemeClr val="dk1"/>
                </a:solidFill>
                <a:latin typeface="Arial"/>
                <a:ea typeface="Arial"/>
                <a:cs typeface="Arial"/>
                <a:sym typeface="Arial"/>
              </a:rPr>
              <a:t>can be automatic using software (retrofit) or need digitization using CR reader (CR)</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Output </a:t>
            </a:r>
            <a:r>
              <a:rPr b="0" i="0" lang="en-US" sz="1400" u="none" cap="none" strike="noStrike">
                <a:solidFill>
                  <a:schemeClr val="dk1"/>
                </a:solidFill>
                <a:latin typeface="Arial"/>
                <a:ea typeface="Arial"/>
                <a:cs typeface="Arial"/>
                <a:sym typeface="Arial"/>
              </a:rPr>
              <a:t>is digital (DICOM,JPEG)</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 </a:t>
            </a:r>
            <a:r>
              <a:rPr b="0" i="0" lang="en-US" sz="1400" u="none" cap="none" strike="noStrike">
                <a:solidFill>
                  <a:schemeClr val="dk1"/>
                </a:solidFill>
                <a:latin typeface="Arial"/>
                <a:ea typeface="Arial"/>
                <a:cs typeface="Arial"/>
                <a:sym typeface="Arial"/>
              </a:rPr>
              <a:t>with PACS possible due to digital image format</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only possible after digitization</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Lower</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23"/>
                  </a:ext>
                </a:extLst>
              </a:rPr>
              <a:t> radiation dose efficiency than DR systems</a:t>
            </a:r>
            <a:endParaRPr b="0" i="0" sz="1400" u="none" cap="none" strike="noStrike">
              <a:solidFill>
                <a:srgbClr val="000000"/>
              </a:solidFill>
              <a:latin typeface="Arial"/>
              <a:ea typeface="Arial"/>
              <a:cs typeface="Arial"/>
              <a:sym typeface="Arial"/>
            </a:endParaRPr>
          </a:p>
        </p:txBody>
      </p:sp>
      <p:sp>
        <p:nvSpPr>
          <p:cNvPr id="2104" name="Google Shape;2104;gf1773862d2_0_218"/>
          <p:cNvSpPr txBox="1"/>
          <p:nvPr/>
        </p:nvSpPr>
        <p:spPr>
          <a:xfrm>
            <a:off x="7940525" y="3168925"/>
            <a:ext cx="3819300" cy="3124500"/>
          </a:xfrm>
          <a:prstGeom prst="rect">
            <a:avLst/>
          </a:prstGeom>
          <a:solidFill>
            <a:schemeClr val="lt1"/>
          </a:solidFill>
          <a:ln cap="flat" cmpd="sng" w="25400">
            <a:solidFill>
              <a:srgbClr val="FFF3D4"/>
            </a:solidFill>
            <a:prstDash val="solid"/>
            <a:round/>
            <a:headEnd len="sm" w="sm" type="none"/>
            <a:tailEnd len="sm" w="sm" type="none"/>
          </a:ln>
        </p:spPr>
        <p:txBody>
          <a:bodyPr anchorCtr="0" anchor="t" bIns="91425" lIns="91425" spcFirstLastPara="1" rIns="91425" wrap="square" tIns="91425">
            <a:spAutoFit/>
          </a:bodyPr>
          <a:lstStyle/>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Traditional method of X-ray imaging </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lang="en-US">
                <a:solidFill>
                  <a:schemeClr val="dk1"/>
                </a:solidFill>
              </a:rPr>
              <a:t>Image receptor</a:t>
            </a:r>
            <a:r>
              <a:rPr lang="en-US">
                <a:solidFill>
                  <a:schemeClr val="dk1"/>
                </a:solidFill>
              </a:rPr>
              <a:t>: Analog film</a:t>
            </a:r>
            <a:endParaRPr>
              <a:solidFill>
                <a:schemeClr val="dk1"/>
              </a:solidFil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Wet processing</a:t>
            </a:r>
            <a:r>
              <a:rPr b="0" i="0" lang="en-US" sz="1400" u="none" cap="none" strike="noStrike">
                <a:solidFill>
                  <a:schemeClr val="dk1"/>
                </a:solidFill>
                <a:latin typeface="Arial"/>
                <a:ea typeface="Arial"/>
                <a:cs typeface="Arial"/>
                <a:sym typeface="Arial"/>
              </a:rPr>
              <a:t> using trained human resources to generate final image </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Need trained human reader </a:t>
            </a:r>
            <a:r>
              <a:rPr b="0" i="0" lang="en-US" sz="1400" u="none" cap="none" strike="noStrike">
                <a:solidFill>
                  <a:schemeClr val="dk1"/>
                </a:solidFill>
                <a:latin typeface="Arial"/>
                <a:ea typeface="Arial"/>
                <a:cs typeface="Arial"/>
                <a:sym typeface="Arial"/>
              </a:rPr>
              <a:t>to interpret film, </a:t>
            </a:r>
            <a:r>
              <a:rPr b="1" i="0" lang="en-US" sz="1400" u="none" cap="none" strike="noStrike">
                <a:solidFill>
                  <a:schemeClr val="dk1"/>
                </a:solidFill>
                <a:latin typeface="Arial"/>
                <a:ea typeface="Arial"/>
                <a:cs typeface="Arial"/>
                <a:sym typeface="Arial"/>
              </a:rPr>
              <a:t>difficult to use in the field</a:t>
            </a:r>
            <a:endParaRPr b="1"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Output </a:t>
            </a:r>
            <a:r>
              <a:rPr b="0" i="0" lang="en-US" sz="1400" u="none" cap="none" strike="noStrike">
                <a:solidFill>
                  <a:schemeClr val="dk1"/>
                </a:solidFill>
                <a:latin typeface="Arial"/>
                <a:ea typeface="Arial"/>
                <a:cs typeface="Arial"/>
                <a:sym typeface="Arial"/>
              </a:rPr>
              <a:t>is the X-ray film</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 </a:t>
            </a:r>
            <a:r>
              <a:rPr b="0" i="0" lang="en-US" sz="1400" u="none" cap="none" strike="noStrike">
                <a:solidFill>
                  <a:schemeClr val="dk1"/>
                </a:solidFill>
                <a:latin typeface="Arial"/>
                <a:ea typeface="Arial"/>
                <a:cs typeface="Arial"/>
                <a:sym typeface="Arial"/>
              </a:rPr>
              <a:t>with PACS not possible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only possible after digitization</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Lower </a:t>
            </a:r>
            <a:r>
              <a:rPr b="0" i="0" lang="en-US" sz="1400" u="none" cap="none" strike="noStrike">
                <a:solidFill>
                  <a:schemeClr val="dk1"/>
                </a:solidFill>
                <a:latin typeface="Arial"/>
                <a:ea typeface="Arial"/>
                <a:cs typeface="Arial"/>
                <a:sym typeface="Arial"/>
              </a:rPr>
              <a:t>throughput possible due to complex image processing</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Poor </a:t>
            </a:r>
            <a:r>
              <a:rPr b="0" i="0" lang="en-US" sz="1400" u="none" cap="none" strike="noStrike">
                <a:solidFill>
                  <a:schemeClr val="dk1"/>
                </a:solidFill>
                <a:latin typeface="Arial"/>
                <a:ea typeface="Arial"/>
                <a:cs typeface="Arial"/>
                <a:sym typeface="Arial"/>
              </a:rPr>
              <a:t>radiation dose efficiency </a:t>
            </a:r>
            <a:endParaRPr b="0" i="0" sz="1400" u="none" cap="none" strike="noStrike">
              <a:solidFill>
                <a:srgbClr val="000000"/>
              </a:solidFill>
              <a:latin typeface="Arial"/>
              <a:ea typeface="Arial"/>
              <a:cs typeface="Arial"/>
              <a:sym typeface="Arial"/>
            </a:endParaRPr>
          </a:p>
        </p:txBody>
      </p:sp>
      <p:pic>
        <p:nvPicPr>
          <p:cNvPr id="2105" name="Google Shape;2105;gf1773862d2_0_218"/>
          <p:cNvPicPr preferRelativeResize="0"/>
          <p:nvPr/>
        </p:nvPicPr>
        <p:blipFill rotWithShape="1">
          <a:blip r:embed="rId6">
            <a:alphaModFix/>
          </a:blip>
          <a:srcRect b="0" l="0" r="0" t="0"/>
          <a:stretch/>
        </p:blipFill>
        <p:spPr>
          <a:xfrm>
            <a:off x="8318763" y="1888780"/>
            <a:ext cx="1527733" cy="1076124"/>
          </a:xfrm>
          <a:prstGeom prst="rect">
            <a:avLst/>
          </a:prstGeom>
          <a:noFill/>
          <a:ln>
            <a:noFill/>
          </a:ln>
          <a:effectLst>
            <a:outerShdw blurRad="292100" rotWithShape="0" algn="tl" dir="2700000" dist="139700">
              <a:srgbClr val="333333">
                <a:alpha val="63921"/>
              </a:srgbClr>
            </a:outerShdw>
          </a:effectLst>
        </p:spPr>
      </p:pic>
      <p:pic>
        <p:nvPicPr>
          <p:cNvPr id="2106" name="Google Shape;2106;gf1773862d2_0_218"/>
          <p:cNvPicPr preferRelativeResize="0"/>
          <p:nvPr/>
        </p:nvPicPr>
        <p:blipFill rotWithShape="1">
          <a:blip r:embed="rId7">
            <a:alphaModFix/>
          </a:blip>
          <a:srcRect b="0" l="0" r="0" t="0"/>
          <a:stretch/>
        </p:blipFill>
        <p:spPr>
          <a:xfrm>
            <a:off x="9927350" y="1760975"/>
            <a:ext cx="1453327" cy="1212850"/>
          </a:xfrm>
          <a:prstGeom prst="rect">
            <a:avLst/>
          </a:prstGeom>
          <a:noFill/>
          <a:ln>
            <a:noFill/>
          </a:ln>
          <a:effectLst>
            <a:outerShdw blurRad="292100" rotWithShape="0" algn="tl" dir="2700000" dist="139700">
              <a:srgbClr val="333333">
                <a:alpha val="63921"/>
              </a:srgbClr>
            </a:outerShdw>
          </a:effectLst>
        </p:spPr>
      </p:pic>
      <p:pic>
        <p:nvPicPr>
          <p:cNvPr id="2107" name="Google Shape;2107;gf1773862d2_0_218"/>
          <p:cNvPicPr preferRelativeResize="0"/>
          <p:nvPr/>
        </p:nvPicPr>
        <p:blipFill rotWithShape="1">
          <a:blip r:embed="rId8">
            <a:alphaModFix/>
          </a:blip>
          <a:srcRect b="0" l="0" r="0" t="0"/>
          <a:stretch/>
        </p:blipFill>
        <p:spPr>
          <a:xfrm>
            <a:off x="2066252" y="1786192"/>
            <a:ext cx="1140791" cy="1233375"/>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gf6a162d8cd_0_1693"/>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Clr>
                <a:srgbClr val="5C5F61"/>
              </a:buClr>
              <a:buSzPts val="3400"/>
              <a:buFont typeface="Arial"/>
              <a:buNone/>
            </a:pPr>
            <a:r>
              <a:rPr lang="en-US" sz="3400"/>
              <a:t>Introducing Ultra-portable X-ray (UP-XR)</a:t>
            </a:r>
            <a:endParaRPr/>
          </a:p>
        </p:txBody>
      </p:sp>
      <p:sp>
        <p:nvSpPr>
          <p:cNvPr id="2113" name="Google Shape;2113;gf6a162d8cd_0_1693"/>
          <p:cNvSpPr txBox="1"/>
          <p:nvPr>
            <p:ph idx="1" type="body"/>
          </p:nvPr>
        </p:nvSpPr>
        <p:spPr>
          <a:xfrm>
            <a:off x="6329430" y="367323"/>
            <a:ext cx="5245212" cy="5752489"/>
          </a:xfrm>
          <a:prstGeom prst="rect">
            <a:avLst/>
          </a:prstGeom>
          <a:noFill/>
          <a:ln>
            <a:noFill/>
          </a:ln>
        </p:spPr>
        <p:txBody>
          <a:bodyPr anchorCtr="0" anchor="t" bIns="45700" lIns="91425" spcFirstLastPara="1" rIns="91425" wrap="square" tIns="45700">
            <a:noAutofit/>
          </a:bodyPr>
          <a:lstStyle/>
          <a:p>
            <a:pPr indent="0" lvl="0" marL="38100" rtl="0" algn="l">
              <a:lnSpc>
                <a:spcPct val="110000"/>
              </a:lnSpc>
              <a:spcBef>
                <a:spcPts val="0"/>
              </a:spcBef>
              <a:spcAft>
                <a:spcPts val="0"/>
              </a:spcAft>
              <a:buClr>
                <a:schemeClr val="lt1"/>
              </a:buClr>
              <a:buSzPts val="2000"/>
              <a:buNone/>
            </a:pPr>
            <a:r>
              <a:rPr lang="en-US" sz="2000"/>
              <a:t>Advances in X-ray technology have resulted in increasingly portable “ultra-portable” digital X-ray systems. </a:t>
            </a:r>
            <a:endParaRPr/>
          </a:p>
          <a:p>
            <a:pPr indent="0" lvl="0" marL="38100" rtl="0" algn="l">
              <a:lnSpc>
                <a:spcPct val="110000"/>
              </a:lnSpc>
              <a:spcBef>
                <a:spcPts val="2400"/>
              </a:spcBef>
              <a:spcAft>
                <a:spcPts val="0"/>
              </a:spcAft>
              <a:buClr>
                <a:schemeClr val="lt1"/>
              </a:buClr>
              <a:buSzPts val="2000"/>
              <a:buNone/>
            </a:pPr>
            <a:r>
              <a:t/>
            </a:r>
            <a:endParaRPr sz="2000"/>
          </a:p>
          <a:p>
            <a:pPr indent="0" lvl="0" marL="38100" rtl="0" algn="l">
              <a:lnSpc>
                <a:spcPct val="110000"/>
              </a:lnSpc>
              <a:spcBef>
                <a:spcPts val="2400"/>
              </a:spcBef>
              <a:spcAft>
                <a:spcPts val="0"/>
              </a:spcAft>
              <a:buClr>
                <a:schemeClr val="lt1"/>
              </a:buClr>
              <a:buSzPts val="2000"/>
              <a:buNone/>
            </a:pPr>
            <a:r>
              <a:t/>
            </a:r>
            <a:endParaRPr sz="2000"/>
          </a:p>
          <a:p>
            <a:pPr indent="0" lvl="0" marL="38100" rtl="0" algn="l">
              <a:lnSpc>
                <a:spcPct val="110000"/>
              </a:lnSpc>
              <a:spcBef>
                <a:spcPts val="2400"/>
              </a:spcBef>
              <a:spcAft>
                <a:spcPts val="0"/>
              </a:spcAft>
              <a:buClr>
                <a:schemeClr val="lt1"/>
              </a:buClr>
              <a:buSzPts val="2000"/>
              <a:buNone/>
            </a:pPr>
            <a:r>
              <a:t/>
            </a:r>
            <a:endParaRPr sz="2000"/>
          </a:p>
          <a:p>
            <a:pPr indent="0" lvl="0" marL="38100" rtl="0" algn="l">
              <a:lnSpc>
                <a:spcPct val="110000"/>
              </a:lnSpc>
              <a:spcBef>
                <a:spcPts val="2400"/>
              </a:spcBef>
              <a:spcAft>
                <a:spcPts val="0"/>
              </a:spcAft>
              <a:buClr>
                <a:schemeClr val="lt1"/>
              </a:buClr>
              <a:buSzPts val="2000"/>
              <a:buNone/>
            </a:pPr>
            <a:r>
              <a:t/>
            </a:r>
            <a:endParaRPr sz="2000"/>
          </a:p>
          <a:p>
            <a:pPr indent="0" lvl="0" marL="457200" rtl="0" algn="l">
              <a:lnSpc>
                <a:spcPct val="110000"/>
              </a:lnSpc>
              <a:spcBef>
                <a:spcPts val="0"/>
              </a:spcBef>
              <a:spcAft>
                <a:spcPts val="0"/>
              </a:spcAft>
              <a:buSzPts val="3200"/>
              <a:buNone/>
            </a:pPr>
            <a:r>
              <a:t/>
            </a:r>
            <a:endParaRPr sz="2000"/>
          </a:p>
        </p:txBody>
      </p:sp>
      <p:sp>
        <p:nvSpPr>
          <p:cNvPr id="2114" name="Google Shape;2114;gf6a162d8cd_0_1693"/>
          <p:cNvSpPr txBox="1"/>
          <p:nvPr>
            <p:ph idx="4294967295" type="body"/>
          </p:nvPr>
        </p:nvSpPr>
        <p:spPr>
          <a:xfrm>
            <a:off x="362324" y="1715905"/>
            <a:ext cx="5245100" cy="554038"/>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Clr>
                <a:srgbClr val="5C5F61"/>
              </a:buClr>
              <a:buSzPts val="3200"/>
              <a:buNone/>
            </a:pPr>
            <a:r>
              <a:rPr lang="en-US" sz="2800">
                <a:solidFill>
                  <a:srgbClr val="262626"/>
                </a:solidFill>
              </a:rPr>
              <a:t>Types of </a:t>
            </a:r>
            <a:r>
              <a:rPr lang="en-US" sz="2800">
                <a:solidFill>
                  <a:srgbClr val="262626"/>
                </a:solidFill>
                <a:extLst>
                  <a:ext uri="http://customooxmlschemas.google.com/">
                    <go:slidesCustomData xmlns:go="http://customooxmlschemas.google.com/" textRoundtripDataId="24"/>
                  </a:ext>
                </a:extLst>
              </a:rPr>
              <a:t>radiographic</a:t>
            </a:r>
            <a:r>
              <a:rPr lang="en-US" sz="2800">
                <a:solidFill>
                  <a:srgbClr val="262626"/>
                </a:solidFill>
              </a:rPr>
              <a:t> systems:</a:t>
            </a:r>
            <a:endParaRPr sz="2800">
              <a:solidFill>
                <a:srgbClr val="262626"/>
              </a:solidFill>
            </a:endParaRPr>
          </a:p>
        </p:txBody>
      </p:sp>
      <p:pic>
        <p:nvPicPr>
          <p:cNvPr id="2115" name="Google Shape;2115;gf6a162d8cd_0_1693">
            <a:hlinkClick r:id="rId3"/>
          </p:cNvPr>
          <p:cNvPicPr preferRelativeResize="0"/>
          <p:nvPr/>
        </p:nvPicPr>
        <p:blipFill rotWithShape="1">
          <a:blip r:embed="rId4">
            <a:alphaModFix/>
          </a:blip>
          <a:srcRect b="0" l="0" r="0" t="0"/>
          <a:stretch/>
        </p:blipFill>
        <p:spPr>
          <a:xfrm rot="16">
            <a:off x="10059970" y="1932246"/>
            <a:ext cx="1769700" cy="2513562"/>
          </a:xfrm>
          <a:prstGeom prst="rect">
            <a:avLst/>
          </a:prstGeom>
          <a:noFill/>
          <a:ln>
            <a:noFill/>
          </a:ln>
          <a:effectLst>
            <a:outerShdw blurRad="292100" rotWithShape="0" algn="tl" dir="2700000" dist="139700">
              <a:srgbClr val="333333">
                <a:alpha val="63921"/>
              </a:srgbClr>
            </a:outerShdw>
          </a:effectLst>
        </p:spPr>
      </p:pic>
      <p:grpSp>
        <p:nvGrpSpPr>
          <p:cNvPr id="2116" name="Google Shape;2116;gf6a162d8cd_0_1693"/>
          <p:cNvGrpSpPr/>
          <p:nvPr/>
        </p:nvGrpSpPr>
        <p:grpSpPr>
          <a:xfrm>
            <a:off x="4017436" y="2464469"/>
            <a:ext cx="2134753" cy="3162098"/>
            <a:chOff x="3961247" y="2462723"/>
            <a:chExt cx="2134753" cy="3162098"/>
          </a:xfrm>
        </p:grpSpPr>
        <p:pic>
          <p:nvPicPr>
            <p:cNvPr id="2117" name="Google Shape;2117;gf6a162d8cd_0_1693"/>
            <p:cNvPicPr preferRelativeResize="0"/>
            <p:nvPr/>
          </p:nvPicPr>
          <p:blipFill rotWithShape="1">
            <a:blip r:embed="rId5">
              <a:alphaModFix/>
            </a:blip>
            <a:srcRect b="0" l="0" r="0" t="0"/>
            <a:stretch/>
          </p:blipFill>
          <p:spPr>
            <a:xfrm>
              <a:off x="4010258" y="2462723"/>
              <a:ext cx="1791141" cy="1561691"/>
            </a:xfrm>
            <a:prstGeom prst="rect">
              <a:avLst/>
            </a:prstGeom>
            <a:noFill/>
            <a:ln>
              <a:noFill/>
            </a:ln>
          </p:spPr>
        </p:pic>
        <p:sp>
          <p:nvSpPr>
            <p:cNvPr id="2118" name="Google Shape;2118;gf6a162d8cd_0_1693"/>
            <p:cNvSpPr txBox="1"/>
            <p:nvPr/>
          </p:nvSpPr>
          <p:spPr>
            <a:xfrm>
              <a:off x="3961247" y="4024413"/>
              <a:ext cx="2134753" cy="16004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Ultra-portable: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Low to moderate workload, battery powered, acceptable image quality, low radiation, field friendly </a:t>
              </a:r>
              <a:endParaRPr b="0" i="0" sz="1500" u="none" cap="none" strike="noStrike">
                <a:solidFill>
                  <a:srgbClr val="000000"/>
                </a:solidFill>
                <a:latin typeface="Arial"/>
                <a:ea typeface="Arial"/>
                <a:cs typeface="Arial"/>
                <a:sym typeface="Arial"/>
              </a:endParaRPr>
            </a:p>
          </p:txBody>
        </p:sp>
      </p:grpSp>
      <p:grpSp>
        <p:nvGrpSpPr>
          <p:cNvPr id="2119" name="Google Shape;2119;gf6a162d8cd_0_1693"/>
          <p:cNvGrpSpPr/>
          <p:nvPr/>
        </p:nvGrpSpPr>
        <p:grpSpPr>
          <a:xfrm>
            <a:off x="216993" y="2462723"/>
            <a:ext cx="1818238" cy="3162099"/>
            <a:chOff x="83181" y="2462723"/>
            <a:chExt cx="1818238" cy="3162099"/>
          </a:xfrm>
        </p:grpSpPr>
        <p:pic>
          <p:nvPicPr>
            <p:cNvPr id="2120" name="Google Shape;2120;gf6a162d8cd_0_1693"/>
            <p:cNvPicPr preferRelativeResize="0"/>
            <p:nvPr/>
          </p:nvPicPr>
          <p:blipFill rotWithShape="1">
            <a:blip r:embed="rId6">
              <a:alphaModFix/>
            </a:blip>
            <a:srcRect b="0" l="0" r="0" t="0"/>
            <a:stretch/>
          </p:blipFill>
          <p:spPr>
            <a:xfrm>
              <a:off x="83182" y="2462723"/>
              <a:ext cx="1753958" cy="1561690"/>
            </a:xfrm>
            <a:prstGeom prst="rect">
              <a:avLst/>
            </a:prstGeom>
            <a:noFill/>
            <a:ln>
              <a:noFill/>
            </a:ln>
          </p:spPr>
        </p:pic>
        <p:sp>
          <p:nvSpPr>
            <p:cNvPr id="2121" name="Google Shape;2121;gf6a162d8cd_0_1693"/>
            <p:cNvSpPr txBox="1"/>
            <p:nvPr/>
          </p:nvSpPr>
          <p:spPr>
            <a:xfrm>
              <a:off x="83181" y="4024414"/>
              <a:ext cx="1818238" cy="16004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Stationary:</a:t>
              </a:r>
              <a:r>
                <a:rPr b="0" i="0" lang="en-US" sz="17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High workload, stable electricity, general radiology, delivers high image quality</a:t>
              </a:r>
              <a:endParaRPr b="0" i="0" sz="1500" u="none" cap="none" strike="noStrike">
                <a:solidFill>
                  <a:srgbClr val="000000"/>
                </a:solidFill>
                <a:latin typeface="Arial"/>
                <a:ea typeface="Arial"/>
                <a:cs typeface="Arial"/>
                <a:sym typeface="Arial"/>
              </a:endParaRPr>
            </a:p>
          </p:txBody>
        </p:sp>
      </p:grpSp>
      <p:grpSp>
        <p:nvGrpSpPr>
          <p:cNvPr id="2122" name="Google Shape;2122;gf6a162d8cd_0_1693"/>
          <p:cNvGrpSpPr/>
          <p:nvPr/>
        </p:nvGrpSpPr>
        <p:grpSpPr>
          <a:xfrm>
            <a:off x="2071115" y="2462723"/>
            <a:ext cx="1899425" cy="3392930"/>
            <a:chOff x="1949481" y="2462723"/>
            <a:chExt cx="1899425" cy="3392930"/>
          </a:xfrm>
        </p:grpSpPr>
        <p:pic>
          <p:nvPicPr>
            <p:cNvPr id="2123" name="Google Shape;2123;gf6a162d8cd_0_1693"/>
            <p:cNvPicPr preferRelativeResize="0"/>
            <p:nvPr/>
          </p:nvPicPr>
          <p:blipFill rotWithShape="1">
            <a:blip r:embed="rId7">
              <a:alphaModFix/>
            </a:blip>
            <a:srcRect b="0" l="0" r="0" t="0"/>
            <a:stretch/>
          </p:blipFill>
          <p:spPr>
            <a:xfrm>
              <a:off x="2046886" y="2462723"/>
              <a:ext cx="1753958" cy="1561690"/>
            </a:xfrm>
            <a:prstGeom prst="rect">
              <a:avLst/>
            </a:prstGeom>
            <a:noFill/>
            <a:ln>
              <a:noFill/>
            </a:ln>
          </p:spPr>
        </p:pic>
        <p:sp>
          <p:nvSpPr>
            <p:cNvPr id="2124" name="Google Shape;2124;gf6a162d8cd_0_1693"/>
            <p:cNvSpPr txBox="1"/>
            <p:nvPr/>
          </p:nvSpPr>
          <p:spPr>
            <a:xfrm>
              <a:off x="1949481" y="4024413"/>
              <a:ext cx="1899425" cy="183124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Mobile: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Moderate workload, intermittent power supply, can be moved/rolled around, high image quality</a:t>
              </a:r>
              <a:endParaRPr b="0" i="0" sz="1500" u="none" cap="none" strike="noStrike">
                <a:solidFill>
                  <a:srgbClr val="000000"/>
                </a:solidFill>
                <a:latin typeface="Arial"/>
                <a:ea typeface="Arial"/>
                <a:cs typeface="Arial"/>
                <a:sym typeface="Arial"/>
              </a:endParaRPr>
            </a:p>
          </p:txBody>
        </p:sp>
      </p:grpSp>
      <p:sp>
        <p:nvSpPr>
          <p:cNvPr id="2125" name="Google Shape;2125;gf6a162d8cd_0_1693"/>
          <p:cNvSpPr txBox="1"/>
          <p:nvPr/>
        </p:nvSpPr>
        <p:spPr>
          <a:xfrm>
            <a:off x="6309000" y="1458675"/>
            <a:ext cx="3613738" cy="3848100"/>
          </a:xfrm>
          <a:prstGeom prst="rect">
            <a:avLst/>
          </a:prstGeom>
          <a:noFill/>
          <a:ln>
            <a:noFill/>
          </a:ln>
        </p:spPr>
        <p:txBody>
          <a:bodyPr anchorCtr="0" anchor="t" bIns="91425" lIns="91425" spcFirstLastPara="1" rIns="91425" wrap="square" tIns="91425">
            <a:spAutoFit/>
          </a:bodyPr>
          <a:lstStyle/>
          <a:p>
            <a:pPr indent="0" lvl="0" marL="38100" marR="0" rtl="0" algn="l">
              <a:lnSpc>
                <a:spcPct val="11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WHO-IAEA working group jointly developed minimum technical requirements for </a:t>
            </a:r>
            <a:endParaRPr b="0" i="0" sz="1400" u="none" cap="none" strike="noStrike">
              <a:solidFill>
                <a:srgbClr val="000000"/>
              </a:solidFill>
              <a:latin typeface="Arial"/>
              <a:ea typeface="Arial"/>
              <a:cs typeface="Arial"/>
              <a:sym typeface="Arial"/>
            </a:endParaRPr>
          </a:p>
          <a:p>
            <a:pPr indent="0" lvl="0" marL="38100" marR="0" rtl="0" algn="l">
              <a:lnSpc>
                <a:spcPct val="11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X-ray digital portable systems (published in August 2021).</a:t>
            </a:r>
            <a:endParaRPr b="0" i="0" sz="2000" u="none" cap="none" strike="noStrike">
              <a:solidFill>
                <a:schemeClr val="lt1"/>
              </a:solidFill>
              <a:latin typeface="Arial"/>
              <a:ea typeface="Arial"/>
              <a:cs typeface="Arial"/>
              <a:sym typeface="Arial"/>
            </a:endParaRPr>
          </a:p>
          <a:p>
            <a:pPr indent="0" lvl="0" marL="38100" marR="0" rtl="0" algn="l">
              <a:lnSpc>
                <a:spcPct val="110000"/>
              </a:lnSpc>
              <a:spcBef>
                <a:spcPts val="240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Recommended to support decision-making regarding the selection, incorporation, allocation and use of portable X-ray systems.</a:t>
            </a:r>
            <a:endParaRPr b="0" i="0" sz="2000" u="none" cap="none" strike="noStrike">
              <a:solidFill>
                <a:schemeClr val="lt1"/>
              </a:solidFill>
              <a:latin typeface="Arial"/>
              <a:ea typeface="Arial"/>
              <a:cs typeface="Arial"/>
              <a:sym typeface="Arial"/>
            </a:endParaRPr>
          </a:p>
        </p:txBody>
      </p:sp>
      <p:sp>
        <p:nvSpPr>
          <p:cNvPr id="2126" name="Google Shape;2126;gf6a162d8cd_0_1693"/>
          <p:cNvSpPr txBox="1"/>
          <p:nvPr/>
        </p:nvSpPr>
        <p:spPr>
          <a:xfrm>
            <a:off x="6309000" y="5360625"/>
            <a:ext cx="53505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Intended for health care providers, managers of imaging departments, procurement and regulatory agencies, policymakers, and planning officers in ministries of health.</a:t>
            </a:r>
            <a:endParaRPr b="0" i="0" sz="12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sp>
        <p:nvSpPr>
          <p:cNvPr id="2131" name="Google Shape;2131;p14"/>
          <p:cNvSpPr txBox="1"/>
          <p:nvPr>
            <p:ph type="title"/>
          </p:nvPr>
        </p:nvSpPr>
        <p:spPr>
          <a:xfrm>
            <a:off x="570071" y="360938"/>
            <a:ext cx="8956800" cy="8916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accent5"/>
              </a:buClr>
              <a:buSzPts val="3600"/>
              <a:buFont typeface="DM Sans Medium"/>
              <a:buNone/>
            </a:pPr>
            <a:r>
              <a:rPr lang="en-US" sz="3600">
                <a:solidFill>
                  <a:srgbClr val="DDA200"/>
                </a:solidFill>
              </a:rPr>
              <a:t>Introducing Ultra-portable X-ray (UP-XR)</a:t>
            </a:r>
            <a:endParaRPr>
              <a:solidFill>
                <a:srgbClr val="DDA200"/>
              </a:solidFill>
            </a:endParaRPr>
          </a:p>
        </p:txBody>
      </p:sp>
      <p:sp>
        <p:nvSpPr>
          <p:cNvPr id="2132" name="Google Shape;2132;p14"/>
          <p:cNvSpPr txBox="1"/>
          <p:nvPr>
            <p:ph idx="1" type="body"/>
          </p:nvPr>
        </p:nvSpPr>
        <p:spPr>
          <a:xfrm>
            <a:off x="570071" y="1552467"/>
            <a:ext cx="4225292" cy="44385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F6163"/>
              </a:buClr>
              <a:buSzPts val="2400"/>
              <a:buNone/>
            </a:pPr>
            <a:r>
              <a:rPr b="1" lang="en-US">
                <a:solidFill>
                  <a:srgbClr val="5F6163"/>
                </a:solidFill>
              </a:rPr>
              <a:t>Advantages of UP-XR:</a:t>
            </a:r>
            <a:br>
              <a:rPr b="1" lang="en-US">
                <a:solidFill>
                  <a:srgbClr val="5F6163"/>
                </a:solidFill>
              </a:rPr>
            </a:br>
            <a:endParaRPr b="1" sz="500">
              <a:solidFill>
                <a:srgbClr val="5F6163"/>
              </a:solidFill>
            </a:endParaRPr>
          </a:p>
          <a:p>
            <a:pPr indent="-250825" lvl="0" marL="288925" rtl="0" algn="l">
              <a:lnSpc>
                <a:spcPct val="100000"/>
              </a:lnSpc>
              <a:spcBef>
                <a:spcPts val="0"/>
              </a:spcBef>
              <a:spcAft>
                <a:spcPts val="0"/>
              </a:spcAft>
              <a:buClr>
                <a:srgbClr val="5C5F61"/>
              </a:buClr>
              <a:buSzPts val="1800"/>
              <a:buChar char="●"/>
            </a:pPr>
            <a:r>
              <a:rPr lang="en-US" sz="2000"/>
              <a:t>De-centralize X-ray screening and expand access</a:t>
            </a:r>
            <a:endParaRPr sz="3200"/>
          </a:p>
          <a:p>
            <a:pPr indent="-250825" lvl="0" marL="288925" rtl="0" algn="l">
              <a:lnSpc>
                <a:spcPct val="100000"/>
              </a:lnSpc>
              <a:spcBef>
                <a:spcPts val="1800"/>
              </a:spcBef>
              <a:spcAft>
                <a:spcPts val="0"/>
              </a:spcAft>
              <a:buClr>
                <a:srgbClr val="5C5F61"/>
              </a:buClr>
              <a:buSzPts val="1800"/>
              <a:buChar char="●"/>
            </a:pPr>
            <a:r>
              <a:rPr lang="en-US" sz="2000"/>
              <a:t>Built in battery operated </a:t>
            </a:r>
            <a:endParaRPr sz="2000"/>
          </a:p>
          <a:p>
            <a:pPr indent="-250825" lvl="0" marL="288925" rtl="0" algn="l">
              <a:lnSpc>
                <a:spcPct val="100000"/>
              </a:lnSpc>
              <a:spcBef>
                <a:spcPts val="1800"/>
              </a:spcBef>
              <a:spcAft>
                <a:spcPts val="0"/>
              </a:spcAft>
              <a:buClr>
                <a:srgbClr val="5C5F61"/>
              </a:buClr>
              <a:buSzPts val="1800"/>
              <a:buChar char="●"/>
            </a:pPr>
            <a:r>
              <a:rPr lang="en-US" sz="2000"/>
              <a:t>Low weight</a:t>
            </a:r>
            <a:r>
              <a:rPr lang="en-US" sz="2000">
                <a:latin typeface="Arial"/>
                <a:ea typeface="Arial"/>
                <a:cs typeface="Arial"/>
                <a:sym typeface="Arial"/>
              </a:rPr>
              <a:t>—</a:t>
            </a:r>
            <a:r>
              <a:rPr lang="en-US" sz="2000"/>
              <a:t>reduced physical strain on staff carrying or setting up the system </a:t>
            </a:r>
            <a:endParaRPr sz="3200"/>
          </a:p>
          <a:p>
            <a:pPr indent="-250825" lvl="0" marL="288925" rtl="0" algn="l">
              <a:lnSpc>
                <a:spcPct val="100000"/>
              </a:lnSpc>
              <a:spcBef>
                <a:spcPts val="1800"/>
              </a:spcBef>
              <a:spcAft>
                <a:spcPts val="0"/>
              </a:spcAft>
              <a:buClr>
                <a:srgbClr val="5C5F61"/>
              </a:buClr>
              <a:buSzPts val="1800"/>
              <a:buChar char="●"/>
            </a:pPr>
            <a:r>
              <a:rPr lang="en-US" sz="2000"/>
              <a:t>Reduced radiation exposure </a:t>
            </a:r>
            <a:endParaRPr sz="2000"/>
          </a:p>
          <a:p>
            <a:pPr indent="-250825" lvl="0" marL="288925" rtl="0" algn="l">
              <a:lnSpc>
                <a:spcPct val="100000"/>
              </a:lnSpc>
              <a:spcBef>
                <a:spcPts val="1800"/>
              </a:spcBef>
              <a:spcAft>
                <a:spcPts val="0"/>
              </a:spcAft>
              <a:buClr>
                <a:srgbClr val="5C5F61"/>
              </a:buClr>
              <a:buSzPts val="1800"/>
              <a:buChar char="●"/>
            </a:pPr>
            <a:r>
              <a:rPr lang="en-US" sz="2000"/>
              <a:t>Image quality reportedly comparable to stationary X-ray </a:t>
            </a:r>
            <a:endParaRPr sz="2000"/>
          </a:p>
        </p:txBody>
      </p:sp>
      <p:sp>
        <p:nvSpPr>
          <p:cNvPr id="2133" name="Google Shape;2133;p14"/>
          <p:cNvSpPr txBox="1"/>
          <p:nvPr>
            <p:ph idx="4294967295" type="body"/>
          </p:nvPr>
        </p:nvSpPr>
        <p:spPr>
          <a:xfrm>
            <a:off x="5428876" y="1552467"/>
            <a:ext cx="4278832" cy="4351337"/>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Clr>
                <a:srgbClr val="5F6163"/>
              </a:buClr>
              <a:buSzPts val="2400"/>
              <a:buNone/>
            </a:pPr>
            <a:r>
              <a:rPr b="1" lang="en-US" sz="2800">
                <a:solidFill>
                  <a:srgbClr val="5F6163"/>
                </a:solidFill>
              </a:rPr>
              <a:t>Disadvantages of UP-XR: </a:t>
            </a:r>
            <a:endParaRPr sz="2800"/>
          </a:p>
          <a:p>
            <a:pPr indent="0" lvl="0" marL="0" rtl="0" algn="l">
              <a:lnSpc>
                <a:spcPct val="110000"/>
              </a:lnSpc>
              <a:spcBef>
                <a:spcPts val="500"/>
              </a:spcBef>
              <a:spcAft>
                <a:spcPts val="0"/>
              </a:spcAft>
              <a:buClr>
                <a:schemeClr val="dk1"/>
              </a:buClr>
              <a:buSzPts val="500"/>
              <a:buNone/>
            </a:pPr>
            <a:r>
              <a:t/>
            </a:r>
            <a:endParaRPr b="1" sz="500">
              <a:solidFill>
                <a:srgbClr val="0EB0ED"/>
              </a:solidFill>
            </a:endParaRPr>
          </a:p>
          <a:p>
            <a:pPr indent="-250825" lvl="0" marL="288925" rtl="0" algn="l">
              <a:lnSpc>
                <a:spcPct val="100000"/>
              </a:lnSpc>
              <a:spcBef>
                <a:spcPts val="0"/>
              </a:spcBef>
              <a:spcAft>
                <a:spcPts val="0"/>
              </a:spcAft>
              <a:buClr>
                <a:srgbClr val="5C5F61"/>
              </a:buClr>
              <a:buSzPts val="1800"/>
              <a:buFont typeface="Arial"/>
              <a:buChar char="●"/>
            </a:pPr>
            <a:r>
              <a:rPr lang="en-US" sz="2000">
                <a:solidFill>
                  <a:srgbClr val="5C5F61"/>
                </a:solidFill>
              </a:rPr>
              <a:t>Limited battery life when operating devices without connection to electrical mains </a:t>
            </a:r>
            <a:endParaRPr sz="2000">
              <a:solidFill>
                <a:srgbClr val="5C5F61"/>
              </a:solidFill>
            </a:endParaRPr>
          </a:p>
          <a:p>
            <a:pPr indent="-250825" lvl="0" marL="288925" rtl="0" algn="l">
              <a:lnSpc>
                <a:spcPct val="100000"/>
              </a:lnSpc>
              <a:spcBef>
                <a:spcPts val="1800"/>
              </a:spcBef>
              <a:spcAft>
                <a:spcPts val="0"/>
              </a:spcAft>
              <a:buClr>
                <a:srgbClr val="5C5F61"/>
              </a:buClr>
              <a:buSzPts val="1800"/>
              <a:buFont typeface="Arial"/>
              <a:buChar char="●"/>
            </a:pPr>
            <a:r>
              <a:rPr lang="en-US" sz="2000">
                <a:solidFill>
                  <a:srgbClr val="5C5F61"/>
                </a:solidFill>
              </a:rPr>
              <a:t>Low to medium throughput </a:t>
            </a:r>
            <a:endParaRPr sz="2000">
              <a:solidFill>
                <a:srgbClr val="5C5F61"/>
              </a:solidFill>
            </a:endParaRPr>
          </a:p>
          <a:p>
            <a:pPr indent="-250825" lvl="0" marL="288925" rtl="0" algn="l">
              <a:lnSpc>
                <a:spcPct val="100000"/>
              </a:lnSpc>
              <a:spcBef>
                <a:spcPts val="1800"/>
              </a:spcBef>
              <a:spcAft>
                <a:spcPts val="0"/>
              </a:spcAft>
              <a:buClr>
                <a:srgbClr val="5C5F61"/>
              </a:buClr>
              <a:buSzPts val="1800"/>
              <a:buFont typeface="Arial"/>
              <a:buChar char="●"/>
            </a:pPr>
            <a:r>
              <a:rPr lang="en-US" sz="2000">
                <a:solidFill>
                  <a:srgbClr val="5C5F61"/>
                </a:solidFill>
              </a:rPr>
              <a:t>More portable detector and generator stands may be more manual to operate </a:t>
            </a:r>
            <a:endParaRPr sz="2800"/>
          </a:p>
        </p:txBody>
      </p:sp>
      <p:cxnSp>
        <p:nvCxnSpPr>
          <p:cNvPr id="2134" name="Google Shape;2134;p14"/>
          <p:cNvCxnSpPr/>
          <p:nvPr/>
        </p:nvCxnSpPr>
        <p:spPr>
          <a:xfrm>
            <a:off x="5103132" y="1471386"/>
            <a:ext cx="0" cy="4513500"/>
          </a:xfrm>
          <a:prstGeom prst="straightConnector1">
            <a:avLst/>
          </a:prstGeom>
          <a:noFill/>
          <a:ln cap="flat" cmpd="sng" w="38100">
            <a:solidFill>
              <a:schemeClr val="accent2"/>
            </a:solidFill>
            <a:prstDash val="lgDash"/>
            <a:round/>
            <a:headEnd len="sm" w="sm" type="none"/>
            <a:tailEnd len="sm" w="sm" type="none"/>
          </a:ln>
          <a:effectLst>
            <a:outerShdw blurRad="40000" rotWithShape="0" dir="5400000" dist="23000">
              <a:srgbClr val="000000">
                <a:alpha val="34117"/>
              </a:srgbClr>
            </a:outerShdw>
          </a:effectLst>
        </p:spPr>
      </p:cxn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g168f5c5fe61_0_0"/>
          <p:cNvSpPr txBox="1"/>
          <p:nvPr>
            <p:ph type="title"/>
          </p:nvPr>
        </p:nvSpPr>
        <p:spPr>
          <a:xfrm>
            <a:off x="5260941" y="3559877"/>
            <a:ext cx="6152100" cy="393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3000"/>
              <a:buFont typeface="DM Sans Medium"/>
              <a:buNone/>
            </a:pPr>
            <a:r>
              <a:rPr lang="en-US"/>
              <a:t>FUJIFILM XAIR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g168f5c5fe61_0_5"/>
          <p:cNvSpPr txBox="1"/>
          <p:nvPr/>
        </p:nvSpPr>
        <p:spPr>
          <a:xfrm>
            <a:off x="1535476" y="262276"/>
            <a:ext cx="2847900" cy="4617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63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chemeClr val="lt1"/>
                </a:solidFill>
                <a:latin typeface="Arial"/>
                <a:ea typeface="Arial"/>
                <a:cs typeface="Arial"/>
                <a:sym typeface="Arial"/>
              </a:rPr>
              <a:t>Core System</a:t>
            </a:r>
            <a:endParaRPr b="0" i="0" sz="2000" u="none" cap="none" strike="noStrike">
              <a:solidFill>
                <a:srgbClr val="000000"/>
              </a:solidFill>
              <a:latin typeface="Arial"/>
              <a:ea typeface="Arial"/>
              <a:cs typeface="Arial"/>
              <a:sym typeface="Arial"/>
            </a:endParaRPr>
          </a:p>
        </p:txBody>
      </p:sp>
      <p:sp>
        <p:nvSpPr>
          <p:cNvPr id="2146" name="Google Shape;2146;g168f5c5fe61_0_5"/>
          <p:cNvSpPr txBox="1"/>
          <p:nvPr/>
        </p:nvSpPr>
        <p:spPr>
          <a:xfrm>
            <a:off x="10128156" y="6133500"/>
            <a:ext cx="1677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 stand</a:t>
            </a:r>
            <a:endParaRPr b="0" i="0" sz="1400" u="none" cap="none" strike="noStrike">
              <a:solidFill>
                <a:srgbClr val="000000"/>
              </a:solidFill>
              <a:latin typeface="Arial"/>
              <a:ea typeface="Arial"/>
              <a:cs typeface="Arial"/>
              <a:sym typeface="Arial"/>
            </a:endParaRPr>
          </a:p>
        </p:txBody>
      </p:sp>
      <p:sp>
        <p:nvSpPr>
          <p:cNvPr id="2147" name="Google Shape;2147;g168f5c5fe61_0_5"/>
          <p:cNvSpPr txBox="1"/>
          <p:nvPr/>
        </p:nvSpPr>
        <p:spPr>
          <a:xfrm>
            <a:off x="9884064" y="2702614"/>
            <a:ext cx="1728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sp>
        <p:nvSpPr>
          <p:cNvPr id="2148" name="Google Shape;2148;g168f5c5fe61_0_5"/>
          <p:cNvSpPr txBox="1"/>
          <p:nvPr/>
        </p:nvSpPr>
        <p:spPr>
          <a:xfrm>
            <a:off x="5982031" y="2702581"/>
            <a:ext cx="2067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sp>
        <p:nvSpPr>
          <p:cNvPr id="2149" name="Google Shape;2149;g168f5c5fe61_0_5"/>
          <p:cNvSpPr txBox="1"/>
          <p:nvPr/>
        </p:nvSpPr>
        <p:spPr>
          <a:xfrm>
            <a:off x="33231" y="787308"/>
            <a:ext cx="5852400" cy="53718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CE-marked for Medical Device Systems and Procedure Packs </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The</a:t>
            </a:r>
            <a:r>
              <a:rPr b="1" i="0" lang="en-US" sz="1600" u="none" cap="none" strike="noStrike">
                <a:solidFill>
                  <a:schemeClr val="dk1"/>
                </a:solidFill>
                <a:latin typeface="Arial"/>
                <a:ea typeface="Arial"/>
                <a:cs typeface="Arial"/>
                <a:sym typeface="Arial"/>
              </a:rPr>
              <a:t> generator, detector, and console </a:t>
            </a:r>
            <a:r>
              <a:rPr b="0" i="0" lang="en-US" sz="1600" u="none" cap="none" strike="noStrike">
                <a:solidFill>
                  <a:schemeClr val="dk1"/>
                </a:solidFill>
                <a:latin typeface="Arial"/>
                <a:ea typeface="Arial"/>
                <a:cs typeface="Arial"/>
                <a:sym typeface="Arial"/>
              </a:rPr>
              <a:t>all have</a:t>
            </a:r>
            <a:r>
              <a:rPr b="1" i="0" lang="en-US" sz="1600" u="none" cap="none" strike="noStrike">
                <a:solidFill>
                  <a:schemeClr val="dk1"/>
                </a:solidFill>
                <a:latin typeface="Arial"/>
                <a:ea typeface="Arial"/>
                <a:cs typeface="Arial"/>
                <a:sym typeface="Arial"/>
              </a:rPr>
              <a:t> built-in Li-ion</a:t>
            </a:r>
            <a:r>
              <a:rPr b="0" i="0" lang="en-US" sz="1600" u="none" cap="none" strike="noStrike">
                <a:solidFill>
                  <a:schemeClr val="dk1"/>
                </a:solidFill>
                <a:latin typeface="Arial"/>
                <a:ea typeface="Arial"/>
                <a:cs typeface="Arial"/>
                <a:sym typeface="Arial"/>
              </a:rPr>
              <a:t> batteries, allowing use in the field without electricity for limited periods of time.</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generator</a:t>
            </a:r>
            <a:r>
              <a:rPr b="0" i="0" lang="en-US" sz="1600" u="none" cap="none" strike="noStrike">
                <a:solidFill>
                  <a:srgbClr val="000000"/>
                </a:solidFill>
                <a:latin typeface="Arial"/>
                <a:ea typeface="Arial"/>
                <a:cs typeface="Arial"/>
                <a:sym typeface="Arial"/>
              </a:rPr>
              <a:t> is provided with a </a:t>
            </a:r>
            <a:r>
              <a:rPr b="1" i="0" lang="en-US" sz="1600" u="none" cap="none" strike="noStrike">
                <a:solidFill>
                  <a:srgbClr val="000000"/>
                </a:solidFill>
                <a:latin typeface="Arial"/>
                <a:ea typeface="Arial"/>
                <a:cs typeface="Arial"/>
                <a:sym typeface="Arial"/>
              </a:rPr>
              <a:t>handswitch </a:t>
            </a:r>
            <a:r>
              <a:rPr b="0" i="0" lang="en-US" sz="1600" u="none" cap="none" strike="noStrike">
                <a:solidFill>
                  <a:srgbClr val="000000"/>
                </a:solidFill>
                <a:latin typeface="Arial"/>
                <a:ea typeface="Arial"/>
                <a:cs typeface="Arial"/>
                <a:sym typeface="Arial"/>
              </a:rPr>
              <a:t>to allow the remote operation of the system from a distance of 2.5 meters.</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Light-weight and collapsible </a:t>
            </a:r>
            <a:r>
              <a:rPr b="1" i="0" lang="en-US" sz="1600" u="none" cap="none" strike="noStrike">
                <a:solidFill>
                  <a:srgbClr val="000000"/>
                </a:solidFill>
                <a:latin typeface="Arial"/>
                <a:ea typeface="Arial"/>
                <a:cs typeface="Arial"/>
                <a:sym typeface="Arial"/>
              </a:rPr>
              <a:t>generator stand </a:t>
            </a:r>
            <a:r>
              <a:rPr b="0" i="0" lang="en-US" sz="1600" u="none" cap="none" strike="noStrike">
                <a:solidFill>
                  <a:srgbClr val="000000"/>
                </a:solidFill>
                <a:latin typeface="Arial"/>
                <a:ea typeface="Arial"/>
                <a:cs typeface="Arial"/>
                <a:sym typeface="Arial"/>
              </a:rPr>
              <a:t>with vertical adjustment from 38-164 cm and capable of 90 degree rotation.</a:t>
            </a:r>
            <a:endParaRPr b="1"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Light-weight and collapsible </a:t>
            </a:r>
            <a:r>
              <a:rPr b="1" i="0" lang="en-US" sz="1600" u="none" cap="none" strike="noStrike">
                <a:solidFill>
                  <a:srgbClr val="000000"/>
                </a:solidFill>
                <a:latin typeface="Arial"/>
                <a:ea typeface="Arial"/>
                <a:cs typeface="Arial"/>
                <a:sym typeface="Arial"/>
              </a:rPr>
              <a:t>detector stand </a:t>
            </a:r>
            <a:r>
              <a:rPr b="0" i="0" lang="en-US" sz="1600" u="none" cap="none" strike="noStrike">
                <a:solidFill>
                  <a:srgbClr val="000000"/>
                </a:solidFill>
                <a:latin typeface="Arial"/>
                <a:ea typeface="Arial"/>
                <a:cs typeface="Arial"/>
                <a:sym typeface="Arial"/>
              </a:rPr>
              <a:t>that can support the detector both vertically and horizontally.</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Console</a:t>
            </a:r>
            <a:r>
              <a:rPr b="0" i="0" lang="en-US" sz="1600" u="none" cap="none" strike="noStrike">
                <a:solidFill>
                  <a:srgbClr val="000000"/>
                </a:solidFill>
                <a:latin typeface="Arial"/>
                <a:ea typeface="Arial"/>
                <a:cs typeface="Arial"/>
                <a:sym typeface="Arial"/>
              </a:rPr>
              <a:t> </a:t>
            </a:r>
            <a:r>
              <a:rPr b="1" i="0" lang="en-US" sz="1600" u="none" cap="none" strike="noStrike">
                <a:solidFill>
                  <a:srgbClr val="000000"/>
                </a:solidFill>
                <a:latin typeface="Arial"/>
                <a:ea typeface="Arial"/>
                <a:cs typeface="Arial"/>
                <a:sym typeface="Arial"/>
              </a:rPr>
              <a:t>Advance </a:t>
            </a:r>
            <a:r>
              <a:rPr b="0" i="0" lang="en-US" sz="1600" u="none" cap="none" strike="noStrike">
                <a:solidFill>
                  <a:srgbClr val="000000"/>
                </a:solidFill>
                <a:latin typeface="Arial"/>
                <a:ea typeface="Arial"/>
                <a:cs typeface="Arial"/>
                <a:sym typeface="Arial"/>
              </a:rPr>
              <a:t>has image processing and manipulation software installed and also provides the link to CAD4TB.</a:t>
            </a:r>
            <a:endParaRPr b="0" i="0" sz="1600" u="none" cap="none" strike="noStrike">
              <a:solidFill>
                <a:srgbClr val="000000"/>
              </a:solidFill>
              <a:latin typeface="Arial"/>
              <a:ea typeface="Arial"/>
              <a:cs typeface="Arial"/>
              <a:sym typeface="Arial"/>
            </a:endParaRPr>
          </a:p>
        </p:txBody>
      </p:sp>
      <p:sp>
        <p:nvSpPr>
          <p:cNvPr id="2150" name="Google Shape;2150;g168f5c5fe61_0_5"/>
          <p:cNvSpPr txBox="1"/>
          <p:nvPr/>
        </p:nvSpPr>
        <p:spPr>
          <a:xfrm>
            <a:off x="7947197" y="4152617"/>
            <a:ext cx="1873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Console Advance</a:t>
            </a:r>
            <a:endParaRPr b="0" i="0" sz="1400" u="none" cap="none" strike="noStrike">
              <a:solidFill>
                <a:srgbClr val="000000"/>
              </a:solidFill>
              <a:latin typeface="Arial"/>
              <a:ea typeface="Arial"/>
              <a:cs typeface="Arial"/>
              <a:sym typeface="Arial"/>
            </a:endParaRPr>
          </a:p>
        </p:txBody>
      </p:sp>
      <p:sp>
        <p:nvSpPr>
          <p:cNvPr id="2151" name="Google Shape;2151;g168f5c5fe61_0_5"/>
          <p:cNvSpPr txBox="1"/>
          <p:nvPr/>
        </p:nvSpPr>
        <p:spPr>
          <a:xfrm>
            <a:off x="6161788" y="78000"/>
            <a:ext cx="60492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a:t>
            </a:r>
            <a:r>
              <a:rPr b="1" i="0" lang="en-US" sz="1700" u="none" cap="none" strike="noStrike">
                <a:solidFill>
                  <a:schemeClr val="dk1"/>
                </a:solidFill>
                <a:latin typeface="Arial"/>
                <a:ea typeface="Arial"/>
                <a:cs typeface="Arial"/>
                <a:sym typeface="Arial"/>
              </a:rPr>
              <a:t>core system </a:t>
            </a:r>
            <a:r>
              <a:rPr b="0" i="0" lang="en-US" sz="1700" u="none" cap="none" strike="noStrike">
                <a:solidFill>
                  <a:schemeClr val="dk1"/>
                </a:solidFill>
                <a:latin typeface="Arial"/>
                <a:ea typeface="Arial"/>
                <a:cs typeface="Arial"/>
                <a:sym typeface="Arial"/>
              </a:rPr>
              <a:t>consists of an ultra-lightweight </a:t>
            </a:r>
            <a:r>
              <a:rPr b="1" i="0" lang="en-US" sz="1700" u="none" cap="none" strike="noStrike">
                <a:solidFill>
                  <a:schemeClr val="dk1"/>
                </a:solidFill>
                <a:latin typeface="Arial"/>
                <a:ea typeface="Arial"/>
                <a:cs typeface="Arial"/>
                <a:sym typeface="Arial"/>
              </a:rPr>
              <a:t>X-ray generator (FDR Xair XD2000), wireless FDR X-ray detector (FDR D-EVO II) </a:t>
            </a:r>
            <a:r>
              <a:rPr b="0" i="0" lang="en-US" sz="1700" u="none" cap="none" strike="noStrike">
                <a:solidFill>
                  <a:schemeClr val="dk1"/>
                </a:solidFill>
                <a:latin typeface="Arial"/>
                <a:ea typeface="Arial"/>
                <a:cs typeface="Arial"/>
                <a:sym typeface="Arial"/>
              </a:rPr>
              <a:t>and </a:t>
            </a:r>
            <a:r>
              <a:rPr b="1" i="0" lang="en-US" sz="1700" u="none" cap="none" strike="noStrike">
                <a:solidFill>
                  <a:schemeClr val="dk1"/>
                </a:solidFill>
                <a:latin typeface="Arial"/>
                <a:ea typeface="Arial"/>
                <a:cs typeface="Arial"/>
                <a:sym typeface="Arial"/>
              </a:rPr>
              <a:t>HP Console Advance (DR-ID 300CL). </a:t>
            </a:r>
            <a:endParaRPr b="0" i="0" sz="1400" u="none" cap="none" strike="noStrike">
              <a:solidFill>
                <a:srgbClr val="000000"/>
              </a:solidFill>
              <a:latin typeface="Arial"/>
              <a:ea typeface="Arial"/>
              <a:cs typeface="Arial"/>
              <a:sym typeface="Arial"/>
            </a:endParaRPr>
          </a:p>
        </p:txBody>
      </p:sp>
      <p:pic>
        <p:nvPicPr>
          <p:cNvPr descr="A picture containing kitchen appliance&#10;&#10;Description automatically generated" id="2152" name="Google Shape;2152;g168f5c5fe61_0_5"/>
          <p:cNvPicPr preferRelativeResize="0"/>
          <p:nvPr/>
        </p:nvPicPr>
        <p:blipFill rotWithShape="1">
          <a:blip r:embed="rId3">
            <a:alphaModFix/>
          </a:blip>
          <a:srcRect b="0" l="0" r="0" t="0"/>
          <a:stretch/>
        </p:blipFill>
        <p:spPr>
          <a:xfrm>
            <a:off x="9795681" y="1542574"/>
            <a:ext cx="2009775" cy="1113155"/>
          </a:xfrm>
          <a:prstGeom prst="rect">
            <a:avLst/>
          </a:prstGeom>
          <a:noFill/>
          <a:ln>
            <a:noFill/>
          </a:ln>
        </p:spPr>
      </p:pic>
      <p:pic>
        <p:nvPicPr>
          <p:cNvPr descr="A picture containing text, electronics, computer&#10;&#10;Description automatically generated" id="2153" name="Google Shape;2153;g168f5c5fe61_0_5"/>
          <p:cNvPicPr preferRelativeResize="0"/>
          <p:nvPr/>
        </p:nvPicPr>
        <p:blipFill rotWithShape="1">
          <a:blip r:embed="rId4">
            <a:alphaModFix/>
          </a:blip>
          <a:srcRect b="0" l="0" r="0" t="0"/>
          <a:stretch/>
        </p:blipFill>
        <p:spPr>
          <a:xfrm>
            <a:off x="7896325" y="2702614"/>
            <a:ext cx="1974951" cy="1562180"/>
          </a:xfrm>
          <a:prstGeom prst="rect">
            <a:avLst/>
          </a:prstGeom>
          <a:noFill/>
          <a:ln>
            <a:noFill/>
          </a:ln>
        </p:spPr>
      </p:pic>
      <p:pic>
        <p:nvPicPr>
          <p:cNvPr descr="A picture containing indoor, white, computer&#10;&#10;Description automatically generated" id="2154" name="Google Shape;2154;g168f5c5fe61_0_5"/>
          <p:cNvPicPr preferRelativeResize="0"/>
          <p:nvPr/>
        </p:nvPicPr>
        <p:blipFill rotWithShape="1">
          <a:blip r:embed="rId5">
            <a:alphaModFix/>
          </a:blip>
          <a:srcRect b="0" l="0" r="0" t="0"/>
          <a:stretch/>
        </p:blipFill>
        <p:spPr>
          <a:xfrm>
            <a:off x="6643189" y="1182148"/>
            <a:ext cx="983029" cy="1562180"/>
          </a:xfrm>
          <a:prstGeom prst="rect">
            <a:avLst/>
          </a:prstGeom>
          <a:noFill/>
          <a:ln>
            <a:noFill/>
          </a:ln>
        </p:spPr>
      </p:pic>
      <p:pic>
        <p:nvPicPr>
          <p:cNvPr descr="A close-up of two swords&#10;&#10;Description automatically generated with low confidence" id="2155" name="Google Shape;2155;g168f5c5fe61_0_5"/>
          <p:cNvPicPr preferRelativeResize="0"/>
          <p:nvPr/>
        </p:nvPicPr>
        <p:blipFill rotWithShape="1">
          <a:blip r:embed="rId6">
            <a:alphaModFix/>
          </a:blip>
          <a:srcRect b="0" l="0" r="0" t="0"/>
          <a:stretch/>
        </p:blipFill>
        <p:spPr>
          <a:xfrm>
            <a:off x="6252138" y="3819809"/>
            <a:ext cx="1866297" cy="2306894"/>
          </a:xfrm>
          <a:prstGeom prst="rect">
            <a:avLst/>
          </a:prstGeom>
          <a:noFill/>
          <a:ln>
            <a:noFill/>
          </a:ln>
        </p:spPr>
      </p:pic>
      <p:pic>
        <p:nvPicPr>
          <p:cNvPr descr="A picture containing tripod, dark, light&#10;&#10;Description automatically generated" id="2156" name="Google Shape;2156;g168f5c5fe61_0_5"/>
          <p:cNvPicPr preferRelativeResize="0"/>
          <p:nvPr/>
        </p:nvPicPr>
        <p:blipFill rotWithShape="1">
          <a:blip r:embed="rId7">
            <a:alphaModFix/>
          </a:blip>
          <a:srcRect b="0" l="0" r="0" t="0"/>
          <a:stretch/>
        </p:blipFill>
        <p:spPr>
          <a:xfrm>
            <a:off x="9943934" y="3819947"/>
            <a:ext cx="1920333" cy="2244545"/>
          </a:xfrm>
          <a:prstGeom prst="rect">
            <a:avLst/>
          </a:prstGeom>
          <a:noFill/>
          <a:ln>
            <a:noFill/>
          </a:ln>
        </p:spPr>
      </p:pic>
      <p:sp>
        <p:nvSpPr>
          <p:cNvPr id="2157" name="Google Shape;2157;g168f5c5fe61_0_5"/>
          <p:cNvSpPr txBox="1"/>
          <p:nvPr/>
        </p:nvSpPr>
        <p:spPr>
          <a:xfrm>
            <a:off x="6372521" y="6064492"/>
            <a:ext cx="1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sp>
        <p:nvSpPr>
          <p:cNvPr id="2162" name="Google Shape;2162;g168f5c5fe61_0_21"/>
          <p:cNvSpPr txBox="1"/>
          <p:nvPr/>
        </p:nvSpPr>
        <p:spPr>
          <a:xfrm>
            <a:off x="1239096" y="264884"/>
            <a:ext cx="3148800" cy="5694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63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3100" u="none" cap="none" strike="noStrike">
                <a:solidFill>
                  <a:schemeClr val="lt1"/>
                </a:solidFill>
                <a:latin typeface="Arial"/>
                <a:ea typeface="Arial"/>
                <a:cs typeface="Arial"/>
                <a:sym typeface="Arial"/>
              </a:rPr>
              <a:t>Accessories</a:t>
            </a:r>
            <a:endParaRPr b="0" i="0" sz="2700" u="none" cap="none" strike="noStrike">
              <a:solidFill>
                <a:srgbClr val="000000"/>
              </a:solidFill>
              <a:latin typeface="Arial"/>
              <a:ea typeface="Arial"/>
              <a:cs typeface="Arial"/>
              <a:sym typeface="Arial"/>
            </a:endParaRPr>
          </a:p>
        </p:txBody>
      </p:sp>
      <p:sp>
        <p:nvSpPr>
          <p:cNvPr id="2163" name="Google Shape;2163;g168f5c5fe61_0_21"/>
          <p:cNvSpPr txBox="1"/>
          <p:nvPr/>
        </p:nvSpPr>
        <p:spPr>
          <a:xfrm>
            <a:off x="5963849" y="1960539"/>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Radiation protection equipment</a:t>
            </a:r>
            <a:endParaRPr b="0" i="0" sz="1400" u="none" cap="none" strike="noStrike">
              <a:solidFill>
                <a:srgbClr val="000000"/>
              </a:solidFill>
              <a:latin typeface="Arial"/>
              <a:ea typeface="Arial"/>
              <a:cs typeface="Arial"/>
              <a:sym typeface="Arial"/>
            </a:endParaRPr>
          </a:p>
        </p:txBody>
      </p:sp>
      <p:sp>
        <p:nvSpPr>
          <p:cNvPr id="2164" name="Google Shape;2164;g168f5c5fe61_0_21"/>
          <p:cNvSpPr txBox="1"/>
          <p:nvPr/>
        </p:nvSpPr>
        <p:spPr>
          <a:xfrm>
            <a:off x="5963849" y="4437821"/>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Supplementary and external power sources</a:t>
            </a:r>
            <a:endParaRPr b="0" i="0" sz="1400" u="none" cap="none" strike="noStrike">
              <a:solidFill>
                <a:srgbClr val="000000"/>
              </a:solidFill>
              <a:latin typeface="Arial"/>
              <a:ea typeface="Arial"/>
              <a:cs typeface="Arial"/>
              <a:sym typeface="Arial"/>
            </a:endParaRPr>
          </a:p>
        </p:txBody>
      </p:sp>
      <p:grpSp>
        <p:nvGrpSpPr>
          <p:cNvPr id="2165" name="Google Shape;2165;g168f5c5fe61_0_21"/>
          <p:cNvGrpSpPr/>
          <p:nvPr/>
        </p:nvGrpSpPr>
        <p:grpSpPr>
          <a:xfrm>
            <a:off x="6282225" y="2622708"/>
            <a:ext cx="2457207" cy="1612588"/>
            <a:chOff x="5935549" y="2448540"/>
            <a:chExt cx="2608500" cy="1691408"/>
          </a:xfrm>
        </p:grpSpPr>
        <p:grpSp>
          <p:nvGrpSpPr>
            <p:cNvPr id="2166" name="Google Shape;2166;g168f5c5fe61_0_21"/>
            <p:cNvGrpSpPr/>
            <p:nvPr/>
          </p:nvGrpSpPr>
          <p:grpSpPr>
            <a:xfrm>
              <a:off x="6367836" y="2448540"/>
              <a:ext cx="1742739" cy="1070244"/>
              <a:chOff x="6572294" y="2380282"/>
              <a:chExt cx="1742739" cy="1070244"/>
            </a:xfrm>
          </p:grpSpPr>
          <p:pic>
            <p:nvPicPr>
              <p:cNvPr id="2167" name="Google Shape;2167;g168f5c5fe61_0_21"/>
              <p:cNvPicPr preferRelativeResize="0"/>
              <p:nvPr/>
            </p:nvPicPr>
            <p:blipFill rotWithShape="1">
              <a:blip r:embed="rId3">
                <a:alphaModFix/>
              </a:blip>
              <a:srcRect b="0" l="0" r="0" t="0"/>
              <a:stretch/>
            </p:blipFill>
            <p:spPr>
              <a:xfrm>
                <a:off x="6572294" y="2380282"/>
                <a:ext cx="1016062" cy="764015"/>
              </a:xfrm>
              <a:prstGeom prst="rect">
                <a:avLst/>
              </a:prstGeom>
              <a:noFill/>
              <a:ln>
                <a:noFill/>
              </a:ln>
            </p:spPr>
          </p:pic>
          <p:pic>
            <p:nvPicPr>
              <p:cNvPr descr="A yellow sign with black text&#10;&#10;Description automatically generated with medium confidence" id="2168" name="Google Shape;2168;g168f5c5fe61_0_21"/>
              <p:cNvPicPr preferRelativeResize="0"/>
              <p:nvPr/>
            </p:nvPicPr>
            <p:blipFill rotWithShape="1">
              <a:blip r:embed="rId4">
                <a:alphaModFix/>
              </a:blip>
              <a:srcRect b="0" l="0" r="0" t="0"/>
              <a:stretch/>
            </p:blipFill>
            <p:spPr>
              <a:xfrm>
                <a:off x="7188885" y="2640041"/>
                <a:ext cx="1126148" cy="810485"/>
              </a:xfrm>
              <a:prstGeom prst="rect">
                <a:avLst/>
              </a:prstGeom>
              <a:noFill/>
              <a:ln>
                <a:noFill/>
              </a:ln>
            </p:spPr>
          </p:pic>
        </p:grpSp>
        <p:sp>
          <p:nvSpPr>
            <p:cNvPr id="2169" name="Google Shape;2169;g168f5c5fe61_0_21"/>
            <p:cNvSpPr txBox="1"/>
            <p:nvPr/>
          </p:nvSpPr>
          <p:spPr>
            <a:xfrm>
              <a:off x="5935549" y="3461948"/>
              <a:ext cx="2608500" cy="67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Radiation hazard signs</a:t>
              </a:r>
              <a:endParaRPr b="0" i="0" sz="1400" u="none" cap="none" strike="noStrike">
                <a:solidFill>
                  <a:srgbClr val="000000"/>
                </a:solidFill>
                <a:latin typeface="Arial"/>
                <a:ea typeface="Arial"/>
                <a:cs typeface="Arial"/>
                <a:sym typeface="Arial"/>
              </a:endParaRPr>
            </a:p>
          </p:txBody>
        </p:sp>
      </p:grpSp>
      <p:sp>
        <p:nvSpPr>
          <p:cNvPr id="2170" name="Google Shape;2170;g168f5c5fe61_0_21"/>
          <p:cNvSpPr txBox="1"/>
          <p:nvPr/>
        </p:nvSpPr>
        <p:spPr>
          <a:xfrm>
            <a:off x="8791812" y="3727475"/>
            <a:ext cx="1236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Lead apron</a:t>
            </a:r>
            <a:endParaRPr b="0" i="0" sz="1400" u="none" cap="none" strike="noStrike">
              <a:solidFill>
                <a:srgbClr val="000000"/>
              </a:solidFill>
              <a:latin typeface="Arial"/>
              <a:ea typeface="Arial"/>
              <a:cs typeface="Arial"/>
              <a:sym typeface="Arial"/>
            </a:endParaRPr>
          </a:p>
        </p:txBody>
      </p:sp>
      <p:sp>
        <p:nvSpPr>
          <p:cNvPr id="2171" name="Google Shape;2171;g168f5c5fe61_0_21"/>
          <p:cNvSpPr txBox="1"/>
          <p:nvPr/>
        </p:nvSpPr>
        <p:spPr>
          <a:xfrm>
            <a:off x="6674333" y="6158116"/>
            <a:ext cx="2252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Power bank</a:t>
            </a:r>
            <a:endParaRPr b="0" i="0" sz="1400" u="none" cap="none" strike="noStrike">
              <a:solidFill>
                <a:srgbClr val="000000"/>
              </a:solidFill>
              <a:latin typeface="Arial"/>
              <a:ea typeface="Arial"/>
              <a:cs typeface="Arial"/>
              <a:sym typeface="Arial"/>
            </a:endParaRPr>
          </a:p>
        </p:txBody>
      </p:sp>
      <p:sp>
        <p:nvSpPr>
          <p:cNvPr id="2172" name="Google Shape;2172;g168f5c5fe61_0_21"/>
          <p:cNvSpPr txBox="1"/>
          <p:nvPr/>
        </p:nvSpPr>
        <p:spPr>
          <a:xfrm>
            <a:off x="10264340" y="1552899"/>
            <a:ext cx="1821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Carrying case</a:t>
            </a:r>
            <a:endParaRPr b="0" i="0" sz="1400" u="none" cap="none" strike="noStrike">
              <a:solidFill>
                <a:srgbClr val="000000"/>
              </a:solidFill>
              <a:latin typeface="Arial"/>
              <a:ea typeface="Arial"/>
              <a:cs typeface="Arial"/>
              <a:sym typeface="Arial"/>
            </a:endParaRPr>
          </a:p>
        </p:txBody>
      </p:sp>
      <p:sp>
        <p:nvSpPr>
          <p:cNvPr id="2173" name="Google Shape;2173;g168f5c5fe61_0_21"/>
          <p:cNvSpPr txBox="1"/>
          <p:nvPr/>
        </p:nvSpPr>
        <p:spPr>
          <a:xfrm>
            <a:off x="9299278" y="5881062"/>
            <a:ext cx="2750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Exchangeable generator and detector batteries with battery charger</a:t>
            </a:r>
            <a:endParaRPr b="0" i="0" sz="1400" u="none" cap="none" strike="noStrike">
              <a:solidFill>
                <a:srgbClr val="000000"/>
              </a:solidFill>
              <a:latin typeface="Arial"/>
              <a:ea typeface="Arial"/>
              <a:cs typeface="Arial"/>
              <a:sym typeface="Arial"/>
            </a:endParaRPr>
          </a:p>
        </p:txBody>
      </p:sp>
      <p:sp>
        <p:nvSpPr>
          <p:cNvPr id="2174" name="Google Shape;2174;g168f5c5fe61_0_21"/>
          <p:cNvSpPr txBox="1"/>
          <p:nvPr/>
        </p:nvSpPr>
        <p:spPr>
          <a:xfrm>
            <a:off x="281025" y="1028700"/>
            <a:ext cx="5557200" cy="5337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1" i="0" lang="en-US" sz="1700" u="none" cap="none" strike="noStrike">
                <a:solidFill>
                  <a:schemeClr val="dk1"/>
                </a:solidFill>
                <a:latin typeface="Arial"/>
                <a:ea typeface="Arial"/>
                <a:cs typeface="Arial"/>
                <a:sym typeface="Arial"/>
              </a:rPr>
              <a:t>Carrying case, </a:t>
            </a:r>
            <a:r>
              <a:rPr b="0" i="0" lang="en-US" sz="1700" u="none" cap="none" strike="noStrike">
                <a:solidFill>
                  <a:schemeClr val="dk1"/>
                </a:solidFill>
                <a:latin typeface="Arial"/>
                <a:ea typeface="Arial"/>
                <a:cs typeface="Arial"/>
                <a:sym typeface="Arial"/>
              </a:rPr>
              <a:t>which is able to transport all Fujifilm Xair system components and can be carried on a mini carry cart.</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Radiation protection equipment </a:t>
            </a:r>
            <a:endParaRPr b="1" i="0" sz="1800" u="none" cap="none" strike="noStrike">
              <a:solidFill>
                <a:srgbClr val="000000"/>
              </a:solidFill>
              <a:latin typeface="Arial"/>
              <a:ea typeface="Arial"/>
              <a:cs typeface="Arial"/>
              <a:sym typeface="Arial"/>
            </a:endParaRPr>
          </a:p>
          <a:p>
            <a:pPr indent="-336550" lvl="0" marL="457200" marR="0" rtl="0" algn="l">
              <a:lnSpc>
                <a:spcPct val="107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Including 1 </a:t>
            </a:r>
            <a:r>
              <a:rPr b="1" i="0" lang="en-US" sz="1700" u="none" cap="none" strike="noStrike">
                <a:solidFill>
                  <a:schemeClr val="dk1"/>
                </a:solidFill>
                <a:latin typeface="Arial"/>
                <a:ea typeface="Arial"/>
                <a:cs typeface="Arial"/>
                <a:sym typeface="Arial"/>
              </a:rPr>
              <a:t>protective lead apron, </a:t>
            </a:r>
            <a:r>
              <a:rPr b="0" i="0" lang="en-US" sz="1700" u="none" cap="none" strike="noStrike">
                <a:solidFill>
                  <a:schemeClr val="dk1"/>
                </a:solidFill>
                <a:latin typeface="Arial"/>
                <a:ea typeface="Arial"/>
                <a:cs typeface="Arial"/>
                <a:sym typeface="Arial"/>
              </a:rPr>
              <a:t>10 </a:t>
            </a:r>
            <a:r>
              <a:rPr b="1" i="0" lang="en-US" sz="1700" u="none" cap="none" strike="noStrike">
                <a:solidFill>
                  <a:schemeClr val="dk1"/>
                </a:solidFill>
                <a:latin typeface="Arial"/>
                <a:ea typeface="Arial"/>
                <a:cs typeface="Arial"/>
                <a:sym typeface="Arial"/>
              </a:rPr>
              <a:t>shock detection stickers,</a:t>
            </a:r>
            <a:r>
              <a:rPr b="0" i="0" lang="en-US" sz="1700" u="none" cap="none" strike="noStrike">
                <a:solidFill>
                  <a:schemeClr val="dk1"/>
                </a:solidFill>
                <a:latin typeface="Arial"/>
                <a:ea typeface="Arial"/>
                <a:cs typeface="Arial"/>
                <a:sym typeface="Arial"/>
              </a:rPr>
              <a:t> and at least 1 water-resistant, durable and portable </a:t>
            </a:r>
            <a:r>
              <a:rPr b="1" i="0" lang="en-US" sz="1700" u="none" cap="none" strike="noStrike">
                <a:solidFill>
                  <a:schemeClr val="dk1"/>
                </a:solidFill>
                <a:latin typeface="Arial"/>
                <a:ea typeface="Arial"/>
                <a:cs typeface="Arial"/>
                <a:sym typeface="Arial"/>
              </a:rPr>
              <a:t>radiation warning signs</a:t>
            </a:r>
            <a:r>
              <a:rPr b="0" i="0" lang="en-US" sz="1700" u="none" cap="none" strike="noStrike">
                <a:solidFill>
                  <a:schemeClr val="dk1"/>
                </a:solidFill>
                <a:latin typeface="Arial"/>
                <a:ea typeface="Arial"/>
                <a:cs typeface="Arial"/>
                <a:sym typeface="Arial"/>
              </a:rPr>
              <a:t>, mentioning radiation hazard and pregnancy </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Supplementary and external power sources</a:t>
            </a:r>
            <a:endParaRPr b="0" i="0" sz="18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Replacement detector battery and charger</a:t>
            </a:r>
            <a:r>
              <a:rPr b="0" i="0" lang="en-US" sz="1700" u="none" cap="none" strike="noStrike">
                <a:solidFill>
                  <a:schemeClr val="dk1"/>
                </a:solidFill>
                <a:latin typeface="Arial"/>
                <a:ea typeface="Arial"/>
                <a:cs typeface="Arial"/>
                <a:sym typeface="Arial"/>
              </a:rPr>
              <a:t> is provided with the system so the detector battery can be exchanged to extend field operations.</a:t>
            </a:r>
            <a:endParaRPr b="0" i="0" sz="1400" u="none" cap="none" strike="noStrike">
              <a:solidFill>
                <a:srgbClr val="000000"/>
              </a:solidFill>
              <a:latin typeface="Arial"/>
              <a:ea typeface="Arial"/>
              <a:cs typeface="Arial"/>
              <a:sym typeface="Arial"/>
            </a:endParaRPr>
          </a:p>
          <a:p>
            <a:pPr indent="0" lvl="0" marL="12065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FDR Xair power bank </a:t>
            </a:r>
            <a:r>
              <a:rPr b="0" i="0" lang="en-US" sz="1700" u="none" cap="none" strike="noStrike">
                <a:solidFill>
                  <a:schemeClr val="dk1"/>
                </a:solidFill>
                <a:latin typeface="Arial"/>
                <a:ea typeface="Arial"/>
                <a:cs typeface="Arial"/>
                <a:sym typeface="Arial"/>
              </a:rPr>
              <a:t>to recharge all electrical components in screening situations without access to electricity.</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5" name="Google Shape;2175;g168f5c5fe61_0_21"/>
          <p:cNvSpPr txBox="1"/>
          <p:nvPr/>
        </p:nvSpPr>
        <p:spPr>
          <a:xfrm>
            <a:off x="6346350" y="243750"/>
            <a:ext cx="3272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Alongside the </a:t>
            </a:r>
            <a:r>
              <a:rPr b="1" i="0" lang="en-US" sz="1800" u="none" cap="none" strike="noStrike">
                <a:solidFill>
                  <a:schemeClr val="dk1"/>
                </a:solidFill>
                <a:latin typeface="Arial"/>
                <a:ea typeface="Arial"/>
                <a:cs typeface="Arial"/>
                <a:sym typeface="Arial"/>
              </a:rPr>
              <a:t>core system, </a:t>
            </a:r>
            <a:r>
              <a:rPr b="0" i="0" lang="en-US" sz="1800" u="none" cap="none" strike="noStrike">
                <a:solidFill>
                  <a:schemeClr val="dk1"/>
                </a:solidFill>
                <a:latin typeface="Arial"/>
                <a:ea typeface="Arial"/>
                <a:cs typeface="Arial"/>
                <a:sym typeface="Arial"/>
              </a:rPr>
              <a:t>accessory equipment is provided to ensure the smooth and safe operation of the system in the field, including;</a:t>
            </a:r>
            <a:endParaRPr b="0" i="0" sz="1400" u="none" cap="none" strike="noStrike">
              <a:solidFill>
                <a:srgbClr val="000000"/>
              </a:solidFill>
              <a:latin typeface="Arial"/>
              <a:ea typeface="Arial"/>
              <a:cs typeface="Arial"/>
              <a:sym typeface="Arial"/>
            </a:endParaRPr>
          </a:p>
        </p:txBody>
      </p:sp>
      <p:grpSp>
        <p:nvGrpSpPr>
          <p:cNvPr id="2176" name="Google Shape;2176;g168f5c5fe61_0_21"/>
          <p:cNvGrpSpPr/>
          <p:nvPr/>
        </p:nvGrpSpPr>
        <p:grpSpPr>
          <a:xfrm>
            <a:off x="10375275" y="2639925"/>
            <a:ext cx="1428721" cy="1753500"/>
            <a:chOff x="10375275" y="2639925"/>
            <a:chExt cx="1428721" cy="1753500"/>
          </a:xfrm>
        </p:grpSpPr>
        <p:pic>
          <p:nvPicPr>
            <p:cNvPr id="2177" name="Google Shape;2177;g168f5c5fe61_0_21"/>
            <p:cNvPicPr preferRelativeResize="0"/>
            <p:nvPr/>
          </p:nvPicPr>
          <p:blipFill rotWithShape="1">
            <a:blip r:embed="rId5">
              <a:alphaModFix/>
            </a:blip>
            <a:srcRect b="0" l="0" r="0" t="0"/>
            <a:stretch/>
          </p:blipFill>
          <p:spPr>
            <a:xfrm>
              <a:off x="10375275" y="2639925"/>
              <a:ext cx="1236300" cy="1062607"/>
            </a:xfrm>
            <a:prstGeom prst="rect">
              <a:avLst/>
            </a:prstGeom>
            <a:noFill/>
            <a:ln>
              <a:noFill/>
            </a:ln>
          </p:spPr>
        </p:pic>
        <p:sp>
          <p:nvSpPr>
            <p:cNvPr id="2178" name="Google Shape;2178;g168f5c5fe61_0_21"/>
            <p:cNvSpPr txBox="1"/>
            <p:nvPr/>
          </p:nvSpPr>
          <p:spPr>
            <a:xfrm>
              <a:off x="10433896" y="3746925"/>
              <a:ext cx="1370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Shock stickers</a:t>
              </a:r>
              <a:endParaRPr b="0" i="0" sz="1400" u="none" cap="none" strike="noStrike">
                <a:solidFill>
                  <a:srgbClr val="000000"/>
                </a:solidFill>
                <a:latin typeface="Arial"/>
                <a:ea typeface="Arial"/>
                <a:cs typeface="Arial"/>
                <a:sym typeface="Arial"/>
              </a:endParaRPr>
            </a:p>
          </p:txBody>
        </p:sp>
      </p:grpSp>
      <p:pic>
        <p:nvPicPr>
          <p:cNvPr id="2179" name="Google Shape;2179;g168f5c5fe61_0_21"/>
          <p:cNvPicPr preferRelativeResize="0"/>
          <p:nvPr/>
        </p:nvPicPr>
        <p:blipFill rotWithShape="1">
          <a:blip r:embed="rId6">
            <a:alphaModFix/>
          </a:blip>
          <a:srcRect b="0" l="0" r="0" t="0"/>
          <a:stretch/>
        </p:blipFill>
        <p:spPr>
          <a:xfrm>
            <a:off x="9924226" y="164524"/>
            <a:ext cx="2145468" cy="1409366"/>
          </a:xfrm>
          <a:prstGeom prst="rect">
            <a:avLst/>
          </a:prstGeom>
          <a:noFill/>
          <a:ln>
            <a:noFill/>
          </a:ln>
        </p:spPr>
      </p:pic>
      <p:pic>
        <p:nvPicPr>
          <p:cNvPr descr="A picture containing person, dark&#10;&#10;Description automatically generated" id="2180" name="Google Shape;2180;g168f5c5fe61_0_21"/>
          <p:cNvPicPr preferRelativeResize="0"/>
          <p:nvPr/>
        </p:nvPicPr>
        <p:blipFill rotWithShape="1">
          <a:blip r:embed="rId7">
            <a:alphaModFix/>
          </a:blip>
          <a:srcRect b="0" l="0" r="0" t="0"/>
          <a:stretch/>
        </p:blipFill>
        <p:spPr>
          <a:xfrm>
            <a:off x="8545551" y="2329838"/>
            <a:ext cx="1072803" cy="1532209"/>
          </a:xfrm>
          <a:prstGeom prst="rect">
            <a:avLst/>
          </a:prstGeom>
          <a:noFill/>
          <a:ln>
            <a:noFill/>
          </a:ln>
        </p:spPr>
      </p:pic>
      <p:pic>
        <p:nvPicPr>
          <p:cNvPr descr="A picture containing person, standing&#10;&#10;Description automatically generated" id="2181" name="Google Shape;2181;g168f5c5fe61_0_21"/>
          <p:cNvPicPr preferRelativeResize="0"/>
          <p:nvPr/>
        </p:nvPicPr>
        <p:blipFill rotWithShape="1">
          <a:blip r:embed="rId8">
            <a:alphaModFix/>
          </a:blip>
          <a:srcRect b="0" l="0" r="0" t="0"/>
          <a:stretch/>
        </p:blipFill>
        <p:spPr>
          <a:xfrm>
            <a:off x="9059703" y="2285390"/>
            <a:ext cx="1151489" cy="1559477"/>
          </a:xfrm>
          <a:prstGeom prst="rect">
            <a:avLst/>
          </a:prstGeom>
          <a:noFill/>
          <a:ln>
            <a:noFill/>
          </a:ln>
        </p:spPr>
      </p:pic>
      <p:pic>
        <p:nvPicPr>
          <p:cNvPr descr="A picture containing electronics, cellphone&#10;&#10;Description automatically generated" id="2182" name="Google Shape;2182;g168f5c5fe61_0_21"/>
          <p:cNvPicPr preferRelativeResize="0"/>
          <p:nvPr/>
        </p:nvPicPr>
        <p:blipFill rotWithShape="1">
          <a:blip r:embed="rId9">
            <a:alphaModFix/>
          </a:blip>
          <a:srcRect b="0" l="0" r="0" t="0"/>
          <a:stretch/>
        </p:blipFill>
        <p:spPr>
          <a:xfrm>
            <a:off x="7232691" y="4902130"/>
            <a:ext cx="1267661" cy="1252791"/>
          </a:xfrm>
          <a:prstGeom prst="rect">
            <a:avLst/>
          </a:prstGeom>
          <a:noFill/>
          <a:ln>
            <a:noFill/>
          </a:ln>
        </p:spPr>
      </p:pic>
      <p:grpSp>
        <p:nvGrpSpPr>
          <p:cNvPr id="2183" name="Google Shape;2183;g168f5c5fe61_0_21"/>
          <p:cNvGrpSpPr/>
          <p:nvPr/>
        </p:nvGrpSpPr>
        <p:grpSpPr>
          <a:xfrm>
            <a:off x="10028112" y="4841960"/>
            <a:ext cx="1701182" cy="1156935"/>
            <a:chOff x="10028112" y="4841960"/>
            <a:chExt cx="1701182" cy="1156935"/>
          </a:xfrm>
        </p:grpSpPr>
        <p:pic>
          <p:nvPicPr>
            <p:cNvPr descr="A picture containing text, monitor, wall, indoor&#10;&#10;Description automatically generated" id="2184" name="Google Shape;2184;g168f5c5fe61_0_21"/>
            <p:cNvPicPr preferRelativeResize="0"/>
            <p:nvPr/>
          </p:nvPicPr>
          <p:blipFill rotWithShape="1">
            <a:blip r:embed="rId10">
              <a:alphaModFix/>
            </a:blip>
            <a:srcRect b="0" l="0" r="0" t="0"/>
            <a:stretch/>
          </p:blipFill>
          <p:spPr>
            <a:xfrm flipH="1">
              <a:off x="10993180" y="4841960"/>
              <a:ext cx="736114" cy="881161"/>
            </a:xfrm>
            <a:prstGeom prst="rect">
              <a:avLst/>
            </a:prstGeom>
            <a:noFill/>
            <a:ln>
              <a:noFill/>
            </a:ln>
          </p:spPr>
        </p:pic>
        <p:pic>
          <p:nvPicPr>
            <p:cNvPr descr="A picture containing indoor, white, electronics, black&#10;&#10;Description automatically generated" id="2185" name="Google Shape;2185;g168f5c5fe61_0_21"/>
            <p:cNvPicPr preferRelativeResize="0"/>
            <p:nvPr/>
          </p:nvPicPr>
          <p:blipFill rotWithShape="1">
            <a:blip r:embed="rId11">
              <a:alphaModFix/>
            </a:blip>
            <a:srcRect b="0" l="0" r="0" t="0"/>
            <a:stretch/>
          </p:blipFill>
          <p:spPr>
            <a:xfrm>
              <a:off x="10028112" y="4966342"/>
              <a:ext cx="1431937" cy="1032553"/>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9" name="Shape 2189"/>
        <p:cNvGrpSpPr/>
        <p:nvPr/>
      </p:nvGrpSpPr>
      <p:grpSpPr>
        <a:xfrm>
          <a:off x="0" y="0"/>
          <a:ext cx="0" cy="0"/>
          <a:chOff x="0" y="0"/>
          <a:chExt cx="0" cy="0"/>
        </a:xfrm>
      </p:grpSpPr>
      <p:sp>
        <p:nvSpPr>
          <p:cNvPr id="2190" name="Google Shape;2190;g168f5c5fe61_0_48"/>
          <p:cNvSpPr txBox="1"/>
          <p:nvPr>
            <p:ph type="title"/>
          </p:nvPr>
        </p:nvSpPr>
        <p:spPr>
          <a:xfrm>
            <a:off x="440021" y="226176"/>
            <a:ext cx="6570900" cy="5535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latin typeface="Arial"/>
                <a:ea typeface="Arial"/>
                <a:cs typeface="Arial"/>
                <a:sym typeface="Arial"/>
              </a:rPr>
              <a:t>Fujifilm Xair Full Kit—Pricing</a:t>
            </a:r>
            <a:endParaRPr b="1"/>
          </a:p>
        </p:txBody>
      </p:sp>
      <p:sp>
        <p:nvSpPr>
          <p:cNvPr id="2191" name="Google Shape;2191;g168f5c5fe61_0_48"/>
          <p:cNvSpPr txBox="1"/>
          <p:nvPr>
            <p:ph idx="4294967295" type="body"/>
          </p:nvPr>
        </p:nvSpPr>
        <p:spPr>
          <a:xfrm>
            <a:off x="2492347" y="1161611"/>
            <a:ext cx="9539100" cy="8277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400"/>
              <a:buNone/>
            </a:pPr>
            <a:r>
              <a:rPr lang="en-US"/>
              <a:t>From the GDF catalog, the price of the Fujifilm Xair full kit is </a:t>
            </a:r>
            <a:r>
              <a:rPr b="1" lang="en-US">
                <a:extLst>
                  <a:ext uri="http://customooxmlschemas.google.com/">
                    <go:slidesCustomData xmlns:go="http://customooxmlschemas.google.com/" textRoundtripDataId="25"/>
                  </a:ext>
                </a:extLst>
              </a:rPr>
              <a:t>$47,000</a:t>
            </a:r>
            <a:r>
              <a:rPr b="1" lang="en-US"/>
              <a:t>.</a:t>
            </a:r>
            <a:endParaRPr/>
          </a:p>
          <a:p>
            <a:pPr indent="0" lvl="0" marL="0" rtl="0" algn="l">
              <a:lnSpc>
                <a:spcPct val="110000"/>
              </a:lnSpc>
              <a:spcBef>
                <a:spcPts val="500"/>
              </a:spcBef>
              <a:spcAft>
                <a:spcPts val="0"/>
              </a:spcAft>
              <a:buSzPts val="2400"/>
              <a:buNone/>
            </a:pPr>
            <a:r>
              <a:t/>
            </a:r>
            <a:endParaRPr b="1" sz="100"/>
          </a:p>
          <a:p>
            <a:pPr indent="0" lvl="0" marL="457200" rtl="0" algn="l">
              <a:lnSpc>
                <a:spcPct val="110000"/>
              </a:lnSpc>
              <a:spcBef>
                <a:spcPts val="500"/>
              </a:spcBef>
              <a:spcAft>
                <a:spcPts val="0"/>
              </a:spcAft>
              <a:buSzPts val="2400"/>
              <a:buNone/>
            </a:pPr>
            <a:r>
              <a:t/>
            </a:r>
            <a:endParaRPr sz="2000"/>
          </a:p>
        </p:txBody>
      </p:sp>
      <p:graphicFrame>
        <p:nvGraphicFramePr>
          <p:cNvPr id="2192" name="Google Shape;2192;g168f5c5fe61_0_48"/>
          <p:cNvGraphicFramePr/>
          <p:nvPr/>
        </p:nvGraphicFramePr>
        <p:xfrm>
          <a:off x="3480705" y="2370619"/>
          <a:ext cx="3000000" cy="3000000"/>
        </p:xfrm>
        <a:graphic>
          <a:graphicData uri="http://schemas.openxmlformats.org/drawingml/2006/table">
            <a:tbl>
              <a:tblPr bandRow="1" firstCol="1" firstRow="1">
                <a:noFill/>
                <a:tableStyleId>{652C6A28-C729-484A-8784-DD002ED9E575}</a:tableStyleId>
              </a:tblPr>
              <a:tblGrid>
                <a:gridCol w="3245475"/>
                <a:gridCol w="979600"/>
              </a:tblGrid>
              <a:tr h="567850">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Component</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Weight (kg)</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generator</a:t>
                      </a:r>
                      <a:endParaRPr sz="14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generator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1.7</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detector (incl. batteries)</a:t>
                      </a:r>
                      <a:endParaRPr sz="14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3.4</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detector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3.0</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Console advance laptop</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1.25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Lead apron</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4.9</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Battery charger (s)</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Power bank</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0.67</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Carrying case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10</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 adaptor</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0.51</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Total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b="1" lang="en-US" sz="1800" u="none" cap="none" strike="noStrike">
                          <a:solidFill>
                            <a:srgbClr val="000000"/>
                          </a:solidFill>
                        </a:rPr>
                        <a:t>29.4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bl>
          </a:graphicData>
        </a:graphic>
      </p:graphicFrame>
      <p:sp>
        <p:nvSpPr>
          <p:cNvPr id="2193" name="Google Shape;2193;g168f5c5fe61_0_48"/>
          <p:cNvSpPr txBox="1"/>
          <p:nvPr/>
        </p:nvSpPr>
        <p:spPr>
          <a:xfrm>
            <a:off x="3279328" y="1636653"/>
            <a:ext cx="6631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The </a:t>
            </a:r>
            <a:r>
              <a:rPr b="1" i="0" lang="en-US" sz="2000" u="none" cap="none" strike="noStrike">
                <a:solidFill>
                  <a:schemeClr val="dk1"/>
                </a:solidFill>
                <a:latin typeface="Arial"/>
                <a:ea typeface="Arial"/>
                <a:cs typeface="Arial"/>
                <a:sym typeface="Arial"/>
              </a:rPr>
              <a:t>full kit </a:t>
            </a:r>
            <a:r>
              <a:rPr b="0" i="0" lang="en-US" sz="2000" u="none" cap="none" strike="noStrike">
                <a:solidFill>
                  <a:schemeClr val="dk1"/>
                </a:solidFill>
                <a:latin typeface="Arial"/>
                <a:ea typeface="Arial"/>
                <a:cs typeface="Arial"/>
                <a:sym typeface="Arial"/>
              </a:rPr>
              <a:t>includes:</a:t>
            </a:r>
            <a:endParaRPr b="0" i="0" sz="1400" u="none" cap="none" strike="noStrike">
              <a:solidFill>
                <a:srgbClr val="000000"/>
              </a:solidFill>
              <a:latin typeface="Arial"/>
              <a:ea typeface="Arial"/>
              <a:cs typeface="Arial"/>
              <a:sym typeface="Arial"/>
            </a:endParaRPr>
          </a:p>
        </p:txBody>
      </p:sp>
      <p:sp>
        <p:nvSpPr>
          <p:cNvPr id="2194" name="Google Shape;2194;g168f5c5fe61_0_48"/>
          <p:cNvSpPr txBox="1"/>
          <p:nvPr/>
        </p:nvSpPr>
        <p:spPr>
          <a:xfrm>
            <a:off x="2492347" y="6044514"/>
            <a:ext cx="8912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The full kit should be purchased with Installation and Training costing $2,000,</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g168f5c5fe61_0_56"/>
          <p:cNvSpPr txBox="1"/>
          <p:nvPr>
            <p:ph type="title"/>
          </p:nvPr>
        </p:nvSpPr>
        <p:spPr>
          <a:xfrm>
            <a:off x="332817" y="209214"/>
            <a:ext cx="8359200" cy="483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t>Fujifilm Xair Full Kit</a:t>
            </a:r>
            <a:r>
              <a:rPr b="1" lang="en-US">
                <a:latin typeface="Arial"/>
                <a:ea typeface="Arial"/>
                <a:cs typeface="Arial"/>
                <a:sym typeface="Arial"/>
              </a:rPr>
              <a:t>—</a:t>
            </a:r>
            <a:r>
              <a:rPr b="1" lang="en-US"/>
              <a:t>Pricing</a:t>
            </a:r>
            <a:endParaRPr b="1"/>
          </a:p>
        </p:txBody>
      </p:sp>
      <p:sp>
        <p:nvSpPr>
          <p:cNvPr id="2200" name="Google Shape;2200;g168f5c5fe61_0_56"/>
          <p:cNvSpPr txBox="1"/>
          <p:nvPr>
            <p:ph idx="4294967295" type="body"/>
          </p:nvPr>
        </p:nvSpPr>
        <p:spPr>
          <a:xfrm>
            <a:off x="3155030" y="693027"/>
            <a:ext cx="4669500" cy="5837100"/>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0" spcFirstLastPara="1" rIns="0" wrap="square" tIns="45700">
            <a:noAutofit/>
          </a:bodyPr>
          <a:lstStyle/>
          <a:p>
            <a:pPr indent="0" lvl="0" marL="58737" rtl="0" algn="l">
              <a:lnSpc>
                <a:spcPct val="110000"/>
              </a:lnSpc>
              <a:spcBef>
                <a:spcPts val="500"/>
              </a:spcBef>
              <a:spcAft>
                <a:spcPts val="0"/>
              </a:spcAft>
              <a:buSzPts val="2400"/>
              <a:buNone/>
            </a:pPr>
            <a:r>
              <a:rPr b="1" lang="en-US" sz="2000">
                <a:solidFill>
                  <a:schemeClr val="dk1"/>
                </a:solidFill>
                <a:latin typeface="Arial"/>
                <a:ea typeface="Arial"/>
                <a:cs typeface="Arial"/>
                <a:sym typeface="Arial"/>
              </a:rPr>
              <a:t>Warranty </a:t>
            </a:r>
            <a:endParaRPr b="1" sz="2000"/>
          </a:p>
          <a:p>
            <a:pPr indent="0" lvl="0" marL="58737" rtl="0" algn="l">
              <a:lnSpc>
                <a:spcPct val="110000"/>
              </a:lnSpc>
              <a:spcBef>
                <a:spcPts val="500"/>
              </a:spcBef>
              <a:spcAft>
                <a:spcPts val="0"/>
              </a:spcAft>
              <a:buSzPts val="2400"/>
              <a:buNone/>
            </a:pPr>
            <a:r>
              <a:rPr lang="en-US" sz="1800">
                <a:solidFill>
                  <a:schemeClr val="dk1"/>
                </a:solidFill>
                <a:latin typeface="Arial"/>
                <a:ea typeface="Arial"/>
                <a:cs typeface="Arial"/>
                <a:sym typeface="Arial"/>
              </a:rPr>
              <a:t>One-year warranty is included starting on the day of successful installation and user acceptance. Includes: </a:t>
            </a:r>
            <a:r>
              <a:rPr lang="en-US" sz="1900">
                <a:solidFill>
                  <a:schemeClr val="dk1"/>
                </a:solidFill>
                <a:latin typeface="Arial"/>
                <a:ea typeface="Arial"/>
                <a:cs typeface="Arial"/>
                <a:sym typeface="Arial"/>
              </a:rPr>
              <a:t> </a:t>
            </a:r>
            <a:endParaRPr sz="1900"/>
          </a:p>
          <a:p>
            <a:pPr indent="-336550" lvl="0" marL="457200" rtl="0" algn="l">
              <a:lnSpc>
                <a:spcPct val="110000"/>
              </a:lnSpc>
              <a:spcBef>
                <a:spcPts val="500"/>
              </a:spcBef>
              <a:spcAft>
                <a:spcPts val="0"/>
              </a:spcAft>
              <a:buClr>
                <a:schemeClr val="dk1"/>
              </a:buClr>
              <a:buSzPts val="1700"/>
              <a:buChar char="●"/>
            </a:pPr>
            <a:r>
              <a:rPr b="1" lang="en-US" sz="1700"/>
              <a:t>Visits </a:t>
            </a:r>
            <a:r>
              <a:rPr lang="en-US" sz="1700">
                <a:solidFill>
                  <a:schemeClr val="dk1"/>
                </a:solidFill>
                <a:latin typeface="Arial"/>
                <a:ea typeface="Arial"/>
                <a:cs typeface="Arial"/>
                <a:sym typeface="Arial"/>
              </a:rPr>
              <a:t>for preventive and corrective maintenance, including the provision of a maintenance report</a:t>
            </a:r>
            <a:endParaRPr/>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Software patches, upgrades, and updates</a:t>
            </a:r>
            <a:r>
              <a:rPr lang="en-US" sz="1700">
                <a:solidFill>
                  <a:schemeClr val="dk1"/>
                </a:solidFill>
                <a:latin typeface="Arial"/>
                <a:ea typeface="Arial"/>
                <a:cs typeface="Arial"/>
                <a:sym typeface="Arial"/>
              </a:rPr>
              <a:t> </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extLst>
                  <a:ext uri="http://customooxmlschemas.google.com/">
                    <go:slidesCustomData xmlns:go="http://customooxmlschemas.google.com/" textRoundtripDataId="26"/>
                  </a:ext>
                </a:extLst>
              </a:rPr>
              <a:t>Helpdesk</a:t>
            </a:r>
            <a:r>
              <a:rPr lang="en-US" sz="1700">
                <a:solidFill>
                  <a:schemeClr val="dk1"/>
                </a:solidFill>
                <a:latin typeface="Arial"/>
                <a:ea typeface="Arial"/>
                <a:cs typeface="Arial"/>
                <a:sym typeface="Arial"/>
                <a:extLst>
                  <a:ext uri="http://customooxmlschemas.google.com/">
                    <go:slidesCustomData xmlns:go="http://customooxmlschemas.google.com/" textRoundtripDataId="27"/>
                  </a:ext>
                </a:extLst>
              </a:rPr>
              <a:t> 24/7 availability for service calls, ensuring an issue resolution within five working days maximum from the date of issue reporting</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Replacement/repair </a:t>
            </a:r>
            <a:r>
              <a:rPr lang="en-US" sz="1700">
                <a:solidFill>
                  <a:schemeClr val="dk1"/>
                </a:solidFill>
                <a:latin typeface="Arial"/>
                <a:ea typeface="Arial"/>
                <a:cs typeface="Arial"/>
                <a:sym typeface="Arial"/>
              </a:rPr>
              <a:t>of faulty components (</a:t>
            </a:r>
            <a:r>
              <a:rPr b="1" lang="en-US" sz="1700">
                <a:solidFill>
                  <a:schemeClr val="dk1"/>
                </a:solidFill>
                <a:latin typeface="Arial"/>
                <a:ea typeface="Arial"/>
                <a:cs typeface="Arial"/>
                <a:sym typeface="Arial"/>
              </a:rPr>
              <a:t>excluding batteries</a:t>
            </a:r>
            <a:r>
              <a:rPr lang="en-US" sz="1700">
                <a:solidFill>
                  <a:schemeClr val="dk1"/>
                </a:solidFill>
                <a:latin typeface="Arial"/>
                <a:ea typeface="Arial"/>
                <a:cs typeface="Arial"/>
                <a:sym typeface="Arial"/>
              </a:rPr>
              <a:t>), including associated transport costs</a:t>
            </a:r>
            <a:endParaRPr b="1" sz="1700"/>
          </a:p>
          <a:p>
            <a:pPr indent="-336550" lvl="0" marL="457200" rtl="0" algn="l">
              <a:lnSpc>
                <a:spcPct val="110000"/>
              </a:lnSpc>
              <a:spcBef>
                <a:spcPts val="500"/>
              </a:spcBef>
              <a:spcAft>
                <a:spcPts val="0"/>
              </a:spcAft>
              <a:buClr>
                <a:schemeClr val="dk1"/>
              </a:buClr>
              <a:buSzPts val="1700"/>
              <a:buChar char="●"/>
            </a:pPr>
            <a:r>
              <a:rPr b="1" lang="en-US" sz="1700"/>
              <a:t>One session of theoretical and practical training</a:t>
            </a:r>
            <a:endParaRPr sz="2300"/>
          </a:p>
        </p:txBody>
      </p:sp>
      <p:sp>
        <p:nvSpPr>
          <p:cNvPr id="2201" name="Google Shape;2201;g168f5c5fe61_0_56"/>
          <p:cNvSpPr txBox="1"/>
          <p:nvPr>
            <p:ph idx="4294967295" type="body"/>
          </p:nvPr>
        </p:nvSpPr>
        <p:spPr>
          <a:xfrm>
            <a:off x="7959604" y="853039"/>
            <a:ext cx="3948600" cy="30060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0" spcFirstLastPara="1" rIns="0" wrap="square" tIns="45700">
            <a:noAutofit/>
          </a:bodyPr>
          <a:lstStyle/>
          <a:p>
            <a:pPr indent="0" lvl="0" marL="58737" rtl="0" algn="l">
              <a:lnSpc>
                <a:spcPct val="110000"/>
              </a:lnSpc>
              <a:spcBef>
                <a:spcPts val="500"/>
              </a:spcBef>
              <a:spcAft>
                <a:spcPts val="0"/>
              </a:spcAft>
              <a:buSzPts val="2400"/>
              <a:buNone/>
            </a:pPr>
            <a:r>
              <a:rPr b="1" lang="en-US" sz="1800">
                <a:solidFill>
                  <a:schemeClr val="dk1"/>
                </a:solidFill>
                <a:latin typeface="Arial"/>
                <a:ea typeface="Arial"/>
                <a:cs typeface="Arial"/>
                <a:sym typeface="Arial"/>
              </a:rPr>
              <a:t>Installation and training</a:t>
            </a:r>
            <a:endParaRPr b="1" sz="2000"/>
          </a:p>
          <a:p>
            <a:pPr indent="-342900" lvl="0" marL="457200" rtl="0" algn="l">
              <a:lnSpc>
                <a:spcPct val="110000"/>
              </a:lnSpc>
              <a:spcBef>
                <a:spcPts val="500"/>
              </a:spcBef>
              <a:spcAft>
                <a:spcPts val="0"/>
              </a:spcAft>
              <a:buSzPts val="1800"/>
              <a:buChar char="●"/>
            </a:pPr>
            <a:r>
              <a:rPr lang="en-US" sz="1600">
                <a:solidFill>
                  <a:schemeClr val="dk1"/>
                </a:solidFill>
                <a:latin typeface="Arial"/>
                <a:ea typeface="Arial"/>
                <a:cs typeface="Arial"/>
                <a:sym typeface="Arial"/>
              </a:rPr>
              <a:t>One session of theoretical and practical training of up to </a:t>
            </a:r>
            <a:r>
              <a:rPr lang="en-US" sz="1600">
                <a:solidFill>
                  <a:schemeClr val="dk1"/>
                </a:solidFill>
                <a:latin typeface="Arial"/>
                <a:ea typeface="Arial"/>
                <a:cs typeface="Arial"/>
                <a:sym typeface="Arial"/>
                <a:extLst>
                  <a:ext uri="http://customooxmlschemas.google.com/">
                    <go:slidesCustomData xmlns:go="http://customooxmlschemas.google.com/" textRoundtripDataId="28"/>
                  </a:ext>
                </a:extLst>
              </a:rPr>
              <a:t>6 operators</a:t>
            </a:r>
            <a:r>
              <a:rPr lang="en-US" sz="1600">
                <a:solidFill>
                  <a:schemeClr val="dk1"/>
                </a:solidFill>
                <a:latin typeface="Arial"/>
                <a:ea typeface="Arial"/>
                <a:cs typeface="Arial"/>
                <a:sym typeface="Arial"/>
              </a:rPr>
              <a:t> on safety, use, transportation, and maintenance per instrument (En/Fr)</a:t>
            </a:r>
            <a:endParaRPr sz="20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rPr>
              <a:t>Provision of hard and digital copies of training materials.</a:t>
            </a:r>
            <a:endParaRPr sz="16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extLst>
                  <a:ext uri="http://customooxmlschemas.google.com/">
                    <go:slidesCustomData xmlns:go="http://customooxmlschemas.google.com/" textRoundtripDataId="29"/>
                  </a:ext>
                </a:extLst>
              </a:rPr>
              <a:t>Installation performed at the same time as training </a:t>
            </a:r>
            <a:endParaRPr sz="1600"/>
          </a:p>
        </p:txBody>
      </p:sp>
      <p:sp>
        <p:nvSpPr>
          <p:cNvPr id="2202" name="Google Shape;2202;g168f5c5fe61_0_56"/>
          <p:cNvSpPr txBox="1"/>
          <p:nvPr/>
        </p:nvSpPr>
        <p:spPr>
          <a:xfrm>
            <a:off x="7943414" y="4019098"/>
            <a:ext cx="3964800" cy="2587500"/>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Warranty extension</a:t>
            </a:r>
            <a:endParaRPr b="1" i="0" sz="1600" u="none" cap="none" strike="noStrike">
              <a:solidFill>
                <a:schemeClr val="dk1"/>
              </a:solidFill>
              <a:latin typeface="Arial"/>
              <a:ea typeface="Arial"/>
              <a:cs typeface="Arial"/>
              <a:sym typeface="Arial"/>
            </a:endParaRPr>
          </a:p>
          <a:p>
            <a:pPr indent="-342900" lvl="0" marL="457200" marR="0" rtl="0" algn="l">
              <a:lnSpc>
                <a:spcPct val="110000"/>
              </a:lnSpc>
              <a:spcBef>
                <a:spcPts val="50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One-year extension: $5,000</a:t>
            </a:r>
            <a:endParaRPr b="0" i="0" sz="1600" u="none" cap="none" strike="noStrike">
              <a:solidFill>
                <a:schemeClr val="dk1"/>
              </a:solidFill>
              <a:latin typeface="Arial"/>
              <a:ea typeface="Arial"/>
              <a:cs typeface="Arial"/>
              <a:sym typeface="Arial"/>
            </a:endParaRPr>
          </a:p>
          <a:p>
            <a:pPr indent="-342900" lvl="0" marL="457200" marR="0" rtl="0" algn="l">
              <a:lnSpc>
                <a:spcPct val="11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Three-year extension: $15,000</a:t>
            </a:r>
            <a:endParaRPr b="0" i="0" sz="1600" u="none" cap="none" strike="noStrike">
              <a:solidFill>
                <a:schemeClr val="dk1"/>
              </a:solidFill>
              <a:latin typeface="Arial"/>
              <a:ea typeface="Arial"/>
              <a:cs typeface="Arial"/>
              <a:sym typeface="Arial"/>
            </a:endParaRPr>
          </a:p>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Warranty extension should be procured when purchasing the Fujifilm full kit or while the initial warranty period is still running. </a:t>
            </a:r>
            <a:endParaRPr/>
          </a:p>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Max 50 years</a:t>
            </a:r>
            <a:endParaRPr b="0" i="0" sz="16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g16f44db4043_11_0"/>
          <p:cNvSpPr txBox="1"/>
          <p:nvPr>
            <p:ph type="title"/>
          </p:nvPr>
        </p:nvSpPr>
        <p:spPr>
          <a:xfrm>
            <a:off x="84223" y="204550"/>
            <a:ext cx="6246300" cy="6042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Infervision</a:t>
            </a:r>
            <a:endParaRPr/>
          </a:p>
        </p:txBody>
      </p:sp>
      <p:sp>
        <p:nvSpPr>
          <p:cNvPr id="2208" name="Google Shape;2208;g16f44db4043_11_0"/>
          <p:cNvSpPr txBox="1"/>
          <p:nvPr>
            <p:ph idx="1" type="body"/>
          </p:nvPr>
        </p:nvSpPr>
        <p:spPr>
          <a:xfrm>
            <a:off x="163725" y="964200"/>
            <a:ext cx="5912100" cy="1248900"/>
          </a:xfrm>
          <a:prstGeom prst="rect">
            <a:avLst/>
          </a:prstGeom>
          <a:noFill/>
          <a:ln>
            <a:noFill/>
          </a:ln>
        </p:spPr>
        <p:txBody>
          <a:bodyPr anchorCtr="0" anchor="t" bIns="45700" lIns="0" spcFirstLastPara="1" rIns="0" wrap="square" tIns="45700">
            <a:normAutofit lnSpcReduction="20000"/>
          </a:bodyPr>
          <a:lstStyle/>
          <a:p>
            <a:pPr indent="0" lvl="0" marL="0" rtl="0" algn="l">
              <a:lnSpc>
                <a:spcPct val="110000"/>
              </a:lnSpc>
              <a:spcBef>
                <a:spcPts val="0"/>
              </a:spcBef>
              <a:spcAft>
                <a:spcPts val="0"/>
              </a:spcAft>
              <a:buSzPts val="3348"/>
              <a:buNone/>
            </a:pPr>
            <a:r>
              <a:rPr b="1" lang="en-US" sz="2000">
                <a:solidFill>
                  <a:schemeClr val="dk1"/>
                </a:solidFill>
              </a:rPr>
              <a:t>Online</a:t>
            </a:r>
            <a:endParaRPr sz="3300"/>
          </a:p>
          <a:p>
            <a:pPr indent="-330240" lvl="0" marL="457200" rtl="0" algn="l">
              <a:lnSpc>
                <a:spcPct val="110000"/>
              </a:lnSpc>
              <a:spcBef>
                <a:spcPts val="0"/>
              </a:spcBef>
              <a:spcAft>
                <a:spcPts val="0"/>
              </a:spcAft>
              <a:buSzPts val="1600"/>
              <a:buChar char="•"/>
            </a:pPr>
            <a:r>
              <a:rPr lang="en-US" sz="1600">
                <a:solidFill>
                  <a:schemeClr val="dk1"/>
                </a:solidFill>
              </a:rPr>
              <a:t>Fujifilm FDR Xair, another device (laptop or tablet) is needed in addition to the Fujifilm Console Advance in order to access the CAD cloud server</a:t>
            </a:r>
            <a:endParaRPr sz="1600">
              <a:solidFill>
                <a:schemeClr val="dk1"/>
              </a:solidFill>
            </a:endParaRPr>
          </a:p>
        </p:txBody>
      </p:sp>
      <p:sp>
        <p:nvSpPr>
          <p:cNvPr id="2209" name="Google Shape;2209;g16f44db4043_11_0"/>
          <p:cNvSpPr/>
          <p:nvPr/>
        </p:nvSpPr>
        <p:spPr>
          <a:xfrm>
            <a:off x="0" y="6148551"/>
            <a:ext cx="12192000" cy="781800"/>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pic>
        <p:nvPicPr>
          <p:cNvPr id="2210" name="Google Shape;2210;g16f44db4043_11_0"/>
          <p:cNvPicPr preferRelativeResize="0"/>
          <p:nvPr/>
        </p:nvPicPr>
        <p:blipFill>
          <a:blip r:embed="rId3">
            <a:alphaModFix/>
          </a:blip>
          <a:stretch>
            <a:fillRect/>
          </a:stretch>
        </p:blipFill>
        <p:spPr>
          <a:xfrm>
            <a:off x="918450" y="2060651"/>
            <a:ext cx="3738451" cy="4053100"/>
          </a:xfrm>
          <a:prstGeom prst="rect">
            <a:avLst/>
          </a:prstGeom>
          <a:noFill/>
          <a:ln>
            <a:noFill/>
          </a:ln>
        </p:spPr>
      </p:pic>
      <p:pic>
        <p:nvPicPr>
          <p:cNvPr id="2211" name="Google Shape;2211;g16f44db4043_11_0"/>
          <p:cNvPicPr preferRelativeResize="0"/>
          <p:nvPr/>
        </p:nvPicPr>
        <p:blipFill>
          <a:blip r:embed="rId4">
            <a:alphaModFix/>
          </a:blip>
          <a:stretch>
            <a:fillRect/>
          </a:stretch>
        </p:blipFill>
        <p:spPr>
          <a:xfrm>
            <a:off x="6228225" y="2345700"/>
            <a:ext cx="5811375" cy="3783609"/>
          </a:xfrm>
          <a:prstGeom prst="rect">
            <a:avLst/>
          </a:prstGeom>
          <a:noFill/>
          <a:ln>
            <a:noFill/>
          </a:ln>
        </p:spPr>
      </p:pic>
      <p:pic>
        <p:nvPicPr>
          <p:cNvPr id="2212" name="Google Shape;2212;g16f44db4043_11_0"/>
          <p:cNvPicPr preferRelativeResize="0"/>
          <p:nvPr/>
        </p:nvPicPr>
        <p:blipFill>
          <a:blip r:embed="rId5">
            <a:alphaModFix/>
          </a:blip>
          <a:stretch>
            <a:fillRect/>
          </a:stretch>
        </p:blipFill>
        <p:spPr>
          <a:xfrm>
            <a:off x="9831520" y="-5"/>
            <a:ext cx="2360475" cy="1791675"/>
          </a:xfrm>
          <a:prstGeom prst="rect">
            <a:avLst/>
          </a:prstGeom>
          <a:noFill/>
          <a:ln>
            <a:noFill/>
          </a:ln>
        </p:spPr>
      </p:pic>
      <p:sp>
        <p:nvSpPr>
          <p:cNvPr id="2213" name="Google Shape;2213;g16f44db4043_11_0"/>
          <p:cNvSpPr txBox="1"/>
          <p:nvPr/>
        </p:nvSpPr>
        <p:spPr>
          <a:xfrm>
            <a:off x="6228225" y="952775"/>
            <a:ext cx="3993600" cy="15006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1" i="0" sz="2000" u="none" cap="none" strike="noStrike">
              <a:solidFill>
                <a:schemeClr val="lt1"/>
              </a:solidFill>
              <a:latin typeface="Arial"/>
              <a:ea typeface="Arial"/>
              <a:cs typeface="Arial"/>
              <a:sym typeface="Arial"/>
            </a:endParaRPr>
          </a:p>
          <a:p>
            <a:pPr indent="-330240" lvl="0" marL="457200" rtl="0" algn="l">
              <a:lnSpc>
                <a:spcPct val="110000"/>
              </a:lnSpc>
              <a:spcBef>
                <a:spcPts val="0"/>
              </a:spcBef>
              <a:spcAft>
                <a:spcPts val="0"/>
              </a:spcAft>
              <a:buClr>
                <a:schemeClr val="lt1"/>
              </a:buClr>
              <a:buSzPts val="1600"/>
              <a:buChar char="•"/>
            </a:pPr>
            <a:r>
              <a:rPr lang="en-US" sz="1600">
                <a:solidFill>
                  <a:schemeClr val="lt1"/>
                </a:solidFill>
              </a:rPr>
              <a:t>Infervisions dedicated CAD Laptop as show in the image is required when combined with Fujifilm FDR Xair in order to access the CAD cloud server</a:t>
            </a:r>
            <a:endParaRPr b="1" sz="16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sp>
        <p:nvSpPr>
          <p:cNvPr id="2218" name="Google Shape;2218;g168f5c5fe61_0_63"/>
          <p:cNvSpPr txBox="1"/>
          <p:nvPr>
            <p:ph type="title"/>
          </p:nvPr>
        </p:nvSpPr>
        <p:spPr>
          <a:xfrm>
            <a:off x="312821" y="204538"/>
            <a:ext cx="11879100" cy="6042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CAD4TB</a:t>
            </a:r>
            <a:endParaRPr/>
          </a:p>
        </p:txBody>
      </p:sp>
      <p:sp>
        <p:nvSpPr>
          <p:cNvPr id="2219" name="Google Shape;2219;g168f5c5fe61_0_63"/>
          <p:cNvSpPr txBox="1"/>
          <p:nvPr>
            <p:ph idx="1" type="body"/>
          </p:nvPr>
        </p:nvSpPr>
        <p:spPr>
          <a:xfrm>
            <a:off x="312825" y="811800"/>
            <a:ext cx="5173500" cy="2092500"/>
          </a:xfrm>
          <a:prstGeom prst="rect">
            <a:avLst/>
          </a:prstGeom>
          <a:noFill/>
          <a:ln>
            <a:noFill/>
          </a:ln>
        </p:spPr>
        <p:txBody>
          <a:bodyPr anchorCtr="0" anchor="t" bIns="45700" lIns="0" spcFirstLastPara="1" rIns="0" wrap="square" tIns="45700">
            <a:normAutofit fontScale="77500" lnSpcReduction="20000"/>
          </a:bodyPr>
          <a:lstStyle/>
          <a:p>
            <a:pPr indent="0" lvl="0" marL="0" rtl="0" algn="l">
              <a:lnSpc>
                <a:spcPct val="110000"/>
              </a:lnSpc>
              <a:spcBef>
                <a:spcPts val="1000"/>
              </a:spcBef>
              <a:spcAft>
                <a:spcPts val="0"/>
              </a:spcAft>
              <a:buSzPct val="145582"/>
              <a:buNone/>
            </a:pPr>
            <a:r>
              <a:rPr b="1" lang="en-US" sz="2300">
                <a:solidFill>
                  <a:schemeClr val="dk1"/>
                </a:solidFill>
              </a:rPr>
              <a:t>Online</a:t>
            </a:r>
            <a:endParaRPr sz="3600"/>
          </a:p>
          <a:p>
            <a:pPr indent="-336590" lvl="0" marL="457200" rtl="0" algn="l">
              <a:lnSpc>
                <a:spcPct val="110000"/>
              </a:lnSpc>
              <a:spcBef>
                <a:spcPts val="1000"/>
              </a:spcBef>
              <a:spcAft>
                <a:spcPts val="0"/>
              </a:spcAft>
              <a:buSzPct val="129031"/>
              <a:buChar char="•"/>
            </a:pPr>
            <a:r>
              <a:rPr lang="en-US" sz="1700">
                <a:solidFill>
                  <a:schemeClr val="dk1"/>
                </a:solidFill>
              </a:rPr>
              <a:t>The Fujifilm Xair Console Advance receives CXR images from the detector and sends them to the provided CAD4TB tablet. </a:t>
            </a:r>
            <a:endParaRPr/>
          </a:p>
          <a:p>
            <a:pPr indent="-336590" lvl="0" marL="457200" rtl="0" algn="l">
              <a:lnSpc>
                <a:spcPct val="110000"/>
              </a:lnSpc>
              <a:spcBef>
                <a:spcPts val="1000"/>
              </a:spcBef>
              <a:spcAft>
                <a:spcPts val="0"/>
              </a:spcAft>
              <a:buSzPct val="129031"/>
              <a:buChar char="•"/>
            </a:pPr>
            <a:r>
              <a:rPr lang="en-US" sz="1700">
                <a:solidFill>
                  <a:schemeClr val="dk1"/>
                </a:solidFill>
              </a:rPr>
              <a:t>The CAD4TB tablet then sends them to the CAD4TB cloud containing the artificial intelligence.</a:t>
            </a:r>
            <a:endParaRPr sz="1700"/>
          </a:p>
          <a:p>
            <a:pPr indent="-336590" lvl="0" marL="457200" rtl="0" algn="l">
              <a:lnSpc>
                <a:spcPct val="110000"/>
              </a:lnSpc>
              <a:spcBef>
                <a:spcPts val="1000"/>
              </a:spcBef>
              <a:spcAft>
                <a:spcPts val="0"/>
              </a:spcAft>
              <a:buSzPct val="129031"/>
              <a:buChar char="•"/>
            </a:pPr>
            <a:r>
              <a:rPr lang="en-US" sz="1700">
                <a:solidFill>
                  <a:schemeClr val="dk1"/>
                </a:solidFill>
              </a:rPr>
              <a:t>Results from CAD4TB are shown on the CAD4TB web platform, accessed from Internet browsers on the tablet.</a:t>
            </a:r>
            <a:endParaRPr sz="1700"/>
          </a:p>
        </p:txBody>
      </p:sp>
      <p:sp>
        <p:nvSpPr>
          <p:cNvPr id="2220" name="Google Shape;2220;g168f5c5fe61_0_63"/>
          <p:cNvSpPr txBox="1"/>
          <p:nvPr/>
        </p:nvSpPr>
        <p:spPr>
          <a:xfrm>
            <a:off x="6263800" y="808800"/>
            <a:ext cx="5433600" cy="5111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The CADTB box (pictured) containing the artificial intelligence is connected to the Fujifilm console advance laptop and analyzes the CXRs it receives from the laptop.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Results from CAD4TB are shown on the console laptop.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pic>
        <p:nvPicPr>
          <p:cNvPr descr="Diagram&#10;&#10;Description automatically generated" id="2221" name="Google Shape;2221;g168f5c5fe61_0_63"/>
          <p:cNvPicPr preferRelativeResize="0"/>
          <p:nvPr/>
        </p:nvPicPr>
        <p:blipFill rotWithShape="1">
          <a:blip r:embed="rId4">
            <a:alphaModFix/>
          </a:blip>
          <a:srcRect b="0" l="0" r="0" t="0"/>
          <a:stretch/>
        </p:blipFill>
        <p:spPr>
          <a:xfrm>
            <a:off x="6637425" y="2904191"/>
            <a:ext cx="4686350" cy="277716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pic>
        <p:nvPicPr>
          <p:cNvPr descr="Graphical user interface&#10;&#10;Description automatically generated" id="2222" name="Google Shape;2222;g168f5c5fe61_0_63"/>
          <p:cNvPicPr preferRelativeResize="0"/>
          <p:nvPr/>
        </p:nvPicPr>
        <p:blipFill rotWithShape="1">
          <a:blip r:embed="rId5">
            <a:alphaModFix/>
          </a:blip>
          <a:srcRect b="0" l="0" r="0" t="0"/>
          <a:stretch/>
        </p:blipFill>
        <p:spPr>
          <a:xfrm>
            <a:off x="10241374" y="114290"/>
            <a:ext cx="1556556" cy="1037703"/>
          </a:xfrm>
          <a:prstGeom prst="rect">
            <a:avLst/>
          </a:prstGeom>
          <a:noFill/>
          <a:ln>
            <a:noFill/>
          </a:ln>
        </p:spPr>
      </p:pic>
      <p:sp>
        <p:nvSpPr>
          <p:cNvPr id="2223" name="Google Shape;2223;g168f5c5fe61_0_63"/>
          <p:cNvSpPr/>
          <p:nvPr/>
        </p:nvSpPr>
        <p:spPr>
          <a:xfrm>
            <a:off x="0" y="5892529"/>
            <a:ext cx="12192000" cy="1037700"/>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pic>
        <p:nvPicPr>
          <p:cNvPr descr="Diagram&#10;&#10;Description automatically generated" id="2224" name="Google Shape;2224;g168f5c5fe61_0_63"/>
          <p:cNvPicPr preferRelativeResize="0"/>
          <p:nvPr/>
        </p:nvPicPr>
        <p:blipFill rotWithShape="1">
          <a:blip r:embed="rId6">
            <a:alphaModFix/>
          </a:blip>
          <a:srcRect b="6018" l="9214" r="8365" t="5478"/>
          <a:stretch/>
        </p:blipFill>
        <p:spPr>
          <a:xfrm>
            <a:off x="775652" y="2863253"/>
            <a:ext cx="4247844" cy="2923689"/>
          </a:xfrm>
          <a:prstGeom prst="rect">
            <a:avLst/>
          </a:prstGeom>
          <a:noFill/>
          <a:ln cap="flat" cmpd="sng" w="38100">
            <a:solidFill>
              <a:schemeClr val="dk1"/>
            </a:solidFill>
            <a:prstDash val="solid"/>
            <a:round/>
            <a:headEnd len="sm" w="sm" type="none"/>
            <a:tailEnd len="sm" w="sm" type="none"/>
          </a:ln>
          <a:effectLst>
            <a:outerShdw blurRad="50800" rotWithShape="0" algn="t" dir="54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4"/>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Clr>
                <a:srgbClr val="5C5F61"/>
              </a:buClr>
              <a:buSzPts val="4000"/>
              <a:buFont typeface="Arial"/>
              <a:buNone/>
            </a:pPr>
            <a:r>
              <a:rPr lang="en-US"/>
              <a:t>Learning Objectives </a:t>
            </a:r>
            <a:endParaRPr/>
          </a:p>
        </p:txBody>
      </p:sp>
      <p:sp>
        <p:nvSpPr>
          <p:cNvPr id="1849" name="Google Shape;1849;p4"/>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rmAutofit fontScale="77500" lnSpcReduction="20000"/>
          </a:bodyPr>
          <a:lstStyle/>
          <a:p>
            <a:pPr indent="-197485" lvl="0" marL="288925" rtl="0" algn="l">
              <a:lnSpc>
                <a:spcPct val="110000"/>
              </a:lnSpc>
              <a:spcBef>
                <a:spcPts val="0"/>
              </a:spcBef>
              <a:spcAft>
                <a:spcPts val="0"/>
              </a:spcAft>
              <a:buClr>
                <a:schemeClr val="lt1"/>
              </a:buClr>
              <a:buSzPct val="100000"/>
              <a:buChar char="•"/>
            </a:pPr>
            <a:r>
              <a:rPr lang="en-US" sz="2800"/>
              <a:t>Describe what CAD technology is and how it can be applied in TB screening.</a:t>
            </a:r>
            <a:endParaRPr/>
          </a:p>
          <a:p>
            <a:pPr indent="-197485" lvl="0" marL="288925" rtl="0" algn="l">
              <a:lnSpc>
                <a:spcPct val="110000"/>
              </a:lnSpc>
              <a:spcBef>
                <a:spcPts val="2800"/>
              </a:spcBef>
              <a:spcAft>
                <a:spcPts val="0"/>
              </a:spcAft>
              <a:buClr>
                <a:schemeClr val="lt1"/>
              </a:buClr>
              <a:buSzPct val="100000"/>
              <a:buChar char="•"/>
            </a:pPr>
            <a:r>
              <a:rPr lang="en-US" sz="2800"/>
              <a:t>Know the key features of the CAD products available from the GDF catalog.</a:t>
            </a:r>
            <a:endParaRPr sz="2800"/>
          </a:p>
          <a:p>
            <a:pPr indent="-197485" lvl="0" marL="288925" rtl="0" algn="l">
              <a:lnSpc>
                <a:spcPct val="110000"/>
              </a:lnSpc>
              <a:spcBef>
                <a:spcPts val="2800"/>
              </a:spcBef>
              <a:spcAft>
                <a:spcPts val="0"/>
              </a:spcAft>
              <a:buSzPct val="100000"/>
              <a:buChar char="•"/>
            </a:pPr>
            <a:r>
              <a:rPr lang="en-US" sz="2800"/>
              <a:t>Understand what is meant by “ultra-portable X-ray” and the advantages and disadvantages of using it.</a:t>
            </a:r>
            <a:endParaRPr sz="2800"/>
          </a:p>
          <a:p>
            <a:pPr indent="-197485" lvl="0" marL="288925" rtl="0" algn="l">
              <a:lnSpc>
                <a:spcPct val="110000"/>
              </a:lnSpc>
              <a:spcBef>
                <a:spcPts val="2800"/>
              </a:spcBef>
              <a:spcAft>
                <a:spcPts val="0"/>
              </a:spcAft>
              <a:buSzPct val="100000"/>
              <a:buChar char="•"/>
            </a:pPr>
            <a:r>
              <a:rPr lang="en-US" sz="2800"/>
              <a:t>Detail the components and pricing of the ultra-portable X-ray systems available in the GDF catalog.</a:t>
            </a:r>
            <a:endParaRPr sz="2800"/>
          </a:p>
          <a:p>
            <a:pPr indent="-197485" lvl="0" marL="288925" rtl="0" algn="l">
              <a:lnSpc>
                <a:spcPct val="110000"/>
              </a:lnSpc>
              <a:spcBef>
                <a:spcPts val="2800"/>
              </a:spcBef>
              <a:spcAft>
                <a:spcPts val="0"/>
              </a:spcAft>
              <a:buClr>
                <a:schemeClr val="lt1"/>
              </a:buClr>
              <a:buSzPct val="100000"/>
              <a:buChar char="•"/>
            </a:pPr>
            <a:r>
              <a:rPr lang="en-US" sz="2800"/>
              <a:t>Understand the different ways CAD and ultra-portable X-ray can be integrated for use in TB screening and triage. </a:t>
            </a:r>
            <a:endParaRPr/>
          </a:p>
          <a:p>
            <a:pPr indent="-73025" lvl="0" marL="288925" rtl="0" algn="l">
              <a:lnSpc>
                <a:spcPct val="110000"/>
              </a:lnSpc>
              <a:spcBef>
                <a:spcPts val="2800"/>
              </a:spcBef>
              <a:spcAft>
                <a:spcPts val="0"/>
              </a:spcAft>
              <a:buClr>
                <a:schemeClr val="lt1"/>
              </a:buClr>
              <a:buSzPct val="100000"/>
              <a:buNone/>
            </a:pPr>
            <a:r>
              <a:t/>
            </a:r>
            <a:endParaRPr sz="2800"/>
          </a:p>
        </p:txBody>
      </p:sp>
      <p:sp>
        <p:nvSpPr>
          <p:cNvPr id="1850" name="Google Shape;1850;p4"/>
          <p:cNvSpPr txBox="1"/>
          <p:nvPr/>
        </p:nvSpPr>
        <p:spPr>
          <a:xfrm>
            <a:off x="272753" y="1722739"/>
            <a:ext cx="559165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C5F61"/>
              </a:buClr>
              <a:buSzPts val="3200"/>
              <a:buFont typeface="Arial"/>
              <a:buNone/>
            </a:pPr>
            <a:r>
              <a:rPr b="0" i="0" lang="en-US" sz="3200" u="none" cap="none" strike="noStrike">
                <a:solidFill>
                  <a:srgbClr val="5C5F61"/>
                </a:solidFill>
                <a:latin typeface="Arial"/>
                <a:ea typeface="Arial"/>
                <a:cs typeface="Arial"/>
                <a:sym typeface="Arial"/>
              </a:rPr>
              <a:t>By the end of this module, participants should be able to:</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8" name="Shape 2228"/>
        <p:cNvGrpSpPr/>
        <p:nvPr/>
      </p:nvGrpSpPr>
      <p:grpSpPr>
        <a:xfrm>
          <a:off x="0" y="0"/>
          <a:ext cx="0" cy="0"/>
          <a:chOff x="0" y="0"/>
          <a:chExt cx="0" cy="0"/>
        </a:xfrm>
      </p:grpSpPr>
      <p:sp>
        <p:nvSpPr>
          <p:cNvPr id="2229" name="Google Shape;2229;g168f5c5fe61_0_73"/>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30" name="Google Shape;2230;g168f5c5fe61_0_73"/>
          <p:cNvPicPr preferRelativeResize="0"/>
          <p:nvPr/>
        </p:nvPicPr>
        <p:blipFill rotWithShape="1">
          <a:blip r:embed="rId3">
            <a:alphaModFix/>
          </a:blip>
          <a:srcRect b="0" l="0" r="0" t="0"/>
          <a:stretch/>
        </p:blipFill>
        <p:spPr>
          <a:xfrm>
            <a:off x="245282" y="2092961"/>
            <a:ext cx="5998213" cy="3947322"/>
          </a:xfrm>
          <a:prstGeom prst="rect">
            <a:avLst/>
          </a:prstGeom>
          <a:noFill/>
          <a:ln>
            <a:noFill/>
          </a:ln>
        </p:spPr>
      </p:pic>
      <p:pic>
        <p:nvPicPr>
          <p:cNvPr id="2231" name="Google Shape;2231;g168f5c5fe61_0_73"/>
          <p:cNvPicPr preferRelativeResize="0"/>
          <p:nvPr/>
        </p:nvPicPr>
        <p:blipFill rotWithShape="1">
          <a:blip r:embed="rId4">
            <a:alphaModFix/>
          </a:blip>
          <a:srcRect b="0" l="0" r="0" t="0"/>
          <a:stretch/>
        </p:blipFill>
        <p:spPr>
          <a:xfrm>
            <a:off x="6289040" y="2042161"/>
            <a:ext cx="5710211" cy="40540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g168f5c5fe61_0_79"/>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37" name="Google Shape;2237;g168f5c5fe61_0_79"/>
          <p:cNvPicPr preferRelativeResize="0"/>
          <p:nvPr/>
        </p:nvPicPr>
        <p:blipFill rotWithShape="1">
          <a:blip r:embed="rId3">
            <a:alphaModFix/>
          </a:blip>
          <a:srcRect b="0" l="0" r="0" t="0"/>
          <a:stretch/>
        </p:blipFill>
        <p:spPr>
          <a:xfrm>
            <a:off x="575082" y="1454064"/>
            <a:ext cx="7432875" cy="2772495"/>
          </a:xfrm>
          <a:prstGeom prst="rect">
            <a:avLst/>
          </a:prstGeom>
          <a:noFill/>
          <a:ln>
            <a:noFill/>
          </a:ln>
        </p:spPr>
      </p:pic>
      <p:pic>
        <p:nvPicPr>
          <p:cNvPr id="2238" name="Google Shape;2238;g168f5c5fe61_0_79"/>
          <p:cNvPicPr preferRelativeResize="0"/>
          <p:nvPr/>
        </p:nvPicPr>
        <p:blipFill rotWithShape="1">
          <a:blip r:embed="rId4">
            <a:alphaModFix/>
          </a:blip>
          <a:srcRect b="0" l="0" r="0" t="0"/>
          <a:stretch/>
        </p:blipFill>
        <p:spPr>
          <a:xfrm>
            <a:off x="6222391" y="4226559"/>
            <a:ext cx="4099781" cy="20827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sp>
        <p:nvSpPr>
          <p:cNvPr id="2243" name="Google Shape;2243;g168f5c5fe61_0_85"/>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44" name="Google Shape;2244;g168f5c5fe61_0_85"/>
          <p:cNvPicPr preferRelativeResize="0"/>
          <p:nvPr/>
        </p:nvPicPr>
        <p:blipFill rotWithShape="1">
          <a:blip r:embed="rId3">
            <a:alphaModFix/>
          </a:blip>
          <a:srcRect b="0" l="0" r="0" t="0"/>
          <a:stretch/>
        </p:blipFill>
        <p:spPr>
          <a:xfrm>
            <a:off x="5255170" y="999037"/>
            <a:ext cx="4908991" cy="2780483"/>
          </a:xfrm>
          <a:prstGeom prst="rect">
            <a:avLst/>
          </a:prstGeom>
          <a:noFill/>
          <a:ln>
            <a:noFill/>
          </a:ln>
        </p:spPr>
      </p:pic>
      <p:sp>
        <p:nvSpPr>
          <p:cNvPr id="2245" name="Google Shape;2245;g168f5c5fe61_0_85"/>
          <p:cNvSpPr txBox="1"/>
          <p:nvPr/>
        </p:nvSpPr>
        <p:spPr>
          <a:xfrm>
            <a:off x="5344160" y="4321592"/>
            <a:ext cx="6096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X-ray image is displayed on the console.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Click                 to complete and the image will be transferred automatically.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Transfer the image to CAD4TB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246" name="Google Shape;2246;g168f5c5fe61_0_85"/>
          <p:cNvPicPr preferRelativeResize="0"/>
          <p:nvPr/>
        </p:nvPicPr>
        <p:blipFill rotWithShape="1">
          <a:blip r:embed="rId4">
            <a:alphaModFix/>
          </a:blip>
          <a:srcRect b="0" l="0" r="0" t="0"/>
          <a:stretch/>
        </p:blipFill>
        <p:spPr>
          <a:xfrm>
            <a:off x="5925719" y="5014089"/>
            <a:ext cx="648605" cy="224680"/>
          </a:xfrm>
          <a:prstGeom prst="rect">
            <a:avLst/>
          </a:prstGeom>
          <a:noFill/>
          <a:ln>
            <a:noFill/>
          </a:ln>
        </p:spPr>
      </p:pic>
      <p:pic>
        <p:nvPicPr>
          <p:cNvPr descr="OA機器LANケーブル" id="2247" name="Google Shape;2247;g168f5c5fe61_0_85"/>
          <p:cNvPicPr preferRelativeResize="0"/>
          <p:nvPr/>
        </p:nvPicPr>
        <p:blipFill rotWithShape="1">
          <a:blip r:embed="rId5">
            <a:alphaModFix/>
          </a:blip>
          <a:srcRect b="0" l="0" r="0" t="0"/>
          <a:stretch/>
        </p:blipFill>
        <p:spPr>
          <a:xfrm rot="5400000">
            <a:off x="2805912" y="2032995"/>
            <a:ext cx="1399252" cy="906034"/>
          </a:xfrm>
          <a:prstGeom prst="rect">
            <a:avLst/>
          </a:prstGeom>
          <a:noFill/>
          <a:ln>
            <a:noFill/>
          </a:ln>
        </p:spPr>
      </p:pic>
      <p:pic>
        <p:nvPicPr>
          <p:cNvPr id="2248" name="Google Shape;2248;g168f5c5fe61_0_85"/>
          <p:cNvPicPr preferRelativeResize="0"/>
          <p:nvPr/>
        </p:nvPicPr>
        <p:blipFill rotWithShape="1">
          <a:blip r:embed="rId6">
            <a:alphaModFix/>
          </a:blip>
          <a:srcRect b="0" l="0" r="0" t="0"/>
          <a:stretch/>
        </p:blipFill>
        <p:spPr>
          <a:xfrm>
            <a:off x="2050526" y="794880"/>
            <a:ext cx="2287794" cy="1047526"/>
          </a:xfrm>
          <a:prstGeom prst="rect">
            <a:avLst/>
          </a:prstGeom>
          <a:noFill/>
          <a:ln>
            <a:noFill/>
          </a:ln>
        </p:spPr>
      </p:pic>
      <p:pic>
        <p:nvPicPr>
          <p:cNvPr id="2249" name="Google Shape;2249;g168f5c5fe61_0_85"/>
          <p:cNvPicPr preferRelativeResize="0"/>
          <p:nvPr/>
        </p:nvPicPr>
        <p:blipFill rotWithShape="1">
          <a:blip r:embed="rId7">
            <a:alphaModFix/>
          </a:blip>
          <a:srcRect b="0" l="0" r="0" t="0"/>
          <a:stretch/>
        </p:blipFill>
        <p:spPr>
          <a:xfrm>
            <a:off x="875189" y="5451562"/>
            <a:ext cx="1314328" cy="1081648"/>
          </a:xfrm>
          <a:prstGeom prst="rect">
            <a:avLst/>
          </a:prstGeom>
          <a:noFill/>
          <a:ln>
            <a:noFill/>
          </a:ln>
        </p:spPr>
      </p:pic>
      <p:sp>
        <p:nvSpPr>
          <p:cNvPr id="2250" name="Google Shape;2250;g168f5c5fe61_0_85"/>
          <p:cNvSpPr txBox="1"/>
          <p:nvPr/>
        </p:nvSpPr>
        <p:spPr>
          <a:xfrm>
            <a:off x="2399551" y="5781190"/>
            <a:ext cx="1080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CAD4TB box</a:t>
            </a:r>
            <a:endParaRPr b="0" i="0" sz="1400" u="none" cap="none" strike="noStrike">
              <a:solidFill>
                <a:srgbClr val="0070C0"/>
              </a:solidFill>
              <a:latin typeface="Arial"/>
              <a:ea typeface="Arial"/>
              <a:cs typeface="Arial"/>
              <a:sym typeface="Arial"/>
            </a:endParaRPr>
          </a:p>
        </p:txBody>
      </p:sp>
      <p:sp>
        <p:nvSpPr>
          <p:cNvPr id="2251" name="Google Shape;2251;g168f5c5fe61_0_85"/>
          <p:cNvSpPr txBox="1"/>
          <p:nvPr/>
        </p:nvSpPr>
        <p:spPr>
          <a:xfrm>
            <a:off x="443003" y="999037"/>
            <a:ext cx="1775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B050"/>
                </a:solidFill>
                <a:latin typeface="Arial"/>
                <a:ea typeface="Arial"/>
                <a:cs typeface="Arial"/>
                <a:sym typeface="Arial"/>
              </a:rPr>
              <a:t>Console Advance</a:t>
            </a:r>
            <a:endParaRPr b="0" i="0" sz="1400" u="none" cap="none" strike="noStrike">
              <a:solidFill>
                <a:srgbClr val="00B050"/>
              </a:solidFill>
              <a:latin typeface="Arial"/>
              <a:ea typeface="Arial"/>
              <a:cs typeface="Arial"/>
              <a:sym typeface="Arial"/>
            </a:endParaRPr>
          </a:p>
        </p:txBody>
      </p:sp>
      <p:sp>
        <p:nvSpPr>
          <p:cNvPr id="2252" name="Google Shape;2252;g168f5c5fe61_0_85"/>
          <p:cNvSpPr txBox="1"/>
          <p:nvPr/>
        </p:nvSpPr>
        <p:spPr>
          <a:xfrm>
            <a:off x="875189" y="2336972"/>
            <a:ext cx="18453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Connect wit LAN Cable</a:t>
            </a:r>
            <a:endParaRPr b="0" i="0" sz="1400" u="none" cap="none" strike="noStrike">
              <a:solidFill>
                <a:srgbClr val="000000"/>
              </a:solidFill>
              <a:latin typeface="Arial"/>
              <a:ea typeface="Arial"/>
              <a:cs typeface="Arial"/>
              <a:sym typeface="Arial"/>
            </a:endParaRPr>
          </a:p>
        </p:txBody>
      </p:sp>
      <p:sp>
        <p:nvSpPr>
          <p:cNvPr id="2253" name="Google Shape;2253;g168f5c5fe61_0_85"/>
          <p:cNvSpPr txBox="1"/>
          <p:nvPr/>
        </p:nvSpPr>
        <p:spPr>
          <a:xfrm>
            <a:off x="1203758" y="3579868"/>
            <a:ext cx="1080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CAD4TB router</a:t>
            </a:r>
            <a:endParaRPr b="0" i="0" sz="1400" u="none" cap="none" strike="noStrike">
              <a:solidFill>
                <a:srgbClr val="0070C0"/>
              </a:solidFill>
              <a:latin typeface="Arial"/>
              <a:ea typeface="Arial"/>
              <a:cs typeface="Arial"/>
              <a:sym typeface="Arial"/>
            </a:endParaRPr>
          </a:p>
        </p:txBody>
      </p:sp>
      <p:pic>
        <p:nvPicPr>
          <p:cNvPr id="2254" name="Google Shape;2254;g168f5c5fe61_0_85"/>
          <p:cNvPicPr preferRelativeResize="0"/>
          <p:nvPr/>
        </p:nvPicPr>
        <p:blipFill rotWithShape="1">
          <a:blip r:embed="rId8">
            <a:alphaModFix/>
          </a:blip>
          <a:srcRect b="0" l="0" r="0" t="0"/>
          <a:stretch/>
        </p:blipFill>
        <p:spPr>
          <a:xfrm>
            <a:off x="2463613" y="3154205"/>
            <a:ext cx="1351966" cy="1211361"/>
          </a:xfrm>
          <a:prstGeom prst="rect">
            <a:avLst/>
          </a:prstGeom>
          <a:noFill/>
          <a:ln>
            <a:noFill/>
          </a:ln>
        </p:spPr>
      </p:pic>
      <p:pic>
        <p:nvPicPr>
          <p:cNvPr descr="OA機器LANケーブル" id="2255" name="Google Shape;2255;g168f5c5fe61_0_85"/>
          <p:cNvPicPr preferRelativeResize="0"/>
          <p:nvPr/>
        </p:nvPicPr>
        <p:blipFill rotWithShape="1">
          <a:blip r:embed="rId5">
            <a:alphaModFix/>
          </a:blip>
          <a:srcRect b="0" l="0" r="0" t="0"/>
          <a:stretch/>
        </p:blipFill>
        <p:spPr>
          <a:xfrm rot="5400000">
            <a:off x="1662127" y="4342635"/>
            <a:ext cx="1001573" cy="1064775"/>
          </a:xfrm>
          <a:prstGeom prst="rect">
            <a:avLst/>
          </a:prstGeom>
          <a:noFill/>
          <a:ln>
            <a:noFill/>
          </a:ln>
        </p:spPr>
      </p:pic>
      <p:sp>
        <p:nvSpPr>
          <p:cNvPr id="2256" name="Google Shape;2256;g168f5c5fe61_0_85"/>
          <p:cNvSpPr txBox="1"/>
          <p:nvPr/>
        </p:nvSpPr>
        <p:spPr>
          <a:xfrm>
            <a:off x="205149" y="4449987"/>
            <a:ext cx="18453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Connect wit LAN Cable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g168f5c5fe61_0_102"/>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62" name="Google Shape;2262;g168f5c5fe61_0_102"/>
          <p:cNvPicPr preferRelativeResize="0"/>
          <p:nvPr/>
        </p:nvPicPr>
        <p:blipFill rotWithShape="1">
          <a:blip r:embed="rId3">
            <a:alphaModFix/>
          </a:blip>
          <a:srcRect b="0" l="0" r="0" t="0"/>
          <a:stretch/>
        </p:blipFill>
        <p:spPr>
          <a:xfrm>
            <a:off x="370611" y="1974706"/>
            <a:ext cx="5273497" cy="3314987"/>
          </a:xfrm>
          <a:prstGeom prst="rect">
            <a:avLst/>
          </a:prstGeom>
          <a:noFill/>
          <a:ln>
            <a:noFill/>
          </a:ln>
        </p:spPr>
      </p:pic>
      <p:pic>
        <p:nvPicPr>
          <p:cNvPr id="2263" name="Google Shape;2263;g168f5c5fe61_0_102"/>
          <p:cNvPicPr preferRelativeResize="0"/>
          <p:nvPr/>
        </p:nvPicPr>
        <p:blipFill rotWithShape="1">
          <a:blip r:embed="rId4">
            <a:alphaModFix/>
          </a:blip>
          <a:srcRect b="0" l="0" r="0" t="0"/>
          <a:stretch/>
        </p:blipFill>
        <p:spPr>
          <a:xfrm>
            <a:off x="6297696" y="1826102"/>
            <a:ext cx="5387807" cy="361219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gf31fb77f8f_0_21"/>
          <p:cNvSpPr txBox="1"/>
          <p:nvPr>
            <p:ph type="title"/>
          </p:nvPr>
        </p:nvSpPr>
        <p:spPr>
          <a:xfrm>
            <a:off x="5260941" y="3559877"/>
            <a:ext cx="6152030" cy="393079"/>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3000"/>
              <a:buFont typeface="DM Sans Medium"/>
              <a:buNone/>
            </a:pPr>
            <a:r>
              <a:rPr lang="en-US"/>
              <a:t>DELFT LIGHT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sp>
        <p:nvSpPr>
          <p:cNvPr id="2274" name="Google Shape;2274;gf31fb77f8f_0_1154"/>
          <p:cNvSpPr txBox="1"/>
          <p:nvPr/>
        </p:nvSpPr>
        <p:spPr>
          <a:xfrm>
            <a:off x="1535476" y="262276"/>
            <a:ext cx="2847900" cy="461624"/>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23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chemeClr val="lt1"/>
                </a:solidFill>
                <a:latin typeface="Arial"/>
                <a:ea typeface="Arial"/>
                <a:cs typeface="Arial"/>
                <a:sym typeface="Arial"/>
              </a:rPr>
              <a:t>Core System</a:t>
            </a:r>
            <a:endParaRPr b="0" i="0" sz="2000" u="none" cap="none" strike="noStrike">
              <a:solidFill>
                <a:srgbClr val="000000"/>
              </a:solidFill>
              <a:latin typeface="Arial"/>
              <a:ea typeface="Arial"/>
              <a:cs typeface="Arial"/>
              <a:sym typeface="Arial"/>
            </a:endParaRPr>
          </a:p>
        </p:txBody>
      </p:sp>
      <p:sp>
        <p:nvSpPr>
          <p:cNvPr id="2275" name="Google Shape;2275;gf31fb77f8f_0_1154"/>
          <p:cNvSpPr txBox="1"/>
          <p:nvPr/>
        </p:nvSpPr>
        <p:spPr>
          <a:xfrm>
            <a:off x="10065451" y="5916674"/>
            <a:ext cx="1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 panel hanger</a:t>
            </a:r>
            <a:endParaRPr b="0" i="0" sz="1400" u="none" cap="none" strike="noStrike">
              <a:solidFill>
                <a:srgbClr val="000000"/>
              </a:solidFill>
              <a:latin typeface="Arial"/>
              <a:ea typeface="Arial"/>
              <a:cs typeface="Arial"/>
              <a:sym typeface="Arial"/>
            </a:endParaRPr>
          </a:p>
        </p:txBody>
      </p:sp>
      <p:grpSp>
        <p:nvGrpSpPr>
          <p:cNvPr id="2276" name="Google Shape;2276;gf31fb77f8f_0_1154"/>
          <p:cNvGrpSpPr/>
          <p:nvPr/>
        </p:nvGrpSpPr>
        <p:grpSpPr>
          <a:xfrm>
            <a:off x="9756746" y="1492933"/>
            <a:ext cx="1986000" cy="1579100"/>
            <a:chOff x="320448" y="2285526"/>
            <a:chExt cx="1658594" cy="1492674"/>
          </a:xfrm>
        </p:grpSpPr>
        <p:sp>
          <p:nvSpPr>
            <p:cNvPr id="2277" name="Google Shape;2277;gf31fb77f8f_0_1154"/>
            <p:cNvSpPr txBox="1"/>
            <p:nvPr/>
          </p:nvSpPr>
          <p:spPr>
            <a:xfrm>
              <a:off x="426777" y="3429000"/>
              <a:ext cx="1443300" cy="34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pic>
          <p:nvPicPr>
            <p:cNvPr descr="Graphical user interface&#10;&#10;Description automatically generated" id="2278" name="Google Shape;2278;gf31fb77f8f_0_1154"/>
            <p:cNvPicPr preferRelativeResize="0"/>
            <p:nvPr/>
          </p:nvPicPr>
          <p:blipFill rotWithShape="1">
            <a:blip r:embed="rId3">
              <a:alphaModFix/>
            </a:blip>
            <a:srcRect b="0" l="0" r="0" t="0"/>
            <a:stretch/>
          </p:blipFill>
          <p:spPr>
            <a:xfrm>
              <a:off x="320448" y="2285526"/>
              <a:ext cx="1658594" cy="1243947"/>
            </a:xfrm>
            <a:prstGeom prst="rect">
              <a:avLst/>
            </a:prstGeom>
            <a:noFill/>
            <a:ln>
              <a:noFill/>
            </a:ln>
          </p:spPr>
        </p:pic>
      </p:grpSp>
      <p:grpSp>
        <p:nvGrpSpPr>
          <p:cNvPr id="2279" name="Google Shape;2279;gf31fb77f8f_0_1154"/>
          <p:cNvGrpSpPr/>
          <p:nvPr/>
        </p:nvGrpSpPr>
        <p:grpSpPr>
          <a:xfrm>
            <a:off x="6161798" y="3446727"/>
            <a:ext cx="2125872" cy="3061238"/>
            <a:chOff x="192288" y="3960430"/>
            <a:chExt cx="1898100" cy="2797695"/>
          </a:xfrm>
        </p:grpSpPr>
        <p:sp>
          <p:nvSpPr>
            <p:cNvPr id="2280" name="Google Shape;2280;gf31fb77f8f_0_1154"/>
            <p:cNvSpPr txBox="1"/>
            <p:nvPr/>
          </p:nvSpPr>
          <p:spPr>
            <a:xfrm>
              <a:off x="192288" y="6420625"/>
              <a:ext cx="1898100" cy="33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pic>
          <p:nvPicPr>
            <p:cNvPr id="2281" name="Google Shape;2281;gf31fb77f8f_0_1154"/>
            <p:cNvPicPr preferRelativeResize="0"/>
            <p:nvPr/>
          </p:nvPicPr>
          <p:blipFill rotWithShape="1">
            <a:blip r:embed="rId4">
              <a:alphaModFix/>
            </a:blip>
            <a:srcRect b="0" l="0" r="0" t="0"/>
            <a:stretch/>
          </p:blipFill>
          <p:spPr>
            <a:xfrm>
              <a:off x="426777" y="3960430"/>
              <a:ext cx="1443167" cy="2508879"/>
            </a:xfrm>
            <a:prstGeom prst="rect">
              <a:avLst/>
            </a:prstGeom>
            <a:noFill/>
            <a:ln>
              <a:noFill/>
            </a:ln>
          </p:spPr>
        </p:pic>
      </p:grpSp>
      <p:grpSp>
        <p:nvGrpSpPr>
          <p:cNvPr id="2282" name="Google Shape;2282;gf31fb77f8f_0_1154"/>
          <p:cNvGrpSpPr/>
          <p:nvPr/>
        </p:nvGrpSpPr>
        <p:grpSpPr>
          <a:xfrm>
            <a:off x="6424426" y="1492932"/>
            <a:ext cx="2226924" cy="1525775"/>
            <a:chOff x="1970835" y="2390145"/>
            <a:chExt cx="2044175" cy="1308331"/>
          </a:xfrm>
        </p:grpSpPr>
        <p:sp>
          <p:nvSpPr>
            <p:cNvPr id="2283" name="Google Shape;2283;gf31fb77f8f_0_1154"/>
            <p:cNvSpPr txBox="1"/>
            <p:nvPr/>
          </p:nvSpPr>
          <p:spPr>
            <a:xfrm>
              <a:off x="1970835" y="3381676"/>
              <a:ext cx="1898100" cy="31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pic>
          <p:nvPicPr>
            <p:cNvPr descr="A picture containing text, cookie sheet, kitchenware, case&#10;&#10;Description automatically generated" id="2284" name="Google Shape;2284;gf31fb77f8f_0_1154"/>
            <p:cNvPicPr preferRelativeResize="0"/>
            <p:nvPr/>
          </p:nvPicPr>
          <p:blipFill rotWithShape="1">
            <a:blip r:embed="rId5">
              <a:alphaModFix/>
            </a:blip>
            <a:srcRect b="0" l="0" r="0" t="0"/>
            <a:stretch/>
          </p:blipFill>
          <p:spPr>
            <a:xfrm>
              <a:off x="1970835" y="2390145"/>
              <a:ext cx="2044175" cy="1144750"/>
            </a:xfrm>
            <a:prstGeom prst="rect">
              <a:avLst/>
            </a:prstGeom>
            <a:noFill/>
            <a:ln>
              <a:noFill/>
            </a:ln>
          </p:spPr>
        </p:pic>
      </p:grpSp>
      <p:pic>
        <p:nvPicPr>
          <p:cNvPr id="2285" name="Google Shape;2285;gf31fb77f8f_0_1154"/>
          <p:cNvPicPr preferRelativeResize="0"/>
          <p:nvPr/>
        </p:nvPicPr>
        <p:blipFill rotWithShape="1">
          <a:blip r:embed="rId6">
            <a:alphaModFix/>
          </a:blip>
          <a:srcRect b="0" l="0" r="0" t="0"/>
          <a:stretch/>
        </p:blipFill>
        <p:spPr>
          <a:xfrm>
            <a:off x="10235864" y="3626718"/>
            <a:ext cx="1336475" cy="2116883"/>
          </a:xfrm>
          <a:prstGeom prst="rect">
            <a:avLst/>
          </a:prstGeom>
          <a:noFill/>
          <a:ln>
            <a:noFill/>
          </a:ln>
        </p:spPr>
      </p:pic>
      <p:sp>
        <p:nvSpPr>
          <p:cNvPr id="2286" name="Google Shape;2286;gf31fb77f8f_0_1154"/>
          <p:cNvSpPr txBox="1"/>
          <p:nvPr/>
        </p:nvSpPr>
        <p:spPr>
          <a:xfrm>
            <a:off x="119681" y="882683"/>
            <a:ext cx="5852400" cy="56181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CE-marked for Medical Device Systems and Procedure Packs </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The</a:t>
            </a:r>
            <a:r>
              <a:rPr b="1" i="0" lang="en-US" sz="1600" u="none" cap="none" strike="noStrike">
                <a:solidFill>
                  <a:schemeClr val="dk1"/>
                </a:solidFill>
                <a:latin typeface="Arial"/>
                <a:ea typeface="Arial"/>
                <a:cs typeface="Arial"/>
                <a:sym typeface="Arial"/>
              </a:rPr>
              <a:t> generator, detector, and console </a:t>
            </a:r>
            <a:r>
              <a:rPr b="0" i="0" lang="en-US" sz="1600" u="none" cap="none" strike="noStrike">
                <a:solidFill>
                  <a:schemeClr val="dk1"/>
                </a:solidFill>
                <a:latin typeface="Arial"/>
                <a:ea typeface="Arial"/>
                <a:cs typeface="Arial"/>
                <a:sym typeface="Arial"/>
              </a:rPr>
              <a:t>all have</a:t>
            </a:r>
            <a:r>
              <a:rPr b="1" i="0" lang="en-US" sz="1600" u="none" cap="none" strike="noStrike">
                <a:solidFill>
                  <a:schemeClr val="dk1"/>
                </a:solidFill>
                <a:latin typeface="Arial"/>
                <a:ea typeface="Arial"/>
                <a:cs typeface="Arial"/>
                <a:sym typeface="Arial"/>
              </a:rPr>
              <a:t> built-in Li-ion</a:t>
            </a:r>
            <a:r>
              <a:rPr b="0" i="0" lang="en-US" sz="1600" u="none" cap="none" strike="noStrike">
                <a:solidFill>
                  <a:schemeClr val="dk1"/>
                </a:solidFill>
                <a:latin typeface="Arial"/>
                <a:ea typeface="Arial"/>
                <a:cs typeface="Arial"/>
                <a:sym typeface="Arial"/>
              </a:rPr>
              <a:t> batteries, allowing use in the field without electricity for limited periods of time.</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generator</a:t>
            </a:r>
            <a:r>
              <a:rPr b="0" i="0" lang="en-US" sz="1600" u="none" cap="none" strike="noStrike">
                <a:solidFill>
                  <a:srgbClr val="000000"/>
                </a:solidFill>
                <a:latin typeface="Arial"/>
                <a:ea typeface="Arial"/>
                <a:cs typeface="Arial"/>
                <a:sym typeface="Arial"/>
              </a:rPr>
              <a:t> is provided with a </a:t>
            </a:r>
            <a:r>
              <a:rPr b="1" i="0" lang="en-US" sz="1600" u="none" cap="none" strike="noStrike">
                <a:solidFill>
                  <a:srgbClr val="000000"/>
                </a:solidFill>
                <a:latin typeface="Arial"/>
                <a:ea typeface="Arial"/>
                <a:cs typeface="Arial"/>
                <a:sym typeface="Arial"/>
              </a:rPr>
              <a:t>handswitch </a:t>
            </a:r>
            <a:r>
              <a:rPr b="0" i="0" lang="en-US" sz="1600" u="none" cap="none" strike="noStrike">
                <a:solidFill>
                  <a:srgbClr val="000000"/>
                </a:solidFill>
                <a:latin typeface="Arial"/>
                <a:ea typeface="Arial"/>
                <a:cs typeface="Arial"/>
                <a:sym typeface="Arial"/>
              </a:rPr>
              <a:t>to allow the remote operation of the system from a distance of 3 meters.</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aluminum </a:t>
            </a:r>
            <a:r>
              <a:rPr b="1" i="0" lang="en-US" sz="1600" u="none" cap="none" strike="noStrike">
                <a:solidFill>
                  <a:srgbClr val="000000"/>
                </a:solidFill>
                <a:latin typeface="Arial"/>
                <a:ea typeface="Arial"/>
                <a:cs typeface="Arial"/>
                <a:sym typeface="Arial"/>
              </a:rPr>
              <a:t>generator stand</a:t>
            </a:r>
            <a:r>
              <a:rPr b="0" i="0" lang="en-US" sz="1600" u="none" cap="none" strike="noStrike">
                <a:solidFill>
                  <a:srgbClr val="000000"/>
                </a:solidFill>
                <a:latin typeface="Arial"/>
                <a:ea typeface="Arial"/>
                <a:cs typeface="Arial"/>
                <a:sym typeface="Arial"/>
              </a:rPr>
              <a:t> is capable of 360- degree rotation and can be dismantled for transport in its own bag (also supplied).</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detector panel hanger</a:t>
            </a:r>
            <a:r>
              <a:rPr b="0" i="0" lang="en-US" sz="1600" u="none" cap="none" strike="noStrike">
                <a:solidFill>
                  <a:srgbClr val="000000"/>
                </a:solidFill>
                <a:latin typeface="Arial"/>
                <a:ea typeface="Arial"/>
                <a:cs typeface="Arial"/>
                <a:sym typeface="Arial"/>
              </a:rPr>
              <a:t> (VersariX) can be used to hang the detector from improvised mounts (walls or doors) and can be adjusted vertically (</a:t>
            </a:r>
            <a:r>
              <a:rPr b="0" i="0" lang="en-US" sz="1600" u="none" cap="none" strike="noStrike">
                <a:solidFill>
                  <a:schemeClr val="dk1"/>
                </a:solidFill>
                <a:latin typeface="Arial"/>
                <a:ea typeface="Arial"/>
                <a:cs typeface="Arial"/>
                <a:sym typeface="Arial"/>
              </a:rPr>
              <a:t>40 cm–200 cm range)</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console</a:t>
            </a:r>
            <a:r>
              <a:rPr b="0" i="0" lang="en-US" sz="1600" u="none" cap="none" strike="noStrike">
                <a:solidFill>
                  <a:srgbClr val="000000"/>
                </a:solidFill>
                <a:latin typeface="Arial"/>
                <a:ea typeface="Arial"/>
                <a:cs typeface="Arial"/>
                <a:sym typeface="Arial"/>
              </a:rPr>
              <a:t> has image processing and manipulation software installed and also provides the link to CAD4TB.</a:t>
            </a:r>
            <a:endParaRPr b="0" i="0" sz="1600" u="none" cap="none" strike="noStrike">
              <a:solidFill>
                <a:srgbClr val="000000"/>
              </a:solidFill>
              <a:latin typeface="Arial"/>
              <a:ea typeface="Arial"/>
              <a:cs typeface="Arial"/>
              <a:sym typeface="Arial"/>
            </a:endParaRPr>
          </a:p>
        </p:txBody>
      </p:sp>
      <p:grpSp>
        <p:nvGrpSpPr>
          <p:cNvPr id="2287" name="Google Shape;2287;gf31fb77f8f_0_1154"/>
          <p:cNvGrpSpPr/>
          <p:nvPr/>
        </p:nvGrpSpPr>
        <p:grpSpPr>
          <a:xfrm>
            <a:off x="7858649" y="2915380"/>
            <a:ext cx="1898088" cy="1600381"/>
            <a:chOff x="3815530" y="2269624"/>
            <a:chExt cx="1699578" cy="1507376"/>
          </a:xfrm>
        </p:grpSpPr>
        <p:sp>
          <p:nvSpPr>
            <p:cNvPr id="2288" name="Google Shape;2288;gf31fb77f8f_0_1154"/>
            <p:cNvSpPr txBox="1"/>
            <p:nvPr/>
          </p:nvSpPr>
          <p:spPr>
            <a:xfrm>
              <a:off x="3837808" y="3429000"/>
              <a:ext cx="1677300" cy="34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Console</a:t>
              </a:r>
              <a:endParaRPr b="0" i="0" sz="1400" u="none" cap="none" strike="noStrike">
                <a:solidFill>
                  <a:srgbClr val="000000"/>
                </a:solidFill>
                <a:latin typeface="Arial"/>
                <a:ea typeface="Arial"/>
                <a:cs typeface="Arial"/>
                <a:sym typeface="Arial"/>
              </a:endParaRPr>
            </a:p>
          </p:txBody>
        </p:sp>
        <p:pic>
          <p:nvPicPr>
            <p:cNvPr descr="A picture containing text, sitting, electronics, computer&#10;&#10;Description automatically generated" id="2289" name="Google Shape;2289;gf31fb77f8f_0_1154"/>
            <p:cNvPicPr preferRelativeResize="0"/>
            <p:nvPr/>
          </p:nvPicPr>
          <p:blipFill rotWithShape="1">
            <a:blip r:embed="rId7">
              <a:alphaModFix/>
            </a:blip>
            <a:srcRect b="0" l="0" r="0" t="0"/>
            <a:stretch/>
          </p:blipFill>
          <p:spPr>
            <a:xfrm>
              <a:off x="3815530" y="2269624"/>
              <a:ext cx="1677440" cy="1259849"/>
            </a:xfrm>
            <a:prstGeom prst="rect">
              <a:avLst/>
            </a:prstGeom>
            <a:noFill/>
            <a:ln>
              <a:noFill/>
            </a:ln>
          </p:spPr>
        </p:pic>
      </p:grpSp>
      <p:sp>
        <p:nvSpPr>
          <p:cNvPr id="2290" name="Google Shape;2290;gf31fb77f8f_0_1154"/>
          <p:cNvSpPr txBox="1"/>
          <p:nvPr/>
        </p:nvSpPr>
        <p:spPr>
          <a:xfrm>
            <a:off x="6161788" y="78000"/>
            <a:ext cx="60492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a:t>
            </a:r>
            <a:r>
              <a:rPr b="1" i="0" lang="en-US" sz="1700" u="none" cap="none" strike="noStrike">
                <a:solidFill>
                  <a:schemeClr val="dk1"/>
                </a:solidFill>
                <a:latin typeface="Arial"/>
                <a:ea typeface="Arial"/>
                <a:cs typeface="Arial"/>
                <a:sym typeface="Arial"/>
              </a:rPr>
              <a:t>core system </a:t>
            </a:r>
            <a:r>
              <a:rPr b="0" i="0" lang="en-US" sz="1700" u="none" cap="none" strike="noStrike">
                <a:solidFill>
                  <a:schemeClr val="dk1"/>
                </a:solidFill>
                <a:latin typeface="Arial"/>
                <a:ea typeface="Arial"/>
                <a:cs typeface="Arial"/>
                <a:sym typeface="Arial"/>
              </a:rPr>
              <a:t>consists of an </a:t>
            </a:r>
            <a:r>
              <a:rPr b="1" i="0" lang="en-US" sz="1700" u="none" cap="none" strike="noStrike">
                <a:solidFill>
                  <a:schemeClr val="dk1"/>
                </a:solidFill>
                <a:latin typeface="Arial"/>
                <a:ea typeface="Arial"/>
                <a:cs typeface="Arial"/>
                <a:sym typeface="Arial"/>
              </a:rPr>
              <a:t>X-ray generator TR 90/20 (manufactured by Mikasa), X-ray detector CXDI 702-C with accompanying application software (Canon NE) and HP laptop</a:t>
            </a:r>
            <a:r>
              <a:rPr b="0" i="0" lang="en-US" sz="1700" u="none" cap="none" strike="noStrike">
                <a:solidFill>
                  <a:schemeClr val="dk1"/>
                </a:solidFill>
                <a:latin typeface="Arial"/>
                <a:ea typeface="Arial"/>
                <a:cs typeface="Arial"/>
                <a:sym typeface="Arial"/>
              </a:rPr>
              <a:t>, and accompanying software package.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gf31fb77f8f_0_1174"/>
          <p:cNvSpPr txBox="1"/>
          <p:nvPr/>
        </p:nvSpPr>
        <p:spPr>
          <a:xfrm>
            <a:off x="1239096" y="264884"/>
            <a:ext cx="3148800" cy="5694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23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3100" u="none" cap="none" strike="noStrike">
                <a:solidFill>
                  <a:schemeClr val="lt1"/>
                </a:solidFill>
                <a:latin typeface="Arial"/>
                <a:ea typeface="Arial"/>
                <a:cs typeface="Arial"/>
                <a:sym typeface="Arial"/>
              </a:rPr>
              <a:t>Accessories</a:t>
            </a:r>
            <a:endParaRPr b="0" i="0" sz="2700" u="none" cap="none" strike="noStrike">
              <a:solidFill>
                <a:srgbClr val="000000"/>
              </a:solidFill>
              <a:latin typeface="Arial"/>
              <a:ea typeface="Arial"/>
              <a:cs typeface="Arial"/>
              <a:sym typeface="Arial"/>
            </a:endParaRPr>
          </a:p>
        </p:txBody>
      </p:sp>
      <p:sp>
        <p:nvSpPr>
          <p:cNvPr id="2296" name="Google Shape;2296;gf31fb77f8f_0_1174"/>
          <p:cNvSpPr txBox="1"/>
          <p:nvPr/>
        </p:nvSpPr>
        <p:spPr>
          <a:xfrm>
            <a:off x="5963854" y="2168617"/>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Radiation protection equipment</a:t>
            </a:r>
            <a:endParaRPr b="0" i="0" sz="1400" u="none" cap="none" strike="noStrike">
              <a:solidFill>
                <a:srgbClr val="000000"/>
              </a:solidFill>
              <a:latin typeface="Arial"/>
              <a:ea typeface="Arial"/>
              <a:cs typeface="Arial"/>
              <a:sym typeface="Arial"/>
            </a:endParaRPr>
          </a:p>
        </p:txBody>
      </p:sp>
      <p:sp>
        <p:nvSpPr>
          <p:cNvPr id="2297" name="Google Shape;2297;gf31fb77f8f_0_1174"/>
          <p:cNvSpPr txBox="1"/>
          <p:nvPr/>
        </p:nvSpPr>
        <p:spPr>
          <a:xfrm>
            <a:off x="5963849" y="4437821"/>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Supplementary and external power sources</a:t>
            </a:r>
            <a:endParaRPr b="0" i="0" sz="1400" u="none" cap="none" strike="noStrike">
              <a:solidFill>
                <a:srgbClr val="000000"/>
              </a:solidFill>
              <a:latin typeface="Arial"/>
              <a:ea typeface="Arial"/>
              <a:cs typeface="Arial"/>
              <a:sym typeface="Arial"/>
            </a:endParaRPr>
          </a:p>
        </p:txBody>
      </p:sp>
      <p:grpSp>
        <p:nvGrpSpPr>
          <p:cNvPr id="2298" name="Google Shape;2298;gf31fb77f8f_0_1174"/>
          <p:cNvGrpSpPr/>
          <p:nvPr/>
        </p:nvGrpSpPr>
        <p:grpSpPr>
          <a:xfrm>
            <a:off x="6282225" y="2622708"/>
            <a:ext cx="2457207" cy="1612473"/>
            <a:chOff x="5935549" y="2448540"/>
            <a:chExt cx="2608500" cy="1691287"/>
          </a:xfrm>
        </p:grpSpPr>
        <p:grpSp>
          <p:nvGrpSpPr>
            <p:cNvPr id="2299" name="Google Shape;2299;gf31fb77f8f_0_1174"/>
            <p:cNvGrpSpPr/>
            <p:nvPr/>
          </p:nvGrpSpPr>
          <p:grpSpPr>
            <a:xfrm>
              <a:off x="6367836" y="2448540"/>
              <a:ext cx="1742739" cy="1070244"/>
              <a:chOff x="6572294" y="2380282"/>
              <a:chExt cx="1742739" cy="1070244"/>
            </a:xfrm>
          </p:grpSpPr>
          <p:pic>
            <p:nvPicPr>
              <p:cNvPr id="2300" name="Google Shape;2300;gf31fb77f8f_0_1174"/>
              <p:cNvPicPr preferRelativeResize="0"/>
              <p:nvPr/>
            </p:nvPicPr>
            <p:blipFill rotWithShape="1">
              <a:blip r:embed="rId3">
                <a:alphaModFix/>
              </a:blip>
              <a:srcRect b="0" l="0" r="0" t="0"/>
              <a:stretch/>
            </p:blipFill>
            <p:spPr>
              <a:xfrm>
                <a:off x="6572294" y="2380282"/>
                <a:ext cx="1016062" cy="764015"/>
              </a:xfrm>
              <a:prstGeom prst="rect">
                <a:avLst/>
              </a:prstGeom>
              <a:noFill/>
              <a:ln>
                <a:noFill/>
              </a:ln>
            </p:spPr>
          </p:pic>
          <p:pic>
            <p:nvPicPr>
              <p:cNvPr descr="A yellow sign with black text&#10;&#10;Description automatically generated with medium confidence" id="2301" name="Google Shape;2301;gf31fb77f8f_0_1174"/>
              <p:cNvPicPr preferRelativeResize="0"/>
              <p:nvPr/>
            </p:nvPicPr>
            <p:blipFill rotWithShape="1">
              <a:blip r:embed="rId4">
                <a:alphaModFix/>
              </a:blip>
              <a:srcRect b="0" l="0" r="0" t="0"/>
              <a:stretch/>
            </p:blipFill>
            <p:spPr>
              <a:xfrm>
                <a:off x="7188885" y="2640041"/>
                <a:ext cx="1126148" cy="810485"/>
              </a:xfrm>
              <a:prstGeom prst="rect">
                <a:avLst/>
              </a:prstGeom>
              <a:noFill/>
              <a:ln>
                <a:noFill/>
              </a:ln>
            </p:spPr>
          </p:pic>
        </p:grpSp>
        <p:sp>
          <p:nvSpPr>
            <p:cNvPr id="2302" name="Google Shape;2302;gf31fb77f8f_0_1174"/>
            <p:cNvSpPr txBox="1"/>
            <p:nvPr/>
          </p:nvSpPr>
          <p:spPr>
            <a:xfrm>
              <a:off x="5935549" y="3461948"/>
              <a:ext cx="2608500" cy="6778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Radiation hazard signs</a:t>
              </a:r>
              <a:endParaRPr b="0" i="0" sz="1400" u="none" cap="none" strike="noStrike">
                <a:solidFill>
                  <a:srgbClr val="000000"/>
                </a:solidFill>
                <a:latin typeface="Arial"/>
                <a:ea typeface="Arial"/>
                <a:cs typeface="Arial"/>
                <a:sym typeface="Arial"/>
              </a:endParaRPr>
            </a:p>
          </p:txBody>
        </p:sp>
      </p:grpSp>
      <p:grpSp>
        <p:nvGrpSpPr>
          <p:cNvPr id="2303" name="Google Shape;2303;gf31fb77f8f_0_1174"/>
          <p:cNvGrpSpPr/>
          <p:nvPr/>
        </p:nvGrpSpPr>
        <p:grpSpPr>
          <a:xfrm>
            <a:off x="8809397" y="2601868"/>
            <a:ext cx="1236300" cy="1771793"/>
            <a:chOff x="10832434" y="2521483"/>
            <a:chExt cx="1236300" cy="1771793"/>
          </a:xfrm>
        </p:grpSpPr>
        <p:pic>
          <p:nvPicPr>
            <p:cNvPr id="2304" name="Google Shape;2304;gf31fb77f8f_0_1174"/>
            <p:cNvPicPr preferRelativeResize="0"/>
            <p:nvPr/>
          </p:nvPicPr>
          <p:blipFill rotWithShape="1">
            <a:blip r:embed="rId5">
              <a:alphaModFix/>
            </a:blip>
            <a:srcRect b="0" l="21619" r="25248" t="0"/>
            <a:stretch/>
          </p:blipFill>
          <p:spPr>
            <a:xfrm>
              <a:off x="11030647" y="2521483"/>
              <a:ext cx="839874" cy="1210228"/>
            </a:xfrm>
            <a:prstGeom prst="rect">
              <a:avLst/>
            </a:prstGeom>
            <a:noFill/>
            <a:ln>
              <a:noFill/>
            </a:ln>
          </p:spPr>
        </p:pic>
        <p:sp>
          <p:nvSpPr>
            <p:cNvPr id="2305" name="Google Shape;2305;gf31fb77f8f_0_1174"/>
            <p:cNvSpPr txBox="1"/>
            <p:nvPr/>
          </p:nvSpPr>
          <p:spPr>
            <a:xfrm>
              <a:off x="10832434" y="3646986"/>
              <a:ext cx="12363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Lead apron</a:t>
              </a:r>
              <a:endParaRPr b="0" i="0" sz="1400" u="none" cap="none" strike="noStrike">
                <a:solidFill>
                  <a:srgbClr val="000000"/>
                </a:solidFill>
                <a:latin typeface="Arial"/>
                <a:ea typeface="Arial"/>
                <a:cs typeface="Arial"/>
                <a:sym typeface="Arial"/>
              </a:endParaRPr>
            </a:p>
          </p:txBody>
        </p:sp>
      </p:grpSp>
      <p:grpSp>
        <p:nvGrpSpPr>
          <p:cNvPr id="2306" name="Google Shape;2306;gf31fb77f8f_0_1174"/>
          <p:cNvGrpSpPr/>
          <p:nvPr/>
        </p:nvGrpSpPr>
        <p:grpSpPr>
          <a:xfrm>
            <a:off x="6645650" y="4668207"/>
            <a:ext cx="2252700" cy="2136243"/>
            <a:chOff x="5704306" y="4721825"/>
            <a:chExt cx="2252700" cy="2136243"/>
          </a:xfrm>
        </p:grpSpPr>
        <p:pic>
          <p:nvPicPr>
            <p:cNvPr descr="A picture containing white, light&#10;&#10;Description automatically generated" id="2307" name="Google Shape;2307;gf31fb77f8f_0_1174"/>
            <p:cNvPicPr preferRelativeResize="0"/>
            <p:nvPr/>
          </p:nvPicPr>
          <p:blipFill rotWithShape="1">
            <a:blip r:embed="rId6">
              <a:alphaModFix/>
            </a:blip>
            <a:srcRect b="0" l="0" r="0" t="0"/>
            <a:stretch/>
          </p:blipFill>
          <p:spPr>
            <a:xfrm>
              <a:off x="6163198" y="4721825"/>
              <a:ext cx="1334918" cy="1334918"/>
            </a:xfrm>
            <a:prstGeom prst="rect">
              <a:avLst/>
            </a:prstGeom>
            <a:noFill/>
            <a:ln>
              <a:noFill/>
            </a:ln>
          </p:spPr>
        </p:pic>
        <p:sp>
          <p:nvSpPr>
            <p:cNvPr id="2308" name="Google Shape;2308;gf31fb77f8f_0_1174"/>
            <p:cNvSpPr txBox="1"/>
            <p:nvPr/>
          </p:nvSpPr>
          <p:spPr>
            <a:xfrm>
              <a:off x="5704306" y="5934668"/>
              <a:ext cx="2252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MobiSun solar panel with built-in power bank</a:t>
              </a:r>
              <a:endParaRPr b="0" i="0" sz="1400" u="none" cap="none" strike="noStrike">
                <a:solidFill>
                  <a:srgbClr val="000000"/>
                </a:solidFill>
                <a:latin typeface="Arial"/>
                <a:ea typeface="Arial"/>
                <a:cs typeface="Arial"/>
                <a:sym typeface="Arial"/>
              </a:endParaRPr>
            </a:p>
          </p:txBody>
        </p:sp>
      </p:grpSp>
      <p:grpSp>
        <p:nvGrpSpPr>
          <p:cNvPr id="2309" name="Google Shape;2309;gf31fb77f8f_0_1174"/>
          <p:cNvGrpSpPr/>
          <p:nvPr/>
        </p:nvGrpSpPr>
        <p:grpSpPr>
          <a:xfrm>
            <a:off x="9324337" y="526033"/>
            <a:ext cx="2700600" cy="1540592"/>
            <a:chOff x="8373658" y="617672"/>
            <a:chExt cx="2700600" cy="1540592"/>
          </a:xfrm>
        </p:grpSpPr>
        <p:sp>
          <p:nvSpPr>
            <p:cNvPr id="2310" name="Google Shape;2310;gf31fb77f8f_0_1174"/>
            <p:cNvSpPr txBox="1"/>
            <p:nvPr/>
          </p:nvSpPr>
          <p:spPr>
            <a:xfrm>
              <a:off x="8898242" y="1788964"/>
              <a:ext cx="137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Backpack</a:t>
              </a:r>
              <a:endParaRPr b="0" i="0" sz="1400" u="none" cap="none" strike="noStrike">
                <a:solidFill>
                  <a:srgbClr val="000000"/>
                </a:solidFill>
                <a:latin typeface="Arial"/>
                <a:ea typeface="Arial"/>
                <a:cs typeface="Arial"/>
                <a:sym typeface="Arial"/>
              </a:endParaRPr>
            </a:p>
          </p:txBody>
        </p:sp>
        <p:pic>
          <p:nvPicPr>
            <p:cNvPr descr="A blue can of soda&#10;&#10;Description automatically generated with low confidence" id="2311" name="Google Shape;2311;gf31fb77f8f_0_1174"/>
            <p:cNvPicPr preferRelativeResize="0"/>
            <p:nvPr/>
          </p:nvPicPr>
          <p:blipFill rotWithShape="1">
            <a:blip r:embed="rId7">
              <a:alphaModFix/>
            </a:blip>
            <a:srcRect b="0" l="0" r="0" t="31880"/>
            <a:stretch/>
          </p:blipFill>
          <p:spPr>
            <a:xfrm>
              <a:off x="8373658" y="617672"/>
              <a:ext cx="2700600" cy="1226388"/>
            </a:xfrm>
            <a:prstGeom prst="rect">
              <a:avLst/>
            </a:prstGeom>
            <a:noFill/>
            <a:ln>
              <a:noFill/>
            </a:ln>
          </p:spPr>
        </p:pic>
      </p:grpSp>
      <p:grpSp>
        <p:nvGrpSpPr>
          <p:cNvPr id="2312" name="Google Shape;2312;gf31fb77f8f_0_1174"/>
          <p:cNvGrpSpPr/>
          <p:nvPr/>
        </p:nvGrpSpPr>
        <p:grpSpPr>
          <a:xfrm>
            <a:off x="9299278" y="4970882"/>
            <a:ext cx="2750700" cy="1833580"/>
            <a:chOff x="8584178" y="4728132"/>
            <a:chExt cx="2750700" cy="1833580"/>
          </a:xfrm>
        </p:grpSpPr>
        <p:sp>
          <p:nvSpPr>
            <p:cNvPr id="2313" name="Google Shape;2313;gf31fb77f8f_0_1174"/>
            <p:cNvSpPr txBox="1"/>
            <p:nvPr/>
          </p:nvSpPr>
          <p:spPr>
            <a:xfrm>
              <a:off x="8584178" y="5638312"/>
              <a:ext cx="2750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Exchangeable generator and detector batteries with battery charger</a:t>
              </a:r>
              <a:endParaRPr b="0" i="0" sz="1400" u="none" cap="none" strike="noStrike">
                <a:solidFill>
                  <a:srgbClr val="000000"/>
                </a:solidFill>
                <a:latin typeface="Arial"/>
                <a:ea typeface="Arial"/>
                <a:cs typeface="Arial"/>
                <a:sym typeface="Arial"/>
              </a:endParaRPr>
            </a:p>
          </p:txBody>
        </p:sp>
        <p:pic>
          <p:nvPicPr>
            <p:cNvPr id="2314" name="Google Shape;2314;gf31fb77f8f_0_1174"/>
            <p:cNvPicPr preferRelativeResize="0"/>
            <p:nvPr/>
          </p:nvPicPr>
          <p:blipFill rotWithShape="1">
            <a:blip r:embed="rId8">
              <a:alphaModFix/>
            </a:blip>
            <a:srcRect b="0" l="0" r="0" t="0"/>
            <a:stretch/>
          </p:blipFill>
          <p:spPr>
            <a:xfrm>
              <a:off x="9062175" y="4728132"/>
              <a:ext cx="1794675" cy="910168"/>
            </a:xfrm>
            <a:prstGeom prst="rect">
              <a:avLst/>
            </a:prstGeom>
            <a:noFill/>
            <a:ln>
              <a:noFill/>
            </a:ln>
          </p:spPr>
        </p:pic>
      </p:grpSp>
      <p:sp>
        <p:nvSpPr>
          <p:cNvPr id="2315" name="Google Shape;2315;gf31fb77f8f_0_1174"/>
          <p:cNvSpPr txBox="1"/>
          <p:nvPr/>
        </p:nvSpPr>
        <p:spPr>
          <a:xfrm>
            <a:off x="281025" y="1028700"/>
            <a:ext cx="5557200" cy="5305525"/>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1" i="0" lang="en-US" sz="1700" u="none" cap="none" strike="noStrike">
                <a:solidFill>
                  <a:schemeClr val="dk1"/>
                </a:solidFill>
                <a:latin typeface="Arial"/>
                <a:ea typeface="Arial"/>
                <a:cs typeface="Arial"/>
                <a:sym typeface="Arial"/>
              </a:rPr>
              <a:t>Backpack, </a:t>
            </a:r>
            <a:r>
              <a:rPr b="0" i="0" lang="en-US" sz="1700" u="none" cap="none" strike="noStrike">
                <a:solidFill>
                  <a:schemeClr val="dk1"/>
                </a:solidFill>
                <a:latin typeface="Arial"/>
                <a:ea typeface="Arial"/>
                <a:cs typeface="Arial"/>
                <a:sym typeface="Arial"/>
              </a:rPr>
              <a:t>which is able to transport all Delft Light components except the generator stand (which comes with its own bag)</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Radiation protection equipment </a:t>
            </a:r>
            <a:endParaRPr b="1" i="0" sz="1800" u="none" cap="none" strike="noStrike">
              <a:solidFill>
                <a:srgbClr val="000000"/>
              </a:solidFill>
              <a:latin typeface="Arial"/>
              <a:ea typeface="Arial"/>
              <a:cs typeface="Arial"/>
              <a:sym typeface="Arial"/>
            </a:endParaRPr>
          </a:p>
          <a:p>
            <a:pPr indent="-336550" lvl="0" marL="457200" marR="0" rtl="0" algn="l">
              <a:lnSpc>
                <a:spcPct val="107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Including 1 </a:t>
            </a:r>
            <a:r>
              <a:rPr b="1" i="0" lang="en-US" sz="1700" u="none" cap="none" strike="noStrike">
                <a:solidFill>
                  <a:schemeClr val="dk1"/>
                </a:solidFill>
                <a:latin typeface="Arial"/>
                <a:ea typeface="Arial"/>
                <a:cs typeface="Arial"/>
                <a:sym typeface="Arial"/>
              </a:rPr>
              <a:t>protective lead apron, </a:t>
            </a:r>
            <a:r>
              <a:rPr b="0" i="0" lang="en-US" sz="1700" u="none" cap="none" strike="noStrike">
                <a:solidFill>
                  <a:schemeClr val="dk1"/>
                </a:solidFill>
                <a:latin typeface="Arial"/>
                <a:ea typeface="Arial"/>
                <a:cs typeface="Arial"/>
                <a:sym typeface="Arial"/>
              </a:rPr>
              <a:t>10 </a:t>
            </a:r>
            <a:r>
              <a:rPr b="1" i="0" lang="en-US" sz="1700" u="none" cap="none" strike="noStrike">
                <a:solidFill>
                  <a:schemeClr val="dk1"/>
                </a:solidFill>
                <a:latin typeface="Arial"/>
                <a:ea typeface="Arial"/>
                <a:cs typeface="Arial"/>
                <a:sym typeface="Arial"/>
              </a:rPr>
              <a:t>shock detection stickers,</a:t>
            </a:r>
            <a:r>
              <a:rPr b="0" i="0" lang="en-US" sz="1700" u="none" cap="none" strike="noStrike">
                <a:solidFill>
                  <a:schemeClr val="dk1"/>
                </a:solidFill>
                <a:latin typeface="Arial"/>
                <a:ea typeface="Arial"/>
                <a:cs typeface="Arial"/>
                <a:sym typeface="Arial"/>
              </a:rPr>
              <a:t> and 5 water-resistant, durable and portable </a:t>
            </a:r>
            <a:r>
              <a:rPr b="1" i="0" lang="en-US" sz="1700" u="none" cap="none" strike="noStrike">
                <a:solidFill>
                  <a:schemeClr val="dk1"/>
                </a:solidFill>
                <a:latin typeface="Arial"/>
                <a:ea typeface="Arial"/>
                <a:cs typeface="Arial"/>
                <a:sym typeface="Arial"/>
              </a:rPr>
              <a:t>radiation warning signs</a:t>
            </a:r>
            <a:r>
              <a:rPr b="0" i="0" lang="en-US" sz="1700" u="none" cap="none" strike="noStrike">
                <a:solidFill>
                  <a:schemeClr val="dk1"/>
                </a:solidFill>
                <a:latin typeface="Arial"/>
                <a:ea typeface="Arial"/>
                <a:cs typeface="Arial"/>
                <a:sym typeface="Arial"/>
              </a:rPr>
              <a:t>, mentioning radiation hazard and pregnancy </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Supplementary and external power sources</a:t>
            </a:r>
            <a:endParaRPr b="0" i="0" sz="18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Replacement detector batteries (x2) and chargers</a:t>
            </a:r>
            <a:r>
              <a:rPr b="0" i="0" lang="en-US" sz="1700" u="none" cap="none" strike="noStrike">
                <a:solidFill>
                  <a:schemeClr val="dk1"/>
                </a:solidFill>
                <a:latin typeface="Arial"/>
                <a:ea typeface="Arial"/>
                <a:cs typeface="Arial"/>
                <a:sym typeface="Arial"/>
              </a:rPr>
              <a:t> are provided with the system. The charger recharges two batteries simultaneously.</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Solar panel and power bank </a:t>
            </a:r>
            <a:r>
              <a:rPr b="0" i="0" lang="en-US" sz="1700" u="none" cap="none" strike="noStrike">
                <a:solidFill>
                  <a:schemeClr val="dk1"/>
                </a:solidFill>
                <a:latin typeface="Arial"/>
                <a:ea typeface="Arial"/>
                <a:cs typeface="Arial"/>
                <a:sym typeface="Arial"/>
              </a:rPr>
              <a:t>to recharge all electrical components in screening situations without access to electricity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6" name="Google Shape;2316;gf31fb77f8f_0_1174"/>
          <p:cNvSpPr txBox="1"/>
          <p:nvPr/>
        </p:nvSpPr>
        <p:spPr>
          <a:xfrm>
            <a:off x="6346350" y="243750"/>
            <a:ext cx="35064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Alongside the </a:t>
            </a:r>
            <a:r>
              <a:rPr b="1" i="0" lang="en-US" sz="1800" u="none" cap="none" strike="noStrike">
                <a:solidFill>
                  <a:schemeClr val="dk1"/>
                </a:solidFill>
                <a:latin typeface="Arial"/>
                <a:ea typeface="Arial"/>
                <a:cs typeface="Arial"/>
                <a:sym typeface="Arial"/>
              </a:rPr>
              <a:t>core system, </a:t>
            </a:r>
            <a:r>
              <a:rPr b="0" i="0" lang="en-US" sz="1800" u="none" cap="none" strike="noStrike">
                <a:solidFill>
                  <a:schemeClr val="dk1"/>
                </a:solidFill>
                <a:latin typeface="Arial"/>
                <a:ea typeface="Arial"/>
                <a:cs typeface="Arial"/>
                <a:sym typeface="Arial"/>
              </a:rPr>
              <a:t>accessory equipment is provided to ensure the smooth and safe operation of the system in the field, including;</a:t>
            </a:r>
            <a:endParaRPr b="0" i="0" sz="1400" u="none" cap="none" strike="noStrike">
              <a:solidFill>
                <a:srgbClr val="000000"/>
              </a:solidFill>
              <a:latin typeface="Arial"/>
              <a:ea typeface="Arial"/>
              <a:cs typeface="Arial"/>
              <a:sym typeface="Arial"/>
            </a:endParaRPr>
          </a:p>
        </p:txBody>
      </p:sp>
      <p:grpSp>
        <p:nvGrpSpPr>
          <p:cNvPr id="2317" name="Google Shape;2317;gf31fb77f8f_0_1174"/>
          <p:cNvGrpSpPr/>
          <p:nvPr/>
        </p:nvGrpSpPr>
        <p:grpSpPr>
          <a:xfrm>
            <a:off x="10375275" y="2639925"/>
            <a:ext cx="1428721" cy="1753500"/>
            <a:chOff x="10375275" y="2639925"/>
            <a:chExt cx="1428721" cy="1753500"/>
          </a:xfrm>
        </p:grpSpPr>
        <p:pic>
          <p:nvPicPr>
            <p:cNvPr id="2318" name="Google Shape;2318;gf31fb77f8f_0_1174"/>
            <p:cNvPicPr preferRelativeResize="0"/>
            <p:nvPr/>
          </p:nvPicPr>
          <p:blipFill rotWithShape="1">
            <a:blip r:embed="rId9">
              <a:alphaModFix/>
            </a:blip>
            <a:srcRect b="0" l="0" r="0" t="0"/>
            <a:stretch/>
          </p:blipFill>
          <p:spPr>
            <a:xfrm>
              <a:off x="10375275" y="2639925"/>
              <a:ext cx="1236300" cy="1062607"/>
            </a:xfrm>
            <a:prstGeom prst="rect">
              <a:avLst/>
            </a:prstGeom>
            <a:noFill/>
            <a:ln>
              <a:noFill/>
            </a:ln>
          </p:spPr>
        </p:pic>
        <p:sp>
          <p:nvSpPr>
            <p:cNvPr id="2319" name="Google Shape;2319;gf31fb77f8f_0_1174"/>
            <p:cNvSpPr txBox="1"/>
            <p:nvPr/>
          </p:nvSpPr>
          <p:spPr>
            <a:xfrm>
              <a:off x="10433896" y="3746925"/>
              <a:ext cx="1370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Shock stickers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3" name="Shape 2323"/>
        <p:cNvGrpSpPr/>
        <p:nvPr/>
      </p:nvGrpSpPr>
      <p:grpSpPr>
        <a:xfrm>
          <a:off x="0" y="0"/>
          <a:ext cx="0" cy="0"/>
          <a:chOff x="0" y="0"/>
          <a:chExt cx="0" cy="0"/>
        </a:xfrm>
      </p:grpSpPr>
      <p:sp>
        <p:nvSpPr>
          <p:cNvPr id="2324" name="Google Shape;2324;p7"/>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3200"/>
              <a:buNone/>
            </a:pPr>
            <a:r>
              <a:rPr b="1" lang="en-US" sz="2500">
                <a:solidFill>
                  <a:srgbClr val="0CCC73"/>
                </a:solidFill>
              </a:rPr>
              <a:t>Included:</a:t>
            </a:r>
            <a:endParaRPr b="1" sz="2500">
              <a:solidFill>
                <a:srgbClr val="0CCC73"/>
              </a:solidFill>
            </a:endParaRPr>
          </a:p>
          <a:p>
            <a:pPr indent="-387350" lvl="0" marL="457200" rtl="0" algn="l">
              <a:lnSpc>
                <a:spcPct val="110000"/>
              </a:lnSpc>
              <a:spcBef>
                <a:spcPts val="500"/>
              </a:spcBef>
              <a:spcAft>
                <a:spcPts val="0"/>
              </a:spcAft>
              <a:buClr>
                <a:schemeClr val="accent1"/>
              </a:buClr>
              <a:buSzPts val="2500"/>
              <a:buChar char="➔"/>
            </a:pPr>
            <a:r>
              <a:rPr lang="en-US" sz="2500"/>
              <a:t>X-ray generator with handswitch and detector </a:t>
            </a:r>
            <a:endParaRPr sz="2500"/>
          </a:p>
          <a:p>
            <a:pPr indent="-387350" lvl="0" marL="457200" rtl="0" algn="l">
              <a:lnSpc>
                <a:spcPct val="110000"/>
              </a:lnSpc>
              <a:spcBef>
                <a:spcPts val="0"/>
              </a:spcBef>
              <a:spcAft>
                <a:spcPts val="0"/>
              </a:spcAft>
              <a:buClr>
                <a:schemeClr val="accent1"/>
              </a:buClr>
              <a:buSzPts val="2500"/>
              <a:buChar char="➔"/>
            </a:pPr>
            <a:r>
              <a:rPr lang="en-US" sz="2500"/>
              <a:t>Generator stand and detector panel hanger</a:t>
            </a:r>
            <a:endParaRPr sz="2500"/>
          </a:p>
          <a:p>
            <a:pPr indent="-387350" lvl="0" marL="457200" rtl="0" algn="l">
              <a:lnSpc>
                <a:spcPct val="110000"/>
              </a:lnSpc>
              <a:spcBef>
                <a:spcPts val="0"/>
              </a:spcBef>
              <a:spcAft>
                <a:spcPts val="0"/>
              </a:spcAft>
              <a:buClr>
                <a:schemeClr val="accent1"/>
              </a:buClr>
              <a:buSzPts val="2500"/>
              <a:buChar char="➔"/>
            </a:pPr>
            <a:r>
              <a:rPr lang="en-US" sz="2500"/>
              <a:t>X-ray console laptop</a:t>
            </a:r>
            <a:endParaRPr sz="2500"/>
          </a:p>
          <a:p>
            <a:pPr indent="-387350" lvl="0" marL="457200" rtl="0" algn="l">
              <a:lnSpc>
                <a:spcPct val="110000"/>
              </a:lnSpc>
              <a:spcBef>
                <a:spcPts val="0"/>
              </a:spcBef>
              <a:spcAft>
                <a:spcPts val="0"/>
              </a:spcAft>
              <a:buClr>
                <a:schemeClr val="accent1"/>
              </a:buClr>
              <a:buSzPts val="2500"/>
              <a:buChar char="➔"/>
            </a:pPr>
            <a:r>
              <a:rPr lang="en-US" sz="2500"/>
              <a:t>CAD4TB software, offline box, tablet</a:t>
            </a:r>
            <a:endParaRPr sz="2500"/>
          </a:p>
          <a:p>
            <a:pPr indent="-387350" lvl="0" marL="457200" rtl="0" algn="l">
              <a:lnSpc>
                <a:spcPct val="110000"/>
              </a:lnSpc>
              <a:spcBef>
                <a:spcPts val="0"/>
              </a:spcBef>
              <a:spcAft>
                <a:spcPts val="0"/>
              </a:spcAft>
              <a:buClr>
                <a:schemeClr val="accent1"/>
              </a:buClr>
              <a:buSzPts val="2500"/>
              <a:buChar char="➔"/>
            </a:pPr>
            <a:r>
              <a:rPr lang="en-US" sz="2500"/>
              <a:t>Backpack</a:t>
            </a:r>
            <a:endParaRPr sz="2500"/>
          </a:p>
          <a:p>
            <a:pPr indent="-387350" lvl="0" marL="457200" rtl="0" algn="l">
              <a:lnSpc>
                <a:spcPct val="110000"/>
              </a:lnSpc>
              <a:spcBef>
                <a:spcPts val="0"/>
              </a:spcBef>
              <a:spcAft>
                <a:spcPts val="0"/>
              </a:spcAft>
              <a:buClr>
                <a:schemeClr val="accent1"/>
              </a:buClr>
              <a:buSzPts val="2500"/>
              <a:buChar char="➔"/>
            </a:pPr>
            <a:r>
              <a:rPr lang="en-US" sz="2500"/>
              <a:t>Lead apron, shock stickers, radiation hazard signs</a:t>
            </a:r>
            <a:endParaRPr sz="2500"/>
          </a:p>
          <a:p>
            <a:pPr indent="-387350" lvl="0" marL="457200" rtl="0" algn="l">
              <a:lnSpc>
                <a:spcPct val="110000"/>
              </a:lnSpc>
              <a:spcBef>
                <a:spcPts val="0"/>
              </a:spcBef>
              <a:spcAft>
                <a:spcPts val="0"/>
              </a:spcAft>
              <a:buClr>
                <a:schemeClr val="accent1"/>
              </a:buClr>
              <a:buSzPts val="2500"/>
              <a:buChar char="➔"/>
            </a:pPr>
            <a:r>
              <a:rPr lang="en-US" sz="2500"/>
              <a:t>Replacement detector batteries, battery charger, solar panel</a:t>
            </a:r>
            <a:endParaRPr sz="2500"/>
          </a:p>
          <a:p>
            <a:pPr indent="0" lvl="0" marL="0" rtl="0" algn="l">
              <a:lnSpc>
                <a:spcPct val="110000"/>
              </a:lnSpc>
              <a:spcBef>
                <a:spcPts val="500"/>
              </a:spcBef>
              <a:spcAft>
                <a:spcPts val="0"/>
              </a:spcAft>
              <a:buSzPts val="3200"/>
              <a:buNone/>
            </a:pPr>
            <a:r>
              <a:rPr b="1" lang="en-US" sz="2500">
                <a:solidFill>
                  <a:srgbClr val="FF0000"/>
                </a:solidFill>
              </a:rPr>
              <a:t>NOT included:</a:t>
            </a:r>
            <a:r>
              <a:rPr lang="en-US" sz="2500">
                <a:solidFill>
                  <a:srgbClr val="FF0000"/>
                </a:solidFill>
              </a:rPr>
              <a:t> </a:t>
            </a:r>
            <a:endParaRPr sz="2500">
              <a:solidFill>
                <a:srgbClr val="FF0000"/>
              </a:solidFill>
            </a:endParaRPr>
          </a:p>
          <a:p>
            <a:pPr indent="-387350" lvl="0" marL="457200" rtl="0" algn="l">
              <a:lnSpc>
                <a:spcPct val="110000"/>
              </a:lnSpc>
              <a:spcBef>
                <a:spcPts val="500"/>
              </a:spcBef>
              <a:spcAft>
                <a:spcPts val="0"/>
              </a:spcAft>
              <a:buClr>
                <a:srgbClr val="FF0000"/>
              </a:buClr>
              <a:buSzPts val="2500"/>
              <a:buChar char="➔"/>
            </a:pPr>
            <a:r>
              <a:rPr lang="en-US" sz="2500"/>
              <a:t>Thyroid shield</a:t>
            </a:r>
            <a:endParaRPr sz="2500"/>
          </a:p>
          <a:p>
            <a:pPr indent="-387350" lvl="0" marL="457200" rtl="0" algn="l">
              <a:lnSpc>
                <a:spcPct val="110000"/>
              </a:lnSpc>
              <a:spcBef>
                <a:spcPts val="0"/>
              </a:spcBef>
              <a:spcAft>
                <a:spcPts val="0"/>
              </a:spcAft>
              <a:buClr>
                <a:srgbClr val="FF0000"/>
              </a:buClr>
              <a:buSzPts val="2500"/>
              <a:buChar char="➔"/>
            </a:pPr>
            <a:r>
              <a:rPr lang="en-US" sz="2500"/>
              <a:t>Lead shield</a:t>
            </a:r>
            <a:endParaRPr sz="2500"/>
          </a:p>
        </p:txBody>
      </p:sp>
      <p:sp>
        <p:nvSpPr>
          <p:cNvPr id="2325" name="Google Shape;2325;p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solidFill>
                  <a:schemeClr val="accent5"/>
                </a:solidFill>
              </a:rPr>
              <a:t>Summary: GDF’s Ultra-portable Package</a:t>
            </a:r>
            <a:endParaRPr>
              <a:solidFill>
                <a:schemeClr val="accent5"/>
              </a:solidFill>
            </a:endParaRPr>
          </a:p>
        </p:txBody>
      </p:sp>
      <p:grpSp>
        <p:nvGrpSpPr>
          <p:cNvPr id="2326" name="Google Shape;2326;p7"/>
          <p:cNvGrpSpPr/>
          <p:nvPr/>
        </p:nvGrpSpPr>
        <p:grpSpPr>
          <a:xfrm>
            <a:off x="6713472" y="2417418"/>
            <a:ext cx="1236300" cy="1433303"/>
            <a:chOff x="10832434" y="2521483"/>
            <a:chExt cx="1236300" cy="1433303"/>
          </a:xfrm>
        </p:grpSpPr>
        <p:pic>
          <p:nvPicPr>
            <p:cNvPr id="2327" name="Google Shape;2327;p7"/>
            <p:cNvPicPr preferRelativeResize="0"/>
            <p:nvPr/>
          </p:nvPicPr>
          <p:blipFill rotWithShape="1">
            <a:blip r:embed="rId3">
              <a:alphaModFix/>
            </a:blip>
            <a:srcRect b="0" l="21619" r="25248" t="0"/>
            <a:stretch/>
          </p:blipFill>
          <p:spPr>
            <a:xfrm>
              <a:off x="11030647" y="2521483"/>
              <a:ext cx="839874" cy="1210228"/>
            </a:xfrm>
            <a:prstGeom prst="rect">
              <a:avLst/>
            </a:prstGeom>
            <a:noFill/>
            <a:ln>
              <a:noFill/>
            </a:ln>
          </p:spPr>
        </p:pic>
        <p:sp>
          <p:nvSpPr>
            <p:cNvPr id="2328" name="Google Shape;2328;p7"/>
            <p:cNvSpPr txBox="1"/>
            <p:nvPr/>
          </p:nvSpPr>
          <p:spPr>
            <a:xfrm>
              <a:off x="10832434" y="3646986"/>
              <a:ext cx="1236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29" name="Google Shape;2329;p7"/>
          <p:cNvGrpSpPr/>
          <p:nvPr/>
        </p:nvGrpSpPr>
        <p:grpSpPr>
          <a:xfrm>
            <a:off x="10392697" y="200445"/>
            <a:ext cx="1652455" cy="1392021"/>
            <a:chOff x="320448" y="2285526"/>
            <a:chExt cx="1658594" cy="2134674"/>
          </a:xfrm>
        </p:grpSpPr>
        <p:sp>
          <p:nvSpPr>
            <p:cNvPr id="2330" name="Google Shape;2330;p7"/>
            <p:cNvSpPr txBox="1"/>
            <p:nvPr/>
          </p:nvSpPr>
          <p:spPr>
            <a:xfrm>
              <a:off x="426777" y="3429000"/>
              <a:ext cx="1443300" cy="99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pic>
          <p:nvPicPr>
            <p:cNvPr descr="Graphical user interface&#10;&#10;Description automatically generated" id="2331" name="Google Shape;2331;p7"/>
            <p:cNvPicPr preferRelativeResize="0"/>
            <p:nvPr/>
          </p:nvPicPr>
          <p:blipFill rotWithShape="1">
            <a:blip r:embed="rId4">
              <a:alphaModFix/>
            </a:blip>
            <a:srcRect b="0" l="0" r="0" t="0"/>
            <a:stretch/>
          </p:blipFill>
          <p:spPr>
            <a:xfrm>
              <a:off x="320448" y="2285526"/>
              <a:ext cx="1658594" cy="1243947"/>
            </a:xfrm>
            <a:prstGeom prst="rect">
              <a:avLst/>
            </a:prstGeom>
            <a:noFill/>
            <a:ln>
              <a:noFill/>
            </a:ln>
          </p:spPr>
        </p:pic>
      </p:grpSp>
      <p:grpSp>
        <p:nvGrpSpPr>
          <p:cNvPr id="2332" name="Google Shape;2332;p7"/>
          <p:cNvGrpSpPr/>
          <p:nvPr/>
        </p:nvGrpSpPr>
        <p:grpSpPr>
          <a:xfrm>
            <a:off x="8306650" y="1404877"/>
            <a:ext cx="1423955" cy="2305910"/>
            <a:chOff x="192288" y="3960430"/>
            <a:chExt cx="1898100" cy="3418695"/>
          </a:xfrm>
        </p:grpSpPr>
        <p:sp>
          <p:nvSpPr>
            <p:cNvPr id="2333" name="Google Shape;2333;p7"/>
            <p:cNvSpPr txBox="1"/>
            <p:nvPr/>
          </p:nvSpPr>
          <p:spPr>
            <a:xfrm>
              <a:off x="192288" y="6420625"/>
              <a:ext cx="1898100" cy="95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pic>
          <p:nvPicPr>
            <p:cNvPr id="2334" name="Google Shape;2334;p7"/>
            <p:cNvPicPr preferRelativeResize="0"/>
            <p:nvPr/>
          </p:nvPicPr>
          <p:blipFill rotWithShape="1">
            <a:blip r:embed="rId5">
              <a:alphaModFix/>
            </a:blip>
            <a:srcRect b="0" l="0" r="0" t="0"/>
            <a:stretch/>
          </p:blipFill>
          <p:spPr>
            <a:xfrm>
              <a:off x="426777" y="3960430"/>
              <a:ext cx="1443167" cy="2508879"/>
            </a:xfrm>
            <a:prstGeom prst="rect">
              <a:avLst/>
            </a:prstGeom>
            <a:noFill/>
            <a:ln>
              <a:noFill/>
            </a:ln>
          </p:spPr>
        </p:pic>
      </p:grpSp>
      <p:grpSp>
        <p:nvGrpSpPr>
          <p:cNvPr id="2335" name="Google Shape;2335;p7"/>
          <p:cNvGrpSpPr/>
          <p:nvPr/>
        </p:nvGrpSpPr>
        <p:grpSpPr>
          <a:xfrm>
            <a:off x="9952374" y="4166169"/>
            <a:ext cx="1491635" cy="1082104"/>
            <a:chOff x="1970835" y="2390145"/>
            <a:chExt cx="2044175" cy="1505431"/>
          </a:xfrm>
        </p:grpSpPr>
        <p:sp>
          <p:nvSpPr>
            <p:cNvPr id="2336" name="Google Shape;2336;p7"/>
            <p:cNvSpPr txBox="1"/>
            <p:nvPr/>
          </p:nvSpPr>
          <p:spPr>
            <a:xfrm>
              <a:off x="1970835" y="3381676"/>
              <a:ext cx="1898100" cy="51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pic>
          <p:nvPicPr>
            <p:cNvPr descr="A picture containing text, cookie sheet, kitchenware, case&#10;&#10;Description automatically generated" id="2337" name="Google Shape;2337;p7"/>
            <p:cNvPicPr preferRelativeResize="0"/>
            <p:nvPr/>
          </p:nvPicPr>
          <p:blipFill rotWithShape="1">
            <a:blip r:embed="rId6">
              <a:alphaModFix/>
            </a:blip>
            <a:srcRect b="0" l="0" r="0" t="0"/>
            <a:stretch/>
          </p:blipFill>
          <p:spPr>
            <a:xfrm>
              <a:off x="1970835" y="2390145"/>
              <a:ext cx="2044175" cy="1144750"/>
            </a:xfrm>
            <a:prstGeom prst="rect">
              <a:avLst/>
            </a:prstGeom>
            <a:noFill/>
            <a:ln>
              <a:noFill/>
            </a:ln>
          </p:spPr>
        </p:pic>
      </p:grpSp>
      <p:grpSp>
        <p:nvGrpSpPr>
          <p:cNvPr id="2338" name="Google Shape;2338;p7"/>
          <p:cNvGrpSpPr/>
          <p:nvPr/>
        </p:nvGrpSpPr>
        <p:grpSpPr>
          <a:xfrm>
            <a:off x="10920919" y="1515661"/>
            <a:ext cx="1123456" cy="2335019"/>
            <a:chOff x="10065451" y="3626718"/>
            <a:chExt cx="1677300" cy="3788156"/>
          </a:xfrm>
        </p:grpSpPr>
        <p:sp>
          <p:nvSpPr>
            <p:cNvPr id="2339" name="Google Shape;2339;p7"/>
            <p:cNvSpPr txBox="1"/>
            <p:nvPr/>
          </p:nvSpPr>
          <p:spPr>
            <a:xfrm>
              <a:off x="10065451" y="5916674"/>
              <a:ext cx="1677300" cy="149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Detector panel hanger</a:t>
              </a:r>
              <a:endParaRPr b="0" i="0" sz="1400" u="none" cap="none" strike="noStrike">
                <a:solidFill>
                  <a:srgbClr val="000000"/>
                </a:solidFill>
                <a:latin typeface="Arial"/>
                <a:ea typeface="Arial"/>
                <a:cs typeface="Arial"/>
                <a:sym typeface="Arial"/>
              </a:endParaRPr>
            </a:p>
          </p:txBody>
        </p:sp>
        <p:pic>
          <p:nvPicPr>
            <p:cNvPr id="2340" name="Google Shape;2340;p7"/>
            <p:cNvPicPr preferRelativeResize="0"/>
            <p:nvPr/>
          </p:nvPicPr>
          <p:blipFill rotWithShape="1">
            <a:blip r:embed="rId7">
              <a:alphaModFix/>
            </a:blip>
            <a:srcRect b="0" l="0" r="0" t="0"/>
            <a:stretch/>
          </p:blipFill>
          <p:spPr>
            <a:xfrm>
              <a:off x="10235864" y="3626718"/>
              <a:ext cx="1336475" cy="2116883"/>
            </a:xfrm>
            <a:prstGeom prst="rect">
              <a:avLst/>
            </a:prstGeom>
            <a:noFill/>
            <a:ln>
              <a:noFill/>
            </a:ln>
          </p:spPr>
        </p:pic>
      </p:grpSp>
      <p:grpSp>
        <p:nvGrpSpPr>
          <p:cNvPr id="2341" name="Google Shape;2341;p7"/>
          <p:cNvGrpSpPr/>
          <p:nvPr/>
        </p:nvGrpSpPr>
        <p:grpSpPr>
          <a:xfrm>
            <a:off x="9443299" y="1077106"/>
            <a:ext cx="1271454" cy="1128170"/>
            <a:chOff x="3815530" y="2269624"/>
            <a:chExt cx="1699578" cy="1723976"/>
          </a:xfrm>
        </p:grpSpPr>
        <p:sp>
          <p:nvSpPr>
            <p:cNvPr id="2342" name="Google Shape;2342;p7"/>
            <p:cNvSpPr txBox="1"/>
            <p:nvPr/>
          </p:nvSpPr>
          <p:spPr>
            <a:xfrm>
              <a:off x="3837808" y="3429000"/>
              <a:ext cx="1677300" cy="56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Console</a:t>
              </a:r>
              <a:endParaRPr b="0" i="0" sz="1400" u="none" cap="none" strike="noStrike">
                <a:solidFill>
                  <a:srgbClr val="000000"/>
                </a:solidFill>
                <a:latin typeface="Arial"/>
                <a:ea typeface="Arial"/>
                <a:cs typeface="Arial"/>
                <a:sym typeface="Arial"/>
              </a:endParaRPr>
            </a:p>
          </p:txBody>
        </p:sp>
        <p:pic>
          <p:nvPicPr>
            <p:cNvPr descr="A picture containing text, sitting, electronics, computer&#10;&#10;Description automatically generated" id="2343" name="Google Shape;2343;p7"/>
            <p:cNvPicPr preferRelativeResize="0"/>
            <p:nvPr/>
          </p:nvPicPr>
          <p:blipFill rotWithShape="1">
            <a:blip r:embed="rId8">
              <a:alphaModFix/>
            </a:blip>
            <a:srcRect b="0" l="0" r="0" t="0"/>
            <a:stretch/>
          </p:blipFill>
          <p:spPr>
            <a:xfrm>
              <a:off x="3815530" y="2269624"/>
              <a:ext cx="1677440" cy="1259849"/>
            </a:xfrm>
            <a:prstGeom prst="rect">
              <a:avLst/>
            </a:prstGeom>
            <a:noFill/>
            <a:ln>
              <a:noFill/>
            </a:ln>
          </p:spPr>
        </p:pic>
      </p:grpSp>
      <p:grpSp>
        <p:nvGrpSpPr>
          <p:cNvPr id="2344" name="Google Shape;2344;p7"/>
          <p:cNvGrpSpPr/>
          <p:nvPr/>
        </p:nvGrpSpPr>
        <p:grpSpPr>
          <a:xfrm>
            <a:off x="9139528" y="2719950"/>
            <a:ext cx="1878977" cy="1418086"/>
            <a:chOff x="5704306" y="4721825"/>
            <a:chExt cx="2252700" cy="1549143"/>
          </a:xfrm>
        </p:grpSpPr>
        <p:pic>
          <p:nvPicPr>
            <p:cNvPr descr="A picture containing white, light&#10;&#10;Description automatically generated" id="2345" name="Google Shape;2345;p7"/>
            <p:cNvPicPr preferRelativeResize="0"/>
            <p:nvPr/>
          </p:nvPicPr>
          <p:blipFill rotWithShape="1">
            <a:blip r:embed="rId9">
              <a:alphaModFix/>
            </a:blip>
            <a:srcRect b="0" l="0" r="0" t="0"/>
            <a:stretch/>
          </p:blipFill>
          <p:spPr>
            <a:xfrm>
              <a:off x="6163198" y="4721825"/>
              <a:ext cx="1334918" cy="1334918"/>
            </a:xfrm>
            <a:prstGeom prst="rect">
              <a:avLst/>
            </a:prstGeom>
            <a:noFill/>
            <a:ln>
              <a:noFill/>
            </a:ln>
          </p:spPr>
        </p:pic>
        <p:sp>
          <p:nvSpPr>
            <p:cNvPr id="2346" name="Google Shape;2346;p7"/>
            <p:cNvSpPr txBox="1"/>
            <p:nvPr/>
          </p:nvSpPr>
          <p:spPr>
            <a:xfrm>
              <a:off x="5704306" y="5934668"/>
              <a:ext cx="2252700" cy="33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grpSp>
      <p:pic>
        <p:nvPicPr>
          <p:cNvPr id="2347" name="Google Shape;2347;p7"/>
          <p:cNvPicPr preferRelativeResize="0"/>
          <p:nvPr/>
        </p:nvPicPr>
        <p:blipFill rotWithShape="1">
          <a:blip r:embed="rId10">
            <a:alphaModFix/>
          </a:blip>
          <a:srcRect b="0" l="0" r="-15180" t="1690"/>
          <a:stretch/>
        </p:blipFill>
        <p:spPr>
          <a:xfrm>
            <a:off x="4645825" y="4395175"/>
            <a:ext cx="1423950" cy="2335025"/>
          </a:xfrm>
          <a:prstGeom prst="rect">
            <a:avLst/>
          </a:prstGeom>
          <a:noFill/>
          <a:ln>
            <a:noFill/>
          </a:ln>
        </p:spPr>
      </p:pic>
      <p:pic>
        <p:nvPicPr>
          <p:cNvPr id="2348" name="Google Shape;2348;p7"/>
          <p:cNvPicPr preferRelativeResize="0"/>
          <p:nvPr/>
        </p:nvPicPr>
        <p:blipFill rotWithShape="1">
          <a:blip r:embed="rId11">
            <a:alphaModFix/>
          </a:blip>
          <a:srcRect b="0" l="0" r="0" t="0"/>
          <a:stretch/>
        </p:blipFill>
        <p:spPr>
          <a:xfrm>
            <a:off x="6536059" y="4381300"/>
            <a:ext cx="1591125" cy="2476700"/>
          </a:xfrm>
          <a:prstGeom prst="rect">
            <a:avLst/>
          </a:prstGeom>
          <a:noFill/>
          <a:ln>
            <a:noFill/>
          </a:ln>
        </p:spPr>
      </p:pic>
      <p:cxnSp>
        <p:nvCxnSpPr>
          <p:cNvPr id="2349" name="Google Shape;2349;p7"/>
          <p:cNvCxnSpPr/>
          <p:nvPr/>
        </p:nvCxnSpPr>
        <p:spPr>
          <a:xfrm>
            <a:off x="4685025" y="4546325"/>
            <a:ext cx="3577200" cy="2151300"/>
          </a:xfrm>
          <a:prstGeom prst="straightConnector1">
            <a:avLst/>
          </a:prstGeom>
          <a:noFill/>
          <a:ln cap="flat" cmpd="sng" w="76200">
            <a:solidFill>
              <a:srgbClr val="FF0000"/>
            </a:solidFill>
            <a:prstDash val="solid"/>
            <a:round/>
            <a:headEnd len="sm" w="sm" type="none"/>
            <a:tailEnd len="sm" w="sm" type="none"/>
          </a:ln>
        </p:spPr>
      </p:cxnSp>
      <p:cxnSp>
        <p:nvCxnSpPr>
          <p:cNvPr id="2350" name="Google Shape;2350;p7"/>
          <p:cNvCxnSpPr/>
          <p:nvPr/>
        </p:nvCxnSpPr>
        <p:spPr>
          <a:xfrm flipH="1">
            <a:off x="4715875" y="4500075"/>
            <a:ext cx="3328800" cy="2142000"/>
          </a:xfrm>
          <a:prstGeom prst="straightConnector1">
            <a:avLst/>
          </a:prstGeom>
          <a:noFill/>
          <a:ln cap="flat" cmpd="sng" w="76200">
            <a:solidFill>
              <a:srgbClr val="FF0000"/>
            </a:solidFill>
            <a:prstDash val="solid"/>
            <a:round/>
            <a:headEnd len="sm" w="sm" type="none"/>
            <a:tailEnd len="sm" w="sm"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4" name="Shape 2354"/>
        <p:cNvGrpSpPr/>
        <p:nvPr/>
      </p:nvGrpSpPr>
      <p:grpSpPr>
        <a:xfrm>
          <a:off x="0" y="0"/>
          <a:ext cx="0" cy="0"/>
          <a:chOff x="0" y="0"/>
          <a:chExt cx="0" cy="0"/>
        </a:xfrm>
      </p:grpSpPr>
      <p:sp>
        <p:nvSpPr>
          <p:cNvPr id="2355" name="Google Shape;2355;gf31fb77f8f_0_2212"/>
          <p:cNvSpPr txBox="1"/>
          <p:nvPr>
            <p:ph type="title"/>
          </p:nvPr>
        </p:nvSpPr>
        <p:spPr>
          <a:xfrm>
            <a:off x="440021" y="226176"/>
            <a:ext cx="6570935" cy="553613"/>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latin typeface="Arial"/>
                <a:ea typeface="Arial"/>
                <a:cs typeface="Arial"/>
                <a:sym typeface="Arial"/>
              </a:rPr>
              <a:t>Delft Light Full Kit—Pricing</a:t>
            </a:r>
            <a:endParaRPr b="1"/>
          </a:p>
        </p:txBody>
      </p:sp>
      <p:sp>
        <p:nvSpPr>
          <p:cNvPr id="2356" name="Google Shape;2356;gf31fb77f8f_0_2212"/>
          <p:cNvSpPr txBox="1"/>
          <p:nvPr>
            <p:ph idx="4294967295" type="body"/>
          </p:nvPr>
        </p:nvSpPr>
        <p:spPr>
          <a:xfrm>
            <a:off x="2027127" y="962259"/>
            <a:ext cx="4764549" cy="1563268"/>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400"/>
              <a:buNone/>
            </a:pPr>
            <a:r>
              <a:rPr lang="en-US"/>
              <a:t>From the GDF catalog, the price of the Delft Light full kit is </a:t>
            </a:r>
            <a:r>
              <a:rPr b="1" lang="en-US">
                <a:extLst>
                  <a:ext uri="http://customooxmlschemas.google.com/">
                    <go:slidesCustomData xmlns:go="http://customooxmlschemas.google.com/" textRoundtripDataId="30"/>
                  </a:ext>
                </a:extLst>
              </a:rPr>
              <a:t>$66,750</a:t>
            </a:r>
            <a:r>
              <a:rPr b="1" lang="en-US"/>
              <a:t>.</a:t>
            </a:r>
            <a:endParaRPr/>
          </a:p>
          <a:p>
            <a:pPr indent="0" lvl="0" marL="0" rtl="0" algn="l">
              <a:lnSpc>
                <a:spcPct val="110000"/>
              </a:lnSpc>
              <a:spcBef>
                <a:spcPts val="500"/>
              </a:spcBef>
              <a:spcAft>
                <a:spcPts val="0"/>
              </a:spcAft>
              <a:buSzPts val="2400"/>
              <a:buNone/>
            </a:pPr>
            <a:r>
              <a:t/>
            </a:r>
            <a:endParaRPr b="1" sz="100"/>
          </a:p>
          <a:p>
            <a:pPr indent="0" lvl="0" marL="0" rtl="0" algn="l">
              <a:lnSpc>
                <a:spcPct val="110000"/>
              </a:lnSpc>
              <a:spcBef>
                <a:spcPts val="500"/>
              </a:spcBef>
              <a:spcAft>
                <a:spcPts val="0"/>
              </a:spcAft>
              <a:buSzPts val="2400"/>
              <a:buNone/>
            </a:pPr>
            <a:r>
              <a:rPr lang="en-US" sz="2000"/>
              <a:t>Volume-based discount is available: </a:t>
            </a:r>
            <a:endParaRPr/>
          </a:p>
          <a:p>
            <a:pPr indent="0" lvl="0" marL="457200" rtl="0" algn="l">
              <a:lnSpc>
                <a:spcPct val="110000"/>
              </a:lnSpc>
              <a:spcBef>
                <a:spcPts val="500"/>
              </a:spcBef>
              <a:spcAft>
                <a:spcPts val="0"/>
              </a:spcAft>
              <a:buSzPts val="2400"/>
              <a:buNone/>
            </a:pPr>
            <a:r>
              <a:t/>
            </a:r>
            <a:endParaRPr sz="2000"/>
          </a:p>
        </p:txBody>
      </p:sp>
      <p:graphicFrame>
        <p:nvGraphicFramePr>
          <p:cNvPr id="2357" name="Google Shape;2357;gf31fb77f8f_0_2212"/>
          <p:cNvGraphicFramePr/>
          <p:nvPr/>
        </p:nvGraphicFramePr>
        <p:xfrm>
          <a:off x="3284009" y="2515992"/>
          <a:ext cx="3000000" cy="3000000"/>
        </p:xfrm>
        <a:graphic>
          <a:graphicData uri="http://schemas.openxmlformats.org/drawingml/2006/table">
            <a:tbl>
              <a:tblPr>
                <a:noFill/>
                <a:tableStyleId>{652C6A28-C729-484A-8784-DD002ED9E575}</a:tableStyleId>
              </a:tblPr>
              <a:tblGrid>
                <a:gridCol w="923075"/>
                <a:gridCol w="1888900"/>
              </a:tblGrid>
              <a:tr h="355225">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latin typeface="Arial"/>
                          <a:ea typeface="Arial"/>
                          <a:cs typeface="Arial"/>
                          <a:sym typeface="Arial"/>
                        </a:rPr>
                        <a:t># Kits</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9BDFF9"/>
                    </a:solidFill>
                  </a:tcPr>
                </a:tc>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latin typeface="Arial"/>
                          <a:ea typeface="Arial"/>
                          <a:cs typeface="Arial"/>
                          <a:sym typeface="Arial"/>
                        </a:rPr>
                        <a:t>Price (per item)</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9BDFF9"/>
                    </a:solidFill>
                  </a:tcPr>
                </a:tc>
              </a:tr>
              <a:tr h="319400">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01 – 04</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$66,750.00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r h="319400">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 – 10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$66,057.50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r h="319400">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11 – 19</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$65,365.00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r h="319400">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20 – 49</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$64,672.50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r h="319400">
                <a:tc>
                  <a:txBody>
                    <a:bodyPr/>
                    <a:lstStyle/>
                    <a:p>
                      <a:pPr indent="0" lvl="0" marL="0" marR="0" rtl="0" algn="ctr">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50 +</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$63,980.00</a:t>
                      </a:r>
                      <a:endParaRPr sz="1800" u="none" cap="none" strike="noStrike">
                        <a:latin typeface="Arial"/>
                        <a:ea typeface="Arial"/>
                        <a:cs typeface="Arial"/>
                        <a:sym typeface="Arial"/>
                      </a:endParaRPr>
                    </a:p>
                  </a:txBody>
                  <a:tcPr marT="0" marB="0" marR="68575" marL="68575">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bl>
          </a:graphicData>
        </a:graphic>
      </p:graphicFrame>
      <p:sp>
        <p:nvSpPr>
          <p:cNvPr id="2358" name="Google Shape;2358;gf31fb77f8f_0_2212"/>
          <p:cNvSpPr txBox="1"/>
          <p:nvPr/>
        </p:nvSpPr>
        <p:spPr>
          <a:xfrm>
            <a:off x="2164351" y="4560683"/>
            <a:ext cx="4490100" cy="1785600"/>
          </a:xfrm>
          <a:prstGeom prst="rect">
            <a:avLst/>
          </a:prstGeom>
          <a:noFill/>
          <a:ln>
            <a:noFill/>
          </a:ln>
        </p:spPr>
        <p:txBody>
          <a:bodyPr anchorCtr="0" anchor="t" bIns="91425" lIns="91425" spcFirstLastPara="1" rIns="91425" wrap="square" tIns="91425">
            <a:spAutoFit/>
          </a:bodyPr>
          <a:lstStyle/>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If purchasing this item together with one CAD4TB software perpetual license, one CAD4TB box is provided </a:t>
            </a:r>
            <a:r>
              <a:rPr b="1" i="0" lang="en-US" sz="1600" u="none" cap="none" strike="noStrike">
                <a:solidFill>
                  <a:schemeClr val="dk1"/>
                </a:solidFill>
                <a:latin typeface="Arial"/>
                <a:ea typeface="Arial"/>
                <a:cs typeface="Arial"/>
                <a:sym typeface="Arial"/>
              </a:rPr>
              <a:t>free of charge, </a:t>
            </a:r>
            <a:r>
              <a:rPr b="0" i="0" lang="en-US" sz="1600" u="none" cap="none" strike="noStrike">
                <a:solidFill>
                  <a:schemeClr val="dk1"/>
                </a:solidFill>
                <a:latin typeface="Arial"/>
                <a:ea typeface="Arial"/>
                <a:cs typeface="Arial"/>
                <a:sym typeface="Arial"/>
              </a:rPr>
              <a:t>and the support and maintenance on the CAD4TB software perpetual license is </a:t>
            </a:r>
            <a:r>
              <a:rPr b="1" i="0" lang="en-US" sz="1600" u="none" cap="none" strike="noStrike">
                <a:solidFill>
                  <a:schemeClr val="dk1"/>
                </a:solidFill>
                <a:latin typeface="Arial"/>
                <a:ea typeface="Arial"/>
                <a:cs typeface="Arial"/>
                <a:sym typeface="Arial"/>
              </a:rPr>
              <a:t>valid for 15 months instead of 12 months.</a:t>
            </a:r>
            <a:endParaRPr b="1" i="0" sz="1100" u="none" cap="none" strike="noStrike">
              <a:solidFill>
                <a:srgbClr val="000000"/>
              </a:solidFill>
              <a:latin typeface="Arial"/>
              <a:ea typeface="Arial"/>
              <a:cs typeface="Arial"/>
              <a:sym typeface="Arial"/>
            </a:endParaRPr>
          </a:p>
        </p:txBody>
      </p:sp>
      <p:sp>
        <p:nvSpPr>
          <p:cNvPr id="2359" name="Google Shape;2359;gf31fb77f8f_0_2212"/>
          <p:cNvSpPr/>
          <p:nvPr/>
        </p:nvSpPr>
        <p:spPr>
          <a:xfrm>
            <a:off x="7010956" y="980290"/>
            <a:ext cx="4490100" cy="5370521"/>
          </a:xfrm>
          <a:prstGeom prst="rect">
            <a:avLst/>
          </a:prstGeom>
          <a:solidFill>
            <a:schemeClr val="lt1"/>
          </a:solidFill>
          <a:ln cap="flat" cmpd="sng" w="25400">
            <a:solidFill>
              <a:schemeClr val="accent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aphicFrame>
        <p:nvGraphicFramePr>
          <p:cNvPr id="2360" name="Google Shape;2360;gf31fb77f8f_0_2212"/>
          <p:cNvGraphicFramePr/>
          <p:nvPr/>
        </p:nvGraphicFramePr>
        <p:xfrm>
          <a:off x="7143456" y="1523904"/>
          <a:ext cx="3000000" cy="3000000"/>
        </p:xfrm>
        <a:graphic>
          <a:graphicData uri="http://schemas.openxmlformats.org/drawingml/2006/table">
            <a:tbl>
              <a:tblPr bandRow="1" firstCol="1" firstRow="1">
                <a:noFill/>
                <a:tableStyleId>{652C6A28-C729-484A-8784-DD002ED9E575}</a:tableStyleId>
              </a:tblPr>
              <a:tblGrid>
                <a:gridCol w="3245475"/>
                <a:gridCol w="979600"/>
              </a:tblGrid>
              <a:tr h="567850">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Component</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Weight (kg)</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X-ray generator</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t>7.0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X-ray generator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t>8.0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X-ray detector (incl. batteries)</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t>3.8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X-ray detector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t>0.4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Console laptop/workstation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solidFill>
                            <a:srgbClr val="000000"/>
                          </a:solidFill>
                        </a:rPr>
                        <a:t>1.5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Lead apron</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solidFill>
                            <a:srgbClr val="000000"/>
                          </a:solidFill>
                        </a:rPr>
                        <a:t>3.0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Battery chargers</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solidFill>
                            <a:srgbClr val="000000"/>
                          </a:solidFill>
                        </a:rPr>
                        <a:t>1.0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Solar panel/power bank</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solidFill>
                            <a:srgbClr val="000000"/>
                          </a:solidFill>
                        </a:rPr>
                        <a:t>6.0</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t>Carrying case (empty)</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solidFill>
                            <a:srgbClr val="000000"/>
                          </a:solidFill>
                        </a:rPr>
                        <a:t>2.5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Total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b="1" lang="en-US" sz="1800" u="none" cap="none" strike="noStrike">
                          <a:solidFill>
                            <a:srgbClr val="000000"/>
                          </a:solidFill>
                        </a:rPr>
                        <a:t>33.2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bl>
          </a:graphicData>
        </a:graphic>
      </p:graphicFrame>
      <p:sp>
        <p:nvSpPr>
          <p:cNvPr id="2361" name="Google Shape;2361;gf31fb77f8f_0_2212"/>
          <p:cNvSpPr txBox="1"/>
          <p:nvPr/>
        </p:nvSpPr>
        <p:spPr>
          <a:xfrm>
            <a:off x="7106506" y="980290"/>
            <a:ext cx="4299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The </a:t>
            </a:r>
            <a:r>
              <a:rPr b="1" i="0" lang="en-US" sz="2000" u="none" cap="none" strike="noStrike">
                <a:solidFill>
                  <a:schemeClr val="dk1"/>
                </a:solidFill>
                <a:latin typeface="Arial"/>
                <a:ea typeface="Arial"/>
                <a:cs typeface="Arial"/>
                <a:sym typeface="Arial"/>
              </a:rPr>
              <a:t>full kit </a:t>
            </a:r>
            <a:r>
              <a:rPr b="0" i="0" lang="en-US" sz="2000" u="none" cap="none" strike="noStrike">
                <a:solidFill>
                  <a:schemeClr val="dk1"/>
                </a:solidFill>
                <a:latin typeface="Arial"/>
                <a:ea typeface="Arial"/>
                <a:cs typeface="Arial"/>
                <a:sym typeface="Arial"/>
              </a:rPr>
              <a:t>of Delft Light includes:</a:t>
            </a:r>
            <a:endParaRPr b="0" i="0" sz="1400" u="none" cap="none" strike="noStrike">
              <a:solidFill>
                <a:srgbClr val="000000"/>
              </a:solidFill>
              <a:latin typeface="Arial"/>
              <a:ea typeface="Arial"/>
              <a:cs typeface="Arial"/>
              <a:sym typeface="Arial"/>
            </a:endParaRPr>
          </a:p>
        </p:txBody>
      </p:sp>
      <p:sp>
        <p:nvSpPr>
          <p:cNvPr id="2362" name="Google Shape;2362;gf31fb77f8f_0_2212"/>
          <p:cNvSpPr txBox="1"/>
          <p:nvPr/>
        </p:nvSpPr>
        <p:spPr>
          <a:xfrm>
            <a:off x="7143456" y="4883260"/>
            <a:ext cx="4262050" cy="1467551"/>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One-year warranty is included with purchase. Installation, training and warranty </a:t>
            </a:r>
            <a:r>
              <a:rPr b="1" i="0" lang="en-US" sz="1800" u="none" cap="none" strike="noStrike">
                <a:solidFill>
                  <a:schemeClr val="dk1"/>
                </a:solidFill>
                <a:latin typeface="Arial"/>
                <a:ea typeface="Arial"/>
                <a:cs typeface="Arial"/>
                <a:sym typeface="Arial"/>
              </a:rPr>
              <a:t>extensions </a:t>
            </a:r>
            <a:r>
              <a:rPr b="0" i="0" lang="en-US" sz="1800" u="none" cap="none" strike="noStrike">
                <a:solidFill>
                  <a:schemeClr val="dk1"/>
                </a:solidFill>
                <a:latin typeface="Arial"/>
                <a:ea typeface="Arial"/>
                <a:cs typeface="Arial"/>
                <a:sym typeface="Arial"/>
              </a:rPr>
              <a:t>are available at </a:t>
            </a:r>
            <a:r>
              <a:rPr b="1" i="0" lang="en-US" sz="1800" u="none" cap="none" strike="noStrike">
                <a:solidFill>
                  <a:schemeClr val="dk1"/>
                </a:solidFill>
                <a:latin typeface="Arial"/>
                <a:ea typeface="Arial"/>
                <a:cs typeface="Arial"/>
                <a:sym typeface="Arial"/>
              </a:rPr>
              <a:t>added cost.</a:t>
            </a:r>
            <a:endParaRPr b="1"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gf31fb77f8f_0_2233"/>
          <p:cNvSpPr txBox="1"/>
          <p:nvPr>
            <p:ph type="title"/>
          </p:nvPr>
        </p:nvSpPr>
        <p:spPr>
          <a:xfrm>
            <a:off x="332817" y="209214"/>
            <a:ext cx="8359253" cy="483812"/>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t>Delft Light Full Kit</a:t>
            </a:r>
            <a:r>
              <a:rPr b="1" lang="en-US">
                <a:latin typeface="Arial"/>
                <a:ea typeface="Arial"/>
                <a:cs typeface="Arial"/>
                <a:sym typeface="Arial"/>
              </a:rPr>
              <a:t>—</a:t>
            </a:r>
            <a:r>
              <a:rPr b="1" lang="en-US"/>
              <a:t>Pricing</a:t>
            </a:r>
            <a:endParaRPr b="1"/>
          </a:p>
        </p:txBody>
      </p:sp>
      <p:sp>
        <p:nvSpPr>
          <p:cNvPr id="2368" name="Google Shape;2368;gf31fb77f8f_0_2233"/>
          <p:cNvSpPr txBox="1"/>
          <p:nvPr>
            <p:ph idx="4294967295" type="body"/>
          </p:nvPr>
        </p:nvSpPr>
        <p:spPr>
          <a:xfrm>
            <a:off x="3155030" y="693027"/>
            <a:ext cx="4669625" cy="5837096"/>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0" spcFirstLastPara="1" rIns="0" wrap="square" tIns="45700">
            <a:noAutofit/>
          </a:bodyPr>
          <a:lstStyle/>
          <a:p>
            <a:pPr indent="0" lvl="0" marL="58738" rtl="0" algn="l">
              <a:lnSpc>
                <a:spcPct val="110000"/>
              </a:lnSpc>
              <a:spcBef>
                <a:spcPts val="500"/>
              </a:spcBef>
              <a:spcAft>
                <a:spcPts val="0"/>
              </a:spcAft>
              <a:buSzPts val="2400"/>
              <a:buNone/>
            </a:pPr>
            <a:r>
              <a:rPr b="1" lang="en-US" sz="2000">
                <a:solidFill>
                  <a:schemeClr val="dk1"/>
                </a:solidFill>
                <a:latin typeface="Arial"/>
                <a:ea typeface="Arial"/>
                <a:cs typeface="Arial"/>
                <a:sym typeface="Arial"/>
              </a:rPr>
              <a:t>Warranty </a:t>
            </a:r>
            <a:endParaRPr b="1" sz="2000"/>
          </a:p>
          <a:p>
            <a:pPr indent="0" lvl="0" marL="58738" rtl="0" algn="l">
              <a:lnSpc>
                <a:spcPct val="110000"/>
              </a:lnSpc>
              <a:spcBef>
                <a:spcPts val="500"/>
              </a:spcBef>
              <a:spcAft>
                <a:spcPts val="0"/>
              </a:spcAft>
              <a:buSzPts val="2400"/>
              <a:buNone/>
            </a:pPr>
            <a:r>
              <a:rPr lang="en-US" sz="1800">
                <a:solidFill>
                  <a:schemeClr val="dk1"/>
                </a:solidFill>
                <a:latin typeface="Arial"/>
                <a:ea typeface="Arial"/>
                <a:cs typeface="Arial"/>
                <a:sym typeface="Arial"/>
              </a:rPr>
              <a:t>One-year warranty is included (</a:t>
            </a:r>
            <a:r>
              <a:rPr lang="en-US" sz="1800">
                <a:solidFill>
                  <a:schemeClr val="dk1"/>
                </a:solidFill>
                <a:latin typeface="Arial"/>
                <a:ea typeface="Arial"/>
                <a:cs typeface="Arial"/>
                <a:sym typeface="Arial"/>
                <a:extLst>
                  <a:ext uri="http://customooxmlschemas.google.com/">
                    <go:slidesCustomData xmlns:go="http://customooxmlschemas.google.com/" textRoundtripDataId="31"/>
                  </a:ext>
                </a:extLst>
              </a:rPr>
              <a:t>including batteries</a:t>
            </a:r>
            <a:r>
              <a:rPr lang="en-US" sz="1800">
                <a:solidFill>
                  <a:schemeClr val="dk1"/>
                </a:solidFill>
                <a:latin typeface="Arial"/>
                <a:ea typeface="Arial"/>
                <a:cs typeface="Arial"/>
                <a:sym typeface="Arial"/>
              </a:rPr>
              <a:t>) starting on the day of successful installation and user acceptance or 15 months from the date of invoice. </a:t>
            </a:r>
            <a:br>
              <a:rPr lang="en-US" sz="1900">
                <a:solidFill>
                  <a:schemeClr val="dk1"/>
                </a:solidFill>
                <a:latin typeface="Arial"/>
                <a:ea typeface="Arial"/>
                <a:cs typeface="Arial"/>
                <a:sym typeface="Arial"/>
              </a:rPr>
            </a:br>
            <a:br>
              <a:rPr lang="en-US" sz="600">
                <a:solidFill>
                  <a:schemeClr val="dk1"/>
                </a:solidFill>
                <a:latin typeface="Arial"/>
                <a:ea typeface="Arial"/>
                <a:cs typeface="Arial"/>
                <a:sym typeface="Arial"/>
              </a:rPr>
            </a:br>
            <a:r>
              <a:rPr lang="en-US" sz="1900">
                <a:solidFill>
                  <a:schemeClr val="dk1"/>
                </a:solidFill>
                <a:latin typeface="Arial"/>
                <a:ea typeface="Arial"/>
                <a:cs typeface="Arial"/>
                <a:sym typeface="Arial"/>
              </a:rPr>
              <a:t>Warranty includes: </a:t>
            </a:r>
            <a:endParaRPr sz="19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One remote session</a:t>
            </a:r>
            <a:r>
              <a:rPr lang="en-US" sz="1700">
                <a:solidFill>
                  <a:schemeClr val="dk1"/>
                </a:solidFill>
                <a:latin typeface="Arial"/>
                <a:ea typeface="Arial"/>
                <a:cs typeface="Arial"/>
                <a:sym typeface="Arial"/>
              </a:rPr>
              <a:t> for preventive maintenance, including the provision of a maintenance report</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Software patches, upgrades, and updates</a:t>
            </a:r>
            <a:r>
              <a:rPr lang="en-US" sz="1700">
                <a:solidFill>
                  <a:schemeClr val="dk1"/>
                </a:solidFill>
                <a:latin typeface="Arial"/>
                <a:ea typeface="Arial"/>
                <a:cs typeface="Arial"/>
                <a:sym typeface="Arial"/>
              </a:rPr>
              <a:t> </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Delft Imaging Helpdesk</a:t>
            </a:r>
            <a:r>
              <a:rPr lang="en-US" sz="1700">
                <a:solidFill>
                  <a:schemeClr val="dk1"/>
                </a:solidFill>
                <a:latin typeface="Arial"/>
                <a:ea typeface="Arial"/>
                <a:cs typeface="Arial"/>
                <a:sym typeface="Arial"/>
              </a:rPr>
              <a:t> 24/7 availability for service calls, ensuring an issue resolution within five working days maximum from the date of issue reporting</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Replacement/repair </a:t>
            </a:r>
            <a:r>
              <a:rPr lang="en-US" sz="1700">
                <a:solidFill>
                  <a:schemeClr val="dk1"/>
                </a:solidFill>
                <a:latin typeface="Arial"/>
                <a:ea typeface="Arial"/>
                <a:cs typeface="Arial"/>
                <a:sym typeface="Arial"/>
              </a:rPr>
              <a:t>of faulty components (</a:t>
            </a:r>
            <a:r>
              <a:rPr b="1" lang="en-US" sz="1700">
                <a:solidFill>
                  <a:schemeClr val="dk1"/>
                </a:solidFill>
                <a:latin typeface="Arial"/>
                <a:ea typeface="Arial"/>
                <a:cs typeface="Arial"/>
                <a:sym typeface="Arial"/>
              </a:rPr>
              <a:t>excluding batteries</a:t>
            </a:r>
            <a:r>
              <a:rPr lang="en-US" sz="1700">
                <a:solidFill>
                  <a:schemeClr val="dk1"/>
                </a:solidFill>
                <a:latin typeface="Arial"/>
                <a:ea typeface="Arial"/>
                <a:cs typeface="Arial"/>
                <a:sym typeface="Arial"/>
              </a:rPr>
              <a:t>), including associated transport costs</a:t>
            </a:r>
            <a:endParaRPr sz="2300"/>
          </a:p>
        </p:txBody>
      </p:sp>
      <p:sp>
        <p:nvSpPr>
          <p:cNvPr id="2369" name="Google Shape;2369;gf31fb77f8f_0_2233"/>
          <p:cNvSpPr txBox="1"/>
          <p:nvPr>
            <p:ph idx="4294967295" type="body"/>
          </p:nvPr>
        </p:nvSpPr>
        <p:spPr>
          <a:xfrm>
            <a:off x="7959604" y="699680"/>
            <a:ext cx="3948536" cy="3460491"/>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0" spcFirstLastPara="1" rIns="0" wrap="square" tIns="45700">
            <a:noAutofit/>
          </a:bodyPr>
          <a:lstStyle/>
          <a:p>
            <a:pPr indent="0" lvl="0" marL="58738" rtl="0" algn="l">
              <a:lnSpc>
                <a:spcPct val="110000"/>
              </a:lnSpc>
              <a:spcBef>
                <a:spcPts val="500"/>
              </a:spcBef>
              <a:spcAft>
                <a:spcPts val="0"/>
              </a:spcAft>
              <a:buSzPts val="2400"/>
              <a:buNone/>
            </a:pPr>
            <a:r>
              <a:rPr b="1" lang="en-US" sz="1800">
                <a:solidFill>
                  <a:schemeClr val="dk1"/>
                </a:solidFill>
                <a:latin typeface="Arial"/>
                <a:ea typeface="Arial"/>
                <a:cs typeface="Arial"/>
                <a:sym typeface="Arial"/>
              </a:rPr>
              <a:t>Installation and training</a:t>
            </a:r>
            <a:endParaRPr b="1" sz="2000"/>
          </a:p>
          <a:p>
            <a:pPr indent="-342900" lvl="0" marL="457200" rtl="0" algn="l">
              <a:lnSpc>
                <a:spcPct val="110000"/>
              </a:lnSpc>
              <a:spcBef>
                <a:spcPts val="500"/>
              </a:spcBef>
              <a:spcAft>
                <a:spcPts val="0"/>
              </a:spcAft>
              <a:buSzPts val="1800"/>
              <a:buChar char="●"/>
            </a:pPr>
            <a:r>
              <a:rPr lang="en-US" sz="1600">
                <a:solidFill>
                  <a:schemeClr val="dk1"/>
                </a:solidFill>
                <a:latin typeface="Arial"/>
                <a:ea typeface="Arial"/>
                <a:cs typeface="Arial"/>
                <a:sym typeface="Arial"/>
              </a:rPr>
              <a:t>One session of theoretical and practical training of up to </a:t>
            </a:r>
            <a:r>
              <a:rPr lang="en-US" sz="1600">
                <a:solidFill>
                  <a:schemeClr val="dk1"/>
                </a:solidFill>
                <a:latin typeface="Arial"/>
                <a:ea typeface="Arial"/>
                <a:cs typeface="Arial"/>
                <a:sym typeface="Arial"/>
                <a:extLst>
                  <a:ext uri="http://customooxmlschemas.google.com/">
                    <go:slidesCustomData xmlns:go="http://customooxmlschemas.google.com/" textRoundtripDataId="32"/>
                  </a:ext>
                </a:extLst>
              </a:rPr>
              <a:t>two operators</a:t>
            </a:r>
            <a:r>
              <a:rPr lang="en-US" sz="1600">
                <a:solidFill>
                  <a:schemeClr val="dk1"/>
                </a:solidFill>
                <a:latin typeface="Arial"/>
                <a:ea typeface="Arial"/>
                <a:cs typeface="Arial"/>
                <a:sym typeface="Arial"/>
              </a:rPr>
              <a:t> on safety, use, transportation, and maintenance per instrument</a:t>
            </a:r>
            <a:endParaRPr sz="20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rPr>
              <a:t>Provision of hard and digital copies of training materials and access to Delft eLearning online platform for each trainee</a:t>
            </a:r>
            <a:endParaRPr sz="16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extLst>
                  <a:ext uri="http://customooxmlschemas.google.com/">
                    <go:slidesCustomData xmlns:go="http://customooxmlschemas.google.com/" textRoundtripDataId="33"/>
                  </a:ext>
                </a:extLst>
              </a:rPr>
              <a:t>Installation performed at the same time as training </a:t>
            </a:r>
            <a:endParaRPr sz="1600"/>
          </a:p>
        </p:txBody>
      </p:sp>
      <p:sp>
        <p:nvSpPr>
          <p:cNvPr id="2370" name="Google Shape;2370;gf31fb77f8f_0_2233"/>
          <p:cNvSpPr txBox="1"/>
          <p:nvPr/>
        </p:nvSpPr>
        <p:spPr>
          <a:xfrm>
            <a:off x="7943414" y="4257223"/>
            <a:ext cx="3964726" cy="2272900"/>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Warranty extension</a:t>
            </a:r>
            <a:endParaRPr b="1" i="0" sz="1600" u="none" cap="none" strike="noStrike">
              <a:solidFill>
                <a:schemeClr val="dk1"/>
              </a:solidFill>
              <a:latin typeface="Arial"/>
              <a:ea typeface="Arial"/>
              <a:cs typeface="Arial"/>
              <a:sym typeface="Arial"/>
            </a:endParaRPr>
          </a:p>
          <a:p>
            <a:pPr indent="-342900" lvl="0" marL="457200" marR="0" rtl="0" algn="l">
              <a:lnSpc>
                <a:spcPct val="110000"/>
              </a:lnSpc>
              <a:spcBef>
                <a:spcPts val="50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One-year extension: $4,460</a:t>
            </a:r>
            <a:endParaRPr b="0" i="0" sz="1600" u="none" cap="none" strike="noStrike">
              <a:solidFill>
                <a:schemeClr val="dk1"/>
              </a:solidFill>
              <a:latin typeface="Arial"/>
              <a:ea typeface="Arial"/>
              <a:cs typeface="Arial"/>
              <a:sym typeface="Arial"/>
            </a:endParaRPr>
          </a:p>
          <a:p>
            <a:pPr indent="-342900" lvl="0" marL="457200" marR="0" rtl="0" algn="l">
              <a:lnSpc>
                <a:spcPct val="11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Three-year extension: $27,834 </a:t>
            </a:r>
            <a:endParaRPr b="0" i="0" sz="1600" u="none" cap="none" strike="noStrike">
              <a:solidFill>
                <a:schemeClr val="dk1"/>
              </a:solidFill>
              <a:latin typeface="Arial"/>
              <a:ea typeface="Arial"/>
              <a:cs typeface="Arial"/>
              <a:sym typeface="Arial"/>
            </a:endParaRPr>
          </a:p>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Warranty extension should be procured when purchasing the Delft Light full kit or while the initial warranty period is still running. </a:t>
            </a:r>
            <a:endParaRPr b="0" i="0" sz="16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gf1773862d2_0_0"/>
          <p:cNvSpPr txBox="1"/>
          <p:nvPr>
            <p:ph idx="1" type="body"/>
          </p:nvPr>
        </p:nvSpPr>
        <p:spPr>
          <a:xfrm>
            <a:off x="1086337" y="1031631"/>
            <a:ext cx="6115242" cy="525960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Clr>
                <a:srgbClr val="5C5F61"/>
              </a:buClr>
              <a:buSzPts val="2380"/>
              <a:buNone/>
            </a:pPr>
            <a:r>
              <a:rPr lang="en-US" sz="2400"/>
              <a:t>In general populations without HIV aged 15 years and older in which</a:t>
            </a:r>
            <a:r>
              <a:rPr lang="en-US" sz="2400">
                <a:extLst>
                  <a:ext uri="http://customooxmlschemas.google.com/">
                    <go:slidesCustomData xmlns:go="http://customooxmlschemas.google.com/" textRoundtripDataId="0"/>
                  </a:ext>
                </a:extLst>
              </a:rPr>
              <a:t> TB screening is recommended: </a:t>
            </a:r>
            <a:endParaRPr sz="2800"/>
          </a:p>
          <a:p>
            <a:pPr indent="-342900" lvl="0" marL="514350" rtl="0" algn="l">
              <a:lnSpc>
                <a:spcPct val="90000"/>
              </a:lnSpc>
              <a:spcBef>
                <a:spcPts val="1800"/>
              </a:spcBef>
              <a:spcAft>
                <a:spcPts val="0"/>
              </a:spcAft>
              <a:buClr>
                <a:srgbClr val="5C5F61"/>
              </a:buClr>
              <a:buSzPts val="2380"/>
              <a:buFont typeface="Arial"/>
              <a:buChar char="•"/>
            </a:pPr>
            <a:r>
              <a:rPr lang="en-US" sz="2400"/>
              <a:t>Systematic screening for TB disease may be conducted using a </a:t>
            </a:r>
            <a:r>
              <a:rPr b="1" lang="en-US" sz="2400"/>
              <a:t>symptom screen</a:t>
            </a:r>
            <a:r>
              <a:rPr lang="en-US" sz="2400"/>
              <a:t>, </a:t>
            </a:r>
            <a:r>
              <a:rPr b="1" lang="en-US" sz="2400">
                <a:extLst>
                  <a:ext uri="http://customooxmlschemas.google.com/">
                    <go:slidesCustomData xmlns:go="http://customooxmlschemas.google.com/" textRoundtripDataId="1"/>
                  </a:ext>
                </a:extLst>
              </a:rPr>
              <a:t>chest X-ray with computer-aided detection (CAD) software,</a:t>
            </a:r>
            <a:r>
              <a:rPr lang="en-US" sz="2400"/>
              <a:t> or </a:t>
            </a:r>
            <a:r>
              <a:rPr b="1" lang="en-US" sz="2400"/>
              <a:t>molecular WHO-recommended rapid diagnostic tests,</a:t>
            </a:r>
            <a:r>
              <a:rPr lang="en-US" sz="2400"/>
              <a:t> alone or in combination.</a:t>
            </a:r>
            <a:r>
              <a:rPr lang="en-US" sz="2800"/>
              <a:t> </a:t>
            </a:r>
            <a:endParaRPr sz="2800"/>
          </a:p>
          <a:p>
            <a:pPr indent="-336550" lvl="0" marL="514350" rtl="0" algn="l">
              <a:lnSpc>
                <a:spcPct val="90000"/>
              </a:lnSpc>
              <a:spcBef>
                <a:spcPts val="1800"/>
              </a:spcBef>
              <a:spcAft>
                <a:spcPts val="0"/>
              </a:spcAft>
              <a:buClr>
                <a:srgbClr val="5C5F61"/>
              </a:buClr>
              <a:buSzPts val="2280"/>
              <a:buFont typeface="Arial"/>
              <a:buChar char="•"/>
            </a:pPr>
            <a:r>
              <a:rPr b="1" lang="en-US" sz="2400"/>
              <a:t>CAD software</a:t>
            </a:r>
            <a:r>
              <a:rPr lang="en-US" sz="2400"/>
              <a:t> may be used in place of human readers for interpreting digital chest X-rays for screening and triage for TB disease.</a:t>
            </a:r>
            <a:endParaRPr sz="2800"/>
          </a:p>
        </p:txBody>
      </p:sp>
      <p:sp>
        <p:nvSpPr>
          <p:cNvPr id="1856" name="Google Shape;1856;gf1773862d2_0_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8884D"/>
              </a:buClr>
              <a:buSzPts val="2800"/>
              <a:buFont typeface="DM Sans"/>
              <a:buNone/>
            </a:pPr>
            <a:r>
              <a:rPr lang="en-US" sz="3200">
                <a:solidFill>
                  <a:srgbClr val="074AAA"/>
                </a:solidFill>
              </a:rPr>
              <a:t>Reminder: WHO Guidelines on Systematic Screening</a:t>
            </a:r>
            <a:endParaRPr sz="3200">
              <a:solidFill>
                <a:srgbClr val="074AAA"/>
              </a:solidFill>
            </a:endParaRPr>
          </a:p>
        </p:txBody>
      </p:sp>
      <p:grpSp>
        <p:nvGrpSpPr>
          <p:cNvPr id="1857" name="Google Shape;1857;gf1773862d2_0_0"/>
          <p:cNvGrpSpPr/>
          <p:nvPr/>
        </p:nvGrpSpPr>
        <p:grpSpPr>
          <a:xfrm>
            <a:off x="7293729" y="1215657"/>
            <a:ext cx="4376300" cy="4426686"/>
            <a:chOff x="6810025" y="1836777"/>
            <a:chExt cx="4376300" cy="4426686"/>
          </a:xfrm>
        </p:grpSpPr>
        <p:pic>
          <p:nvPicPr>
            <p:cNvPr id="1858" name="Google Shape;1858;gf1773862d2_0_0"/>
            <p:cNvPicPr preferRelativeResize="0"/>
            <p:nvPr/>
          </p:nvPicPr>
          <p:blipFill rotWithShape="1">
            <a:blip r:embed="rId3">
              <a:alphaModFix/>
            </a:blip>
            <a:srcRect b="0" l="0" r="0" t="0"/>
            <a:stretch/>
          </p:blipFill>
          <p:spPr>
            <a:xfrm>
              <a:off x="6810025" y="1836777"/>
              <a:ext cx="2142075" cy="1413750"/>
            </a:xfrm>
            <a:prstGeom prst="rect">
              <a:avLst/>
            </a:prstGeom>
            <a:noFill/>
            <a:ln>
              <a:noFill/>
            </a:ln>
          </p:spPr>
        </p:pic>
        <p:pic>
          <p:nvPicPr>
            <p:cNvPr id="1859" name="Google Shape;1859;gf1773862d2_0_0"/>
            <p:cNvPicPr preferRelativeResize="0"/>
            <p:nvPr/>
          </p:nvPicPr>
          <p:blipFill rotWithShape="1">
            <a:blip r:embed="rId4">
              <a:alphaModFix/>
            </a:blip>
            <a:srcRect b="0" l="0" r="0" t="0"/>
            <a:stretch/>
          </p:blipFill>
          <p:spPr>
            <a:xfrm>
              <a:off x="9044250" y="1840150"/>
              <a:ext cx="2142075" cy="1410376"/>
            </a:xfrm>
            <a:prstGeom prst="rect">
              <a:avLst/>
            </a:prstGeom>
            <a:noFill/>
            <a:ln>
              <a:noFill/>
            </a:ln>
          </p:spPr>
        </p:pic>
        <p:pic>
          <p:nvPicPr>
            <p:cNvPr id="1860" name="Google Shape;1860;gf1773862d2_0_0"/>
            <p:cNvPicPr preferRelativeResize="0"/>
            <p:nvPr/>
          </p:nvPicPr>
          <p:blipFill rotWithShape="1">
            <a:blip r:embed="rId5">
              <a:alphaModFix/>
            </a:blip>
            <a:srcRect b="0" l="0" r="0" t="0"/>
            <a:stretch/>
          </p:blipFill>
          <p:spPr>
            <a:xfrm>
              <a:off x="6810025" y="3343974"/>
              <a:ext cx="2142075" cy="1419307"/>
            </a:xfrm>
            <a:prstGeom prst="rect">
              <a:avLst/>
            </a:prstGeom>
            <a:noFill/>
            <a:ln>
              <a:noFill/>
            </a:ln>
          </p:spPr>
        </p:pic>
        <p:pic>
          <p:nvPicPr>
            <p:cNvPr id="1861" name="Google Shape;1861;gf1773862d2_0_0"/>
            <p:cNvPicPr preferRelativeResize="0"/>
            <p:nvPr/>
          </p:nvPicPr>
          <p:blipFill rotWithShape="1">
            <a:blip r:embed="rId6">
              <a:alphaModFix/>
            </a:blip>
            <a:srcRect b="0" l="0" r="0" t="0"/>
            <a:stretch/>
          </p:blipFill>
          <p:spPr>
            <a:xfrm>
              <a:off x="9044250" y="3335800"/>
              <a:ext cx="2142075" cy="1435646"/>
            </a:xfrm>
            <a:prstGeom prst="rect">
              <a:avLst/>
            </a:prstGeom>
            <a:noFill/>
            <a:ln>
              <a:noFill/>
            </a:ln>
          </p:spPr>
        </p:pic>
        <p:pic>
          <p:nvPicPr>
            <p:cNvPr id="1862" name="Google Shape;1862;gf1773862d2_0_0"/>
            <p:cNvPicPr preferRelativeResize="0"/>
            <p:nvPr/>
          </p:nvPicPr>
          <p:blipFill rotWithShape="1">
            <a:blip r:embed="rId7">
              <a:alphaModFix/>
            </a:blip>
            <a:srcRect b="0" l="0" r="0" t="0"/>
            <a:stretch/>
          </p:blipFill>
          <p:spPr>
            <a:xfrm>
              <a:off x="7951727" y="4856727"/>
              <a:ext cx="2142075" cy="1406736"/>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12"/>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sz="3600">
                <a:solidFill>
                  <a:srgbClr val="0EB0ED"/>
                </a:solidFill>
              </a:rPr>
              <a:t>Connection with CAD4TB</a:t>
            </a:r>
            <a:endParaRPr/>
          </a:p>
        </p:txBody>
      </p:sp>
      <p:sp>
        <p:nvSpPr>
          <p:cNvPr id="2376" name="Google Shape;2376;p12"/>
          <p:cNvSpPr txBox="1"/>
          <p:nvPr>
            <p:ph idx="1" type="body"/>
          </p:nvPr>
        </p:nvSpPr>
        <p:spPr>
          <a:xfrm>
            <a:off x="444500" y="761395"/>
            <a:ext cx="11303000" cy="525102"/>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1800"/>
              <a:buNone/>
            </a:pPr>
            <a:r>
              <a:rPr lang="en-US" sz="2000"/>
              <a:t>How Delft Light connects to CAD4TB depends on whether the system is used online or offline.</a:t>
            </a:r>
            <a:endParaRPr/>
          </a:p>
          <a:p>
            <a:pPr indent="0" lvl="0" marL="0" rtl="0" algn="l">
              <a:lnSpc>
                <a:spcPct val="110000"/>
              </a:lnSpc>
              <a:spcBef>
                <a:spcPts val="500"/>
              </a:spcBef>
              <a:spcAft>
                <a:spcPts val="0"/>
              </a:spcAft>
              <a:buSzPts val="1800"/>
              <a:buNone/>
            </a:pPr>
            <a:r>
              <a:rPr lang="en-US" sz="2000"/>
              <a:t> </a:t>
            </a:r>
            <a:endParaRPr/>
          </a:p>
        </p:txBody>
      </p:sp>
      <p:pic>
        <p:nvPicPr>
          <p:cNvPr id="2377" name="Google Shape;2377;p12"/>
          <p:cNvPicPr preferRelativeResize="0"/>
          <p:nvPr/>
        </p:nvPicPr>
        <p:blipFill rotWithShape="1">
          <a:blip r:embed="rId3">
            <a:alphaModFix/>
          </a:blip>
          <a:srcRect b="0" l="0" r="0" t="0"/>
          <a:stretch/>
        </p:blipFill>
        <p:spPr>
          <a:xfrm>
            <a:off x="444500" y="1838096"/>
            <a:ext cx="8559897" cy="3521900"/>
          </a:xfrm>
          <a:prstGeom prst="rect">
            <a:avLst/>
          </a:prstGeom>
          <a:noFill/>
          <a:ln>
            <a:noFill/>
          </a:ln>
          <a:effectLst>
            <a:outerShdw blurRad="63500" sx="102000" rotWithShape="0" algn="ctr" sy="102000">
              <a:srgbClr val="000000">
                <a:alpha val="40000"/>
              </a:srgbClr>
            </a:outerShdw>
          </a:effectLst>
        </p:spPr>
      </p:pic>
      <p:sp>
        <p:nvSpPr>
          <p:cNvPr id="2378" name="Google Shape;2378;p12"/>
          <p:cNvSpPr txBox="1"/>
          <p:nvPr/>
        </p:nvSpPr>
        <p:spPr>
          <a:xfrm>
            <a:off x="7316800" y="1676401"/>
            <a:ext cx="4526700" cy="132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700" u="none" cap="none" strike="noStrike">
                <a:solidFill>
                  <a:srgbClr val="03306A"/>
                </a:solidFill>
                <a:latin typeface="Arial"/>
                <a:ea typeface="Arial"/>
                <a:cs typeface="Arial"/>
                <a:sym typeface="Arial"/>
              </a:rPr>
              <a:t>CAD4TB cloud</a:t>
            </a:r>
            <a:endParaRPr b="0" i="0" sz="1700" u="none" cap="none" strike="noStrike">
              <a:solidFill>
                <a:srgbClr val="000000"/>
              </a:solidFill>
              <a:latin typeface="Arial"/>
              <a:ea typeface="Arial"/>
              <a:cs typeface="Arial"/>
              <a:sym typeface="Arial"/>
            </a:endParaRPr>
          </a:p>
          <a:p>
            <a:pPr indent="-171450" lvl="0" marL="1714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03306A"/>
                </a:solidFill>
                <a:latin typeface="Arial"/>
                <a:ea typeface="Arial"/>
                <a:cs typeface="Arial"/>
                <a:sym typeface="Arial"/>
              </a:rPr>
              <a:t>Images are stored online.</a:t>
            </a:r>
            <a:endParaRPr b="0" i="0" sz="1700" u="none" cap="none" strike="noStrike">
              <a:solidFill>
                <a:srgbClr val="000000"/>
              </a:solidFill>
              <a:latin typeface="Arial"/>
              <a:ea typeface="Arial"/>
              <a:cs typeface="Arial"/>
              <a:sym typeface="Arial"/>
            </a:endParaRPr>
          </a:p>
          <a:p>
            <a:pPr indent="-171450" lvl="0" marL="1714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03306A"/>
                </a:solidFill>
                <a:latin typeface="Arial"/>
                <a:ea typeface="Arial"/>
                <a:cs typeface="Arial"/>
                <a:sym typeface="Arial"/>
                <a:extLst>
                  <a:ext uri="http://customooxmlschemas.google.com/">
                    <go:slidesCustomData xmlns:go="http://customooxmlschemas.google.com/" textRoundtripDataId="34"/>
                  </a:ext>
                </a:extLst>
              </a:rPr>
              <a:t>Data are </a:t>
            </a:r>
            <a:r>
              <a:rPr b="0" i="0" lang="en-US" sz="1700" u="none" cap="none" strike="noStrike">
                <a:solidFill>
                  <a:srgbClr val="03306A"/>
                </a:solidFill>
                <a:latin typeface="Arial"/>
                <a:ea typeface="Arial"/>
                <a:cs typeface="Arial"/>
                <a:sym typeface="Arial"/>
              </a:rPr>
              <a:t>analyzed through a secured data server.</a:t>
            </a:r>
            <a:endParaRPr b="0" i="0" sz="1700" u="none" cap="none" strike="noStrike">
              <a:solidFill>
                <a:srgbClr val="03306A"/>
              </a:solidFill>
              <a:latin typeface="Arial"/>
              <a:ea typeface="Arial"/>
              <a:cs typeface="Arial"/>
              <a:sym typeface="Arial"/>
            </a:endParaRPr>
          </a:p>
        </p:txBody>
      </p:sp>
      <p:sp>
        <p:nvSpPr>
          <p:cNvPr id="2379" name="Google Shape;2379;p12"/>
          <p:cNvSpPr txBox="1"/>
          <p:nvPr/>
        </p:nvSpPr>
        <p:spPr>
          <a:xfrm>
            <a:off x="7316799" y="4833257"/>
            <a:ext cx="4218709" cy="17698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700" u="none" cap="none" strike="noStrike">
                <a:solidFill>
                  <a:srgbClr val="202020"/>
                </a:solidFill>
                <a:latin typeface="Arial"/>
                <a:ea typeface="Arial"/>
                <a:cs typeface="Arial"/>
                <a:sym typeface="Arial"/>
              </a:rPr>
              <a:t>CAD4TB box</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202020"/>
                </a:solidFill>
                <a:latin typeface="Arial"/>
                <a:ea typeface="Arial"/>
                <a:cs typeface="Arial"/>
                <a:sym typeface="Arial"/>
              </a:rPr>
              <a:t>Images are stored locally.</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202020"/>
                </a:solidFill>
                <a:latin typeface="Arial"/>
                <a:ea typeface="Arial"/>
                <a:cs typeface="Arial"/>
                <a:sym typeface="Arial"/>
              </a:rPr>
              <a:t>Images are synchronized with CAD4TB cloud when Internet is available.</a:t>
            </a:r>
            <a:endParaRPr b="0" i="0" sz="1700" u="none" cap="none" strike="noStrike">
              <a:solidFill>
                <a:srgbClr val="000000"/>
              </a:solidFill>
              <a:latin typeface="Arial"/>
              <a:ea typeface="Arial"/>
              <a:cs typeface="Arial"/>
              <a:sym typeface="Arial"/>
            </a:endParaRPr>
          </a:p>
        </p:txBody>
      </p:sp>
      <p:sp>
        <p:nvSpPr>
          <p:cNvPr id="2380" name="Google Shape;2380;p12"/>
          <p:cNvSpPr/>
          <p:nvPr/>
        </p:nvSpPr>
        <p:spPr>
          <a:xfrm>
            <a:off x="2742509" y="1417002"/>
            <a:ext cx="23391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034279"/>
                </a:solidFill>
                <a:latin typeface="Arial"/>
                <a:ea typeface="Arial"/>
                <a:cs typeface="Arial"/>
                <a:sym typeface="Arial"/>
              </a:rPr>
              <a:t>Online</a:t>
            </a:r>
            <a:endParaRPr b="0" i="0" sz="1400" u="none" cap="none" strike="noStrike">
              <a:solidFill>
                <a:srgbClr val="000000"/>
              </a:solidFill>
              <a:latin typeface="Arial"/>
              <a:ea typeface="Arial"/>
              <a:cs typeface="Arial"/>
              <a:sym typeface="Arial"/>
            </a:endParaRPr>
          </a:p>
        </p:txBody>
      </p:sp>
      <p:sp>
        <p:nvSpPr>
          <p:cNvPr id="2381" name="Google Shape;2381;p12"/>
          <p:cNvSpPr/>
          <p:nvPr/>
        </p:nvSpPr>
        <p:spPr>
          <a:xfrm>
            <a:off x="3203940" y="5225693"/>
            <a:ext cx="237757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303030"/>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11"/>
          <p:cNvSpPr txBox="1"/>
          <p:nvPr>
            <p:ph type="title"/>
          </p:nvPr>
        </p:nvSpPr>
        <p:spPr>
          <a:xfrm>
            <a:off x="312821" y="204538"/>
            <a:ext cx="11879180" cy="604251"/>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CAD4TB</a:t>
            </a:r>
            <a:endParaRPr/>
          </a:p>
        </p:txBody>
      </p:sp>
      <p:sp>
        <p:nvSpPr>
          <p:cNvPr id="2387" name="Google Shape;2387;p11"/>
          <p:cNvSpPr txBox="1"/>
          <p:nvPr>
            <p:ph idx="1" type="body"/>
          </p:nvPr>
        </p:nvSpPr>
        <p:spPr>
          <a:xfrm>
            <a:off x="312825" y="811800"/>
            <a:ext cx="5173500" cy="2092500"/>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110000"/>
              </a:lnSpc>
              <a:spcBef>
                <a:spcPts val="1000"/>
              </a:spcBef>
              <a:spcAft>
                <a:spcPts val="0"/>
              </a:spcAft>
              <a:buSzPct val="140270"/>
              <a:buNone/>
            </a:pPr>
            <a:r>
              <a:rPr b="1" lang="en-US" sz="2000">
                <a:solidFill>
                  <a:schemeClr val="dk1"/>
                </a:solidFill>
              </a:rPr>
              <a:t>Online</a:t>
            </a:r>
            <a:endParaRPr/>
          </a:p>
          <a:p>
            <a:pPr indent="-336618" lvl="0" marL="457200" rtl="0" algn="l">
              <a:lnSpc>
                <a:spcPct val="110000"/>
              </a:lnSpc>
              <a:spcBef>
                <a:spcPts val="1000"/>
              </a:spcBef>
              <a:spcAft>
                <a:spcPts val="0"/>
              </a:spcAft>
              <a:buSzPct val="108108"/>
              <a:buChar char="•"/>
            </a:pPr>
            <a:r>
              <a:rPr lang="en-US" sz="1700">
                <a:solidFill>
                  <a:schemeClr val="dk1"/>
                </a:solidFill>
              </a:rPr>
              <a:t>The Delft Light console receives CXR images from the detector and is used to upload them to the CAD cloud containing the artificial intelligence.</a:t>
            </a:r>
            <a:endParaRPr sz="1700"/>
          </a:p>
          <a:p>
            <a:pPr indent="-336618" lvl="0" marL="457200" rtl="0" algn="l">
              <a:lnSpc>
                <a:spcPct val="110000"/>
              </a:lnSpc>
              <a:spcBef>
                <a:spcPts val="1000"/>
              </a:spcBef>
              <a:spcAft>
                <a:spcPts val="0"/>
              </a:spcAft>
              <a:buSzPct val="108108"/>
              <a:buChar char="•"/>
            </a:pPr>
            <a:r>
              <a:rPr lang="en-US" sz="1700">
                <a:solidFill>
                  <a:schemeClr val="dk1"/>
                </a:solidFill>
              </a:rPr>
              <a:t>Results from CAD4TB are shown on the CAD4TB web platform, accessed from Internet browsers.</a:t>
            </a:r>
            <a:endParaRPr sz="1700"/>
          </a:p>
        </p:txBody>
      </p:sp>
      <p:sp>
        <p:nvSpPr>
          <p:cNvPr id="2388" name="Google Shape;2388;p11"/>
          <p:cNvSpPr txBox="1"/>
          <p:nvPr/>
        </p:nvSpPr>
        <p:spPr>
          <a:xfrm>
            <a:off x="6263800" y="808800"/>
            <a:ext cx="5433600" cy="5111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The CADTB box (pictured) containing the artificial intelligence is connected to the console laptop and analyzes the CXRs it receives from the laptop.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Results from CAD4TB are shown on the console laptop.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pic>
        <p:nvPicPr>
          <p:cNvPr descr="Diagram&#10;&#10;Description automatically generated" id="2389" name="Google Shape;2389;p11"/>
          <p:cNvPicPr preferRelativeResize="0"/>
          <p:nvPr/>
        </p:nvPicPr>
        <p:blipFill rotWithShape="1">
          <a:blip r:embed="rId3">
            <a:alphaModFix/>
          </a:blip>
          <a:srcRect b="2911" l="9028" r="4909" t="2910"/>
          <a:stretch/>
        </p:blipFill>
        <p:spPr>
          <a:xfrm>
            <a:off x="788725" y="2904191"/>
            <a:ext cx="4686351" cy="277716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Diagram&#10;&#10;Description automatically generated" id="2390" name="Google Shape;2390;p11"/>
          <p:cNvPicPr preferRelativeResize="0"/>
          <p:nvPr/>
        </p:nvPicPr>
        <p:blipFill rotWithShape="1">
          <a:blip r:embed="rId4">
            <a:alphaModFix/>
          </a:blip>
          <a:srcRect b="0" l="0" r="0" t="0"/>
          <a:stretch/>
        </p:blipFill>
        <p:spPr>
          <a:xfrm>
            <a:off x="6637425" y="2904191"/>
            <a:ext cx="4686350" cy="277716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Graphical user interface&#10;&#10;Description automatically generated" id="2391" name="Google Shape;2391;p11"/>
          <p:cNvPicPr preferRelativeResize="0"/>
          <p:nvPr/>
        </p:nvPicPr>
        <p:blipFill rotWithShape="1">
          <a:blip r:embed="rId5">
            <a:alphaModFix/>
          </a:blip>
          <a:srcRect b="0" l="0" r="0" t="0"/>
          <a:stretch/>
        </p:blipFill>
        <p:spPr>
          <a:xfrm>
            <a:off x="10241374" y="114290"/>
            <a:ext cx="1556556" cy="1037702"/>
          </a:xfrm>
          <a:prstGeom prst="rect">
            <a:avLst/>
          </a:prstGeom>
          <a:noFill/>
          <a:ln>
            <a:noFill/>
          </a:ln>
        </p:spPr>
      </p:pic>
      <p:sp>
        <p:nvSpPr>
          <p:cNvPr id="2392" name="Google Shape;2392;p11"/>
          <p:cNvSpPr/>
          <p:nvPr/>
        </p:nvSpPr>
        <p:spPr>
          <a:xfrm>
            <a:off x="0" y="5892529"/>
            <a:ext cx="12192000" cy="1037704"/>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pic>
        <p:nvPicPr>
          <p:cNvPr id="2398" name="Google Shape;2398;gf31fb77f8f_0_2270"/>
          <p:cNvPicPr preferRelativeResize="0"/>
          <p:nvPr/>
        </p:nvPicPr>
        <p:blipFill rotWithShape="1">
          <a:blip r:embed="rId3">
            <a:alphaModFix/>
          </a:blip>
          <a:srcRect b="0" l="0" r="-592" t="0"/>
          <a:stretch/>
        </p:blipFill>
        <p:spPr>
          <a:xfrm>
            <a:off x="0" y="0"/>
            <a:ext cx="12192000" cy="6858002"/>
          </a:xfrm>
          <a:prstGeom prst="rect">
            <a:avLst/>
          </a:prstGeom>
          <a:noFill/>
          <a:ln>
            <a:noFill/>
          </a:ln>
        </p:spPr>
      </p:pic>
      <p:sp>
        <p:nvSpPr>
          <p:cNvPr id="2399" name="Google Shape;2399;gf31fb77f8f_0_2270"/>
          <p:cNvSpPr txBox="1"/>
          <p:nvPr>
            <p:ph idx="1" type="body"/>
          </p:nvPr>
        </p:nvSpPr>
        <p:spPr>
          <a:xfrm>
            <a:off x="348200" y="155325"/>
            <a:ext cx="11454600" cy="2901900"/>
          </a:xfrm>
          <a:prstGeom prst="rect">
            <a:avLst/>
          </a:prstGeom>
          <a:solidFill>
            <a:srgbClr val="5BCBF5">
              <a:alpha val="18039"/>
            </a:srgbClr>
          </a:solidFill>
          <a:ln cap="flat" cmpd="sng" w="9525">
            <a:solidFill>
              <a:srgbClr val="09759E"/>
            </a:solidFill>
            <a:prstDash val="solid"/>
            <a:round/>
            <a:headEnd len="sm" w="sm" type="none"/>
            <a:tailEnd len="sm" w="sm" type="none"/>
          </a:ln>
        </p:spPr>
        <p:txBody>
          <a:bodyPr anchorCtr="0" anchor="t" bIns="45700" lIns="0" spcFirstLastPara="1" rIns="0" wrap="square" tIns="45700">
            <a:normAutofit/>
          </a:bodyPr>
          <a:lstStyle/>
          <a:p>
            <a:pPr indent="0" lvl="0" marL="117475" rtl="0" algn="l">
              <a:lnSpc>
                <a:spcPct val="100000"/>
              </a:lnSpc>
              <a:spcBef>
                <a:spcPts val="500"/>
              </a:spcBef>
              <a:spcAft>
                <a:spcPts val="0"/>
              </a:spcAft>
              <a:buSzPts val="935"/>
              <a:buNone/>
            </a:pPr>
            <a:r>
              <a:rPr lang="en-US" sz="1800">
                <a:solidFill>
                  <a:schemeClr val="lt1"/>
                </a:solidFill>
                <a:latin typeface="Arial"/>
                <a:ea typeface="Arial"/>
                <a:cs typeface="Arial"/>
                <a:sym typeface="Arial"/>
              </a:rPr>
              <a:t>Both CAD and UP-XR offer an opportunity to increase the reach of TB screening programs: </a:t>
            </a:r>
            <a:endParaRPr sz="1800"/>
          </a:p>
          <a:p>
            <a:pPr indent="-285750" lvl="0" marL="742950" rtl="0" algn="l">
              <a:lnSpc>
                <a:spcPct val="100000"/>
              </a:lnSpc>
              <a:spcBef>
                <a:spcPts val="1700"/>
              </a:spcBef>
              <a:spcAft>
                <a:spcPts val="0"/>
              </a:spcAft>
              <a:buSzPts val="1800"/>
              <a:buFont typeface="Arial"/>
              <a:buChar char="•"/>
            </a:pPr>
            <a:r>
              <a:rPr b="1" lang="en-US" sz="1800">
                <a:solidFill>
                  <a:schemeClr val="lt1"/>
                </a:solidFill>
                <a:latin typeface="Arial"/>
                <a:ea typeface="Arial"/>
                <a:cs typeface="Arial"/>
                <a:sym typeface="Arial"/>
              </a:rPr>
              <a:t>CAD </a:t>
            </a:r>
            <a:r>
              <a:rPr lang="en-US" sz="1800">
                <a:solidFill>
                  <a:schemeClr val="lt1"/>
                </a:solidFill>
                <a:latin typeface="Arial"/>
                <a:ea typeface="Arial"/>
                <a:cs typeface="Arial"/>
                <a:sym typeface="Arial"/>
              </a:rPr>
              <a:t>by replacing or supplementing constrained trained human reader resources </a:t>
            </a:r>
            <a:endParaRPr sz="1800"/>
          </a:p>
          <a:p>
            <a:pPr indent="-285750" lvl="0" marL="742950" rtl="0" algn="l">
              <a:lnSpc>
                <a:spcPct val="100000"/>
              </a:lnSpc>
              <a:spcBef>
                <a:spcPts val="500"/>
              </a:spcBef>
              <a:spcAft>
                <a:spcPts val="0"/>
              </a:spcAft>
              <a:buSzPts val="1800"/>
              <a:buFont typeface="Arial"/>
              <a:buChar char="•"/>
            </a:pPr>
            <a:r>
              <a:rPr b="1" lang="en-US" sz="1800">
                <a:solidFill>
                  <a:schemeClr val="lt1"/>
                </a:solidFill>
                <a:latin typeface="Arial"/>
                <a:ea typeface="Arial"/>
                <a:cs typeface="Arial"/>
                <a:sym typeface="Arial"/>
              </a:rPr>
              <a:t>UP-XR </a:t>
            </a:r>
            <a:r>
              <a:rPr lang="en-US" sz="1800">
                <a:solidFill>
                  <a:schemeClr val="lt1"/>
                </a:solidFill>
                <a:latin typeface="Arial"/>
                <a:ea typeface="Arial"/>
                <a:cs typeface="Arial"/>
                <a:sym typeface="Arial"/>
              </a:rPr>
              <a:t>by being portable enough to transport to hard-to-reach communities, such as those not in easy reach of road networks </a:t>
            </a:r>
            <a:endParaRPr sz="1800"/>
          </a:p>
          <a:p>
            <a:pPr indent="0" lvl="0" marL="117475" rtl="0" algn="l">
              <a:lnSpc>
                <a:spcPct val="100000"/>
              </a:lnSpc>
              <a:spcBef>
                <a:spcPts val="1700"/>
              </a:spcBef>
              <a:spcAft>
                <a:spcPts val="0"/>
              </a:spcAft>
              <a:buSzPts val="935"/>
              <a:buNone/>
            </a:pPr>
            <a:r>
              <a:rPr lang="en-US" sz="1800">
                <a:solidFill>
                  <a:schemeClr val="lt1"/>
                </a:solidFill>
                <a:latin typeface="Arial"/>
                <a:ea typeface="Arial"/>
                <a:cs typeface="Arial"/>
                <a:sym typeface="Arial"/>
              </a:rPr>
              <a:t>Furthermore, at lower levels of a health system, the use of the two technologies alongside other emerging portable confirmatory diagnostic tools (such as the battery-powered Truenat TB assay) will decentralize screening and detection of TB, and, with appropriate planning and funding, will vastly increase public access to sensitive screening and diagnostic tools.</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3" name="Shape 2403"/>
        <p:cNvGrpSpPr/>
        <p:nvPr/>
      </p:nvGrpSpPr>
      <p:grpSpPr>
        <a:xfrm>
          <a:off x="0" y="0"/>
          <a:ext cx="0" cy="0"/>
          <a:chOff x="0" y="0"/>
          <a:chExt cx="0" cy="0"/>
        </a:xfrm>
      </p:grpSpPr>
      <p:sp>
        <p:nvSpPr>
          <p:cNvPr id="2404" name="Google Shape;2404;p28"/>
          <p:cNvSpPr txBox="1"/>
          <p:nvPr>
            <p:ph idx="1" type="body"/>
          </p:nvPr>
        </p:nvSpPr>
        <p:spPr>
          <a:xfrm>
            <a:off x="1086337" y="857251"/>
            <a:ext cx="10591468" cy="5712514"/>
          </a:xfrm>
          <a:prstGeom prst="rect">
            <a:avLst/>
          </a:prstGeom>
          <a:noFill/>
          <a:ln>
            <a:noFill/>
          </a:ln>
        </p:spPr>
        <p:txBody>
          <a:bodyPr anchorCtr="0" anchor="t" bIns="45700" lIns="91425" spcFirstLastPara="1" rIns="91425" wrap="square" tIns="45700">
            <a:normAutofit fontScale="92500"/>
          </a:bodyPr>
          <a:lstStyle/>
          <a:p>
            <a:pPr indent="-381000" lvl="0" marL="457200" rtl="0" algn="l">
              <a:lnSpc>
                <a:spcPct val="110000"/>
              </a:lnSpc>
              <a:spcBef>
                <a:spcPts val="1800"/>
              </a:spcBef>
              <a:spcAft>
                <a:spcPts val="0"/>
              </a:spcAft>
              <a:buClr>
                <a:srgbClr val="5C5F61"/>
              </a:buClr>
              <a:buSzPct val="108108"/>
              <a:buChar char="●"/>
            </a:pPr>
            <a:r>
              <a:rPr lang="en-US" sz="2400">
                <a:solidFill>
                  <a:srgbClr val="5C5F61"/>
                </a:solidFill>
              </a:rPr>
              <a:t>CAD software is an interpretation tool that uses artificial intelligence to detect TB on chest X-rays.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CAD software has accuracy comparable to, or even better than, human readers.</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WHO recommends CAD to be used with human readers or in place of human readers when screening the general population (&gt;15 years old).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is recognized by WHO as a subtype of the portable digital X-ray.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systems are field friendly. They can be operated on battery alone, emit less radiation, and produce images comparable to stationary machines.</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When procured, UP-XR systems come with a complete core system and set of accessories.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and CAD are integrated in different ways, depending on whether use is online, offline, or a hybrid of the two.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Together, UP-XR and CAD are an opportunity to decentralize TB screening and care. </a:t>
            </a:r>
            <a:endParaRPr sz="2400">
              <a:solidFill>
                <a:srgbClr val="5C5F61"/>
              </a:solidFill>
            </a:endParaRPr>
          </a:p>
        </p:txBody>
      </p:sp>
      <p:sp>
        <p:nvSpPr>
          <p:cNvPr id="2405" name="Google Shape;2405;p2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3306A"/>
              </a:buClr>
              <a:buSzPts val="3600"/>
              <a:buFont typeface="DM Sans"/>
              <a:buNone/>
            </a:pPr>
            <a:r>
              <a:rPr lang="en-US" sz="3600">
                <a:solidFill>
                  <a:srgbClr val="03306A"/>
                </a:solidFill>
              </a:rPr>
              <a:t>Summary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gf6a162d8cd_0_1622"/>
          <p:cNvSpPr txBox="1"/>
          <p:nvPr>
            <p:ph type="title"/>
          </p:nvPr>
        </p:nvSpPr>
        <p:spPr>
          <a:xfrm>
            <a:off x="5040923" y="1414585"/>
            <a:ext cx="6549300" cy="46497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chemeClr val="lt1"/>
              </a:buClr>
              <a:buSzPts val="2800"/>
              <a:buFont typeface="DM Sans Medium"/>
              <a:buNone/>
            </a:pPr>
            <a:r>
              <a:rPr b="1" lang="en-US" sz="2800"/>
              <a:t>Computer-Aided Detection (CAD) Software for Screening and Triage of TB</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gf6a162d8cd_0_1626"/>
          <p:cNvSpPr txBox="1"/>
          <p:nvPr>
            <p:ph idx="1" type="body"/>
          </p:nvPr>
        </p:nvSpPr>
        <p:spPr>
          <a:xfrm>
            <a:off x="1086337" y="1031631"/>
            <a:ext cx="10572263" cy="2397369"/>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Clr>
                <a:schemeClr val="dk1"/>
              </a:buClr>
              <a:buSzPts val="1800"/>
              <a:buNone/>
            </a:pPr>
            <a:r>
              <a:rPr lang="en-US" sz="1800">
                <a:solidFill>
                  <a:schemeClr val="dk1"/>
                </a:solidFill>
              </a:rPr>
              <a:t>Computer-aided detection (CAD) improves the detection of TB by circumventing inefficiencies in the interpretation of chest X-ray (CXR) images, automating and standardizing X-ray interpretation, and supplementing existing human health workers. </a:t>
            </a:r>
            <a:endParaRPr sz="1800">
              <a:solidFill>
                <a:schemeClr val="dk1"/>
              </a:solidFill>
            </a:endParaRPr>
          </a:p>
          <a:p>
            <a:pPr indent="0" lvl="0" marL="0" rtl="0" algn="l">
              <a:lnSpc>
                <a:spcPct val="110000"/>
              </a:lnSpc>
              <a:spcBef>
                <a:spcPts val="0"/>
              </a:spcBef>
              <a:spcAft>
                <a:spcPts val="0"/>
              </a:spcAft>
              <a:buClr>
                <a:schemeClr val="dk1"/>
              </a:buClr>
              <a:buSzPts val="1800"/>
              <a:buNone/>
            </a:pPr>
            <a:r>
              <a:t/>
            </a:r>
            <a:endParaRPr sz="1800">
              <a:solidFill>
                <a:schemeClr val="dk1"/>
              </a:solidFill>
            </a:endParaRPr>
          </a:p>
          <a:p>
            <a:pPr indent="0" lvl="0" marL="0" rtl="0" algn="l">
              <a:lnSpc>
                <a:spcPct val="110000"/>
              </a:lnSpc>
              <a:spcBef>
                <a:spcPts val="0"/>
              </a:spcBef>
              <a:spcAft>
                <a:spcPts val="0"/>
              </a:spcAft>
              <a:buClr>
                <a:schemeClr val="dk1"/>
              </a:buClr>
              <a:buSzPts val="1800"/>
              <a:buNone/>
            </a:pPr>
            <a:r>
              <a:rPr lang="en-US" sz="1800">
                <a:solidFill>
                  <a:schemeClr val="dk1"/>
                </a:solidFill>
              </a:rPr>
              <a:t>CAD uses a type of artificial intelligence known as </a:t>
            </a:r>
            <a:r>
              <a:rPr b="1" lang="en-US" sz="1800">
                <a:solidFill>
                  <a:schemeClr val="dk1"/>
                </a:solidFill>
              </a:rPr>
              <a:t>deep learning neural networks </a:t>
            </a:r>
            <a:r>
              <a:rPr lang="en-US" sz="1800">
                <a:solidFill>
                  <a:schemeClr val="dk1"/>
                </a:solidFill>
              </a:rPr>
              <a:t>to read chest x-rays and identify signs of TB. Deep learning neural networks take inspiration from the human brain to allow machines to learn to perform specific tasks. </a:t>
            </a:r>
            <a:endParaRPr sz="1800">
              <a:solidFill>
                <a:schemeClr val="dk1"/>
              </a:solidFill>
            </a:endParaRPr>
          </a:p>
        </p:txBody>
      </p:sp>
      <p:sp>
        <p:nvSpPr>
          <p:cNvPr id="1874" name="Google Shape;1874;gf6a162d8cd_0_162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b="1" i="0" lang="en-US" sz="3200" u="none" cap="none" strike="noStrike">
                <a:solidFill>
                  <a:schemeClr val="dk2"/>
                </a:solidFill>
                <a:latin typeface="Arial"/>
                <a:ea typeface="Arial"/>
                <a:cs typeface="Arial"/>
                <a:sym typeface="Arial"/>
              </a:rPr>
              <a:t>Overview of CAD as a Tool to Screen and Triage TB</a:t>
            </a:r>
            <a:endParaRPr>
              <a:solidFill>
                <a:schemeClr val="dk2"/>
              </a:solidFill>
            </a:endParaRPr>
          </a:p>
        </p:txBody>
      </p:sp>
      <p:sp>
        <p:nvSpPr>
          <p:cNvPr descr="What is a Neural Network? | TIBCO Software" id="1875" name="Google Shape;1875;gf6a162d8cd_0_16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876" name="Google Shape;1876;gf6a162d8cd_0_1626"/>
          <p:cNvPicPr preferRelativeResize="0"/>
          <p:nvPr/>
        </p:nvPicPr>
        <p:blipFill rotWithShape="1">
          <a:blip r:embed="rId3">
            <a:alphaModFix/>
          </a:blip>
          <a:srcRect b="0" l="0" r="0" t="0"/>
          <a:stretch/>
        </p:blipFill>
        <p:spPr>
          <a:xfrm>
            <a:off x="6143290" y="3182754"/>
            <a:ext cx="5620421" cy="3182520"/>
          </a:xfrm>
          <a:prstGeom prst="rect">
            <a:avLst/>
          </a:prstGeom>
          <a:noFill/>
          <a:ln>
            <a:noFill/>
          </a:ln>
        </p:spPr>
      </p:pic>
      <p:sp>
        <p:nvSpPr>
          <p:cNvPr id="1877" name="Google Shape;1877;gf6a162d8cd_0_1626"/>
          <p:cNvSpPr txBox="1"/>
          <p:nvPr/>
        </p:nvSpPr>
        <p:spPr>
          <a:xfrm>
            <a:off x="1400236" y="3581400"/>
            <a:ext cx="4229466" cy="2385228"/>
          </a:xfrm>
          <a:prstGeom prst="rect">
            <a:avLst/>
          </a:prstGeom>
          <a:solidFill>
            <a:schemeClr val="accent6"/>
          </a:solidFill>
          <a:ln cap="flat" cmpd="sng" w="12700">
            <a:solidFill>
              <a:srgbClr val="898A8C"/>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In March 2021, WHO recommended the use of CAD as an alternative to human readers to interpret CXR for screening and triage of TB in individuals aged 15 or over.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CAD is </a:t>
            </a:r>
            <a:r>
              <a:rPr b="1" i="0" lang="en-US" sz="1800" u="none" cap="none" strike="noStrike">
                <a:solidFill>
                  <a:srgbClr val="FF0000"/>
                </a:solidFill>
                <a:latin typeface="Arial"/>
                <a:ea typeface="Arial"/>
                <a:cs typeface="Arial"/>
                <a:sym typeface="Arial"/>
              </a:rPr>
              <a:t>not </a:t>
            </a:r>
            <a:r>
              <a:rPr b="0" i="0" lang="en-US" sz="1800" u="none" cap="none" strike="noStrike">
                <a:solidFill>
                  <a:srgbClr val="FF0000"/>
                </a:solidFill>
                <a:latin typeface="Arial"/>
                <a:ea typeface="Arial"/>
                <a:cs typeface="Arial"/>
                <a:sym typeface="Arial"/>
              </a:rPr>
              <a:t>recommended nor validated for use as a </a:t>
            </a:r>
            <a:r>
              <a:rPr b="1" i="0" lang="en-US" sz="1800" u="none" cap="none" strike="noStrike">
                <a:solidFill>
                  <a:srgbClr val="FF0000"/>
                </a:solidFill>
                <a:latin typeface="Arial"/>
                <a:ea typeface="Arial"/>
                <a:cs typeface="Arial"/>
                <a:sym typeface="Arial"/>
              </a:rPr>
              <a:t>diagnostic </a:t>
            </a:r>
            <a:r>
              <a:rPr b="0" i="0" lang="en-US" sz="1800" u="none" cap="none" strike="noStrike">
                <a:solidFill>
                  <a:srgbClr val="FF0000"/>
                </a:solidFill>
                <a:latin typeface="Arial"/>
                <a:ea typeface="Arial"/>
                <a:cs typeface="Arial"/>
                <a:sym typeface="Arial"/>
              </a:rPr>
              <a:t>tool.</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gf1773862d2_0_13"/>
          <p:cNvSpPr txBox="1"/>
          <p:nvPr>
            <p:ph idx="1" type="body"/>
          </p:nvPr>
        </p:nvSpPr>
        <p:spPr>
          <a:xfrm>
            <a:off x="1086350" y="1031625"/>
            <a:ext cx="10558500" cy="7620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1200"/>
              </a:spcBef>
              <a:spcAft>
                <a:spcPts val="0"/>
              </a:spcAft>
              <a:buClr>
                <a:srgbClr val="5C5F61"/>
              </a:buClr>
              <a:buSzPts val="1800"/>
              <a:buNone/>
            </a:pPr>
            <a:r>
              <a:rPr lang="en-US" sz="1840"/>
              <a:t>CAD receives digital X-ray or digitized analogue X-ray films and uses artificial intelligence to analyze them for signs of TB. This process can be done with or without an Internet connection.</a:t>
            </a:r>
            <a:endParaRPr sz="1679"/>
          </a:p>
        </p:txBody>
      </p:sp>
      <p:sp>
        <p:nvSpPr>
          <p:cNvPr id="1884" name="Google Shape;1884;gf1773862d2_0_13"/>
          <p:cNvSpPr txBox="1"/>
          <p:nvPr>
            <p:ph type="title"/>
          </p:nvPr>
        </p:nvSpPr>
        <p:spPr>
          <a:xfrm>
            <a:off x="605500" y="95250"/>
            <a:ext cx="106974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CCC73"/>
              </a:buClr>
              <a:buSzPts val="3600"/>
              <a:buFont typeface="DM Sans"/>
              <a:buNone/>
            </a:pPr>
            <a:r>
              <a:rPr lang="en-US" sz="3500">
                <a:solidFill>
                  <a:schemeClr val="dk2"/>
                </a:solidFill>
              </a:rPr>
              <a:t>CAD Output</a:t>
            </a:r>
            <a:endParaRPr b="1" sz="3500">
              <a:solidFill>
                <a:schemeClr val="dk2"/>
              </a:solidFill>
            </a:endParaRPr>
          </a:p>
        </p:txBody>
      </p:sp>
      <p:sp>
        <p:nvSpPr>
          <p:cNvPr id="1885" name="Google Shape;1885;gf1773862d2_0_13"/>
          <p:cNvSpPr txBox="1"/>
          <p:nvPr/>
        </p:nvSpPr>
        <p:spPr>
          <a:xfrm>
            <a:off x="888900" y="1977355"/>
            <a:ext cx="6192900" cy="4828471"/>
          </a:xfrm>
          <a:prstGeom prst="rect">
            <a:avLst/>
          </a:prstGeom>
          <a:noFill/>
          <a:ln cap="flat" cmpd="sng" w="38100">
            <a:solidFill>
              <a:srgbClr val="0CCC7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In general, f</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2"/>
                  </a:ext>
                </a:extLst>
              </a:rPr>
              <a:t>or </a:t>
            </a:r>
            <a:r>
              <a:rPr b="1"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3"/>
                  </a:ext>
                </a:extLst>
              </a:rPr>
              <a:t>each</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4"/>
                  </a:ext>
                </a:extLst>
              </a:rPr>
              <a:t> X-ray received, </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5"/>
                  </a:ext>
                </a:extLst>
              </a:rPr>
              <a:t>CAD provides:</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6"/>
                  </a:ext>
                </a:extLst>
              </a:rPr>
              <a:t>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1200"/>
              </a:spcBef>
              <a:spcAft>
                <a:spcPts val="0"/>
              </a:spcAft>
              <a:buClr>
                <a:srgbClr val="21E389"/>
              </a:buClr>
              <a:buSzPts val="1800"/>
              <a:buFont typeface="Noto Sans Symbols"/>
              <a:buChar char="➔"/>
            </a:pPr>
            <a:r>
              <a:rPr b="0" i="0" lang="en-US" sz="1800" u="none" cap="none" strike="noStrike">
                <a:solidFill>
                  <a:srgbClr val="5C5F61"/>
                </a:solidFill>
                <a:latin typeface="Arial"/>
                <a:ea typeface="Arial"/>
                <a:cs typeface="Arial"/>
                <a:sym typeface="Arial"/>
              </a:rPr>
              <a:t>An </a:t>
            </a:r>
            <a:r>
              <a:rPr b="1" i="0" lang="en-US" sz="1800" u="none" cap="none" strike="noStrike">
                <a:solidFill>
                  <a:srgbClr val="5C5F61"/>
                </a:solidFill>
                <a:latin typeface="Arial"/>
                <a:ea typeface="Arial"/>
                <a:cs typeface="Arial"/>
                <a:sym typeface="Arial"/>
              </a:rPr>
              <a:t>abnormality score </a:t>
            </a:r>
            <a:r>
              <a:rPr b="0" i="0" lang="en-US" sz="1800" u="none" cap="none" strike="noStrike">
                <a:solidFill>
                  <a:srgbClr val="5C5F61"/>
                </a:solidFill>
                <a:latin typeface="Arial"/>
                <a:ea typeface="Arial"/>
                <a:cs typeface="Arial"/>
                <a:sym typeface="Arial"/>
              </a:rPr>
              <a:t>(between 0–1, or 0–100). High abnormality score = higher likelihood of TB.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600"/>
              </a:spcBef>
              <a:spcAft>
                <a:spcPts val="0"/>
              </a:spcAft>
              <a:buClr>
                <a:srgbClr val="21E389"/>
              </a:buClr>
              <a:buSzPts val="1800"/>
              <a:buFont typeface="Noto Sans Symbols"/>
              <a:buChar char="➔"/>
            </a:pPr>
            <a:r>
              <a:rPr b="0" i="0" lang="en-US" sz="1800" u="none" cap="none" strike="noStrike">
                <a:solidFill>
                  <a:srgbClr val="5C5F61"/>
                </a:solidFill>
                <a:latin typeface="Arial"/>
                <a:ea typeface="Arial"/>
                <a:cs typeface="Arial"/>
                <a:sym typeface="Arial"/>
              </a:rPr>
              <a:t>A </a:t>
            </a:r>
            <a:r>
              <a:rPr b="1" i="0" lang="en-US" sz="1800" u="none" cap="none" strike="noStrike">
                <a:solidFill>
                  <a:srgbClr val="5C5F61"/>
                </a:solidFill>
                <a:latin typeface="Arial"/>
                <a:ea typeface="Arial"/>
                <a:cs typeface="Arial"/>
                <a:sym typeface="Arial"/>
              </a:rPr>
              <a:t>heatmap </a:t>
            </a:r>
            <a:r>
              <a:rPr b="0" i="0" lang="en-US" sz="1800" u="none" cap="none" strike="noStrike">
                <a:solidFill>
                  <a:srgbClr val="5C5F61"/>
                </a:solidFill>
                <a:latin typeface="Arial"/>
                <a:ea typeface="Arial"/>
                <a:cs typeface="Arial"/>
                <a:sym typeface="Arial"/>
              </a:rPr>
              <a:t>showing where abnormalities are detected by CAD.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600"/>
              </a:spcBef>
              <a:spcAft>
                <a:spcPts val="0"/>
              </a:spcAft>
              <a:buClr>
                <a:srgbClr val="21E389"/>
              </a:buClr>
              <a:buSzPts val="1800"/>
              <a:buFont typeface="Arial"/>
              <a:buChar char="➔"/>
            </a:pP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7"/>
                  </a:ext>
                </a:extLst>
              </a:rPr>
              <a:t>Some CAD products provide a </a:t>
            </a:r>
            <a:r>
              <a:rPr b="1"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8"/>
                  </a:ext>
                </a:extLst>
              </a:rPr>
              <a:t>binary classification </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9"/>
                  </a:ext>
                </a:extLst>
              </a:rPr>
              <a:t>(“TB-related abnormalities present” or “TB-related abnormalities absent”)</a:t>
            </a:r>
            <a:r>
              <a:rPr b="0" i="0" lang="en-US" sz="1800" u="none" cap="none" strike="noStrike">
                <a:solidFill>
                  <a:srgbClr val="5C5F61"/>
                </a:solidFill>
                <a:latin typeface="Arial"/>
                <a:ea typeface="Arial"/>
                <a:cs typeface="Arial"/>
                <a:sym typeface="Arial"/>
              </a:rPr>
              <a:t>.</a:t>
            </a:r>
            <a:endParaRPr b="0" i="0" sz="1800" u="none" cap="none" strike="noStrike">
              <a:solidFill>
                <a:srgbClr val="5C5F61"/>
              </a:solidFill>
              <a:latin typeface="Arial"/>
              <a:ea typeface="Arial"/>
              <a:cs typeface="Arial"/>
              <a:sym typeface="Arial"/>
            </a:endParaRPr>
          </a:p>
          <a:p>
            <a:pPr indent="0" lvl="0" marL="0" marR="0" rtl="0" algn="l">
              <a:lnSpc>
                <a:spcPct val="110000"/>
              </a:lnSpc>
              <a:spcBef>
                <a:spcPts val="18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These can be summarized in a </a:t>
            </a:r>
            <a:r>
              <a:rPr b="1" i="0" lang="en-US" sz="1800" u="none" cap="none" strike="noStrike">
                <a:solidFill>
                  <a:srgbClr val="5C5F61"/>
                </a:solidFill>
                <a:latin typeface="Arial"/>
                <a:ea typeface="Arial"/>
                <a:cs typeface="Arial"/>
                <a:sym typeface="Arial"/>
              </a:rPr>
              <a:t>customizable</a:t>
            </a:r>
            <a:r>
              <a:rPr b="0" i="0" lang="en-US" sz="1800" u="none" cap="none" strike="noStrike">
                <a:solidFill>
                  <a:srgbClr val="5C5F61"/>
                </a:solidFill>
                <a:latin typeface="Arial"/>
                <a:ea typeface="Arial"/>
                <a:cs typeface="Arial"/>
                <a:sym typeface="Arial"/>
              </a:rPr>
              <a:t> </a:t>
            </a:r>
            <a:r>
              <a:rPr b="1" i="0" lang="en-US" sz="1800" u="none" cap="none" strike="noStrike">
                <a:solidFill>
                  <a:srgbClr val="5C5F61"/>
                </a:solidFill>
                <a:latin typeface="Arial"/>
                <a:ea typeface="Arial"/>
                <a:cs typeface="Arial"/>
                <a:sym typeface="Arial"/>
              </a:rPr>
              <a:t>report </a:t>
            </a:r>
            <a:r>
              <a:rPr b="0" i="0" lang="en-US" sz="1800" u="none" cap="none" strike="noStrike">
                <a:solidFill>
                  <a:srgbClr val="5C5F61"/>
                </a:solidFill>
                <a:latin typeface="Arial"/>
                <a:ea typeface="Arial"/>
                <a:cs typeface="Arial"/>
                <a:sym typeface="Arial"/>
              </a:rPr>
              <a:t>format.</a:t>
            </a:r>
            <a:endParaRPr b="0" i="0" sz="1800" u="none" cap="none" strike="noStrike">
              <a:solidFill>
                <a:srgbClr val="5C5F61"/>
              </a:solidFill>
              <a:latin typeface="Arial"/>
              <a:ea typeface="Arial"/>
              <a:cs typeface="Arial"/>
              <a:sym typeface="Arial"/>
            </a:endParaRPr>
          </a:p>
          <a:p>
            <a:pPr indent="0" lvl="0" marL="0" marR="0" rtl="0" algn="l">
              <a:lnSpc>
                <a:spcPct val="110000"/>
              </a:lnSpc>
              <a:spcBef>
                <a:spcPts val="18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CAD products increasingly also offer a number of </a:t>
            </a:r>
            <a:r>
              <a:rPr b="1" i="0" lang="en-US" sz="1800" u="none" cap="none" strike="noStrike">
                <a:solidFill>
                  <a:srgbClr val="5C5F61"/>
                </a:solidFill>
                <a:latin typeface="Arial"/>
                <a:ea typeface="Arial"/>
                <a:cs typeface="Arial"/>
                <a:sym typeface="Arial"/>
              </a:rPr>
              <a:t>add-on features</a:t>
            </a:r>
            <a:r>
              <a:rPr b="0" i="0" lang="en-US" sz="1800" u="none" cap="none" strike="noStrike">
                <a:solidFill>
                  <a:srgbClr val="5C5F61"/>
                </a:solidFill>
                <a:latin typeface="Arial"/>
                <a:ea typeface="Arial"/>
                <a:cs typeface="Arial"/>
                <a:sym typeface="Arial"/>
              </a:rPr>
              <a:t> such as </a:t>
            </a:r>
            <a:r>
              <a:rPr b="1" i="0" lang="en-US" sz="1800" u="none" cap="none" strike="noStrike">
                <a:solidFill>
                  <a:srgbClr val="5C5F61"/>
                </a:solidFill>
                <a:latin typeface="Arial"/>
                <a:ea typeface="Arial"/>
                <a:cs typeface="Arial"/>
                <a:sym typeface="Arial"/>
              </a:rPr>
              <a:t>data dashboards.</a:t>
            </a:r>
            <a:endParaRPr b="1" i="0" sz="1800" u="none" cap="none" strike="noStrike">
              <a:solidFill>
                <a:srgbClr val="5C5F61"/>
              </a:solidFill>
              <a:latin typeface="Arial"/>
              <a:ea typeface="Arial"/>
              <a:cs typeface="Arial"/>
              <a:sym typeface="Arial"/>
            </a:endParaRPr>
          </a:p>
        </p:txBody>
      </p:sp>
      <p:pic>
        <p:nvPicPr>
          <p:cNvPr id="1886" name="Google Shape;1886;gf1773862d2_0_13"/>
          <p:cNvPicPr preferRelativeResize="0"/>
          <p:nvPr/>
        </p:nvPicPr>
        <p:blipFill rotWithShape="1">
          <a:blip r:embed="rId3">
            <a:alphaModFix/>
          </a:blip>
          <a:srcRect b="0" l="0" r="0" t="0"/>
          <a:stretch/>
        </p:blipFill>
        <p:spPr>
          <a:xfrm>
            <a:off x="7563275" y="2036225"/>
            <a:ext cx="2027100" cy="4691351"/>
          </a:xfrm>
          <a:prstGeom prst="rect">
            <a:avLst/>
          </a:prstGeom>
          <a:noFill/>
          <a:ln>
            <a:noFill/>
          </a:ln>
        </p:spPr>
      </p:pic>
      <p:pic>
        <p:nvPicPr>
          <p:cNvPr id="1887" name="Google Shape;1887;gf1773862d2_0_13"/>
          <p:cNvPicPr preferRelativeResize="0"/>
          <p:nvPr/>
        </p:nvPicPr>
        <p:blipFill rotWithShape="1">
          <a:blip r:embed="rId4">
            <a:alphaModFix/>
          </a:blip>
          <a:srcRect b="0" l="0" r="0" t="0"/>
          <a:stretch/>
        </p:blipFill>
        <p:spPr>
          <a:xfrm>
            <a:off x="9353425" y="2021848"/>
            <a:ext cx="2409275" cy="4691352"/>
          </a:xfrm>
          <a:prstGeom prst="rect">
            <a:avLst/>
          </a:prstGeom>
          <a:noFill/>
          <a:ln>
            <a:noFill/>
          </a:ln>
        </p:spPr>
      </p:pic>
      <p:cxnSp>
        <p:nvCxnSpPr>
          <p:cNvPr id="1888" name="Google Shape;1888;gf1773862d2_0_13"/>
          <p:cNvCxnSpPr/>
          <p:nvPr/>
        </p:nvCxnSpPr>
        <p:spPr>
          <a:xfrm flipH="1">
            <a:off x="9445625" y="1871800"/>
            <a:ext cx="45000" cy="5020200"/>
          </a:xfrm>
          <a:prstGeom prst="straightConnector1">
            <a:avLst/>
          </a:prstGeom>
          <a:noFill/>
          <a:ln cap="flat" cmpd="sng" w="38100">
            <a:solidFill>
              <a:srgbClr val="08884D"/>
            </a:solidFill>
            <a:prstDash val="dash"/>
            <a:round/>
            <a:headEnd len="sm" w="sm" type="none"/>
            <a:tailEnd len="sm" w="sm" type="none"/>
          </a:ln>
          <a:effectLst>
            <a:outerShdw blurRad="50800" rotWithShape="0" algn="tl" dir="2700000" dist="38100">
              <a:srgbClr val="000000">
                <a:alpha val="40000"/>
              </a:srgbClr>
            </a:outerShdw>
          </a:effectLst>
        </p:spPr>
      </p:cxn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sp>
        <p:nvSpPr>
          <p:cNvPr id="1894" name="Google Shape;1894;gf1773862d2_0_133"/>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342900" lvl="0" marL="457200" rtl="0" algn="l">
              <a:lnSpc>
                <a:spcPct val="100000"/>
              </a:lnSpc>
              <a:spcBef>
                <a:spcPts val="1800"/>
              </a:spcBef>
              <a:spcAft>
                <a:spcPts val="0"/>
              </a:spcAft>
              <a:buSzPts val="1800"/>
              <a:buChar char="•"/>
            </a:pPr>
            <a:r>
              <a:rPr lang="en-US" sz="2800"/>
              <a:t>Increasingly, more and more CAD products can function far more like a human radiologist than the simple TB-detecting tools from which they have evolved. </a:t>
            </a:r>
            <a:endParaRPr sz="2800"/>
          </a:p>
          <a:p>
            <a:pPr indent="-342900" lvl="0" marL="457200" rtl="0" algn="l">
              <a:lnSpc>
                <a:spcPct val="100000"/>
              </a:lnSpc>
              <a:spcBef>
                <a:spcPts val="1800"/>
              </a:spcBef>
              <a:spcAft>
                <a:spcPts val="0"/>
              </a:spcAft>
              <a:buSzPts val="1800"/>
              <a:buChar char="•"/>
            </a:pPr>
            <a:r>
              <a:rPr lang="en-US" sz="2800"/>
              <a:t>Some TB-CAD software products can classify common CXR abnormalities, such as calcification, cardiomegaly, mass, nodule, and pleural effusion, as well as bone and heart abnormalities. </a:t>
            </a:r>
            <a:endParaRPr sz="2800"/>
          </a:p>
          <a:p>
            <a:pPr indent="-342900" lvl="0" marL="457200" rtl="0" algn="l">
              <a:lnSpc>
                <a:spcPct val="100000"/>
              </a:lnSpc>
              <a:spcBef>
                <a:spcPts val="1800"/>
              </a:spcBef>
              <a:spcAft>
                <a:spcPts val="0"/>
              </a:spcAft>
              <a:buSzPts val="1800"/>
              <a:buChar char="•"/>
            </a:pPr>
            <a:r>
              <a:rPr lang="en-US" sz="2800"/>
              <a:t>However, there is a lack of independent evaluation data on the performance of CAD for differential diagnosis and how accurately it localizes abnormalities. </a:t>
            </a:r>
            <a:endParaRPr sz="2800"/>
          </a:p>
        </p:txBody>
      </p:sp>
      <p:sp>
        <p:nvSpPr>
          <p:cNvPr id="1895" name="Google Shape;1895;gf1773862d2_0_13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solidFill>
                  <a:schemeClr val="dk2"/>
                </a:solidFill>
              </a:rPr>
              <a:t>Detecting Non-TB Abnormalities by </a:t>
            </a:r>
            <a:r>
              <a:rPr lang="en-US">
                <a:solidFill>
                  <a:schemeClr val="dk2"/>
                </a:solidFill>
                <a:extLst>
                  <a:ext uri="http://customooxmlschemas.google.com/">
                    <go:slidesCustomData xmlns:go="http://customooxmlschemas.google.com/" textRoundtripDataId="10"/>
                  </a:ext>
                </a:extLst>
              </a:rPr>
              <a:t>CAD</a:t>
            </a:r>
            <a:endParaRPr>
              <a:solidFill>
                <a:schemeClr val="dk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CF 2021 Master">
  <a:themeElements>
    <a:clrScheme name="Custom 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2021-09-16T12:14:44Z</dcterms:created>
  <dc:creator>Grace Cecilia Musonda Kahenya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0x010100C0B90C8D5F072044B7ED2EA054332753</vt:lpwstr>
  </property>
</Properties>
</file>