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71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Lst>
  <p:sldSz cy="6858000" cx="12192000"/>
  <p:notesSz cx="6858000" cy="9144000"/>
  <p:embeddedFontLst>
    <p:embeddedFont>
      <p:font typeface="DM Sans Medium"/>
      <p:regular r:id="rId66"/>
      <p:bold r:id="rId67"/>
      <p:italic r:id="rId68"/>
      <p:boldItalic r:id="rId69"/>
    </p:embeddedFont>
    <p:embeddedFont>
      <p:font typeface="DM Sans"/>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4" roundtripDataSignature="AMtx7mjhZve3JLcXdgMBdy2PEXWAr9Oht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Zhi Zhen QIN"/>
  <p:cmAuthor clrIdx="1" id="1" initials="" lastIdx="1" name="Syed Muhammad Shihab ZAFA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82100B1-D7ED-4C1E-9F6D-E9FB6175DC9C}">
  <a:tblStyle styleId="{382100B1-D7ED-4C1E-9F6D-E9FB6175DC9C}"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DFC"/>
          </a:solidFill>
        </a:fill>
      </a:tcStyle>
    </a:wholeTbl>
    <a:band1H>
      <a:tcTxStyle b="off" i="off"/>
      <a:tcStyle>
        <a:fill>
          <a:solidFill>
            <a:srgbClr val="CAD8FA"/>
          </a:solidFill>
        </a:fill>
      </a:tcStyle>
    </a:band1H>
    <a:band2H>
      <a:tcTxStyle b="off" i="off"/>
    </a:band2H>
    <a:band1V>
      <a:tcTxStyle b="off" i="off"/>
      <a:tcStyle>
        <a:fill>
          <a:solidFill>
            <a:srgbClr val="CAD8FA"/>
          </a:solidFill>
        </a:fill>
      </a:tcStyle>
    </a:band1V>
    <a:band2V>
      <a:tcTxStyle b="off" i="off"/>
    </a:band2V>
    <a:lastCol>
      <a:tcTxStyle b="on" i="off">
        <a:font>
          <a:latin typeface="Arial"/>
          <a:ea typeface="Arial"/>
          <a:cs typeface="Arial"/>
        </a:font>
        <a:schemeClr val="lt1"/>
      </a:tcTxStyle>
      <a:tcStyle>
        <a:fill>
          <a:solidFill>
            <a:schemeClr val="accent5"/>
          </a:solidFill>
        </a:fill>
      </a:tcStyle>
    </a:lastCol>
    <a:firstCol>
      <a:tcTxStyle b="on" i="off">
        <a:font>
          <a:latin typeface="Arial"/>
          <a:ea typeface="Arial"/>
          <a:cs typeface="Arial"/>
        </a:font>
        <a:schemeClr val="lt1"/>
      </a:tcTxStyle>
      <a:tcStyle>
        <a:fill>
          <a:solidFill>
            <a:schemeClr val="accent5"/>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5"/>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5"/>
          </a:solidFill>
        </a:fill>
      </a:tcStyle>
    </a:firstRow>
    <a:neCell>
      <a:tcTxStyle b="off" i="off"/>
    </a:neCell>
    <a:nwCell>
      <a:tcTxStyle b="off" i="off"/>
    </a:nwCell>
  </a:tblStyle>
  <a:tblStyle styleId="{ADEDCF1D-B700-4E11-84E0-7B2A6D713B49}"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1E31FDD0-F6F8-4AD4-A435-1083DEEE1EF4}" styleName="Table_2">
    <a:wholeTbl>
      <a:tcTxStyle b="off" i="off">
        <a:font>
          <a:latin typeface="Arial"/>
          <a:ea typeface="Arial"/>
          <a:cs typeface="Arial"/>
        </a:font>
        <a:schemeClr val="dk1"/>
      </a:tcTxStyle>
      <a:tcStyle>
        <a:tcBdr>
          <a:left>
            <a:ln cap="flat" cmpd="sng" w="12700">
              <a:solidFill>
                <a:schemeClr val="accent4"/>
              </a:solidFill>
              <a:prstDash val="solid"/>
              <a:round/>
              <a:headEnd len="sm" w="sm" type="none"/>
              <a:tailEnd len="sm" w="sm" type="none"/>
            </a:ln>
          </a:left>
          <a:right>
            <a:ln cap="flat" cmpd="sng" w="12700">
              <a:solidFill>
                <a:schemeClr val="accent4"/>
              </a:solidFill>
              <a:prstDash val="solid"/>
              <a:round/>
              <a:headEnd len="sm" w="sm" type="none"/>
              <a:tailEnd len="sm" w="sm" type="none"/>
            </a:ln>
          </a:right>
          <a:top>
            <a:ln cap="flat" cmpd="sng" w="12700">
              <a:solidFill>
                <a:schemeClr val="accent4"/>
              </a:solidFill>
              <a:prstDash val="solid"/>
              <a:round/>
              <a:headEnd len="sm" w="sm" type="none"/>
              <a:tailEnd len="sm" w="sm" type="none"/>
            </a:ln>
          </a:top>
          <a:bottom>
            <a:ln cap="flat" cmpd="sng" w="12700">
              <a:solidFill>
                <a:schemeClr val="accent4"/>
              </a:solidFill>
              <a:prstDash val="solid"/>
              <a:round/>
              <a:headEnd len="sm" w="sm" type="none"/>
              <a:tailEnd len="sm" w="sm" type="none"/>
            </a:ln>
          </a:bottom>
          <a:insideH>
            <a:ln cap="flat" cmpd="sng" w="12700">
              <a:solidFill>
                <a:schemeClr val="accent4"/>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b="off" i="off"/>
      <a:tcStyle>
        <a:fill>
          <a:solidFill>
            <a:srgbClr val="E9F6FD"/>
          </a:solidFill>
        </a:fill>
      </a:tcStyle>
    </a:band1H>
    <a:band2H>
      <a:tcTxStyle b="off" i="off"/>
    </a:band2H>
    <a:band1V>
      <a:tcTxStyle b="off" i="off"/>
      <a:tcStyle>
        <a:fill>
          <a:solidFill>
            <a:srgbClr val="E9F6FD"/>
          </a:solidFill>
        </a:fill>
      </a:tcStyle>
    </a:band1V>
    <a:band2V>
      <a:tcTxStyle b="off" i="off"/>
    </a:band2V>
    <a:lastCol>
      <a:tcTxStyle b="on" i="off"/>
    </a:lastCol>
    <a:firstCol>
      <a:tcTxStyle b="on" i="off"/>
    </a:firstCol>
    <a:lastRow>
      <a:tcTxStyle b="on" i="off"/>
      <a:tcStyle>
        <a:tcBdr>
          <a:top>
            <a:ln cap="flat" cmpd="sng" w="50800">
              <a:solidFill>
                <a:schemeClr val="accent4"/>
              </a:solidFill>
              <a:prstDash val="solid"/>
              <a:round/>
              <a:headEnd len="sm" w="sm" type="none"/>
              <a:tailEnd len="sm" w="sm" type="none"/>
            </a:ln>
          </a:top>
        </a:tcBdr>
        <a:fill>
          <a:solidFill>
            <a:schemeClr val="lt1"/>
          </a:solidFill>
        </a:fill>
      </a:tcStyle>
    </a:lastRow>
    <a:seCell>
      <a:tcTxStyle b="off" i="off"/>
    </a:seCell>
    <a:swCell>
      <a:tcTxStyle b="off" i="off"/>
    </a:swCell>
    <a:firstRow>
      <a:tcTxStyle b="on" i="off">
        <a:font>
          <a:latin typeface="Arial"/>
          <a:ea typeface="Arial"/>
          <a:cs typeface="Arial"/>
        </a:font>
        <a:schemeClr val="lt1"/>
      </a:tcTxStyle>
      <a:tcStyle>
        <a:fill>
          <a:solidFill>
            <a:schemeClr val="accent4"/>
          </a:solidFill>
        </a:fill>
      </a:tcStyle>
    </a:firstRow>
    <a:neCell>
      <a:tcTxStyle b="off" i="off"/>
    </a:neCell>
    <a:nwCell>
      <a:tcTxStyle b="off" i="off"/>
    </a:nwCell>
  </a:tblStyle>
  <a:tblStyle styleId="{E1AE1B47-1B8E-4161-9883-8BFA3FD7E07B}" styleName="Table_3">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DMSans-boldItalic.fntdata"/><Relationship Id="rId72" Type="http://schemas.openxmlformats.org/officeDocument/2006/relationships/font" Target="fonts/DMSans-italic.fntdata"/><Relationship Id="rId31" Type="http://schemas.openxmlformats.org/officeDocument/2006/relationships/slide" Target="slides/slide24.xml"/><Relationship Id="rId30" Type="http://schemas.openxmlformats.org/officeDocument/2006/relationships/slide" Target="slides/slide23.xml"/><Relationship Id="rId74" Type="http://customschemas.google.com/relationships/presentationmetadata" Target="metadata"/><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DMSans-bold.fntdata"/><Relationship Id="rId70" Type="http://schemas.openxmlformats.org/officeDocument/2006/relationships/font" Target="fonts/DMSans-regular.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font" Target="fonts/DMSansMedium-regular.fntdata"/><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font" Target="fonts/DMSansMedium-italic.fntdata"/><Relationship Id="rId23" Type="http://schemas.openxmlformats.org/officeDocument/2006/relationships/slide" Target="slides/slide16.xml"/><Relationship Id="rId67" Type="http://schemas.openxmlformats.org/officeDocument/2006/relationships/font" Target="fonts/DMSansMedium-bold.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DMSansMedium-bold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10-18T14:18:39.440">
    <p:pos x="6000" y="0"/>
    <p:text>@syedz@unops.org  why is the Delft price no longer here?
_Reassigned to Syed Muhammad Shihab ZAFAR_</p:text>
    <p:extLst>
      <p:ext uri="{C676402C-5697-4E1C-873F-D02D1690AC5C}">
        <p15:threadingInfo timeZoneBias="0"/>
      </p:ext>
      <p:ext uri="http://customooxmlschemas.google.com/">
        <go:slidesCustomData xmlns:go="http://customooxmlschemas.google.com/" commentPostId="AAAAgZM4TT4"/>
      </p:ext>
    </p:extLst>
  </p:cm>
  <p:cm authorId="1" idx="1" dt="2022-10-18T14:18:39.440">
    <p:pos x="6000" y="0"/>
    <p:text>Not sure why it disappeared. Added it back by copying from the decision maker slides.</p:text>
    <p:extLst>
      <p:ext uri="{C676402C-5697-4E1C-873F-D02D1690AC5C}">
        <p15:threadingInfo timeZoneBias="0">
          <p15:parentCm authorId="0" idx="1"/>
        </p15:threadingInfo>
      </p:ext>
      <p:ext uri="http://customooxmlschemas.google.com/">
        <go:slidesCustomData xmlns:go="http://customooxmlschemas.google.com/" commentPostId="AAAAgZM4Tac"/>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9" name="Shape 1819"/>
        <p:cNvGrpSpPr/>
        <p:nvPr/>
      </p:nvGrpSpPr>
      <p:grpSpPr>
        <a:xfrm>
          <a:off x="0" y="0"/>
          <a:ext cx="0" cy="0"/>
          <a:chOff x="0" y="0"/>
          <a:chExt cx="0" cy="0"/>
        </a:xfrm>
      </p:grpSpPr>
      <p:sp>
        <p:nvSpPr>
          <p:cNvPr id="1820" name="Google Shape;1820;g12268819fc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1" name="Google Shape;1821;g12268819fc9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8" name="Shape 1938"/>
        <p:cNvGrpSpPr/>
        <p:nvPr/>
      </p:nvGrpSpPr>
      <p:grpSpPr>
        <a:xfrm>
          <a:off x="0" y="0"/>
          <a:ext cx="0" cy="0"/>
          <a:chOff x="0" y="0"/>
          <a:chExt cx="0" cy="0"/>
        </a:xfrm>
      </p:grpSpPr>
      <p:sp>
        <p:nvSpPr>
          <p:cNvPr id="1939" name="Google Shape;1939;gf1773862d2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0" name="Google Shape;1940;gf1773862d2_0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1" name="Google Shape;1941;gf1773862d2_0_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5" name="Shape 1945"/>
        <p:cNvGrpSpPr/>
        <p:nvPr/>
      </p:nvGrpSpPr>
      <p:grpSpPr>
        <a:xfrm>
          <a:off x="0" y="0"/>
          <a:ext cx="0" cy="0"/>
          <a:chOff x="0" y="0"/>
          <a:chExt cx="0" cy="0"/>
        </a:xfrm>
      </p:grpSpPr>
      <p:sp>
        <p:nvSpPr>
          <p:cNvPr id="1946" name="Google Shape;1946;gf1773862d2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7" name="Google Shape;1947;gf1773862d2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5" name="Shape 1955"/>
        <p:cNvGrpSpPr/>
        <p:nvPr/>
      </p:nvGrpSpPr>
      <p:grpSpPr>
        <a:xfrm>
          <a:off x="0" y="0"/>
          <a:ext cx="0" cy="0"/>
          <a:chOff x="0" y="0"/>
          <a:chExt cx="0" cy="0"/>
        </a:xfrm>
      </p:grpSpPr>
      <p:sp>
        <p:nvSpPr>
          <p:cNvPr id="1956" name="Google Shape;1956;gf1628d04e6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7" name="Google Shape;1957;gf1628d04e6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8" name="Google Shape;1958;gf1628d04e6_0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8" name="Shape 1968"/>
        <p:cNvGrpSpPr/>
        <p:nvPr/>
      </p:nvGrpSpPr>
      <p:grpSpPr>
        <a:xfrm>
          <a:off x="0" y="0"/>
          <a:ext cx="0" cy="0"/>
          <a:chOff x="0" y="0"/>
          <a:chExt cx="0" cy="0"/>
        </a:xfrm>
      </p:grpSpPr>
      <p:sp>
        <p:nvSpPr>
          <p:cNvPr id="1969" name="Google Shape;1969;gf1773862d2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0" name="Google Shape;1970;gf1773862d2_0_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1" name="Google Shape;1971;gf1773862d2_0_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6" name="Shape 1986"/>
        <p:cNvGrpSpPr/>
        <p:nvPr/>
      </p:nvGrpSpPr>
      <p:grpSpPr>
        <a:xfrm>
          <a:off x="0" y="0"/>
          <a:ext cx="0" cy="0"/>
          <a:chOff x="0" y="0"/>
          <a:chExt cx="0" cy="0"/>
        </a:xfrm>
      </p:grpSpPr>
      <p:sp>
        <p:nvSpPr>
          <p:cNvPr id="1987" name="Google Shape;1987;gf1773862d2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8" name="Google Shape;1988;gf1773862d2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9" name="Google Shape;1989;gf1773862d2_0_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8" name="Shape 1998"/>
        <p:cNvGrpSpPr/>
        <p:nvPr/>
      </p:nvGrpSpPr>
      <p:grpSpPr>
        <a:xfrm>
          <a:off x="0" y="0"/>
          <a:ext cx="0" cy="0"/>
          <a:chOff x="0" y="0"/>
          <a:chExt cx="0" cy="0"/>
        </a:xfrm>
      </p:grpSpPr>
      <p:sp>
        <p:nvSpPr>
          <p:cNvPr id="1999" name="Google Shape;199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0" name="Google Shape;200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4" name="Shape 2004"/>
        <p:cNvGrpSpPr/>
        <p:nvPr/>
      </p:nvGrpSpPr>
      <p:grpSpPr>
        <a:xfrm>
          <a:off x="0" y="0"/>
          <a:ext cx="0" cy="0"/>
          <a:chOff x="0" y="0"/>
          <a:chExt cx="0" cy="0"/>
        </a:xfrm>
      </p:grpSpPr>
      <p:sp>
        <p:nvSpPr>
          <p:cNvPr id="2005" name="Google Shape;2005;gf1773862d2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6" name="Google Shape;2006;gf1773862d2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7" name="Google Shape;2007;gf1773862d2_0_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0" name="Shape 2010"/>
        <p:cNvGrpSpPr/>
        <p:nvPr/>
      </p:nvGrpSpPr>
      <p:grpSpPr>
        <a:xfrm>
          <a:off x="0" y="0"/>
          <a:ext cx="0" cy="0"/>
          <a:chOff x="0" y="0"/>
          <a:chExt cx="0" cy="0"/>
        </a:xfrm>
      </p:grpSpPr>
      <p:sp>
        <p:nvSpPr>
          <p:cNvPr id="2011" name="Google Shape;2011;g168f95e978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2" name="Google Shape;2012;g168f95e978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3" name="Google Shape;2013;g168f95e978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1" name="Shape 2021"/>
        <p:cNvGrpSpPr/>
        <p:nvPr/>
      </p:nvGrpSpPr>
      <p:grpSpPr>
        <a:xfrm>
          <a:off x="0" y="0"/>
          <a:ext cx="0" cy="0"/>
          <a:chOff x="0" y="0"/>
          <a:chExt cx="0" cy="0"/>
        </a:xfrm>
      </p:grpSpPr>
      <p:sp>
        <p:nvSpPr>
          <p:cNvPr id="2022" name="Google Shape;2022;g168f93fc63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23" name="Google Shape;2023;g168f93fc63a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4" name="Google Shape;2024;g168f93fc63a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8" name="Shape 2028"/>
        <p:cNvGrpSpPr/>
        <p:nvPr/>
      </p:nvGrpSpPr>
      <p:grpSpPr>
        <a:xfrm>
          <a:off x="0" y="0"/>
          <a:ext cx="0" cy="0"/>
          <a:chOff x="0" y="0"/>
          <a:chExt cx="0" cy="0"/>
        </a:xfrm>
      </p:grpSpPr>
      <p:sp>
        <p:nvSpPr>
          <p:cNvPr id="2029" name="Google Shape;2029;g168f93fc63a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30" name="Google Shape;2030;g168f93fc63a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1" name="Google Shape;2031;g168f93fc63a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8" name="Shape 1828"/>
        <p:cNvGrpSpPr/>
        <p:nvPr/>
      </p:nvGrpSpPr>
      <p:grpSpPr>
        <a:xfrm>
          <a:off x="0" y="0"/>
          <a:ext cx="0" cy="0"/>
          <a:chOff x="0" y="0"/>
          <a:chExt cx="0" cy="0"/>
        </a:xfrm>
      </p:grpSpPr>
      <p:sp>
        <p:nvSpPr>
          <p:cNvPr id="1829" name="Google Shape;1829;g12268819fc9_0_10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30" name="Google Shape;1830;g12268819fc9_0_10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5" name="Shape 2035"/>
        <p:cNvGrpSpPr/>
        <p:nvPr/>
      </p:nvGrpSpPr>
      <p:grpSpPr>
        <a:xfrm>
          <a:off x="0" y="0"/>
          <a:ext cx="0" cy="0"/>
          <a:chOff x="0" y="0"/>
          <a:chExt cx="0" cy="0"/>
        </a:xfrm>
      </p:grpSpPr>
      <p:sp>
        <p:nvSpPr>
          <p:cNvPr id="2036" name="Google Shape;2036;g168f93fc63a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37" name="Google Shape;2037;g168f93fc63a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8" name="Google Shape;2038;g168f93fc63a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5" name="Shape 2045"/>
        <p:cNvGrpSpPr/>
        <p:nvPr/>
      </p:nvGrpSpPr>
      <p:grpSpPr>
        <a:xfrm>
          <a:off x="0" y="0"/>
          <a:ext cx="0" cy="0"/>
          <a:chOff x="0" y="0"/>
          <a:chExt cx="0" cy="0"/>
        </a:xfrm>
      </p:grpSpPr>
      <p:sp>
        <p:nvSpPr>
          <p:cNvPr id="2046" name="Google Shape;2046;g16d9238717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47" name="Google Shape;2047;g16d92387176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8" name="Google Shape;2048;g16d92387176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2" name="Shape 2052"/>
        <p:cNvGrpSpPr/>
        <p:nvPr/>
      </p:nvGrpSpPr>
      <p:grpSpPr>
        <a:xfrm>
          <a:off x="0" y="0"/>
          <a:ext cx="0" cy="0"/>
          <a:chOff x="0" y="0"/>
          <a:chExt cx="0" cy="0"/>
        </a:xfrm>
      </p:grpSpPr>
      <p:sp>
        <p:nvSpPr>
          <p:cNvPr id="2053" name="Google Shape;2053;g16d92387176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54" name="Google Shape;2054;g16d92387176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5" name="Google Shape;2055;g16d92387176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9" name="Shape 2059"/>
        <p:cNvGrpSpPr/>
        <p:nvPr/>
      </p:nvGrpSpPr>
      <p:grpSpPr>
        <a:xfrm>
          <a:off x="0" y="0"/>
          <a:ext cx="0" cy="0"/>
          <a:chOff x="0" y="0"/>
          <a:chExt cx="0" cy="0"/>
        </a:xfrm>
      </p:grpSpPr>
      <p:sp>
        <p:nvSpPr>
          <p:cNvPr id="2060" name="Google Shape;2060;gf1773862d2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1" name="Google Shape;2061;gf1773862d2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2" name="Google Shape;2062;gf1773862d2_0_1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1" name="Shape 2071"/>
        <p:cNvGrpSpPr/>
        <p:nvPr/>
      </p:nvGrpSpPr>
      <p:grpSpPr>
        <a:xfrm>
          <a:off x="0" y="0"/>
          <a:ext cx="0" cy="0"/>
          <a:chOff x="0" y="0"/>
          <a:chExt cx="0" cy="0"/>
        </a:xfrm>
      </p:grpSpPr>
      <p:sp>
        <p:nvSpPr>
          <p:cNvPr id="2072" name="Google Shape;207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3" name="Google Shape;2073;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columns indicate: </a:t>
            </a:r>
            <a:endParaRPr/>
          </a:p>
          <a:p>
            <a:pPr indent="-317500" lvl="0" marL="457200" rtl="0" algn="l">
              <a:lnSpc>
                <a:spcPct val="100000"/>
              </a:lnSpc>
              <a:spcBef>
                <a:spcPts val="0"/>
              </a:spcBef>
              <a:spcAft>
                <a:spcPts val="0"/>
              </a:spcAft>
              <a:buSzPts val="1400"/>
              <a:buAutoNum type="arabicPeriod"/>
            </a:pPr>
            <a:r>
              <a:rPr lang="en-US"/>
              <a:t>the patient ID automatically assigned by the CAD4TB system</a:t>
            </a:r>
            <a:endParaRPr/>
          </a:p>
          <a:p>
            <a:pPr indent="-317500" lvl="0" marL="457200" rtl="0" algn="l">
              <a:lnSpc>
                <a:spcPct val="100000"/>
              </a:lnSpc>
              <a:spcBef>
                <a:spcPts val="0"/>
              </a:spcBef>
              <a:spcAft>
                <a:spcPts val="0"/>
              </a:spcAft>
              <a:buSzPts val="1400"/>
              <a:buAutoNum type="arabicPeriod"/>
            </a:pPr>
            <a:r>
              <a:rPr lang="en-US"/>
              <a:t>the patient name as registered</a:t>
            </a:r>
            <a:endParaRPr/>
          </a:p>
          <a:p>
            <a:pPr indent="-317500" lvl="0" marL="457200" rtl="0" algn="l">
              <a:lnSpc>
                <a:spcPct val="100000"/>
              </a:lnSpc>
              <a:spcBef>
                <a:spcPts val="0"/>
              </a:spcBef>
              <a:spcAft>
                <a:spcPts val="0"/>
              </a:spcAft>
              <a:buSzPts val="1400"/>
              <a:buAutoNum type="arabicPeriod"/>
            </a:pPr>
            <a:r>
              <a:rPr lang="en-US"/>
              <a:t>the patient birthdate as registered</a:t>
            </a:r>
            <a:endParaRPr/>
          </a:p>
          <a:p>
            <a:pPr indent="-317500" lvl="0" marL="457200" rtl="0" algn="l">
              <a:lnSpc>
                <a:spcPct val="100000"/>
              </a:lnSpc>
              <a:spcBef>
                <a:spcPts val="0"/>
              </a:spcBef>
              <a:spcAft>
                <a:spcPts val="0"/>
              </a:spcAft>
              <a:buSzPts val="1400"/>
              <a:buAutoNum type="arabicPeriod"/>
            </a:pPr>
            <a:r>
              <a:rPr lang="en-US"/>
              <a:t>the patient sex as registered</a:t>
            </a:r>
            <a:endParaRPr/>
          </a:p>
          <a:p>
            <a:pPr indent="-317500" lvl="0" marL="457200" rtl="0" algn="l">
              <a:lnSpc>
                <a:spcPct val="100000"/>
              </a:lnSpc>
              <a:spcBef>
                <a:spcPts val="0"/>
              </a:spcBef>
              <a:spcAft>
                <a:spcPts val="0"/>
              </a:spcAft>
              <a:buSzPts val="1400"/>
              <a:buAutoNum type="arabicPeriod"/>
            </a:pPr>
            <a:r>
              <a:rPr lang="en-US"/>
              <a:t>the date of the X-ray</a:t>
            </a:r>
            <a:endParaRPr/>
          </a:p>
          <a:p>
            <a:pPr indent="-317500" lvl="0" marL="457200" rtl="0" algn="l">
              <a:lnSpc>
                <a:spcPct val="100000"/>
              </a:lnSpc>
              <a:spcBef>
                <a:spcPts val="0"/>
              </a:spcBef>
              <a:spcAft>
                <a:spcPts val="0"/>
              </a:spcAft>
              <a:buSzPts val="1400"/>
              <a:buAutoNum type="arabicPeriod"/>
            </a:pPr>
            <a:r>
              <a:rPr lang="en-US"/>
              <a:t>the time of the X-ray</a:t>
            </a:r>
            <a:endParaRPr/>
          </a:p>
          <a:p>
            <a:pPr indent="-317500" lvl="0" marL="457200" rtl="0" algn="l">
              <a:lnSpc>
                <a:spcPct val="100000"/>
              </a:lnSpc>
              <a:spcBef>
                <a:spcPts val="0"/>
              </a:spcBef>
              <a:spcAft>
                <a:spcPts val="0"/>
              </a:spcAft>
              <a:buSzPts val="1400"/>
              <a:buAutoNum type="arabicPeriod"/>
            </a:pPr>
            <a:r>
              <a:rPr lang="en-US"/>
              <a:t>the site of the X-ray</a:t>
            </a:r>
            <a:endParaRPr/>
          </a:p>
          <a:p>
            <a:pPr indent="-317500" lvl="0" marL="457200" rtl="0" algn="l">
              <a:lnSpc>
                <a:spcPct val="100000"/>
              </a:lnSpc>
              <a:spcBef>
                <a:spcPts val="0"/>
              </a:spcBef>
              <a:spcAft>
                <a:spcPts val="0"/>
              </a:spcAft>
              <a:buSzPts val="1400"/>
              <a:buAutoNum type="arabicPeriod"/>
            </a:pPr>
            <a:r>
              <a:rPr lang="en-US"/>
              <a:t>the score allocated by CAD</a:t>
            </a:r>
            <a:endParaRPr/>
          </a:p>
          <a:p>
            <a:pPr indent="-317500" lvl="0" marL="457200" rtl="0" algn="l">
              <a:lnSpc>
                <a:spcPct val="100000"/>
              </a:lnSpc>
              <a:spcBef>
                <a:spcPts val="0"/>
              </a:spcBef>
              <a:spcAft>
                <a:spcPts val="0"/>
              </a:spcAft>
              <a:buSzPts val="1400"/>
              <a:buAutoNum type="arabicPeriod"/>
            </a:pPr>
            <a:r>
              <a:rPr lang="en-US"/>
              <a:t>the classification allocated by CAD</a:t>
            </a:r>
            <a:endParaRPr/>
          </a:p>
        </p:txBody>
      </p:sp>
      <p:sp>
        <p:nvSpPr>
          <p:cNvPr id="2074" name="Google Shape;2074;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8" name="Shape 2078"/>
        <p:cNvGrpSpPr/>
        <p:nvPr/>
      </p:nvGrpSpPr>
      <p:grpSpPr>
        <a:xfrm>
          <a:off x="0" y="0"/>
          <a:ext cx="0" cy="0"/>
          <a:chOff x="0" y="0"/>
          <a:chExt cx="0" cy="0"/>
        </a:xfrm>
      </p:grpSpPr>
      <p:sp>
        <p:nvSpPr>
          <p:cNvPr id="2079" name="Google Shape;207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0" name="Google Shape;2080;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81" name="Google Shape;2081;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9" name="Shape 2089"/>
        <p:cNvGrpSpPr/>
        <p:nvPr/>
      </p:nvGrpSpPr>
      <p:grpSpPr>
        <a:xfrm>
          <a:off x="0" y="0"/>
          <a:ext cx="0" cy="0"/>
          <a:chOff x="0" y="0"/>
          <a:chExt cx="0" cy="0"/>
        </a:xfrm>
      </p:grpSpPr>
      <p:sp>
        <p:nvSpPr>
          <p:cNvPr id="2090" name="Google Shape;2090;gf6a162d8cd_0_16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1" name="Google Shape;2091;gf6a162d8cd_0_16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2" name="Google Shape;2092;gf6a162d8cd_0_16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0" name="Shape 2100"/>
        <p:cNvGrpSpPr/>
        <p:nvPr/>
      </p:nvGrpSpPr>
      <p:grpSpPr>
        <a:xfrm>
          <a:off x="0" y="0"/>
          <a:ext cx="0" cy="0"/>
          <a:chOff x="0" y="0"/>
          <a:chExt cx="0" cy="0"/>
        </a:xfrm>
      </p:grpSpPr>
      <p:sp>
        <p:nvSpPr>
          <p:cNvPr id="2101" name="Google Shape;210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2" name="Google Shape;210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7" name="Shape 2107"/>
        <p:cNvGrpSpPr/>
        <p:nvPr/>
      </p:nvGrpSpPr>
      <p:grpSpPr>
        <a:xfrm>
          <a:off x="0" y="0"/>
          <a:ext cx="0" cy="0"/>
          <a:chOff x="0" y="0"/>
          <a:chExt cx="0" cy="0"/>
        </a:xfrm>
      </p:grpSpPr>
      <p:sp>
        <p:nvSpPr>
          <p:cNvPr id="2108" name="Google Shape;210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9" name="Google Shape;210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3" name="Shape 2113"/>
        <p:cNvGrpSpPr/>
        <p:nvPr/>
      </p:nvGrpSpPr>
      <p:grpSpPr>
        <a:xfrm>
          <a:off x="0" y="0"/>
          <a:ext cx="0" cy="0"/>
          <a:chOff x="0" y="0"/>
          <a:chExt cx="0" cy="0"/>
        </a:xfrm>
      </p:grpSpPr>
      <p:sp>
        <p:nvSpPr>
          <p:cNvPr id="2114" name="Google Shape;2114;g16d1a1684f2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5" name="Google Shape;2115;g16d1a1684f2_3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6" name="Google Shape;2116;g16d1a1684f2_3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4" name="Shape 1834"/>
        <p:cNvGrpSpPr/>
        <p:nvPr/>
      </p:nvGrpSpPr>
      <p:grpSpPr>
        <a:xfrm>
          <a:off x="0" y="0"/>
          <a:ext cx="0" cy="0"/>
          <a:chOff x="0" y="0"/>
          <a:chExt cx="0" cy="0"/>
        </a:xfrm>
      </p:grpSpPr>
      <p:sp>
        <p:nvSpPr>
          <p:cNvPr id="1835" name="Google Shape;183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6" name="Google Shape;183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3" name="Shape 2123"/>
        <p:cNvGrpSpPr/>
        <p:nvPr/>
      </p:nvGrpSpPr>
      <p:grpSpPr>
        <a:xfrm>
          <a:off x="0" y="0"/>
          <a:ext cx="0" cy="0"/>
          <a:chOff x="0" y="0"/>
          <a:chExt cx="0" cy="0"/>
        </a:xfrm>
      </p:grpSpPr>
      <p:sp>
        <p:nvSpPr>
          <p:cNvPr id="2124" name="Google Shape;2124;g16d1a1684f2_3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5" name="Google Shape;2125;g16d1a1684f2_3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Discount</a:t>
            </a:r>
            <a:endParaRPr/>
          </a:p>
        </p:txBody>
      </p:sp>
      <p:sp>
        <p:nvSpPr>
          <p:cNvPr id="2126" name="Google Shape;2126;g16d1a1684f2_3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0" name="Shape 2130"/>
        <p:cNvGrpSpPr/>
        <p:nvPr/>
      </p:nvGrpSpPr>
      <p:grpSpPr>
        <a:xfrm>
          <a:off x="0" y="0"/>
          <a:ext cx="0" cy="0"/>
          <a:chOff x="0" y="0"/>
          <a:chExt cx="0" cy="0"/>
        </a:xfrm>
      </p:grpSpPr>
      <p:sp>
        <p:nvSpPr>
          <p:cNvPr id="2131" name="Google Shape;213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2" name="Google Shape;2132;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3" name="Google Shape;2133;p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6" name="Shape 2136"/>
        <p:cNvGrpSpPr/>
        <p:nvPr/>
      </p:nvGrpSpPr>
      <p:grpSpPr>
        <a:xfrm>
          <a:off x="0" y="0"/>
          <a:ext cx="0" cy="0"/>
          <a:chOff x="0" y="0"/>
          <a:chExt cx="0" cy="0"/>
        </a:xfrm>
      </p:grpSpPr>
      <p:sp>
        <p:nvSpPr>
          <p:cNvPr id="2137" name="Google Shape;2137;gf1773862d2_0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8" name="Google Shape;2138;gf1773862d2_0_2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Types of x-ray technology </a:t>
            </a:r>
            <a:endParaRPr/>
          </a:p>
        </p:txBody>
      </p:sp>
      <p:sp>
        <p:nvSpPr>
          <p:cNvPr id="2139" name="Google Shape;2139;gf1773862d2_0_2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0" name="Shape 2160"/>
        <p:cNvGrpSpPr/>
        <p:nvPr/>
      </p:nvGrpSpPr>
      <p:grpSpPr>
        <a:xfrm>
          <a:off x="0" y="0"/>
          <a:ext cx="0" cy="0"/>
          <a:chOff x="0" y="0"/>
          <a:chExt cx="0" cy="0"/>
        </a:xfrm>
      </p:grpSpPr>
      <p:sp>
        <p:nvSpPr>
          <p:cNvPr id="2161" name="Google Shape;2161;gf1628d04e6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2" name="Google Shape;2162;gf1628d04e6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3" name="Google Shape;2163;gf1628d04e6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6" name="Shape 2166"/>
        <p:cNvGrpSpPr/>
        <p:nvPr/>
      </p:nvGrpSpPr>
      <p:grpSpPr>
        <a:xfrm>
          <a:off x="0" y="0"/>
          <a:ext cx="0" cy="0"/>
          <a:chOff x="0" y="0"/>
          <a:chExt cx="0" cy="0"/>
        </a:xfrm>
      </p:grpSpPr>
      <p:sp>
        <p:nvSpPr>
          <p:cNvPr id="2167" name="Google Shape;2167;gf6a162d8cd_0_16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8" name="Google Shape;2168;gf6a162d8cd_0_16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3" name="Shape 2183"/>
        <p:cNvGrpSpPr/>
        <p:nvPr/>
      </p:nvGrpSpPr>
      <p:grpSpPr>
        <a:xfrm>
          <a:off x="0" y="0"/>
          <a:ext cx="0" cy="0"/>
          <a:chOff x="0" y="0"/>
          <a:chExt cx="0" cy="0"/>
        </a:xfrm>
      </p:grpSpPr>
      <p:sp>
        <p:nvSpPr>
          <p:cNvPr id="2184" name="Google Shape;2184;g168f2db187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5" name="Google Shape;2185;g168f2db187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6" name="Google Shape;2186;g168f2db187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9" name="Shape 2189"/>
        <p:cNvGrpSpPr/>
        <p:nvPr/>
      </p:nvGrpSpPr>
      <p:grpSpPr>
        <a:xfrm>
          <a:off x="0" y="0"/>
          <a:ext cx="0" cy="0"/>
          <a:chOff x="0" y="0"/>
          <a:chExt cx="0" cy="0"/>
        </a:xfrm>
      </p:grpSpPr>
      <p:sp>
        <p:nvSpPr>
          <p:cNvPr id="2190" name="Google Shape;2190;g168f2db1877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91" name="Google Shape;2191;g168f2db1877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6" name="Shape 2206"/>
        <p:cNvGrpSpPr/>
        <p:nvPr/>
      </p:nvGrpSpPr>
      <p:grpSpPr>
        <a:xfrm>
          <a:off x="0" y="0"/>
          <a:ext cx="0" cy="0"/>
          <a:chOff x="0" y="0"/>
          <a:chExt cx="0" cy="0"/>
        </a:xfrm>
      </p:grpSpPr>
      <p:sp>
        <p:nvSpPr>
          <p:cNvPr id="2207" name="Google Shape;2207;g168f2db1877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8" name="Google Shape;2208;g168f2db1877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4" name="Shape 2234"/>
        <p:cNvGrpSpPr/>
        <p:nvPr/>
      </p:nvGrpSpPr>
      <p:grpSpPr>
        <a:xfrm>
          <a:off x="0" y="0"/>
          <a:ext cx="0" cy="0"/>
          <a:chOff x="0" y="0"/>
          <a:chExt cx="0" cy="0"/>
        </a:xfrm>
      </p:grpSpPr>
      <p:sp>
        <p:nvSpPr>
          <p:cNvPr id="2235" name="Google Shape;2235;g168f2db1877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6" name="Google Shape;2236;g168f2db1877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3" name="Shape 2243"/>
        <p:cNvGrpSpPr/>
        <p:nvPr/>
      </p:nvGrpSpPr>
      <p:grpSpPr>
        <a:xfrm>
          <a:off x="0" y="0"/>
          <a:ext cx="0" cy="0"/>
          <a:chOff x="0" y="0"/>
          <a:chExt cx="0" cy="0"/>
        </a:xfrm>
      </p:grpSpPr>
      <p:sp>
        <p:nvSpPr>
          <p:cNvPr id="2244" name="Google Shape;2244;g168f2db1877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5" name="Google Shape;2245;g168f2db1877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7" name="Shape 1867"/>
        <p:cNvGrpSpPr/>
        <p:nvPr/>
      </p:nvGrpSpPr>
      <p:grpSpPr>
        <a:xfrm>
          <a:off x="0" y="0"/>
          <a:ext cx="0" cy="0"/>
          <a:chOff x="0" y="0"/>
          <a:chExt cx="0" cy="0"/>
        </a:xfrm>
      </p:grpSpPr>
      <p:sp>
        <p:nvSpPr>
          <p:cNvPr id="1868" name="Google Shape;186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9" name="Google Shape;186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1" name="Shape 2251"/>
        <p:cNvGrpSpPr/>
        <p:nvPr/>
      </p:nvGrpSpPr>
      <p:grpSpPr>
        <a:xfrm>
          <a:off x="0" y="0"/>
          <a:ext cx="0" cy="0"/>
          <a:chOff x="0" y="0"/>
          <a:chExt cx="0" cy="0"/>
        </a:xfrm>
      </p:grpSpPr>
      <p:sp>
        <p:nvSpPr>
          <p:cNvPr id="2252" name="Google Shape;2252;g16d9238740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53" name="Google Shape;2253;g16d9238740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2" name="Shape 2262"/>
        <p:cNvGrpSpPr/>
        <p:nvPr/>
      </p:nvGrpSpPr>
      <p:grpSpPr>
        <a:xfrm>
          <a:off x="0" y="0"/>
          <a:ext cx="0" cy="0"/>
          <a:chOff x="0" y="0"/>
          <a:chExt cx="0" cy="0"/>
        </a:xfrm>
      </p:grpSpPr>
      <p:sp>
        <p:nvSpPr>
          <p:cNvPr id="2263" name="Google Shape;2263;g168f2db1877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4" name="Google Shape;2264;g168f2db1877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3" name="Shape 2273"/>
        <p:cNvGrpSpPr/>
        <p:nvPr/>
      </p:nvGrpSpPr>
      <p:grpSpPr>
        <a:xfrm>
          <a:off x="0" y="0"/>
          <a:ext cx="0" cy="0"/>
          <a:chOff x="0" y="0"/>
          <a:chExt cx="0" cy="0"/>
        </a:xfrm>
      </p:grpSpPr>
      <p:sp>
        <p:nvSpPr>
          <p:cNvPr id="2274" name="Google Shape;2274;g168f2db1877_0_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5" name="Google Shape;2275;g168f2db1877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0" name="Shape 2280"/>
        <p:cNvGrpSpPr/>
        <p:nvPr/>
      </p:nvGrpSpPr>
      <p:grpSpPr>
        <a:xfrm>
          <a:off x="0" y="0"/>
          <a:ext cx="0" cy="0"/>
          <a:chOff x="0" y="0"/>
          <a:chExt cx="0" cy="0"/>
        </a:xfrm>
      </p:grpSpPr>
      <p:sp>
        <p:nvSpPr>
          <p:cNvPr id="2281" name="Google Shape;2281;g168f2db1877_0_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2" name="Google Shape;2282;g168f2db1877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7" name="Shape 2287"/>
        <p:cNvGrpSpPr/>
        <p:nvPr/>
      </p:nvGrpSpPr>
      <p:grpSpPr>
        <a:xfrm>
          <a:off x="0" y="0"/>
          <a:ext cx="0" cy="0"/>
          <a:chOff x="0" y="0"/>
          <a:chExt cx="0" cy="0"/>
        </a:xfrm>
      </p:grpSpPr>
      <p:sp>
        <p:nvSpPr>
          <p:cNvPr id="2288" name="Google Shape;2288;g168f2db1877_0_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9" name="Google Shape;2289;g168f2db1877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5" name="Shape 2305"/>
        <p:cNvGrpSpPr/>
        <p:nvPr/>
      </p:nvGrpSpPr>
      <p:grpSpPr>
        <a:xfrm>
          <a:off x="0" y="0"/>
          <a:ext cx="0" cy="0"/>
          <a:chOff x="0" y="0"/>
          <a:chExt cx="0" cy="0"/>
        </a:xfrm>
      </p:grpSpPr>
      <p:sp>
        <p:nvSpPr>
          <p:cNvPr id="2306" name="Google Shape;2306;g168f2db1877_0_1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7" name="Google Shape;2307;g168f2db1877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2" name="Shape 2312"/>
        <p:cNvGrpSpPr/>
        <p:nvPr/>
      </p:nvGrpSpPr>
      <p:grpSpPr>
        <a:xfrm>
          <a:off x="0" y="0"/>
          <a:ext cx="0" cy="0"/>
          <a:chOff x="0" y="0"/>
          <a:chExt cx="0" cy="0"/>
        </a:xfrm>
      </p:grpSpPr>
      <p:sp>
        <p:nvSpPr>
          <p:cNvPr id="2313" name="Google Shape;2313;gf31fb77f8f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4" name="Google Shape;2314;gf31fb77f8f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5" name="Google Shape;2315;gf31fb77f8f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8" name="Shape 2318"/>
        <p:cNvGrpSpPr/>
        <p:nvPr/>
      </p:nvGrpSpPr>
      <p:grpSpPr>
        <a:xfrm>
          <a:off x="0" y="0"/>
          <a:ext cx="0" cy="0"/>
          <a:chOff x="0" y="0"/>
          <a:chExt cx="0" cy="0"/>
        </a:xfrm>
      </p:grpSpPr>
      <p:sp>
        <p:nvSpPr>
          <p:cNvPr id="2319" name="Google Shape;2319;gf31fb77f8f_0_1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20" name="Google Shape;2320;gf31fb77f8f_0_11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9" name="Shape 2339"/>
        <p:cNvGrpSpPr/>
        <p:nvPr/>
      </p:nvGrpSpPr>
      <p:grpSpPr>
        <a:xfrm>
          <a:off x="0" y="0"/>
          <a:ext cx="0" cy="0"/>
          <a:chOff x="0" y="0"/>
          <a:chExt cx="0" cy="0"/>
        </a:xfrm>
      </p:grpSpPr>
      <p:sp>
        <p:nvSpPr>
          <p:cNvPr id="2340" name="Google Shape;2340;gf31fb77f8f_0_11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1" name="Google Shape;2341;gf31fb77f8f_0_11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8" name="Shape 2368"/>
        <p:cNvGrpSpPr/>
        <p:nvPr/>
      </p:nvGrpSpPr>
      <p:grpSpPr>
        <a:xfrm>
          <a:off x="0" y="0"/>
          <a:ext cx="0" cy="0"/>
          <a:chOff x="0" y="0"/>
          <a:chExt cx="0" cy="0"/>
        </a:xfrm>
      </p:grpSpPr>
      <p:sp>
        <p:nvSpPr>
          <p:cNvPr id="2369" name="Google Shape;236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0" name="Google Shape;237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4" name="Shape 1874"/>
        <p:cNvGrpSpPr/>
        <p:nvPr/>
      </p:nvGrpSpPr>
      <p:grpSpPr>
        <a:xfrm>
          <a:off x="0" y="0"/>
          <a:ext cx="0" cy="0"/>
          <a:chOff x="0" y="0"/>
          <a:chExt cx="0" cy="0"/>
        </a:xfrm>
      </p:grpSpPr>
      <p:sp>
        <p:nvSpPr>
          <p:cNvPr id="1875" name="Google Shape;1875;gf1773862d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6" name="Google Shape;1876;gf1773862d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9" name="Shape 2399"/>
        <p:cNvGrpSpPr/>
        <p:nvPr/>
      </p:nvGrpSpPr>
      <p:grpSpPr>
        <a:xfrm>
          <a:off x="0" y="0"/>
          <a:ext cx="0" cy="0"/>
          <a:chOff x="0" y="0"/>
          <a:chExt cx="0" cy="0"/>
        </a:xfrm>
      </p:grpSpPr>
      <p:sp>
        <p:nvSpPr>
          <p:cNvPr id="2400" name="Google Shape;240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01" name="Google Shape;240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0" name="Shape 2410"/>
        <p:cNvGrpSpPr/>
        <p:nvPr/>
      </p:nvGrpSpPr>
      <p:grpSpPr>
        <a:xfrm>
          <a:off x="0" y="0"/>
          <a:ext cx="0" cy="0"/>
          <a:chOff x="0" y="0"/>
          <a:chExt cx="0" cy="0"/>
        </a:xfrm>
      </p:grpSpPr>
      <p:sp>
        <p:nvSpPr>
          <p:cNvPr id="2411" name="Google Shape;241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2" name="Google Shape;241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1" name="Shape 2421"/>
        <p:cNvGrpSpPr/>
        <p:nvPr/>
      </p:nvGrpSpPr>
      <p:grpSpPr>
        <a:xfrm>
          <a:off x="0" y="0"/>
          <a:ext cx="0" cy="0"/>
          <a:chOff x="0" y="0"/>
          <a:chExt cx="0" cy="0"/>
        </a:xfrm>
      </p:grpSpPr>
      <p:sp>
        <p:nvSpPr>
          <p:cNvPr id="2422" name="Google Shape;2422;gf31fb77f8f_0_2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3" name="Google Shape;2423;gf31fb77f8f_0_2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4" name="Google Shape;2424;gf31fb77f8f_0_22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8" name="Shape 2428"/>
        <p:cNvGrpSpPr/>
        <p:nvPr/>
      </p:nvGrpSpPr>
      <p:grpSpPr>
        <a:xfrm>
          <a:off x="0" y="0"/>
          <a:ext cx="0" cy="0"/>
          <a:chOff x="0" y="0"/>
          <a:chExt cx="0" cy="0"/>
        </a:xfrm>
      </p:grpSpPr>
      <p:sp>
        <p:nvSpPr>
          <p:cNvPr id="2429" name="Google Shape;242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0" name="Google Shape;243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4" name="Shape 2434"/>
        <p:cNvGrpSpPr/>
        <p:nvPr/>
      </p:nvGrpSpPr>
      <p:grpSpPr>
        <a:xfrm>
          <a:off x="0" y="0"/>
          <a:ext cx="0" cy="0"/>
          <a:chOff x="0" y="0"/>
          <a:chExt cx="0" cy="0"/>
        </a:xfrm>
      </p:grpSpPr>
      <p:sp>
        <p:nvSpPr>
          <p:cNvPr id="2435" name="Google Shape;243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6" name="Google Shape;243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ANSWER: No, because the CAD output is not linearly related to the probability of having TB. There is no relationship between the two scores.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2437" name="Google Shape;2437;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3" name="Shape 2443"/>
        <p:cNvGrpSpPr/>
        <p:nvPr/>
      </p:nvGrpSpPr>
      <p:grpSpPr>
        <a:xfrm>
          <a:off x="0" y="0"/>
          <a:ext cx="0" cy="0"/>
          <a:chOff x="0" y="0"/>
          <a:chExt cx="0" cy="0"/>
        </a:xfrm>
      </p:grpSpPr>
      <p:sp>
        <p:nvSpPr>
          <p:cNvPr id="2444" name="Google Shape;244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5" name="Google Shape;2445;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ANSWER: No, CAD is not validated to diagnose TB and is not recommended by WHO to do so. Anyone with a high score on CAD should receive confirmatory diagnostic testing, for example, using Xpert or Truenat.</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2446" name="Google Shape;2446;p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1" name="Shape 2451"/>
        <p:cNvGrpSpPr/>
        <p:nvPr/>
      </p:nvGrpSpPr>
      <p:grpSpPr>
        <a:xfrm>
          <a:off x="0" y="0"/>
          <a:ext cx="0" cy="0"/>
          <a:chOff x="0" y="0"/>
          <a:chExt cx="0" cy="0"/>
        </a:xfrm>
      </p:grpSpPr>
      <p:sp>
        <p:nvSpPr>
          <p:cNvPr id="2452" name="Google Shape;245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3" name="Google Shape;245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ANSWER- all except heatmap. </a:t>
            </a:r>
            <a:endParaRPr/>
          </a:p>
        </p:txBody>
      </p:sp>
      <p:sp>
        <p:nvSpPr>
          <p:cNvPr id="2454" name="Google Shape;2454;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8" name="Shape 2458"/>
        <p:cNvGrpSpPr/>
        <p:nvPr/>
      </p:nvGrpSpPr>
      <p:grpSpPr>
        <a:xfrm>
          <a:off x="0" y="0"/>
          <a:ext cx="0" cy="0"/>
          <a:chOff x="0" y="0"/>
          <a:chExt cx="0" cy="0"/>
        </a:xfrm>
      </p:grpSpPr>
      <p:sp>
        <p:nvSpPr>
          <p:cNvPr id="2459" name="Google Shape;245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0" name="Google Shape;2460;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ANSWER: Digital (DR), computed (CR), retrofit, analog</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2461" name="Google Shape;2461;p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6" name="Shape 2466"/>
        <p:cNvGrpSpPr/>
        <p:nvPr/>
      </p:nvGrpSpPr>
      <p:grpSpPr>
        <a:xfrm>
          <a:off x="0" y="0"/>
          <a:ext cx="0" cy="0"/>
          <a:chOff x="0" y="0"/>
          <a:chExt cx="0" cy="0"/>
        </a:xfrm>
      </p:grpSpPr>
      <p:sp>
        <p:nvSpPr>
          <p:cNvPr id="2467" name="Google Shape;246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8" name="Google Shape;2468;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ANSWER: All except higher throughput - throughput may be lower than stationary devices</a:t>
            </a:r>
            <a:endParaRPr/>
          </a:p>
        </p:txBody>
      </p:sp>
      <p:sp>
        <p:nvSpPr>
          <p:cNvPr id="2469" name="Google Shape;2469;p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6" name="Shape 1886"/>
        <p:cNvGrpSpPr/>
        <p:nvPr/>
      </p:nvGrpSpPr>
      <p:grpSpPr>
        <a:xfrm>
          <a:off x="0" y="0"/>
          <a:ext cx="0" cy="0"/>
          <a:chOff x="0" y="0"/>
          <a:chExt cx="0" cy="0"/>
        </a:xfrm>
      </p:grpSpPr>
      <p:sp>
        <p:nvSpPr>
          <p:cNvPr id="1887" name="Google Shape;1887;gf6a162d8cd_0_16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8" name="Google Shape;1888;gf6a162d8cd_0_16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1" name="Shape 1891"/>
        <p:cNvGrpSpPr/>
        <p:nvPr/>
      </p:nvGrpSpPr>
      <p:grpSpPr>
        <a:xfrm>
          <a:off x="0" y="0"/>
          <a:ext cx="0" cy="0"/>
          <a:chOff x="0" y="0"/>
          <a:chExt cx="0" cy="0"/>
        </a:xfrm>
      </p:grpSpPr>
      <p:sp>
        <p:nvSpPr>
          <p:cNvPr id="1892" name="Google Shape;1892;gf6a162d8cd_0_16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3" name="Google Shape;1893;gf6a162d8cd_0_16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4" name="Google Shape;1894;gf6a162d8cd_0_16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1" name="Shape 1901"/>
        <p:cNvGrpSpPr/>
        <p:nvPr/>
      </p:nvGrpSpPr>
      <p:grpSpPr>
        <a:xfrm>
          <a:off x="0" y="0"/>
          <a:ext cx="0" cy="0"/>
          <a:chOff x="0" y="0"/>
          <a:chExt cx="0" cy="0"/>
        </a:xfrm>
      </p:grpSpPr>
      <p:sp>
        <p:nvSpPr>
          <p:cNvPr id="1902" name="Google Shape;1902;gf1773862d2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3" name="Google Shape;1903;gf1773862d2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4" name="Google Shape;1904;gf1773862d2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2" name="Shape 1912"/>
        <p:cNvGrpSpPr/>
        <p:nvPr/>
      </p:nvGrpSpPr>
      <p:grpSpPr>
        <a:xfrm>
          <a:off x="0" y="0"/>
          <a:ext cx="0" cy="0"/>
          <a:chOff x="0" y="0"/>
          <a:chExt cx="0" cy="0"/>
        </a:xfrm>
      </p:grpSpPr>
      <p:sp>
        <p:nvSpPr>
          <p:cNvPr id="1913" name="Google Shape;191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4" name="Google Shape;1914;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5" name="Google Shape;1915;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8.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8.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3">
  <p:cSld name="Standard Title 3">
    <p:bg>
      <p:bgPr>
        <a:solidFill>
          <a:schemeClr val="accent2"/>
        </a:solidFill>
      </p:bgPr>
    </p:bg>
    <p:spTree>
      <p:nvGrpSpPr>
        <p:cNvPr id="14" name="Shape 14"/>
        <p:cNvGrpSpPr/>
        <p:nvPr/>
      </p:nvGrpSpPr>
      <p:grpSpPr>
        <a:xfrm>
          <a:off x="0" y="0"/>
          <a:ext cx="0" cy="0"/>
          <a:chOff x="0" y="0"/>
          <a:chExt cx="0" cy="0"/>
        </a:xfrm>
      </p:grpSpPr>
      <p:sp>
        <p:nvSpPr>
          <p:cNvPr id="15" name="Google Shape;15;p33"/>
          <p:cNvSpPr/>
          <p:nvPr/>
        </p:nvSpPr>
        <p:spPr>
          <a:xfrm>
            <a:off x="-2" y="3695"/>
            <a:ext cx="12192000" cy="6858000"/>
          </a:xfrm>
          <a:prstGeom prst="rect">
            <a:avLst/>
          </a:prstGeom>
          <a:solidFill>
            <a:srgbClr val="5BCB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nvGrpSpPr>
          <p:cNvPr id="16" name="Google Shape;16;p33"/>
          <p:cNvGrpSpPr/>
          <p:nvPr/>
        </p:nvGrpSpPr>
        <p:grpSpPr>
          <a:xfrm>
            <a:off x="0" y="330"/>
            <a:ext cx="12192000" cy="4198606"/>
            <a:chOff x="228600" y="396"/>
            <a:chExt cx="14173200" cy="5028804"/>
          </a:xfrm>
        </p:grpSpPr>
        <p:sp>
          <p:nvSpPr>
            <p:cNvPr id="17" name="Google Shape;17;p33"/>
            <p:cNvSpPr/>
            <p:nvPr/>
          </p:nvSpPr>
          <p:spPr>
            <a:xfrm>
              <a:off x="228600" y="4880187"/>
              <a:ext cx="14173200" cy="149013"/>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8" name="Google Shape;18;p33"/>
            <p:cNvSpPr/>
            <p:nvPr/>
          </p:nvSpPr>
          <p:spPr>
            <a:xfrm>
              <a:off x="228600" y="4689651"/>
              <a:ext cx="14173200" cy="12899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9" name="Google Shape;19;p33"/>
            <p:cNvSpPr/>
            <p:nvPr/>
          </p:nvSpPr>
          <p:spPr>
            <a:xfrm>
              <a:off x="228600" y="4495624"/>
              <a:ext cx="14173200" cy="113467"/>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0" name="Google Shape;20;p33"/>
            <p:cNvSpPr/>
            <p:nvPr/>
          </p:nvSpPr>
          <p:spPr>
            <a:xfrm>
              <a:off x="228600" y="4305476"/>
              <a:ext cx="14173200" cy="94065"/>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1" name="Google Shape;21;p33"/>
            <p:cNvSpPr/>
            <p:nvPr/>
          </p:nvSpPr>
          <p:spPr>
            <a:xfrm>
              <a:off x="228600" y="4111449"/>
              <a:ext cx="14173200" cy="74662"/>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2" name="Google Shape;22;p33"/>
            <p:cNvSpPr/>
            <p:nvPr/>
          </p:nvSpPr>
          <p:spPr>
            <a:xfrm>
              <a:off x="228600" y="3913540"/>
              <a:ext cx="14173200" cy="57199"/>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3" name="Google Shape;23;p33"/>
            <p:cNvSpPr/>
            <p:nvPr/>
          </p:nvSpPr>
          <p:spPr>
            <a:xfrm>
              <a:off x="228600" y="3713692"/>
              <a:ext cx="14173200" cy="39736"/>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4" name="Google Shape;24;p33"/>
            <p:cNvSpPr/>
            <p:nvPr/>
          </p:nvSpPr>
          <p:spPr>
            <a:xfrm rot="10800000">
              <a:off x="228600" y="2437920"/>
              <a:ext cx="14173200" cy="149013"/>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5" name="Google Shape;25;p33"/>
            <p:cNvSpPr/>
            <p:nvPr/>
          </p:nvSpPr>
          <p:spPr>
            <a:xfrm rot="10800000">
              <a:off x="228600" y="2648479"/>
              <a:ext cx="14173200" cy="12899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6" name="Google Shape;26;p33"/>
            <p:cNvSpPr/>
            <p:nvPr/>
          </p:nvSpPr>
          <p:spPr>
            <a:xfrm rot="10800000">
              <a:off x="228600" y="2858029"/>
              <a:ext cx="14173200" cy="113467"/>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7" name="Google Shape;27;p33"/>
            <p:cNvSpPr/>
            <p:nvPr/>
          </p:nvSpPr>
          <p:spPr>
            <a:xfrm rot="10800000">
              <a:off x="228600" y="3067579"/>
              <a:ext cx="14173200" cy="94065"/>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8" name="Google Shape;28;p33"/>
            <p:cNvSpPr/>
            <p:nvPr/>
          </p:nvSpPr>
          <p:spPr>
            <a:xfrm rot="10800000">
              <a:off x="228600" y="3281009"/>
              <a:ext cx="14173200" cy="74662"/>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9" name="Google Shape;29;p33"/>
            <p:cNvSpPr/>
            <p:nvPr/>
          </p:nvSpPr>
          <p:spPr>
            <a:xfrm rot="10800000">
              <a:off x="228600" y="3496381"/>
              <a:ext cx="14173200" cy="57199"/>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30" name="Google Shape;30;p33"/>
            <p:cNvSpPr/>
            <p:nvPr/>
          </p:nvSpPr>
          <p:spPr>
            <a:xfrm>
              <a:off x="228600" y="2249247"/>
              <a:ext cx="14173200" cy="12899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31" name="Google Shape;31;p33"/>
            <p:cNvSpPr/>
            <p:nvPr/>
          </p:nvSpPr>
          <p:spPr>
            <a:xfrm>
              <a:off x="228600" y="2055219"/>
              <a:ext cx="14173200" cy="113467"/>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32" name="Google Shape;32;p33"/>
            <p:cNvSpPr/>
            <p:nvPr/>
          </p:nvSpPr>
          <p:spPr>
            <a:xfrm>
              <a:off x="228600" y="1865072"/>
              <a:ext cx="14173200" cy="94065"/>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33" name="Google Shape;33;p33"/>
            <p:cNvSpPr/>
            <p:nvPr/>
          </p:nvSpPr>
          <p:spPr>
            <a:xfrm>
              <a:off x="228600" y="1671044"/>
              <a:ext cx="14173200" cy="74662"/>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34" name="Google Shape;34;p33"/>
            <p:cNvSpPr/>
            <p:nvPr/>
          </p:nvSpPr>
          <p:spPr>
            <a:xfrm>
              <a:off x="228600" y="1473135"/>
              <a:ext cx="14173200" cy="57199"/>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35" name="Google Shape;35;p33"/>
            <p:cNvSpPr/>
            <p:nvPr/>
          </p:nvSpPr>
          <p:spPr>
            <a:xfrm>
              <a:off x="228600" y="1273287"/>
              <a:ext cx="14173200" cy="39736"/>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36" name="Google Shape;36;p33"/>
            <p:cNvSpPr/>
            <p:nvPr/>
          </p:nvSpPr>
          <p:spPr>
            <a:xfrm rot="10800000">
              <a:off x="228600" y="396"/>
              <a:ext cx="14173200" cy="149013"/>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37" name="Google Shape;37;p33"/>
            <p:cNvSpPr/>
            <p:nvPr/>
          </p:nvSpPr>
          <p:spPr>
            <a:xfrm rot="10800000">
              <a:off x="228600" y="210955"/>
              <a:ext cx="14173200" cy="12899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38" name="Google Shape;38;p33"/>
            <p:cNvSpPr/>
            <p:nvPr/>
          </p:nvSpPr>
          <p:spPr>
            <a:xfrm rot="10800000">
              <a:off x="228600" y="420505"/>
              <a:ext cx="14173200" cy="113467"/>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39" name="Google Shape;39;p33"/>
            <p:cNvSpPr/>
            <p:nvPr/>
          </p:nvSpPr>
          <p:spPr>
            <a:xfrm rot="10800000">
              <a:off x="228600" y="630055"/>
              <a:ext cx="14173200" cy="94065"/>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40" name="Google Shape;40;p33"/>
            <p:cNvSpPr/>
            <p:nvPr/>
          </p:nvSpPr>
          <p:spPr>
            <a:xfrm rot="10800000">
              <a:off x="228600" y="843486"/>
              <a:ext cx="14173200" cy="74662"/>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41" name="Google Shape;41;p33"/>
            <p:cNvSpPr/>
            <p:nvPr/>
          </p:nvSpPr>
          <p:spPr>
            <a:xfrm rot="10800000">
              <a:off x="228600" y="1058857"/>
              <a:ext cx="14173200" cy="57199"/>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cxnSp>
        <p:nvCxnSpPr>
          <p:cNvPr id="42" name="Google Shape;42;p33"/>
          <p:cNvCxnSpPr/>
          <p:nvPr/>
        </p:nvCxnSpPr>
        <p:spPr>
          <a:xfrm>
            <a:off x="476250" y="5462828"/>
            <a:ext cx="11239500" cy="0"/>
          </a:xfrm>
          <a:prstGeom prst="straightConnector1">
            <a:avLst/>
          </a:prstGeom>
          <a:noFill/>
          <a:ln cap="flat" cmpd="sng" w="9525">
            <a:solidFill>
              <a:schemeClr val="dk1"/>
            </a:solidFill>
            <a:prstDash val="solid"/>
            <a:round/>
            <a:headEnd len="sm" w="sm" type="none"/>
            <a:tailEnd len="sm" w="sm" type="none"/>
          </a:ln>
        </p:spPr>
      </p:cxnSp>
      <p:pic>
        <p:nvPicPr>
          <p:cNvPr id="43" name="Google Shape;43;p33"/>
          <p:cNvPicPr preferRelativeResize="0"/>
          <p:nvPr/>
        </p:nvPicPr>
        <p:blipFill rotWithShape="1">
          <a:blip r:embed="rId2">
            <a:alphaModFix/>
          </a:blip>
          <a:srcRect b="0" l="0" r="0" t="0"/>
          <a:stretch/>
        </p:blipFill>
        <p:spPr>
          <a:xfrm>
            <a:off x="188121" y="4643413"/>
            <a:ext cx="1157999" cy="1021495"/>
          </a:xfrm>
          <a:prstGeom prst="rect">
            <a:avLst/>
          </a:prstGeom>
          <a:noFill/>
          <a:ln>
            <a:noFill/>
          </a:ln>
        </p:spPr>
      </p:pic>
      <p:sp>
        <p:nvSpPr>
          <p:cNvPr id="44" name="Google Shape;44;p33"/>
          <p:cNvSpPr txBox="1"/>
          <p:nvPr>
            <p:ph idx="1" type="body"/>
          </p:nvPr>
        </p:nvSpPr>
        <p:spPr>
          <a:xfrm>
            <a:off x="1601968" y="4326641"/>
            <a:ext cx="8131084" cy="1136068"/>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chemeClr val="dk1"/>
              </a:buClr>
              <a:buSzPts val="3200"/>
              <a:buFont typeface="DM Sans"/>
              <a:buNone/>
              <a:defRPr b="1" i="0" sz="3200">
                <a:solidFill>
                  <a:schemeClr val="dk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Font typeface="Arial"/>
              <a:buNone/>
              <a:defRPr/>
            </a:lvl2pPr>
            <a:lvl3pPr indent="-228600" lvl="2" marL="1371600" algn="l">
              <a:lnSpc>
                <a:spcPct val="110000"/>
              </a:lnSpc>
              <a:spcBef>
                <a:spcPts val="333"/>
              </a:spcBef>
              <a:spcAft>
                <a:spcPts val="0"/>
              </a:spcAft>
              <a:buClr>
                <a:schemeClr val="dk1"/>
              </a:buClr>
              <a:buSzPts val="1800"/>
              <a:buFont typeface="Arial"/>
              <a:buNone/>
              <a:defRPr/>
            </a:lvl3pPr>
            <a:lvl4pPr indent="-228600" lvl="3" marL="1828800" algn="l">
              <a:lnSpc>
                <a:spcPct val="110000"/>
              </a:lnSpc>
              <a:spcBef>
                <a:spcPts val="250"/>
              </a:spcBef>
              <a:spcAft>
                <a:spcPts val="0"/>
              </a:spcAft>
              <a:buClr>
                <a:schemeClr val="dk1"/>
              </a:buClr>
              <a:buSzPts val="1600"/>
              <a:buFont typeface="Arial"/>
              <a:buNone/>
              <a:defRPr/>
            </a:lvl4pPr>
            <a:lvl5pPr indent="-228600" lvl="4" marL="2286000" algn="l">
              <a:lnSpc>
                <a:spcPct val="110000"/>
              </a:lnSpc>
              <a:spcBef>
                <a:spcPts val="250"/>
              </a:spcBef>
              <a:spcAft>
                <a:spcPts val="0"/>
              </a:spcAft>
              <a:buClr>
                <a:schemeClr val="dk1"/>
              </a:buClr>
              <a:buSzPts val="1400"/>
              <a:buFont typeface="Arial"/>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3"/>
          <p:cNvSpPr txBox="1"/>
          <p:nvPr>
            <p:ph idx="2" type="body"/>
          </p:nvPr>
        </p:nvSpPr>
        <p:spPr>
          <a:xfrm>
            <a:off x="1167811" y="5499767"/>
            <a:ext cx="4445631" cy="653998"/>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chemeClr val="lt1"/>
              </a:buClr>
              <a:buSzPts val="4000"/>
              <a:buFont typeface="DM Sans Medium"/>
              <a:buNone/>
              <a:defRPr b="1" i="0" sz="4000" strike="noStrike">
                <a:solidFill>
                  <a:schemeClr val="lt1"/>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3"/>
          <p:cNvSpPr txBox="1"/>
          <p:nvPr>
            <p:ph idx="3" type="body"/>
          </p:nvPr>
        </p:nvSpPr>
        <p:spPr>
          <a:xfrm>
            <a:off x="6010010" y="5957402"/>
            <a:ext cx="3895989" cy="602902"/>
          </a:xfrm>
          <a:prstGeom prst="rect">
            <a:avLst/>
          </a:prstGeom>
          <a:noFill/>
          <a:ln>
            <a:noFill/>
          </a:ln>
        </p:spPr>
        <p:txBody>
          <a:bodyPr anchorCtr="0" anchor="b" bIns="45700" lIns="0" spcFirstLastPara="1" rIns="0" wrap="square" tIns="45700">
            <a:noAutofit/>
          </a:bodyPr>
          <a:lstStyle>
            <a:lvl1pPr indent="-228600" lvl="0" marL="457200" algn="r">
              <a:lnSpc>
                <a:spcPct val="100000"/>
              </a:lnSpc>
              <a:spcBef>
                <a:spcPts val="0"/>
              </a:spcBef>
              <a:spcAft>
                <a:spcPts val="0"/>
              </a:spcAft>
              <a:buClr>
                <a:schemeClr val="lt1"/>
              </a:buClr>
              <a:buSzPts val="1667"/>
              <a:buFont typeface="DM Sans Medium"/>
              <a:buNone/>
              <a:defRPr b="0" i="0" sz="1667">
                <a:solidFill>
                  <a:schemeClr val="lt1"/>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3"/>
          <p:cNvSpPr txBox="1"/>
          <p:nvPr>
            <p:ph idx="4" type="body"/>
          </p:nvPr>
        </p:nvSpPr>
        <p:spPr>
          <a:xfrm>
            <a:off x="10097332" y="5624173"/>
            <a:ext cx="1853711" cy="332218"/>
          </a:xfrm>
          <a:prstGeom prst="rect">
            <a:avLst/>
          </a:prstGeom>
          <a:noFill/>
          <a:ln>
            <a:noFill/>
          </a:ln>
        </p:spPr>
        <p:txBody>
          <a:bodyPr anchorCtr="0" anchor="t" bIns="45700" lIns="0" spcFirstLastPara="1" rIns="0" wrap="square" tIns="45700">
            <a:noAutofit/>
          </a:bodyPr>
          <a:lstStyle>
            <a:lvl1pPr indent="-228600" lvl="0" marL="457200" algn="r">
              <a:lnSpc>
                <a:spcPct val="110000"/>
              </a:lnSpc>
              <a:spcBef>
                <a:spcPts val="500"/>
              </a:spcBef>
              <a:spcAft>
                <a:spcPts val="0"/>
              </a:spcAft>
              <a:buClr>
                <a:schemeClr val="dk1"/>
              </a:buClr>
              <a:buSzPts val="1200"/>
              <a:buNone/>
              <a:defRPr sz="1200">
                <a:solidFill>
                  <a:schemeClr val="dk1"/>
                </a:solidFill>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application&#10;&#10;Description automatically generated" id="48" name="Google Shape;48;p33"/>
          <p:cNvPicPr preferRelativeResize="0"/>
          <p:nvPr/>
        </p:nvPicPr>
        <p:blipFill rotWithShape="1">
          <a:blip r:embed="rId3">
            <a:alphaModFix/>
          </a:blip>
          <a:srcRect b="4745" l="4896" r="4838" t="64002"/>
          <a:stretch/>
        </p:blipFill>
        <p:spPr>
          <a:xfrm>
            <a:off x="10521250" y="6310107"/>
            <a:ext cx="1429793" cy="2501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lient Stories 1">
  <p:cSld name="7_Client Stories 1">
    <p:spTree>
      <p:nvGrpSpPr>
        <p:cNvPr id="142" name="Shape 142"/>
        <p:cNvGrpSpPr/>
        <p:nvPr/>
      </p:nvGrpSpPr>
      <p:grpSpPr>
        <a:xfrm>
          <a:off x="0" y="0"/>
          <a:ext cx="0" cy="0"/>
          <a:chOff x="0" y="0"/>
          <a:chExt cx="0" cy="0"/>
        </a:xfrm>
      </p:grpSpPr>
      <p:sp>
        <p:nvSpPr>
          <p:cNvPr id="143" name="Google Shape;143;p15"/>
          <p:cNvSpPr/>
          <p:nvPr/>
        </p:nvSpPr>
        <p:spPr>
          <a:xfrm>
            <a:off x="6096000" y="0"/>
            <a:ext cx="60960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4" name="Google Shape;144;p15"/>
          <p:cNvSpPr txBox="1"/>
          <p:nvPr>
            <p:ph type="title"/>
          </p:nvPr>
        </p:nvSpPr>
        <p:spPr>
          <a:xfrm>
            <a:off x="445975" y="367324"/>
            <a:ext cx="5245213" cy="16256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SzPts val="3200"/>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15"/>
          <p:cNvSpPr txBox="1"/>
          <p:nvPr>
            <p:ph idx="1" type="body"/>
          </p:nvPr>
        </p:nvSpPr>
        <p:spPr>
          <a:xfrm>
            <a:off x="6500813" y="367324"/>
            <a:ext cx="5245212" cy="5752489"/>
          </a:xfrm>
          <a:prstGeom prst="rect">
            <a:avLst/>
          </a:prstGeom>
          <a:noFill/>
          <a:ln>
            <a:noFill/>
          </a:ln>
        </p:spPr>
        <p:txBody>
          <a:bodyPr anchorCtr="0" anchor="t" bIns="45700" lIns="0" spcFirstLastPara="1" rIns="0" wrap="square" tIns="45700">
            <a:noAutofit/>
          </a:bodyPr>
          <a:lstStyle>
            <a:lvl1pPr indent="-381000" lvl="0" marL="457200" algn="l">
              <a:lnSpc>
                <a:spcPct val="110000"/>
              </a:lnSpc>
              <a:spcBef>
                <a:spcPts val="1000"/>
              </a:spcBef>
              <a:spcAft>
                <a:spcPts val="0"/>
              </a:spcAft>
              <a:buSzPts val="2400"/>
              <a:buChar char="•"/>
              <a:defRPr sz="3200">
                <a:solidFill>
                  <a:schemeClr val="lt1"/>
                </a:solidFill>
              </a:defRPr>
            </a:lvl1pPr>
            <a:lvl2pPr indent="-355600" lvl="1" marL="914400" algn="l">
              <a:lnSpc>
                <a:spcPct val="110000"/>
              </a:lnSpc>
              <a:spcBef>
                <a:spcPts val="333"/>
              </a:spcBef>
              <a:spcAft>
                <a:spcPts val="0"/>
              </a:spcAft>
              <a:buSzPts val="2000"/>
              <a:buChar char="-"/>
              <a:defRPr sz="2800">
                <a:solidFill>
                  <a:schemeClr val="lt1"/>
                </a:solidFill>
              </a:defRPr>
            </a:lvl2pPr>
            <a:lvl3pPr indent="-342900" lvl="2" marL="1371600" algn="l">
              <a:lnSpc>
                <a:spcPct val="110000"/>
              </a:lnSpc>
              <a:spcBef>
                <a:spcPts val="333"/>
              </a:spcBef>
              <a:spcAft>
                <a:spcPts val="0"/>
              </a:spcAft>
              <a:buSzPts val="1800"/>
              <a:buChar char="•"/>
              <a:defRPr sz="2400">
                <a:solidFill>
                  <a:schemeClr val="lt1"/>
                </a:solidFill>
              </a:defRPr>
            </a:lvl3pPr>
            <a:lvl4pPr indent="-330200" lvl="3" marL="1828800" algn="l">
              <a:lnSpc>
                <a:spcPct val="110000"/>
              </a:lnSpc>
              <a:spcBef>
                <a:spcPts val="250"/>
              </a:spcBef>
              <a:spcAft>
                <a:spcPts val="0"/>
              </a:spcAft>
              <a:buSzPts val="1600"/>
              <a:buChar char="-"/>
              <a:defRPr sz="2000">
                <a:solidFill>
                  <a:schemeClr val="lt1"/>
                </a:solidFill>
              </a:defRPr>
            </a:lvl4pPr>
            <a:lvl5pPr indent="-317500" lvl="4" marL="2286000" algn="l">
              <a:lnSpc>
                <a:spcPct val="110000"/>
              </a:lnSpc>
              <a:spcBef>
                <a:spcPts val="250"/>
              </a:spcBef>
              <a:spcAft>
                <a:spcPts val="0"/>
              </a:spcAft>
              <a:buSzPts val="1400"/>
              <a:buChar char="•"/>
              <a:defRPr sz="1800">
                <a:solidFill>
                  <a:schemeClr val="lt1"/>
                </a:solidFill>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146" name="Google Shape;146;p15"/>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7" name="Google Shape;147;p15"/>
          <p:cNvSpPr/>
          <p:nvPr>
            <p:ph idx="2" type="pic"/>
          </p:nvPr>
        </p:nvSpPr>
        <p:spPr>
          <a:xfrm>
            <a:off x="1" y="2266462"/>
            <a:ext cx="6096000" cy="4591539"/>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hart page">
  <p:cSld name="1_Chart page">
    <p:spTree>
      <p:nvGrpSpPr>
        <p:cNvPr id="1194" name="Shape 1194"/>
        <p:cNvGrpSpPr/>
        <p:nvPr/>
      </p:nvGrpSpPr>
      <p:grpSpPr>
        <a:xfrm>
          <a:off x="0" y="0"/>
          <a:ext cx="0" cy="0"/>
          <a:chOff x="0" y="0"/>
          <a:chExt cx="0" cy="0"/>
        </a:xfrm>
      </p:grpSpPr>
      <p:sp>
        <p:nvSpPr>
          <p:cNvPr id="1195" name="Google Shape;1195;gf31fb77f8f_0_1566"/>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6" name="Google Shape;1196;gf31fb77f8f_0_1566"/>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197" name="Google Shape;1197;gf31fb77f8f_0_1566"/>
          <p:cNvCxnSpPr/>
          <p:nvPr/>
        </p:nvCxnSpPr>
        <p:spPr>
          <a:xfrm>
            <a:off x="445975" y="871042"/>
            <a:ext cx="11231700" cy="0"/>
          </a:xfrm>
          <a:prstGeom prst="straightConnector1">
            <a:avLst/>
          </a:prstGeom>
          <a:noFill/>
          <a:ln cap="flat" cmpd="sng" w="9525">
            <a:solidFill>
              <a:srgbClr val="BCBEC0"/>
            </a:solidFill>
            <a:prstDash val="solid"/>
            <a:round/>
            <a:headEnd len="sm" w="sm" type="none"/>
            <a:tailEnd len="sm" w="sm" type="none"/>
          </a:ln>
        </p:spPr>
      </p:cxnSp>
      <p:sp>
        <p:nvSpPr>
          <p:cNvPr id="1198" name="Google Shape;1198;gf31fb77f8f_0_1566"/>
          <p:cNvSpPr txBox="1"/>
          <p:nvPr>
            <p:ph idx="1" type="body"/>
          </p:nvPr>
        </p:nvSpPr>
        <p:spPr>
          <a:xfrm>
            <a:off x="8867360" y="5432155"/>
            <a:ext cx="2435700" cy="495900"/>
          </a:xfrm>
          <a:prstGeom prst="rect">
            <a:avLst/>
          </a:prstGeom>
          <a:noFill/>
          <a:ln>
            <a:noFill/>
          </a:ln>
        </p:spPr>
        <p:txBody>
          <a:bodyPr anchorCtr="0" anchor="b" bIns="0" lIns="0" spcFirstLastPara="1" rIns="0" wrap="square" tIns="0">
            <a:noAutofit/>
          </a:bodyPr>
          <a:lstStyle>
            <a:lvl1pPr indent="-228600" lvl="0" marL="457200" algn="l">
              <a:lnSpc>
                <a:spcPct val="110000"/>
              </a:lnSpc>
              <a:spcBef>
                <a:spcPts val="500"/>
              </a:spcBef>
              <a:spcAft>
                <a:spcPts val="0"/>
              </a:spcAft>
              <a:buClr>
                <a:srgbClr val="5C5F61"/>
              </a:buClr>
              <a:buSzPts val="1167"/>
              <a:buNone/>
              <a:defRPr sz="1167">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99" name="Google Shape;1199;gf31fb77f8f_0_1566"/>
          <p:cNvCxnSpPr/>
          <p:nvPr/>
        </p:nvCxnSpPr>
        <p:spPr>
          <a:xfrm>
            <a:off x="444500" y="1750751"/>
            <a:ext cx="11231700" cy="0"/>
          </a:xfrm>
          <a:prstGeom prst="straightConnector1">
            <a:avLst/>
          </a:prstGeom>
          <a:noFill/>
          <a:ln cap="flat" cmpd="sng" w="9525">
            <a:solidFill>
              <a:srgbClr val="BCBEC0"/>
            </a:solidFill>
            <a:prstDash val="solid"/>
            <a:round/>
            <a:headEnd len="sm" w="sm" type="none"/>
            <a:tailEnd len="sm" w="sm" type="none"/>
          </a:ln>
        </p:spPr>
      </p:cxnSp>
      <p:sp>
        <p:nvSpPr>
          <p:cNvPr id="1200" name="Google Shape;1200;gf31fb77f8f_0_1566"/>
          <p:cNvSpPr txBox="1"/>
          <p:nvPr>
            <p:ph idx="2" type="subTitle"/>
          </p:nvPr>
        </p:nvSpPr>
        <p:spPr>
          <a:xfrm>
            <a:off x="596485" y="1026777"/>
            <a:ext cx="10706400" cy="593700"/>
          </a:xfrm>
          <a:prstGeom prst="rect">
            <a:avLst/>
          </a:prstGeom>
          <a:noFill/>
          <a:ln>
            <a:noFill/>
          </a:ln>
        </p:spPr>
        <p:txBody>
          <a:bodyPr anchorCtr="0" anchor="t" bIns="45700" lIns="0" spcFirstLastPara="1" rIns="0" wrap="square" tIns="45700">
            <a:noAutofit/>
          </a:bodyPr>
          <a:lstStyle>
            <a:lvl1pPr lvl="0" algn="l">
              <a:lnSpc>
                <a:spcPct val="110000"/>
              </a:lnSpc>
              <a:spcBef>
                <a:spcPts val="500"/>
              </a:spcBef>
              <a:spcAft>
                <a:spcPts val="0"/>
              </a:spcAft>
              <a:buClr>
                <a:schemeClr val="dk1"/>
              </a:buClr>
              <a:buSzPts val="2800"/>
              <a:buNone/>
              <a:defRPr sz="28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o Page">
  <p:cSld name="Bio Page">
    <p:spTree>
      <p:nvGrpSpPr>
        <p:cNvPr id="1201" name="Shape 1201"/>
        <p:cNvGrpSpPr/>
        <p:nvPr/>
      </p:nvGrpSpPr>
      <p:grpSpPr>
        <a:xfrm>
          <a:off x="0" y="0"/>
          <a:ext cx="0" cy="0"/>
          <a:chOff x="0" y="0"/>
          <a:chExt cx="0" cy="0"/>
        </a:xfrm>
      </p:grpSpPr>
      <p:sp>
        <p:nvSpPr>
          <p:cNvPr id="1202" name="Google Shape;1202;gf31fb77f8f_0_1573"/>
          <p:cNvSpPr/>
          <p:nvPr>
            <p:ph idx="2" type="pic"/>
          </p:nvPr>
        </p:nvSpPr>
        <p:spPr>
          <a:xfrm>
            <a:off x="6096000" y="0"/>
            <a:ext cx="6096000" cy="6858000"/>
          </a:xfrm>
          <a:prstGeom prst="rect">
            <a:avLst/>
          </a:prstGeom>
          <a:noFill/>
          <a:ln>
            <a:noFill/>
          </a:ln>
        </p:spPr>
      </p:sp>
      <p:sp>
        <p:nvSpPr>
          <p:cNvPr id="1203" name="Google Shape;1203;gf31fb77f8f_0_1573"/>
          <p:cNvSpPr txBox="1"/>
          <p:nvPr>
            <p:ph type="title"/>
          </p:nvPr>
        </p:nvSpPr>
        <p:spPr>
          <a:xfrm>
            <a:off x="1614716" y="1215572"/>
            <a:ext cx="4027800" cy="17379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5C5F61"/>
              </a:buClr>
              <a:buSzPts val="3333"/>
              <a:buFont typeface="Arial"/>
              <a:buNone/>
              <a:defRPr b="0" sz="3333">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4" name="Google Shape;1204;gf31fb77f8f_0_1573"/>
          <p:cNvSpPr txBox="1"/>
          <p:nvPr>
            <p:ph idx="1" type="body"/>
          </p:nvPr>
        </p:nvSpPr>
        <p:spPr>
          <a:xfrm>
            <a:off x="956353" y="4014110"/>
            <a:ext cx="4686000" cy="20922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500"/>
              <a:buNone/>
              <a:defRPr sz="1500"/>
            </a:lvl1pPr>
            <a:lvl2pPr indent="-228600" lvl="1" marL="914400" algn="l">
              <a:lnSpc>
                <a:spcPct val="110000"/>
              </a:lnSpc>
              <a:spcBef>
                <a:spcPts val="333"/>
              </a:spcBef>
              <a:spcAft>
                <a:spcPts val="0"/>
              </a:spcAft>
              <a:buClr>
                <a:schemeClr val="dk1"/>
              </a:buClr>
              <a:buSzPts val="1500"/>
              <a:buNone/>
              <a:defRPr sz="1500"/>
            </a:lvl2pPr>
            <a:lvl3pPr indent="-228600" lvl="2" marL="1371600" algn="l">
              <a:lnSpc>
                <a:spcPct val="110000"/>
              </a:lnSpc>
              <a:spcBef>
                <a:spcPts val="333"/>
              </a:spcBef>
              <a:spcAft>
                <a:spcPts val="0"/>
              </a:spcAft>
              <a:buClr>
                <a:schemeClr val="dk1"/>
              </a:buClr>
              <a:buSzPts val="1500"/>
              <a:buNone/>
              <a:defRPr sz="1500"/>
            </a:lvl3pPr>
            <a:lvl4pPr indent="-228600" lvl="3" marL="1828800" algn="l">
              <a:lnSpc>
                <a:spcPct val="110000"/>
              </a:lnSpc>
              <a:spcBef>
                <a:spcPts val="250"/>
              </a:spcBef>
              <a:spcAft>
                <a:spcPts val="0"/>
              </a:spcAft>
              <a:buClr>
                <a:schemeClr val="dk1"/>
              </a:buClr>
              <a:buSzPts val="1500"/>
              <a:buNone/>
              <a:defRPr sz="1500"/>
            </a:lvl4pPr>
            <a:lvl5pPr indent="-228600" lvl="4" marL="2286000" algn="l">
              <a:lnSpc>
                <a:spcPct val="110000"/>
              </a:lnSpc>
              <a:spcBef>
                <a:spcPts val="250"/>
              </a:spcBef>
              <a:spcAft>
                <a:spcPts val="0"/>
              </a:spcAft>
              <a:buClr>
                <a:schemeClr val="dk1"/>
              </a:buClr>
              <a:buSzPts val="1500"/>
              <a:buNone/>
              <a:defRPr sz="15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205" name="Google Shape;1205;gf31fb77f8f_0_1573"/>
          <p:cNvPicPr preferRelativeResize="0"/>
          <p:nvPr/>
        </p:nvPicPr>
        <p:blipFill rotWithShape="1">
          <a:blip r:embed="rId2">
            <a:alphaModFix/>
          </a:blip>
          <a:srcRect b="0" l="0" r="0" t="0"/>
          <a:stretch/>
        </p:blipFill>
        <p:spPr>
          <a:xfrm>
            <a:off x="1101493" y="2485572"/>
            <a:ext cx="385472" cy="392528"/>
          </a:xfrm>
          <a:prstGeom prst="rect">
            <a:avLst/>
          </a:prstGeom>
          <a:noFill/>
          <a:ln>
            <a:noFill/>
          </a:ln>
        </p:spPr>
      </p:pic>
      <p:cxnSp>
        <p:nvCxnSpPr>
          <p:cNvPr id="1206" name="Google Shape;1206;gf31fb77f8f_0_1573"/>
          <p:cNvCxnSpPr/>
          <p:nvPr/>
        </p:nvCxnSpPr>
        <p:spPr>
          <a:xfrm>
            <a:off x="956353" y="3156858"/>
            <a:ext cx="4613400" cy="0"/>
          </a:xfrm>
          <a:prstGeom prst="straightConnector1">
            <a:avLst/>
          </a:prstGeom>
          <a:noFill/>
          <a:ln cap="flat" cmpd="sng" w="9525">
            <a:solidFill>
              <a:srgbClr val="808285"/>
            </a:solidFill>
            <a:prstDash val="solid"/>
            <a:round/>
            <a:headEnd len="sm" w="sm" type="none"/>
            <a:tailEnd len="sm" w="sm" type="none"/>
          </a:ln>
        </p:spPr>
      </p:cxnSp>
      <p:cxnSp>
        <p:nvCxnSpPr>
          <p:cNvPr id="1207" name="Google Shape;1207;gf31fb77f8f_0_1573"/>
          <p:cNvCxnSpPr/>
          <p:nvPr/>
        </p:nvCxnSpPr>
        <p:spPr>
          <a:xfrm>
            <a:off x="956353" y="3864429"/>
            <a:ext cx="4613400" cy="0"/>
          </a:xfrm>
          <a:prstGeom prst="straightConnector1">
            <a:avLst/>
          </a:prstGeom>
          <a:noFill/>
          <a:ln cap="flat" cmpd="sng" w="9525">
            <a:solidFill>
              <a:srgbClr val="808285"/>
            </a:solidFill>
            <a:prstDash val="solid"/>
            <a:round/>
            <a:headEnd len="sm" w="sm" type="none"/>
            <a:tailEnd len="sm" w="sm" type="none"/>
          </a:ln>
        </p:spPr>
      </p:cxnSp>
      <p:sp>
        <p:nvSpPr>
          <p:cNvPr id="1208" name="Google Shape;1208;gf31fb77f8f_0_1573"/>
          <p:cNvSpPr txBox="1"/>
          <p:nvPr>
            <p:ph idx="3" type="body"/>
          </p:nvPr>
        </p:nvSpPr>
        <p:spPr>
          <a:xfrm>
            <a:off x="956353" y="3156858"/>
            <a:ext cx="4686000" cy="687900"/>
          </a:xfrm>
          <a:prstGeom prst="rect">
            <a:avLst/>
          </a:prstGeom>
          <a:noFill/>
          <a:ln>
            <a:noFill/>
          </a:ln>
        </p:spPr>
        <p:txBody>
          <a:bodyPr anchorCtr="0" anchor="ctr" bIns="45700" lIns="0" spcFirstLastPara="1" rIns="0" wrap="square" tIns="45700">
            <a:noAutofit/>
          </a:bodyPr>
          <a:lstStyle>
            <a:lvl1pPr indent="-228600" lvl="0" marL="457200" algn="l">
              <a:lnSpc>
                <a:spcPct val="110000"/>
              </a:lnSpc>
              <a:spcBef>
                <a:spcPts val="500"/>
              </a:spcBef>
              <a:spcAft>
                <a:spcPts val="0"/>
              </a:spcAft>
              <a:buClr>
                <a:srgbClr val="808285"/>
              </a:buClr>
              <a:buSzPts val="2000"/>
              <a:buNone/>
              <a:defRPr sz="2000">
                <a:solidFill>
                  <a:srgbClr val="808285"/>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9" name="Google Shape;1209;gf31fb77f8f_0_1573"/>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Page 2">
  <p:cSld name="Stats Page 2">
    <p:spTree>
      <p:nvGrpSpPr>
        <p:cNvPr id="1210" name="Shape 1210"/>
        <p:cNvGrpSpPr/>
        <p:nvPr/>
      </p:nvGrpSpPr>
      <p:grpSpPr>
        <a:xfrm>
          <a:off x="0" y="0"/>
          <a:ext cx="0" cy="0"/>
          <a:chOff x="0" y="0"/>
          <a:chExt cx="0" cy="0"/>
        </a:xfrm>
      </p:grpSpPr>
      <p:sp>
        <p:nvSpPr>
          <p:cNvPr id="1211" name="Google Shape;1211;gf31fb77f8f_0_1582"/>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212" name="Google Shape;1212;gf31fb77f8f_0_1582"/>
          <p:cNvCxnSpPr/>
          <p:nvPr/>
        </p:nvCxnSpPr>
        <p:spPr>
          <a:xfrm>
            <a:off x="445975" y="1397000"/>
            <a:ext cx="4268100" cy="0"/>
          </a:xfrm>
          <a:prstGeom prst="straightConnector1">
            <a:avLst/>
          </a:prstGeom>
          <a:noFill/>
          <a:ln cap="flat" cmpd="sng" w="9525">
            <a:solidFill>
              <a:srgbClr val="BCBEC0"/>
            </a:solidFill>
            <a:prstDash val="solid"/>
            <a:round/>
            <a:headEnd len="sm" w="sm" type="none"/>
            <a:tailEnd len="sm" w="sm" type="none"/>
          </a:ln>
        </p:spPr>
      </p:cxnSp>
      <p:sp>
        <p:nvSpPr>
          <p:cNvPr id="1213" name="Google Shape;1213;gf31fb77f8f_0_1582"/>
          <p:cNvSpPr txBox="1"/>
          <p:nvPr>
            <p:ph idx="1" type="body"/>
          </p:nvPr>
        </p:nvSpPr>
        <p:spPr>
          <a:xfrm>
            <a:off x="8265199" y="562429"/>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6000"/>
              <a:buNone/>
              <a:defRPr b="1" i="0" sz="6000">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4" name="Google Shape;1214;gf31fb77f8f_0_1582"/>
          <p:cNvSpPr txBox="1"/>
          <p:nvPr>
            <p:ph idx="2" type="body"/>
          </p:nvPr>
        </p:nvSpPr>
        <p:spPr>
          <a:xfrm>
            <a:off x="5035771" y="562429"/>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6000"/>
              <a:buNone/>
              <a:defRPr b="1" i="0" sz="6000">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5" name="Google Shape;1215;gf31fb77f8f_0_1582"/>
          <p:cNvSpPr txBox="1"/>
          <p:nvPr>
            <p:ph idx="3" type="body"/>
          </p:nvPr>
        </p:nvSpPr>
        <p:spPr>
          <a:xfrm>
            <a:off x="8265199" y="3011716"/>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6000"/>
              <a:buNone/>
              <a:defRPr b="1" i="0" sz="6000">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6" name="Google Shape;1216;gf31fb77f8f_0_1582"/>
          <p:cNvSpPr txBox="1"/>
          <p:nvPr>
            <p:ph idx="4" type="body"/>
          </p:nvPr>
        </p:nvSpPr>
        <p:spPr>
          <a:xfrm>
            <a:off x="5035771" y="3011716"/>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6000"/>
              <a:buNone/>
              <a:defRPr b="1" i="0" sz="6000">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7" name="Google Shape;1217;gf31fb77f8f_0_1582"/>
          <p:cNvSpPr txBox="1"/>
          <p:nvPr>
            <p:ph type="title"/>
          </p:nvPr>
        </p:nvSpPr>
        <p:spPr>
          <a:xfrm>
            <a:off x="445976" y="203249"/>
            <a:ext cx="4228200" cy="11517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8" name="Google Shape;1218;gf31fb77f8f_0_1582"/>
          <p:cNvSpPr txBox="1"/>
          <p:nvPr>
            <p:ph idx="5" type="body"/>
          </p:nvPr>
        </p:nvSpPr>
        <p:spPr>
          <a:xfrm>
            <a:off x="445974" y="1518617"/>
            <a:ext cx="4228200" cy="35967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400"/>
              <a:buNone/>
              <a:defRPr sz="24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9" name="Google Shape;1219;gf31fb77f8f_0_1582"/>
          <p:cNvSpPr txBox="1"/>
          <p:nvPr>
            <p:ph idx="6" type="body"/>
          </p:nvPr>
        </p:nvSpPr>
        <p:spPr>
          <a:xfrm>
            <a:off x="8278463" y="1355033"/>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0" name="Google Shape;1220;gf31fb77f8f_0_1582"/>
          <p:cNvSpPr txBox="1"/>
          <p:nvPr>
            <p:ph idx="7" type="body"/>
          </p:nvPr>
        </p:nvSpPr>
        <p:spPr>
          <a:xfrm>
            <a:off x="5049034" y="1355033"/>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1" name="Google Shape;1221;gf31fb77f8f_0_1582"/>
          <p:cNvSpPr txBox="1"/>
          <p:nvPr>
            <p:ph idx="8" type="body"/>
          </p:nvPr>
        </p:nvSpPr>
        <p:spPr>
          <a:xfrm>
            <a:off x="8278463" y="3804320"/>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2" name="Google Shape;1222;gf31fb77f8f_0_1582"/>
          <p:cNvSpPr txBox="1"/>
          <p:nvPr>
            <p:ph idx="9" type="body"/>
          </p:nvPr>
        </p:nvSpPr>
        <p:spPr>
          <a:xfrm>
            <a:off x="5049034" y="3804320"/>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Page 3">
  <p:cSld name="Stats Page 3">
    <p:spTree>
      <p:nvGrpSpPr>
        <p:cNvPr id="1223" name="Shape 1223"/>
        <p:cNvGrpSpPr/>
        <p:nvPr/>
      </p:nvGrpSpPr>
      <p:grpSpPr>
        <a:xfrm>
          <a:off x="0" y="0"/>
          <a:ext cx="0" cy="0"/>
          <a:chOff x="0" y="0"/>
          <a:chExt cx="0" cy="0"/>
        </a:xfrm>
      </p:grpSpPr>
      <p:sp>
        <p:nvSpPr>
          <p:cNvPr id="1224" name="Google Shape;1224;gf31fb77f8f_0_1595"/>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25" name="Google Shape;1225;gf31fb77f8f_0_1595"/>
          <p:cNvSpPr txBox="1"/>
          <p:nvPr>
            <p:ph idx="1" type="body"/>
          </p:nvPr>
        </p:nvSpPr>
        <p:spPr>
          <a:xfrm>
            <a:off x="8265199" y="562429"/>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0785F2"/>
              </a:buClr>
              <a:buSzPts val="6000"/>
              <a:buNone/>
              <a:defRPr b="1" i="0" sz="6000">
                <a:solidFill>
                  <a:srgbClr val="0785F2"/>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6" name="Google Shape;1226;gf31fb77f8f_0_1595"/>
          <p:cNvSpPr txBox="1"/>
          <p:nvPr>
            <p:ph idx="2" type="body"/>
          </p:nvPr>
        </p:nvSpPr>
        <p:spPr>
          <a:xfrm>
            <a:off x="5035771" y="562429"/>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0785F2"/>
              </a:buClr>
              <a:buSzPts val="6000"/>
              <a:buNone/>
              <a:defRPr b="1" i="0" sz="6000">
                <a:solidFill>
                  <a:srgbClr val="0785F2"/>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7" name="Google Shape;1227;gf31fb77f8f_0_1595"/>
          <p:cNvSpPr txBox="1"/>
          <p:nvPr>
            <p:ph idx="3" type="body"/>
          </p:nvPr>
        </p:nvSpPr>
        <p:spPr>
          <a:xfrm>
            <a:off x="8265199" y="3011716"/>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0785F2"/>
              </a:buClr>
              <a:buSzPts val="6000"/>
              <a:buNone/>
              <a:defRPr b="1" i="0" sz="6000">
                <a:solidFill>
                  <a:srgbClr val="0785F2"/>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8" name="Google Shape;1228;gf31fb77f8f_0_1595"/>
          <p:cNvSpPr txBox="1"/>
          <p:nvPr>
            <p:ph idx="4" type="body"/>
          </p:nvPr>
        </p:nvSpPr>
        <p:spPr>
          <a:xfrm>
            <a:off x="5035771" y="3011716"/>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0785F2"/>
              </a:buClr>
              <a:buSzPts val="6000"/>
              <a:buNone/>
              <a:defRPr b="1" i="0" sz="6000">
                <a:solidFill>
                  <a:srgbClr val="0785F2"/>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29" name="Google Shape;1229;gf31fb77f8f_0_1595"/>
          <p:cNvCxnSpPr/>
          <p:nvPr/>
        </p:nvCxnSpPr>
        <p:spPr>
          <a:xfrm>
            <a:off x="445975" y="1397000"/>
            <a:ext cx="4268100" cy="0"/>
          </a:xfrm>
          <a:prstGeom prst="straightConnector1">
            <a:avLst/>
          </a:prstGeom>
          <a:noFill/>
          <a:ln cap="flat" cmpd="sng" w="9525">
            <a:solidFill>
              <a:srgbClr val="BCBEC0"/>
            </a:solidFill>
            <a:prstDash val="solid"/>
            <a:round/>
            <a:headEnd len="sm" w="sm" type="none"/>
            <a:tailEnd len="sm" w="sm" type="none"/>
          </a:ln>
        </p:spPr>
      </p:cxnSp>
      <p:sp>
        <p:nvSpPr>
          <p:cNvPr id="1230" name="Google Shape;1230;gf31fb77f8f_0_1595"/>
          <p:cNvSpPr txBox="1"/>
          <p:nvPr>
            <p:ph type="title"/>
          </p:nvPr>
        </p:nvSpPr>
        <p:spPr>
          <a:xfrm>
            <a:off x="445976" y="203249"/>
            <a:ext cx="4228200" cy="11517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1" name="Google Shape;1231;gf31fb77f8f_0_1595"/>
          <p:cNvSpPr txBox="1"/>
          <p:nvPr>
            <p:ph idx="5" type="body"/>
          </p:nvPr>
        </p:nvSpPr>
        <p:spPr>
          <a:xfrm>
            <a:off x="445974" y="1518617"/>
            <a:ext cx="4228200" cy="35967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400"/>
              <a:buNone/>
              <a:defRPr sz="24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2" name="Google Shape;1232;gf31fb77f8f_0_1595"/>
          <p:cNvSpPr txBox="1"/>
          <p:nvPr>
            <p:ph idx="6" type="body"/>
          </p:nvPr>
        </p:nvSpPr>
        <p:spPr>
          <a:xfrm>
            <a:off x="8278463" y="1355033"/>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3" name="Google Shape;1233;gf31fb77f8f_0_1595"/>
          <p:cNvSpPr txBox="1"/>
          <p:nvPr>
            <p:ph idx="7" type="body"/>
          </p:nvPr>
        </p:nvSpPr>
        <p:spPr>
          <a:xfrm>
            <a:off x="5049034" y="1355033"/>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4" name="Google Shape;1234;gf31fb77f8f_0_1595"/>
          <p:cNvSpPr txBox="1"/>
          <p:nvPr>
            <p:ph idx="8" type="body"/>
          </p:nvPr>
        </p:nvSpPr>
        <p:spPr>
          <a:xfrm>
            <a:off x="8278463" y="3804320"/>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5" name="Google Shape;1235;gf31fb77f8f_0_1595"/>
          <p:cNvSpPr txBox="1"/>
          <p:nvPr>
            <p:ph idx="9" type="body"/>
          </p:nvPr>
        </p:nvSpPr>
        <p:spPr>
          <a:xfrm>
            <a:off x="5049034" y="3804320"/>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Page 4">
  <p:cSld name="Stats Page 4">
    <p:spTree>
      <p:nvGrpSpPr>
        <p:cNvPr id="1236" name="Shape 1236"/>
        <p:cNvGrpSpPr/>
        <p:nvPr/>
      </p:nvGrpSpPr>
      <p:grpSpPr>
        <a:xfrm>
          <a:off x="0" y="0"/>
          <a:ext cx="0" cy="0"/>
          <a:chOff x="0" y="0"/>
          <a:chExt cx="0" cy="0"/>
        </a:xfrm>
      </p:grpSpPr>
      <p:sp>
        <p:nvSpPr>
          <p:cNvPr id="1237" name="Google Shape;1237;gf31fb77f8f_0_1608"/>
          <p:cNvSpPr txBox="1"/>
          <p:nvPr>
            <p:ph type="title"/>
          </p:nvPr>
        </p:nvSpPr>
        <p:spPr>
          <a:xfrm>
            <a:off x="445976" y="203249"/>
            <a:ext cx="4228200" cy="11517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8" name="Google Shape;1238;gf31fb77f8f_0_1608"/>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39" name="Google Shape;1239;gf31fb77f8f_0_1608"/>
          <p:cNvSpPr txBox="1"/>
          <p:nvPr>
            <p:ph idx="1" type="body"/>
          </p:nvPr>
        </p:nvSpPr>
        <p:spPr>
          <a:xfrm>
            <a:off x="445974" y="1518617"/>
            <a:ext cx="4228200" cy="35967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400"/>
              <a:buNone/>
              <a:defRPr sz="24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0" name="Google Shape;1240;gf31fb77f8f_0_1608"/>
          <p:cNvSpPr txBox="1"/>
          <p:nvPr>
            <p:ph idx="2" type="body"/>
          </p:nvPr>
        </p:nvSpPr>
        <p:spPr>
          <a:xfrm>
            <a:off x="8278463" y="1355033"/>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1" name="Google Shape;1241;gf31fb77f8f_0_1608"/>
          <p:cNvSpPr txBox="1"/>
          <p:nvPr>
            <p:ph idx="3" type="body"/>
          </p:nvPr>
        </p:nvSpPr>
        <p:spPr>
          <a:xfrm>
            <a:off x="8265199" y="562429"/>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30F298"/>
              </a:buClr>
              <a:buSzPts val="6000"/>
              <a:buNone/>
              <a:defRPr b="1" i="0" sz="6000">
                <a:solidFill>
                  <a:srgbClr val="30F29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2" name="Google Shape;1242;gf31fb77f8f_0_1608"/>
          <p:cNvSpPr txBox="1"/>
          <p:nvPr>
            <p:ph idx="4" type="body"/>
          </p:nvPr>
        </p:nvSpPr>
        <p:spPr>
          <a:xfrm>
            <a:off x="5049034" y="1355033"/>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3" name="Google Shape;1243;gf31fb77f8f_0_1608"/>
          <p:cNvSpPr txBox="1"/>
          <p:nvPr>
            <p:ph idx="5" type="body"/>
          </p:nvPr>
        </p:nvSpPr>
        <p:spPr>
          <a:xfrm>
            <a:off x="5035771" y="562429"/>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30F298"/>
              </a:buClr>
              <a:buSzPts val="6000"/>
              <a:buNone/>
              <a:defRPr b="1" i="0" sz="6000">
                <a:solidFill>
                  <a:srgbClr val="30F29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4" name="Google Shape;1244;gf31fb77f8f_0_1608"/>
          <p:cNvSpPr txBox="1"/>
          <p:nvPr>
            <p:ph idx="6" type="body"/>
          </p:nvPr>
        </p:nvSpPr>
        <p:spPr>
          <a:xfrm>
            <a:off x="8278463" y="3804320"/>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5" name="Google Shape;1245;gf31fb77f8f_0_1608"/>
          <p:cNvSpPr txBox="1"/>
          <p:nvPr>
            <p:ph idx="7" type="body"/>
          </p:nvPr>
        </p:nvSpPr>
        <p:spPr>
          <a:xfrm>
            <a:off x="8265199" y="3011716"/>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30F298"/>
              </a:buClr>
              <a:buSzPts val="6000"/>
              <a:buNone/>
              <a:defRPr b="1" i="0" sz="6000">
                <a:solidFill>
                  <a:srgbClr val="30F29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6" name="Google Shape;1246;gf31fb77f8f_0_1608"/>
          <p:cNvSpPr txBox="1"/>
          <p:nvPr>
            <p:ph idx="8" type="body"/>
          </p:nvPr>
        </p:nvSpPr>
        <p:spPr>
          <a:xfrm>
            <a:off x="5049034" y="3804320"/>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7" name="Google Shape;1247;gf31fb77f8f_0_1608"/>
          <p:cNvSpPr txBox="1"/>
          <p:nvPr>
            <p:ph idx="9" type="body"/>
          </p:nvPr>
        </p:nvSpPr>
        <p:spPr>
          <a:xfrm>
            <a:off x="5035771" y="3011716"/>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30F298"/>
              </a:buClr>
              <a:buSzPts val="6000"/>
              <a:buNone/>
              <a:defRPr b="1" i="0" sz="6000">
                <a:solidFill>
                  <a:srgbClr val="30F29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48" name="Google Shape;1248;gf31fb77f8f_0_1608"/>
          <p:cNvCxnSpPr/>
          <p:nvPr/>
        </p:nvCxnSpPr>
        <p:spPr>
          <a:xfrm>
            <a:off x="445975" y="1397000"/>
            <a:ext cx="4268100"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Page 5">
  <p:cSld name="Stats Page 5">
    <p:spTree>
      <p:nvGrpSpPr>
        <p:cNvPr id="1249" name="Shape 1249"/>
        <p:cNvGrpSpPr/>
        <p:nvPr/>
      </p:nvGrpSpPr>
      <p:grpSpPr>
        <a:xfrm>
          <a:off x="0" y="0"/>
          <a:ext cx="0" cy="0"/>
          <a:chOff x="0" y="0"/>
          <a:chExt cx="0" cy="0"/>
        </a:xfrm>
      </p:grpSpPr>
      <p:sp>
        <p:nvSpPr>
          <p:cNvPr id="1250" name="Google Shape;1250;gf31fb77f8f_0_1621"/>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51" name="Google Shape;1251;gf31fb77f8f_0_1621"/>
          <p:cNvSpPr txBox="1"/>
          <p:nvPr>
            <p:ph idx="1" type="body"/>
          </p:nvPr>
        </p:nvSpPr>
        <p:spPr>
          <a:xfrm>
            <a:off x="8265199" y="562429"/>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FFC628"/>
              </a:buClr>
              <a:buSzPts val="6000"/>
              <a:buNone/>
              <a:defRPr b="1" i="0" sz="6000">
                <a:solidFill>
                  <a:srgbClr val="FFC62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2" name="Google Shape;1252;gf31fb77f8f_0_1621"/>
          <p:cNvSpPr txBox="1"/>
          <p:nvPr>
            <p:ph idx="2" type="body"/>
          </p:nvPr>
        </p:nvSpPr>
        <p:spPr>
          <a:xfrm>
            <a:off x="5035771" y="562429"/>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FFC628"/>
              </a:buClr>
              <a:buSzPts val="6000"/>
              <a:buNone/>
              <a:defRPr b="1" i="0" sz="6000">
                <a:solidFill>
                  <a:srgbClr val="FFC62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3" name="Google Shape;1253;gf31fb77f8f_0_1621"/>
          <p:cNvSpPr txBox="1"/>
          <p:nvPr>
            <p:ph idx="3" type="body"/>
          </p:nvPr>
        </p:nvSpPr>
        <p:spPr>
          <a:xfrm>
            <a:off x="8265199" y="3011716"/>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FFC628"/>
              </a:buClr>
              <a:buSzPts val="6000"/>
              <a:buNone/>
              <a:defRPr b="1" i="0" sz="6000">
                <a:solidFill>
                  <a:srgbClr val="FFC62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4" name="Google Shape;1254;gf31fb77f8f_0_1621"/>
          <p:cNvSpPr txBox="1"/>
          <p:nvPr>
            <p:ph idx="4" type="body"/>
          </p:nvPr>
        </p:nvSpPr>
        <p:spPr>
          <a:xfrm>
            <a:off x="5035771" y="3011716"/>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FFC628"/>
              </a:buClr>
              <a:buSzPts val="6000"/>
              <a:buNone/>
              <a:defRPr b="1" i="0" sz="6000">
                <a:solidFill>
                  <a:srgbClr val="FFC62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55" name="Google Shape;1255;gf31fb77f8f_0_1621"/>
          <p:cNvCxnSpPr/>
          <p:nvPr/>
        </p:nvCxnSpPr>
        <p:spPr>
          <a:xfrm>
            <a:off x="445975" y="1397000"/>
            <a:ext cx="4268100" cy="0"/>
          </a:xfrm>
          <a:prstGeom prst="straightConnector1">
            <a:avLst/>
          </a:prstGeom>
          <a:noFill/>
          <a:ln cap="flat" cmpd="sng" w="9525">
            <a:solidFill>
              <a:srgbClr val="BCBEC0"/>
            </a:solidFill>
            <a:prstDash val="solid"/>
            <a:round/>
            <a:headEnd len="sm" w="sm" type="none"/>
            <a:tailEnd len="sm" w="sm" type="none"/>
          </a:ln>
        </p:spPr>
      </p:cxnSp>
      <p:sp>
        <p:nvSpPr>
          <p:cNvPr id="1256" name="Google Shape;1256;gf31fb77f8f_0_1621"/>
          <p:cNvSpPr txBox="1"/>
          <p:nvPr>
            <p:ph type="title"/>
          </p:nvPr>
        </p:nvSpPr>
        <p:spPr>
          <a:xfrm>
            <a:off x="445976" y="203249"/>
            <a:ext cx="4228200" cy="11517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7" name="Google Shape;1257;gf31fb77f8f_0_1621"/>
          <p:cNvSpPr txBox="1"/>
          <p:nvPr>
            <p:ph idx="5" type="body"/>
          </p:nvPr>
        </p:nvSpPr>
        <p:spPr>
          <a:xfrm>
            <a:off x="445974" y="1518617"/>
            <a:ext cx="4228200" cy="35967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400"/>
              <a:buNone/>
              <a:defRPr sz="24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8" name="Google Shape;1258;gf31fb77f8f_0_1621"/>
          <p:cNvSpPr txBox="1"/>
          <p:nvPr>
            <p:ph idx="6" type="body"/>
          </p:nvPr>
        </p:nvSpPr>
        <p:spPr>
          <a:xfrm>
            <a:off x="8278463" y="1355033"/>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9" name="Google Shape;1259;gf31fb77f8f_0_1621"/>
          <p:cNvSpPr txBox="1"/>
          <p:nvPr>
            <p:ph idx="7" type="body"/>
          </p:nvPr>
        </p:nvSpPr>
        <p:spPr>
          <a:xfrm>
            <a:off x="5049034" y="1355033"/>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0" name="Google Shape;1260;gf31fb77f8f_0_1621"/>
          <p:cNvSpPr txBox="1"/>
          <p:nvPr>
            <p:ph idx="8" type="body"/>
          </p:nvPr>
        </p:nvSpPr>
        <p:spPr>
          <a:xfrm>
            <a:off x="8278463" y="3804320"/>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1" name="Google Shape;1261;gf31fb77f8f_0_1621"/>
          <p:cNvSpPr txBox="1"/>
          <p:nvPr>
            <p:ph idx="9" type="body"/>
          </p:nvPr>
        </p:nvSpPr>
        <p:spPr>
          <a:xfrm>
            <a:off x="5049034" y="3804320"/>
            <a:ext cx="2867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1">
  <p:cSld name="Info slide 1">
    <p:spTree>
      <p:nvGrpSpPr>
        <p:cNvPr id="1262" name="Shape 1262"/>
        <p:cNvGrpSpPr/>
        <p:nvPr/>
      </p:nvGrpSpPr>
      <p:grpSpPr>
        <a:xfrm>
          <a:off x="0" y="0"/>
          <a:ext cx="0" cy="0"/>
          <a:chOff x="0" y="0"/>
          <a:chExt cx="0" cy="0"/>
        </a:xfrm>
      </p:grpSpPr>
      <p:sp>
        <p:nvSpPr>
          <p:cNvPr id="1263" name="Google Shape;1263;gf31fb77f8f_0_1634"/>
          <p:cNvSpPr txBox="1"/>
          <p:nvPr>
            <p:ph type="title"/>
          </p:nvPr>
        </p:nvSpPr>
        <p:spPr>
          <a:xfrm>
            <a:off x="603250" y="97198"/>
            <a:ext cx="10699800" cy="7602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Arial"/>
              <a:buNone/>
              <a:defRPr b="0"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4" name="Google Shape;1264;gf31fb77f8f_0_1634"/>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265" name="Google Shape;1265;gf31fb77f8f_0_1634"/>
          <p:cNvCxnSpPr/>
          <p:nvPr/>
        </p:nvCxnSpPr>
        <p:spPr>
          <a:xfrm>
            <a:off x="445975" y="870489"/>
            <a:ext cx="11231700" cy="0"/>
          </a:xfrm>
          <a:prstGeom prst="straightConnector1">
            <a:avLst/>
          </a:prstGeom>
          <a:noFill/>
          <a:ln cap="flat" cmpd="sng" w="9525">
            <a:solidFill>
              <a:srgbClr val="BCBEC0"/>
            </a:solidFill>
            <a:prstDash val="solid"/>
            <a:round/>
            <a:headEnd len="sm" w="sm" type="none"/>
            <a:tailEnd len="sm" w="sm" type="none"/>
          </a:ln>
        </p:spPr>
      </p:cxnSp>
      <p:sp>
        <p:nvSpPr>
          <p:cNvPr id="1266" name="Google Shape;1266;gf31fb77f8f_0_1634"/>
          <p:cNvSpPr txBox="1"/>
          <p:nvPr>
            <p:ph idx="1" type="body"/>
          </p:nvPr>
        </p:nvSpPr>
        <p:spPr>
          <a:xfrm>
            <a:off x="608017" y="2193949"/>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7" name="Google Shape;1267;gf31fb77f8f_0_1634"/>
          <p:cNvSpPr txBox="1"/>
          <p:nvPr>
            <p:ph idx="2" type="body"/>
          </p:nvPr>
        </p:nvSpPr>
        <p:spPr>
          <a:xfrm>
            <a:off x="608017" y="1401346"/>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8" name="Google Shape;1268;gf31fb77f8f_0_1634"/>
          <p:cNvSpPr txBox="1"/>
          <p:nvPr>
            <p:ph idx="3" type="body"/>
          </p:nvPr>
        </p:nvSpPr>
        <p:spPr>
          <a:xfrm>
            <a:off x="4579654" y="2193949"/>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9" name="Google Shape;1269;gf31fb77f8f_0_1634"/>
          <p:cNvSpPr txBox="1"/>
          <p:nvPr>
            <p:ph idx="4" type="body"/>
          </p:nvPr>
        </p:nvSpPr>
        <p:spPr>
          <a:xfrm>
            <a:off x="4579654" y="1401346"/>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0" name="Google Shape;1270;gf31fb77f8f_0_1634"/>
          <p:cNvSpPr txBox="1"/>
          <p:nvPr>
            <p:ph idx="5" type="body"/>
          </p:nvPr>
        </p:nvSpPr>
        <p:spPr>
          <a:xfrm>
            <a:off x="8406891" y="2193949"/>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1" name="Google Shape;1271;gf31fb77f8f_0_1634"/>
          <p:cNvSpPr txBox="1"/>
          <p:nvPr>
            <p:ph idx="6" type="body"/>
          </p:nvPr>
        </p:nvSpPr>
        <p:spPr>
          <a:xfrm>
            <a:off x="8406891" y="1401346"/>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2" name="Google Shape;1272;gf31fb77f8f_0_1634"/>
          <p:cNvSpPr txBox="1"/>
          <p:nvPr>
            <p:ph idx="7" type="body"/>
          </p:nvPr>
        </p:nvSpPr>
        <p:spPr>
          <a:xfrm>
            <a:off x="608017" y="4634165"/>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3" name="Google Shape;1273;gf31fb77f8f_0_1634"/>
          <p:cNvSpPr txBox="1"/>
          <p:nvPr>
            <p:ph idx="8" type="body"/>
          </p:nvPr>
        </p:nvSpPr>
        <p:spPr>
          <a:xfrm>
            <a:off x="608017" y="3841561"/>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4" name="Google Shape;1274;gf31fb77f8f_0_1634"/>
          <p:cNvSpPr txBox="1"/>
          <p:nvPr>
            <p:ph idx="9" type="body"/>
          </p:nvPr>
        </p:nvSpPr>
        <p:spPr>
          <a:xfrm>
            <a:off x="4579654" y="4634165"/>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5" name="Google Shape;1275;gf31fb77f8f_0_1634"/>
          <p:cNvSpPr txBox="1"/>
          <p:nvPr>
            <p:ph idx="13" type="body"/>
          </p:nvPr>
        </p:nvSpPr>
        <p:spPr>
          <a:xfrm>
            <a:off x="4579654" y="3841561"/>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6" name="Google Shape;1276;gf31fb77f8f_0_1634"/>
          <p:cNvSpPr txBox="1"/>
          <p:nvPr>
            <p:ph idx="14" type="body"/>
          </p:nvPr>
        </p:nvSpPr>
        <p:spPr>
          <a:xfrm>
            <a:off x="8406891" y="4634165"/>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7" name="Google Shape;1277;gf31fb77f8f_0_1634"/>
          <p:cNvSpPr txBox="1"/>
          <p:nvPr>
            <p:ph idx="15" type="body"/>
          </p:nvPr>
        </p:nvSpPr>
        <p:spPr>
          <a:xfrm>
            <a:off x="8406891" y="3841561"/>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2">
  <p:cSld name="Info slide 2">
    <p:spTree>
      <p:nvGrpSpPr>
        <p:cNvPr id="1278" name="Shape 1278"/>
        <p:cNvGrpSpPr/>
        <p:nvPr/>
      </p:nvGrpSpPr>
      <p:grpSpPr>
        <a:xfrm>
          <a:off x="0" y="0"/>
          <a:ext cx="0" cy="0"/>
          <a:chOff x="0" y="0"/>
          <a:chExt cx="0" cy="0"/>
        </a:xfrm>
      </p:grpSpPr>
      <p:sp>
        <p:nvSpPr>
          <p:cNvPr id="1279" name="Google Shape;1279;gf31fb77f8f_0_1650"/>
          <p:cNvSpPr txBox="1"/>
          <p:nvPr>
            <p:ph type="title"/>
          </p:nvPr>
        </p:nvSpPr>
        <p:spPr>
          <a:xfrm>
            <a:off x="603250" y="95251"/>
            <a:ext cx="106998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200"/>
              <a:buFont typeface="DM Sans"/>
              <a:buNone/>
              <a:defRPr b="1" i="0" sz="32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0" name="Google Shape;1280;gf31fb77f8f_0_1650"/>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281" name="Google Shape;1281;gf31fb77f8f_0_1650"/>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sp>
        <p:nvSpPr>
          <p:cNvPr id="1282" name="Google Shape;1282;gf31fb77f8f_0_1650"/>
          <p:cNvSpPr txBox="1"/>
          <p:nvPr>
            <p:ph idx="1" type="body"/>
          </p:nvPr>
        </p:nvSpPr>
        <p:spPr>
          <a:xfrm>
            <a:off x="611040" y="2193949"/>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3" name="Google Shape;1283;gf31fb77f8f_0_1650"/>
          <p:cNvSpPr txBox="1"/>
          <p:nvPr>
            <p:ph idx="2" type="body"/>
          </p:nvPr>
        </p:nvSpPr>
        <p:spPr>
          <a:xfrm>
            <a:off x="611040" y="1401346"/>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4" name="Google Shape;1284;gf31fb77f8f_0_1650"/>
          <p:cNvSpPr txBox="1"/>
          <p:nvPr>
            <p:ph idx="3" type="body"/>
          </p:nvPr>
        </p:nvSpPr>
        <p:spPr>
          <a:xfrm>
            <a:off x="4582677" y="2193949"/>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5" name="Google Shape;1285;gf31fb77f8f_0_1650"/>
          <p:cNvSpPr txBox="1"/>
          <p:nvPr>
            <p:ph idx="4" type="body"/>
          </p:nvPr>
        </p:nvSpPr>
        <p:spPr>
          <a:xfrm>
            <a:off x="4582677" y="1401346"/>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6" name="Google Shape;1286;gf31fb77f8f_0_1650"/>
          <p:cNvSpPr txBox="1"/>
          <p:nvPr>
            <p:ph idx="5" type="body"/>
          </p:nvPr>
        </p:nvSpPr>
        <p:spPr>
          <a:xfrm>
            <a:off x="8409915" y="2193949"/>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7" name="Google Shape;1287;gf31fb77f8f_0_1650"/>
          <p:cNvSpPr txBox="1"/>
          <p:nvPr>
            <p:ph idx="6" type="body"/>
          </p:nvPr>
        </p:nvSpPr>
        <p:spPr>
          <a:xfrm>
            <a:off x="8409914" y="1401346"/>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8" name="Google Shape;1288;gf31fb77f8f_0_1650"/>
          <p:cNvSpPr txBox="1"/>
          <p:nvPr>
            <p:ph idx="7" type="body"/>
          </p:nvPr>
        </p:nvSpPr>
        <p:spPr>
          <a:xfrm>
            <a:off x="611040" y="4634165"/>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9" name="Google Shape;1289;gf31fb77f8f_0_1650"/>
          <p:cNvSpPr txBox="1"/>
          <p:nvPr>
            <p:ph idx="8" type="body"/>
          </p:nvPr>
        </p:nvSpPr>
        <p:spPr>
          <a:xfrm>
            <a:off x="611040" y="3841561"/>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0" name="Google Shape;1290;gf31fb77f8f_0_1650"/>
          <p:cNvSpPr txBox="1"/>
          <p:nvPr>
            <p:ph idx="9" type="body"/>
          </p:nvPr>
        </p:nvSpPr>
        <p:spPr>
          <a:xfrm>
            <a:off x="4582677" y="4634165"/>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1" name="Google Shape;1291;gf31fb77f8f_0_1650"/>
          <p:cNvSpPr txBox="1"/>
          <p:nvPr>
            <p:ph idx="13" type="body"/>
          </p:nvPr>
        </p:nvSpPr>
        <p:spPr>
          <a:xfrm>
            <a:off x="4582677" y="3841561"/>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2" name="Google Shape;1292;gf31fb77f8f_0_1650"/>
          <p:cNvSpPr txBox="1"/>
          <p:nvPr>
            <p:ph idx="14" type="body"/>
          </p:nvPr>
        </p:nvSpPr>
        <p:spPr>
          <a:xfrm>
            <a:off x="8409915" y="4634165"/>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3" name="Google Shape;1293;gf31fb77f8f_0_1650"/>
          <p:cNvSpPr txBox="1"/>
          <p:nvPr>
            <p:ph idx="15" type="body"/>
          </p:nvPr>
        </p:nvSpPr>
        <p:spPr>
          <a:xfrm>
            <a:off x="8409914" y="3841561"/>
            <a:ext cx="2867700" cy="792600"/>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nfo slide 2">
  <p:cSld name="1_Info slide 2">
    <p:spTree>
      <p:nvGrpSpPr>
        <p:cNvPr id="1294" name="Shape 1294"/>
        <p:cNvGrpSpPr/>
        <p:nvPr/>
      </p:nvGrpSpPr>
      <p:grpSpPr>
        <a:xfrm>
          <a:off x="0" y="0"/>
          <a:ext cx="0" cy="0"/>
          <a:chOff x="0" y="0"/>
          <a:chExt cx="0" cy="0"/>
        </a:xfrm>
      </p:grpSpPr>
      <p:sp>
        <p:nvSpPr>
          <p:cNvPr id="1295" name="Google Shape;1295;gf31fb77f8f_0_1666"/>
          <p:cNvSpPr txBox="1"/>
          <p:nvPr>
            <p:ph type="title"/>
          </p:nvPr>
        </p:nvSpPr>
        <p:spPr>
          <a:xfrm>
            <a:off x="444500" y="95251"/>
            <a:ext cx="106998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200"/>
              <a:buFont typeface="DM Sans"/>
              <a:buNone/>
              <a:defRPr b="1" i="0" sz="32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6" name="Google Shape;1296;gf31fb77f8f_0_1666"/>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97" name="Google Shape;1297;gf31fb77f8f_0_1666"/>
          <p:cNvSpPr txBox="1"/>
          <p:nvPr>
            <p:ph idx="1" type="body"/>
          </p:nvPr>
        </p:nvSpPr>
        <p:spPr>
          <a:xfrm>
            <a:off x="611582" y="2193949"/>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8" name="Google Shape;1298;gf31fb77f8f_0_1666"/>
          <p:cNvSpPr txBox="1"/>
          <p:nvPr>
            <p:ph idx="2" type="body"/>
          </p:nvPr>
        </p:nvSpPr>
        <p:spPr>
          <a:xfrm>
            <a:off x="611582" y="1401346"/>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9" name="Google Shape;1299;gf31fb77f8f_0_1666"/>
          <p:cNvSpPr txBox="1"/>
          <p:nvPr>
            <p:ph idx="3" type="body"/>
          </p:nvPr>
        </p:nvSpPr>
        <p:spPr>
          <a:xfrm>
            <a:off x="4583219" y="2193949"/>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0" name="Google Shape;1300;gf31fb77f8f_0_1666"/>
          <p:cNvSpPr txBox="1"/>
          <p:nvPr>
            <p:ph idx="4" type="body"/>
          </p:nvPr>
        </p:nvSpPr>
        <p:spPr>
          <a:xfrm>
            <a:off x="4583219" y="1401346"/>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1" name="Google Shape;1301;gf31fb77f8f_0_1666"/>
          <p:cNvSpPr txBox="1"/>
          <p:nvPr>
            <p:ph idx="5" type="body"/>
          </p:nvPr>
        </p:nvSpPr>
        <p:spPr>
          <a:xfrm>
            <a:off x="8410456" y="2193949"/>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2" name="Google Shape;1302;gf31fb77f8f_0_1666"/>
          <p:cNvSpPr txBox="1"/>
          <p:nvPr>
            <p:ph idx="6" type="body"/>
          </p:nvPr>
        </p:nvSpPr>
        <p:spPr>
          <a:xfrm>
            <a:off x="8410456" y="1401346"/>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3" name="Google Shape;1303;gf31fb77f8f_0_1666"/>
          <p:cNvSpPr txBox="1"/>
          <p:nvPr>
            <p:ph idx="7" type="body"/>
          </p:nvPr>
        </p:nvSpPr>
        <p:spPr>
          <a:xfrm>
            <a:off x="611582" y="4634165"/>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4" name="Google Shape;1304;gf31fb77f8f_0_1666"/>
          <p:cNvSpPr txBox="1"/>
          <p:nvPr>
            <p:ph idx="8" type="body"/>
          </p:nvPr>
        </p:nvSpPr>
        <p:spPr>
          <a:xfrm>
            <a:off x="611582" y="3841561"/>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5" name="Google Shape;1305;gf31fb77f8f_0_1666"/>
          <p:cNvSpPr txBox="1"/>
          <p:nvPr>
            <p:ph idx="9" type="body"/>
          </p:nvPr>
        </p:nvSpPr>
        <p:spPr>
          <a:xfrm>
            <a:off x="4583219" y="4634165"/>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6" name="Google Shape;1306;gf31fb77f8f_0_1666"/>
          <p:cNvSpPr txBox="1"/>
          <p:nvPr>
            <p:ph idx="13" type="body"/>
          </p:nvPr>
        </p:nvSpPr>
        <p:spPr>
          <a:xfrm>
            <a:off x="4583219" y="3841561"/>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7" name="Google Shape;1307;gf31fb77f8f_0_1666"/>
          <p:cNvSpPr txBox="1"/>
          <p:nvPr>
            <p:ph idx="14" type="body"/>
          </p:nvPr>
        </p:nvSpPr>
        <p:spPr>
          <a:xfrm>
            <a:off x="8410456" y="4634165"/>
            <a:ext cx="28812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8" name="Google Shape;1308;gf31fb77f8f_0_1666"/>
          <p:cNvSpPr txBox="1"/>
          <p:nvPr>
            <p:ph idx="15" type="body"/>
          </p:nvPr>
        </p:nvSpPr>
        <p:spPr>
          <a:xfrm>
            <a:off x="8410456" y="3841561"/>
            <a:ext cx="2867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09" name="Google Shape;1309;gf31fb77f8f_0_1666"/>
          <p:cNvCxnSpPr/>
          <p:nvPr/>
        </p:nvCxnSpPr>
        <p:spPr>
          <a:xfrm>
            <a:off x="445975" y="857573"/>
            <a:ext cx="11231700"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Split 1">
  <p:cSld name="Info Slide Split 1">
    <p:spTree>
      <p:nvGrpSpPr>
        <p:cNvPr id="1310" name="Shape 1310"/>
        <p:cNvGrpSpPr/>
        <p:nvPr/>
      </p:nvGrpSpPr>
      <p:grpSpPr>
        <a:xfrm>
          <a:off x="0" y="0"/>
          <a:ext cx="0" cy="0"/>
          <a:chOff x="0" y="0"/>
          <a:chExt cx="0" cy="0"/>
        </a:xfrm>
      </p:grpSpPr>
      <p:sp>
        <p:nvSpPr>
          <p:cNvPr id="1311" name="Google Shape;1311;gf31fb77f8f_0_1682"/>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2" name="Google Shape;1312;gf31fb77f8f_0_1682"/>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313" name="Google Shape;1313;gf31fb77f8f_0_1682"/>
          <p:cNvCxnSpPr/>
          <p:nvPr/>
        </p:nvCxnSpPr>
        <p:spPr>
          <a:xfrm>
            <a:off x="445975" y="852136"/>
            <a:ext cx="11231700" cy="0"/>
          </a:xfrm>
          <a:prstGeom prst="straightConnector1">
            <a:avLst/>
          </a:prstGeom>
          <a:noFill/>
          <a:ln cap="flat" cmpd="sng" w="9525">
            <a:solidFill>
              <a:srgbClr val="BCBEC0"/>
            </a:solidFill>
            <a:prstDash val="solid"/>
            <a:round/>
            <a:headEnd len="sm" w="sm" type="none"/>
            <a:tailEnd len="sm" w="sm" type="none"/>
          </a:ln>
        </p:spPr>
      </p:cxnSp>
      <p:sp>
        <p:nvSpPr>
          <p:cNvPr id="1314" name="Google Shape;1314;gf31fb77f8f_0_1682"/>
          <p:cNvSpPr txBox="1"/>
          <p:nvPr>
            <p:ph idx="1" type="body"/>
          </p:nvPr>
        </p:nvSpPr>
        <p:spPr>
          <a:xfrm>
            <a:off x="603250" y="2189604"/>
            <a:ext cx="31638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5" name="Google Shape;1315;gf31fb77f8f_0_1682"/>
          <p:cNvSpPr txBox="1"/>
          <p:nvPr>
            <p:ph idx="2" type="body"/>
          </p:nvPr>
        </p:nvSpPr>
        <p:spPr>
          <a:xfrm>
            <a:off x="603250" y="1397001"/>
            <a:ext cx="31638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6" name="Google Shape;1316;gf31fb77f8f_0_1682"/>
          <p:cNvSpPr txBox="1"/>
          <p:nvPr>
            <p:ph idx="3" type="body"/>
          </p:nvPr>
        </p:nvSpPr>
        <p:spPr>
          <a:xfrm>
            <a:off x="4426914" y="2189847"/>
            <a:ext cx="31638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7" name="Google Shape;1317;gf31fb77f8f_0_1682"/>
          <p:cNvSpPr txBox="1"/>
          <p:nvPr>
            <p:ph idx="4" type="body"/>
          </p:nvPr>
        </p:nvSpPr>
        <p:spPr>
          <a:xfrm>
            <a:off x="4426915" y="1397244"/>
            <a:ext cx="31638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8" name="Google Shape;1318;gf31fb77f8f_0_1682"/>
          <p:cNvSpPr txBox="1"/>
          <p:nvPr>
            <p:ph idx="5" type="body"/>
          </p:nvPr>
        </p:nvSpPr>
        <p:spPr>
          <a:xfrm>
            <a:off x="8250582" y="2189604"/>
            <a:ext cx="3032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9" name="Google Shape;1319;gf31fb77f8f_0_1682"/>
          <p:cNvSpPr txBox="1"/>
          <p:nvPr>
            <p:ph idx="6" type="body"/>
          </p:nvPr>
        </p:nvSpPr>
        <p:spPr>
          <a:xfrm>
            <a:off x="8250582" y="1397001"/>
            <a:ext cx="30195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20" name="Google Shape;1320;gf31fb77f8f_0_1682"/>
          <p:cNvCxnSpPr/>
          <p:nvPr/>
        </p:nvCxnSpPr>
        <p:spPr>
          <a:xfrm>
            <a:off x="445975" y="4174228"/>
            <a:ext cx="11231700" cy="0"/>
          </a:xfrm>
          <a:prstGeom prst="straightConnector1">
            <a:avLst/>
          </a:prstGeom>
          <a:noFill/>
          <a:ln cap="flat" cmpd="sng" w="9525">
            <a:solidFill>
              <a:srgbClr val="BCBEC0"/>
            </a:solidFill>
            <a:prstDash val="solid"/>
            <a:round/>
            <a:headEnd len="sm" w="sm" type="none"/>
            <a:tailEnd len="sm" w="sm" type="none"/>
          </a:ln>
        </p:spPr>
      </p:cxnSp>
      <p:sp>
        <p:nvSpPr>
          <p:cNvPr id="1321" name="Google Shape;1321;gf31fb77f8f_0_1682"/>
          <p:cNvSpPr txBox="1"/>
          <p:nvPr>
            <p:ph idx="7" type="body"/>
          </p:nvPr>
        </p:nvSpPr>
        <p:spPr>
          <a:xfrm>
            <a:off x="603250" y="4370669"/>
            <a:ext cx="10699800" cy="15573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600"/>
              <a:buNone/>
              <a:defRPr sz="16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Text Large Arrow 2">
  <p:cSld name="2_Title Text Large Arrow 2">
    <p:spTree>
      <p:nvGrpSpPr>
        <p:cNvPr id="148" name="Shape 148"/>
        <p:cNvGrpSpPr/>
        <p:nvPr/>
      </p:nvGrpSpPr>
      <p:grpSpPr>
        <a:xfrm>
          <a:off x="0" y="0"/>
          <a:ext cx="0" cy="0"/>
          <a:chOff x="0" y="0"/>
          <a:chExt cx="0" cy="0"/>
        </a:xfrm>
      </p:grpSpPr>
      <p:sp>
        <p:nvSpPr>
          <p:cNvPr id="149" name="Google Shape;149;p45"/>
          <p:cNvSpPr txBox="1"/>
          <p:nvPr>
            <p:ph type="title"/>
          </p:nvPr>
        </p:nvSpPr>
        <p:spPr>
          <a:xfrm>
            <a:off x="570071" y="757007"/>
            <a:ext cx="8956743" cy="89164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0563B5"/>
              </a:buClr>
              <a:buSzPts val="3600"/>
              <a:buFont typeface="DM Sans Medium"/>
              <a:buNone/>
              <a:defRPr sz="3600">
                <a:solidFill>
                  <a:srgbClr val="0563B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45"/>
          <p:cNvSpPr txBox="1"/>
          <p:nvPr>
            <p:ph idx="12" type="sldNum"/>
          </p:nvPr>
        </p:nvSpPr>
        <p:spPr>
          <a:xfrm>
            <a:off x="9526815" y="6389969"/>
            <a:ext cx="2411186" cy="33044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51" name="Google Shape;151;p45"/>
          <p:cNvCxnSpPr/>
          <p:nvPr/>
        </p:nvCxnSpPr>
        <p:spPr>
          <a:xfrm>
            <a:off x="445975" y="6251307"/>
            <a:ext cx="11492025" cy="0"/>
          </a:xfrm>
          <a:prstGeom prst="straightConnector1">
            <a:avLst/>
          </a:prstGeom>
          <a:noFill/>
          <a:ln cap="flat" cmpd="sng" w="9525">
            <a:solidFill>
              <a:srgbClr val="BCBEC0"/>
            </a:solidFill>
            <a:prstDash val="solid"/>
            <a:round/>
            <a:headEnd len="sm" w="sm" type="none"/>
            <a:tailEnd len="sm" w="sm" type="none"/>
          </a:ln>
        </p:spPr>
      </p:cxnSp>
      <p:grpSp>
        <p:nvGrpSpPr>
          <p:cNvPr id="152" name="Google Shape;152;p45"/>
          <p:cNvGrpSpPr/>
          <p:nvPr/>
        </p:nvGrpSpPr>
        <p:grpSpPr>
          <a:xfrm rot="10800000">
            <a:off x="9578507" y="1351876"/>
            <a:ext cx="2061232" cy="3419066"/>
            <a:chOff x="5962307" y="432768"/>
            <a:chExt cx="1057621" cy="1754327"/>
          </a:xfrm>
        </p:grpSpPr>
        <p:sp>
          <p:nvSpPr>
            <p:cNvPr id="153" name="Google Shape;153;p45"/>
            <p:cNvSpPr/>
            <p:nvPr/>
          </p:nvSpPr>
          <p:spPr>
            <a:xfrm rot="8100000">
              <a:off x="5871258" y="1536756"/>
              <a:ext cx="1230581" cy="252197"/>
            </a:xfrm>
            <a:prstGeom prst="rect">
              <a:avLst/>
            </a:prstGeom>
            <a:solidFill>
              <a:srgbClr val="0563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sp>
          <p:nvSpPr>
            <p:cNvPr id="154" name="Google Shape;154;p45"/>
            <p:cNvSpPr/>
            <p:nvPr/>
          </p:nvSpPr>
          <p:spPr>
            <a:xfrm rot="-8100000">
              <a:off x="5880397" y="830911"/>
              <a:ext cx="1230581" cy="252197"/>
            </a:xfrm>
            <a:prstGeom prst="rect">
              <a:avLst/>
            </a:prstGeom>
            <a:solidFill>
              <a:srgbClr val="0563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grpSp>
      <p:sp>
        <p:nvSpPr>
          <p:cNvPr id="155" name="Google Shape;155;p45"/>
          <p:cNvSpPr txBox="1"/>
          <p:nvPr>
            <p:ph idx="1" type="body"/>
          </p:nvPr>
        </p:nvSpPr>
        <p:spPr>
          <a:xfrm>
            <a:off x="570071" y="1730420"/>
            <a:ext cx="8956743" cy="4438416"/>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nfo Slide Split 1">
  <p:cSld name="1_Info Slide Split 1">
    <p:spTree>
      <p:nvGrpSpPr>
        <p:cNvPr id="1322" name="Shape 1322"/>
        <p:cNvGrpSpPr/>
        <p:nvPr/>
      </p:nvGrpSpPr>
      <p:grpSpPr>
        <a:xfrm>
          <a:off x="0" y="0"/>
          <a:ext cx="0" cy="0"/>
          <a:chOff x="0" y="0"/>
          <a:chExt cx="0" cy="0"/>
        </a:xfrm>
      </p:grpSpPr>
      <p:sp>
        <p:nvSpPr>
          <p:cNvPr id="1323" name="Google Shape;1323;gf31fb77f8f_0_1694"/>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324" name="Google Shape;1324;gf31fb77f8f_0_1694"/>
          <p:cNvCxnSpPr/>
          <p:nvPr/>
        </p:nvCxnSpPr>
        <p:spPr>
          <a:xfrm>
            <a:off x="445975" y="852136"/>
            <a:ext cx="11231700" cy="0"/>
          </a:xfrm>
          <a:prstGeom prst="straightConnector1">
            <a:avLst/>
          </a:prstGeom>
          <a:noFill/>
          <a:ln cap="flat" cmpd="sng" w="9525">
            <a:solidFill>
              <a:srgbClr val="BCBEC0"/>
            </a:solidFill>
            <a:prstDash val="solid"/>
            <a:round/>
            <a:headEnd len="sm" w="sm" type="none"/>
            <a:tailEnd len="sm" w="sm" type="none"/>
          </a:ln>
        </p:spPr>
      </p:cxnSp>
      <p:sp>
        <p:nvSpPr>
          <p:cNvPr id="1325" name="Google Shape;1325;gf31fb77f8f_0_1694"/>
          <p:cNvSpPr txBox="1"/>
          <p:nvPr>
            <p:ph idx="1" type="body"/>
          </p:nvPr>
        </p:nvSpPr>
        <p:spPr>
          <a:xfrm>
            <a:off x="603250" y="1397001"/>
            <a:ext cx="31638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5"/>
              </a:buClr>
              <a:buSzPts val="2667"/>
              <a:buNone/>
              <a:defRPr b="1" i="0" sz="2667">
                <a:solidFill>
                  <a:schemeClr val="accent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6" name="Google Shape;1326;gf31fb77f8f_0_1694"/>
          <p:cNvSpPr txBox="1"/>
          <p:nvPr>
            <p:ph idx="2" type="body"/>
          </p:nvPr>
        </p:nvSpPr>
        <p:spPr>
          <a:xfrm>
            <a:off x="4426909" y="1397001"/>
            <a:ext cx="31638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5"/>
              </a:buClr>
              <a:buSzPts val="2667"/>
              <a:buNone/>
              <a:defRPr b="1" i="0" sz="2667">
                <a:solidFill>
                  <a:schemeClr val="accent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7" name="Google Shape;1327;gf31fb77f8f_0_1694"/>
          <p:cNvSpPr txBox="1"/>
          <p:nvPr>
            <p:ph idx="3" type="body"/>
          </p:nvPr>
        </p:nvSpPr>
        <p:spPr>
          <a:xfrm>
            <a:off x="8245135" y="1397001"/>
            <a:ext cx="30327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5"/>
              </a:buClr>
              <a:buSzPts val="2667"/>
              <a:buNone/>
              <a:defRPr b="1" i="0" sz="2667">
                <a:solidFill>
                  <a:schemeClr val="accent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28" name="Google Shape;1328;gf31fb77f8f_0_1694"/>
          <p:cNvCxnSpPr/>
          <p:nvPr/>
        </p:nvCxnSpPr>
        <p:spPr>
          <a:xfrm>
            <a:off x="445975" y="4174228"/>
            <a:ext cx="11231700" cy="0"/>
          </a:xfrm>
          <a:prstGeom prst="straightConnector1">
            <a:avLst/>
          </a:prstGeom>
          <a:noFill/>
          <a:ln cap="flat" cmpd="sng" w="9525">
            <a:solidFill>
              <a:srgbClr val="BCBEC0"/>
            </a:solidFill>
            <a:prstDash val="solid"/>
            <a:round/>
            <a:headEnd len="sm" w="sm" type="none"/>
            <a:tailEnd len="sm" w="sm" type="none"/>
          </a:ln>
        </p:spPr>
      </p:cxnSp>
      <p:sp>
        <p:nvSpPr>
          <p:cNvPr id="1329" name="Google Shape;1329;gf31fb77f8f_0_1694"/>
          <p:cNvSpPr txBox="1"/>
          <p:nvPr>
            <p:ph idx="4" type="body"/>
          </p:nvPr>
        </p:nvSpPr>
        <p:spPr>
          <a:xfrm>
            <a:off x="603250" y="4370669"/>
            <a:ext cx="10699800" cy="15573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600"/>
              <a:buNone/>
              <a:defRPr sz="16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0" name="Google Shape;1330;gf31fb77f8f_0_1694"/>
          <p:cNvSpPr txBox="1"/>
          <p:nvPr>
            <p:ph idx="5" type="body"/>
          </p:nvPr>
        </p:nvSpPr>
        <p:spPr>
          <a:xfrm>
            <a:off x="603250" y="2189604"/>
            <a:ext cx="31638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1" name="Google Shape;1331;gf31fb77f8f_0_1694"/>
          <p:cNvSpPr txBox="1"/>
          <p:nvPr>
            <p:ph idx="6" type="body"/>
          </p:nvPr>
        </p:nvSpPr>
        <p:spPr>
          <a:xfrm>
            <a:off x="4426914" y="2189847"/>
            <a:ext cx="31638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2" name="Google Shape;1332;gf31fb77f8f_0_1694"/>
          <p:cNvSpPr txBox="1"/>
          <p:nvPr>
            <p:ph idx="7" type="body"/>
          </p:nvPr>
        </p:nvSpPr>
        <p:spPr>
          <a:xfrm>
            <a:off x="8250582" y="2189604"/>
            <a:ext cx="3032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3" name="Google Shape;1333;gf31fb77f8f_0_1694"/>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Split 3">
  <p:cSld name="Info Slide Split 3">
    <p:spTree>
      <p:nvGrpSpPr>
        <p:cNvPr id="1334" name="Shape 1334"/>
        <p:cNvGrpSpPr/>
        <p:nvPr/>
      </p:nvGrpSpPr>
      <p:grpSpPr>
        <a:xfrm>
          <a:off x="0" y="0"/>
          <a:ext cx="0" cy="0"/>
          <a:chOff x="0" y="0"/>
          <a:chExt cx="0" cy="0"/>
        </a:xfrm>
      </p:grpSpPr>
      <p:sp>
        <p:nvSpPr>
          <p:cNvPr id="1335" name="Google Shape;1335;gf31fb77f8f_0_1706"/>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336" name="Google Shape;1336;gf31fb77f8f_0_1706"/>
          <p:cNvCxnSpPr/>
          <p:nvPr/>
        </p:nvCxnSpPr>
        <p:spPr>
          <a:xfrm>
            <a:off x="445975" y="863594"/>
            <a:ext cx="11231700" cy="0"/>
          </a:xfrm>
          <a:prstGeom prst="straightConnector1">
            <a:avLst/>
          </a:prstGeom>
          <a:noFill/>
          <a:ln cap="flat" cmpd="sng" w="9525">
            <a:solidFill>
              <a:srgbClr val="BCBEC0"/>
            </a:solidFill>
            <a:prstDash val="solid"/>
            <a:round/>
            <a:headEnd len="sm" w="sm" type="none"/>
            <a:tailEnd len="sm" w="sm" type="none"/>
          </a:ln>
        </p:spPr>
      </p:cxnSp>
      <p:sp>
        <p:nvSpPr>
          <p:cNvPr id="1337" name="Google Shape;1337;gf31fb77f8f_0_1706"/>
          <p:cNvSpPr txBox="1"/>
          <p:nvPr>
            <p:ph idx="1" type="body"/>
          </p:nvPr>
        </p:nvSpPr>
        <p:spPr>
          <a:xfrm>
            <a:off x="603250" y="1397001"/>
            <a:ext cx="31638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8" name="Google Shape;1338;gf31fb77f8f_0_1706"/>
          <p:cNvSpPr txBox="1"/>
          <p:nvPr>
            <p:ph idx="2" type="body"/>
          </p:nvPr>
        </p:nvSpPr>
        <p:spPr>
          <a:xfrm>
            <a:off x="4426913" y="1397001"/>
            <a:ext cx="31638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9" name="Google Shape;1339;gf31fb77f8f_0_1706"/>
          <p:cNvSpPr txBox="1"/>
          <p:nvPr>
            <p:ph idx="3" type="body"/>
          </p:nvPr>
        </p:nvSpPr>
        <p:spPr>
          <a:xfrm>
            <a:off x="8250578" y="1397001"/>
            <a:ext cx="3019500" cy="7926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40" name="Google Shape;1340;gf31fb77f8f_0_1706"/>
          <p:cNvCxnSpPr/>
          <p:nvPr/>
        </p:nvCxnSpPr>
        <p:spPr>
          <a:xfrm>
            <a:off x="445975" y="3784633"/>
            <a:ext cx="11231700" cy="0"/>
          </a:xfrm>
          <a:prstGeom prst="straightConnector1">
            <a:avLst/>
          </a:prstGeom>
          <a:noFill/>
          <a:ln cap="flat" cmpd="sng" w="9525">
            <a:solidFill>
              <a:srgbClr val="BCBEC0"/>
            </a:solidFill>
            <a:prstDash val="solid"/>
            <a:round/>
            <a:headEnd len="sm" w="sm" type="none"/>
            <a:tailEnd len="sm" w="sm" type="none"/>
          </a:ln>
        </p:spPr>
      </p:cxnSp>
      <p:sp>
        <p:nvSpPr>
          <p:cNvPr id="1341" name="Google Shape;1341;gf31fb77f8f_0_1706"/>
          <p:cNvSpPr txBox="1"/>
          <p:nvPr>
            <p:ph idx="4" type="body"/>
          </p:nvPr>
        </p:nvSpPr>
        <p:spPr>
          <a:xfrm>
            <a:off x="603250" y="4370669"/>
            <a:ext cx="10699800" cy="15573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600"/>
              <a:buNone/>
              <a:defRPr sz="16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2" name="Google Shape;1342;gf31fb77f8f_0_1706"/>
          <p:cNvSpPr txBox="1"/>
          <p:nvPr>
            <p:ph idx="5" type="body"/>
          </p:nvPr>
        </p:nvSpPr>
        <p:spPr>
          <a:xfrm>
            <a:off x="603250" y="2189604"/>
            <a:ext cx="31638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3" name="Google Shape;1343;gf31fb77f8f_0_1706"/>
          <p:cNvSpPr txBox="1"/>
          <p:nvPr>
            <p:ph idx="6" type="body"/>
          </p:nvPr>
        </p:nvSpPr>
        <p:spPr>
          <a:xfrm>
            <a:off x="4426914" y="2189847"/>
            <a:ext cx="31638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4" name="Google Shape;1344;gf31fb77f8f_0_1706"/>
          <p:cNvSpPr txBox="1"/>
          <p:nvPr>
            <p:ph idx="7" type="body"/>
          </p:nvPr>
        </p:nvSpPr>
        <p:spPr>
          <a:xfrm>
            <a:off x="8250582" y="2189604"/>
            <a:ext cx="3032700" cy="1293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5" name="Google Shape;1345;gf31fb77f8f_0_1706"/>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lumns w/arrow 2">
  <p:cSld name="2_Two Columns w/arrow 2">
    <p:spTree>
      <p:nvGrpSpPr>
        <p:cNvPr id="1346" name="Shape 1346"/>
        <p:cNvGrpSpPr/>
        <p:nvPr/>
      </p:nvGrpSpPr>
      <p:grpSpPr>
        <a:xfrm>
          <a:off x="0" y="0"/>
          <a:ext cx="0" cy="0"/>
          <a:chOff x="0" y="0"/>
          <a:chExt cx="0" cy="0"/>
        </a:xfrm>
      </p:grpSpPr>
      <p:sp>
        <p:nvSpPr>
          <p:cNvPr id="1347" name="Google Shape;1347;gf31fb77f8f_0_1718"/>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48" name="Google Shape;1348;gf31fb77f8f_0_1718"/>
          <p:cNvSpPr txBox="1"/>
          <p:nvPr>
            <p:ph idx="1" type="body"/>
          </p:nvPr>
        </p:nvSpPr>
        <p:spPr>
          <a:xfrm>
            <a:off x="1086337" y="1031631"/>
            <a:ext cx="10591500" cy="52596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49" name="Google Shape;1349;gf31fb77f8f_0_1718"/>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grpSp>
        <p:nvGrpSpPr>
          <p:cNvPr id="1350" name="Google Shape;1350;gf31fb77f8f_0_1718"/>
          <p:cNvGrpSpPr/>
          <p:nvPr/>
        </p:nvGrpSpPr>
        <p:grpSpPr>
          <a:xfrm>
            <a:off x="481835" y="896730"/>
            <a:ext cx="430723" cy="760924"/>
            <a:chOff x="5962290" y="432750"/>
            <a:chExt cx="1057508" cy="1754493"/>
          </a:xfrm>
        </p:grpSpPr>
        <p:sp>
          <p:nvSpPr>
            <p:cNvPr id="1351" name="Google Shape;1351;gf31fb77f8f_0_1718"/>
            <p:cNvSpPr/>
            <p:nvPr/>
          </p:nvSpPr>
          <p:spPr>
            <a:xfrm rot="8100000">
              <a:off x="5871145" y="1536987"/>
              <a:ext cx="1230790" cy="25201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sp>
          <p:nvSpPr>
            <p:cNvPr id="1352" name="Google Shape;1352;gf31fb77f8f_0_1718"/>
            <p:cNvSpPr/>
            <p:nvPr/>
          </p:nvSpPr>
          <p:spPr>
            <a:xfrm rot="-8100000">
              <a:off x="5880153" y="830994"/>
              <a:ext cx="1230790" cy="25201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grpSp>
      <p:sp>
        <p:nvSpPr>
          <p:cNvPr id="1353" name="Google Shape;1353;gf31fb77f8f_0_1718"/>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rrow 1">
  <p:cSld name="Title Text Arrow 1">
    <p:spTree>
      <p:nvGrpSpPr>
        <p:cNvPr id="1354" name="Shape 1354"/>
        <p:cNvGrpSpPr/>
        <p:nvPr/>
      </p:nvGrpSpPr>
      <p:grpSpPr>
        <a:xfrm>
          <a:off x="0" y="0"/>
          <a:ext cx="0" cy="0"/>
          <a:chOff x="0" y="0"/>
          <a:chExt cx="0" cy="0"/>
        </a:xfrm>
      </p:grpSpPr>
      <p:sp>
        <p:nvSpPr>
          <p:cNvPr id="1355" name="Google Shape;1355;gf31fb77f8f_0_1734"/>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56" name="Google Shape;1356;gf31fb77f8f_0_1734"/>
          <p:cNvSpPr txBox="1"/>
          <p:nvPr>
            <p:ph idx="1" type="body"/>
          </p:nvPr>
        </p:nvSpPr>
        <p:spPr>
          <a:xfrm>
            <a:off x="4868984" y="1672556"/>
            <a:ext cx="6434100" cy="43230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57" name="Google Shape;1357;gf31fb77f8f_0_1734"/>
          <p:cNvCxnSpPr/>
          <p:nvPr/>
        </p:nvCxnSpPr>
        <p:spPr>
          <a:xfrm>
            <a:off x="445975" y="862557"/>
            <a:ext cx="11231700" cy="0"/>
          </a:xfrm>
          <a:prstGeom prst="straightConnector1">
            <a:avLst/>
          </a:prstGeom>
          <a:noFill/>
          <a:ln cap="flat" cmpd="sng" w="9525">
            <a:solidFill>
              <a:srgbClr val="BCBEC0"/>
            </a:solidFill>
            <a:prstDash val="solid"/>
            <a:round/>
            <a:headEnd len="sm" w="sm" type="none"/>
            <a:tailEnd len="sm" w="sm" type="none"/>
          </a:ln>
        </p:spPr>
      </p:cxnSp>
      <p:grpSp>
        <p:nvGrpSpPr>
          <p:cNvPr id="1358" name="Google Shape;1358;gf31fb77f8f_0_1734"/>
          <p:cNvGrpSpPr/>
          <p:nvPr/>
        </p:nvGrpSpPr>
        <p:grpSpPr>
          <a:xfrm>
            <a:off x="3422796" y="1672540"/>
            <a:ext cx="1129630" cy="1874149"/>
            <a:chOff x="5962290" y="432750"/>
            <a:chExt cx="1057508" cy="1754493"/>
          </a:xfrm>
        </p:grpSpPr>
        <p:sp>
          <p:nvSpPr>
            <p:cNvPr id="1359" name="Google Shape;1359;gf31fb77f8f_0_1734"/>
            <p:cNvSpPr/>
            <p:nvPr/>
          </p:nvSpPr>
          <p:spPr>
            <a:xfrm rot="8100000">
              <a:off x="5871145" y="1536987"/>
              <a:ext cx="1230790" cy="252013"/>
            </a:xfrm>
            <a:prstGeom prst="rect">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360" name="Google Shape;1360;gf31fb77f8f_0_1734"/>
            <p:cNvSpPr/>
            <p:nvPr/>
          </p:nvSpPr>
          <p:spPr>
            <a:xfrm rot="-8100000">
              <a:off x="5880153" y="830994"/>
              <a:ext cx="1230790" cy="252013"/>
            </a:xfrm>
            <a:prstGeom prst="rect">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361" name="Google Shape;1361;gf31fb77f8f_0_1734"/>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rrow 2">
  <p:cSld name="Title Text Arrow 2">
    <p:spTree>
      <p:nvGrpSpPr>
        <p:cNvPr id="1362" name="Shape 1362"/>
        <p:cNvGrpSpPr/>
        <p:nvPr/>
      </p:nvGrpSpPr>
      <p:grpSpPr>
        <a:xfrm>
          <a:off x="0" y="0"/>
          <a:ext cx="0" cy="0"/>
          <a:chOff x="0" y="0"/>
          <a:chExt cx="0" cy="0"/>
        </a:xfrm>
      </p:grpSpPr>
      <p:sp>
        <p:nvSpPr>
          <p:cNvPr id="1363" name="Google Shape;1363;gf31fb77f8f_0_1742"/>
          <p:cNvSpPr txBox="1"/>
          <p:nvPr>
            <p:ph idx="12" type="sldNum"/>
          </p:nvPr>
        </p:nvSpPr>
        <p:spPr>
          <a:xfrm>
            <a:off x="9526815" y="6349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364" name="Google Shape;1364;gf31fb77f8f_0_1742"/>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grpSp>
        <p:nvGrpSpPr>
          <p:cNvPr id="1365" name="Google Shape;1365;gf31fb77f8f_0_1742"/>
          <p:cNvGrpSpPr/>
          <p:nvPr/>
        </p:nvGrpSpPr>
        <p:grpSpPr>
          <a:xfrm>
            <a:off x="3410796" y="1672540"/>
            <a:ext cx="1129630" cy="1874149"/>
            <a:chOff x="5962290" y="432750"/>
            <a:chExt cx="1057508" cy="1754493"/>
          </a:xfrm>
        </p:grpSpPr>
        <p:sp>
          <p:nvSpPr>
            <p:cNvPr id="1366" name="Google Shape;1366;gf31fb77f8f_0_1742"/>
            <p:cNvSpPr/>
            <p:nvPr/>
          </p:nvSpPr>
          <p:spPr>
            <a:xfrm rot="8100000">
              <a:off x="5871145" y="1536987"/>
              <a:ext cx="1230790" cy="252013"/>
            </a:xfrm>
            <a:prstGeom prst="rect">
              <a:avLst/>
            </a:prstGeom>
            <a:solidFill>
              <a:srgbClr val="30F2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367" name="Google Shape;1367;gf31fb77f8f_0_1742"/>
            <p:cNvSpPr/>
            <p:nvPr/>
          </p:nvSpPr>
          <p:spPr>
            <a:xfrm rot="-8100000">
              <a:off x="5880153" y="830994"/>
              <a:ext cx="1230790" cy="252013"/>
            </a:xfrm>
            <a:prstGeom prst="rect">
              <a:avLst/>
            </a:prstGeom>
            <a:solidFill>
              <a:srgbClr val="30F2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368" name="Google Shape;1368;gf31fb77f8f_0_1742"/>
          <p:cNvSpPr txBox="1"/>
          <p:nvPr>
            <p:ph idx="1" type="body"/>
          </p:nvPr>
        </p:nvSpPr>
        <p:spPr>
          <a:xfrm>
            <a:off x="4868984" y="1672556"/>
            <a:ext cx="6434100" cy="43230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9" name="Google Shape;1369;gf31fb77f8f_0_1742"/>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rrow 3">
  <p:cSld name="Title Text Arrow 3">
    <p:spTree>
      <p:nvGrpSpPr>
        <p:cNvPr id="1370" name="Shape 1370"/>
        <p:cNvGrpSpPr/>
        <p:nvPr/>
      </p:nvGrpSpPr>
      <p:grpSpPr>
        <a:xfrm>
          <a:off x="0" y="0"/>
          <a:ext cx="0" cy="0"/>
          <a:chOff x="0" y="0"/>
          <a:chExt cx="0" cy="0"/>
        </a:xfrm>
      </p:grpSpPr>
      <p:sp>
        <p:nvSpPr>
          <p:cNvPr id="1371" name="Google Shape;1371;gf31fb77f8f_0_1750"/>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grpSp>
        <p:nvGrpSpPr>
          <p:cNvPr id="1372" name="Google Shape;1372;gf31fb77f8f_0_1750"/>
          <p:cNvGrpSpPr/>
          <p:nvPr/>
        </p:nvGrpSpPr>
        <p:grpSpPr>
          <a:xfrm>
            <a:off x="3422796" y="1672540"/>
            <a:ext cx="1129630" cy="1874149"/>
            <a:chOff x="5962290" y="432750"/>
            <a:chExt cx="1057508" cy="1754493"/>
          </a:xfrm>
        </p:grpSpPr>
        <p:sp>
          <p:nvSpPr>
            <p:cNvPr id="1373" name="Google Shape;1373;gf31fb77f8f_0_1750"/>
            <p:cNvSpPr/>
            <p:nvPr/>
          </p:nvSpPr>
          <p:spPr>
            <a:xfrm rot="8100000">
              <a:off x="5871145" y="1536987"/>
              <a:ext cx="1230790" cy="252013"/>
            </a:xfrm>
            <a:prstGeom prst="rect">
              <a:avLst/>
            </a:prstGeom>
            <a:solidFill>
              <a:srgbClr val="FFC62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374" name="Google Shape;1374;gf31fb77f8f_0_1750"/>
            <p:cNvSpPr/>
            <p:nvPr/>
          </p:nvSpPr>
          <p:spPr>
            <a:xfrm rot="-8100000">
              <a:off x="5880153" y="830994"/>
              <a:ext cx="1230790" cy="252013"/>
            </a:xfrm>
            <a:prstGeom prst="rect">
              <a:avLst/>
            </a:prstGeom>
            <a:solidFill>
              <a:srgbClr val="FFC62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cxnSp>
        <p:nvCxnSpPr>
          <p:cNvPr id="1375" name="Google Shape;1375;gf31fb77f8f_0_1750"/>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sp>
        <p:nvSpPr>
          <p:cNvPr id="1376" name="Google Shape;1376;gf31fb77f8f_0_1750"/>
          <p:cNvSpPr txBox="1"/>
          <p:nvPr>
            <p:ph idx="1" type="body"/>
          </p:nvPr>
        </p:nvSpPr>
        <p:spPr>
          <a:xfrm>
            <a:off x="4868984" y="1672556"/>
            <a:ext cx="6434100" cy="43230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7" name="Google Shape;1377;gf31fb77f8f_0_1750"/>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Text Large Arrow 2">
  <p:cSld name="4_Title Text Large Arrow 2">
    <p:spTree>
      <p:nvGrpSpPr>
        <p:cNvPr id="1378" name="Shape 1378"/>
        <p:cNvGrpSpPr/>
        <p:nvPr/>
      </p:nvGrpSpPr>
      <p:grpSpPr>
        <a:xfrm>
          <a:off x="0" y="0"/>
          <a:ext cx="0" cy="0"/>
          <a:chOff x="0" y="0"/>
          <a:chExt cx="0" cy="0"/>
        </a:xfrm>
      </p:grpSpPr>
      <p:sp>
        <p:nvSpPr>
          <p:cNvPr id="1379" name="Google Shape;1379;gf31fb77f8f_0_1758"/>
          <p:cNvSpPr txBox="1"/>
          <p:nvPr>
            <p:ph type="title"/>
          </p:nvPr>
        </p:nvSpPr>
        <p:spPr>
          <a:xfrm>
            <a:off x="570071" y="757007"/>
            <a:ext cx="8956800" cy="8916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dk1"/>
              </a:buClr>
              <a:buSzPts val="3600"/>
              <a:buFont typeface="DM Sans Medium"/>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0" name="Google Shape;1380;gf31fb77f8f_0_1758"/>
          <p:cNvSpPr txBox="1"/>
          <p:nvPr>
            <p:ph idx="12" type="sldNum"/>
          </p:nvPr>
        </p:nvSpPr>
        <p:spPr>
          <a:xfrm>
            <a:off x="9526815" y="6389969"/>
            <a:ext cx="2411100" cy="3303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381" name="Google Shape;1381;gf31fb77f8f_0_1758"/>
          <p:cNvCxnSpPr/>
          <p:nvPr/>
        </p:nvCxnSpPr>
        <p:spPr>
          <a:xfrm>
            <a:off x="445975" y="6251307"/>
            <a:ext cx="11492100" cy="0"/>
          </a:xfrm>
          <a:prstGeom prst="straightConnector1">
            <a:avLst/>
          </a:prstGeom>
          <a:noFill/>
          <a:ln cap="flat" cmpd="sng" w="9525">
            <a:solidFill>
              <a:srgbClr val="BCBEC0"/>
            </a:solidFill>
            <a:prstDash val="solid"/>
            <a:round/>
            <a:headEnd len="sm" w="sm" type="none"/>
            <a:tailEnd len="sm" w="sm" type="none"/>
          </a:ln>
        </p:spPr>
      </p:cxnSp>
      <p:grpSp>
        <p:nvGrpSpPr>
          <p:cNvPr id="1382" name="Google Shape;1382;gf31fb77f8f_0_1758"/>
          <p:cNvGrpSpPr/>
          <p:nvPr/>
        </p:nvGrpSpPr>
        <p:grpSpPr>
          <a:xfrm rot="10800000">
            <a:off x="9578979" y="1351658"/>
            <a:ext cx="2060976" cy="3419331"/>
            <a:chOff x="5962290" y="432750"/>
            <a:chExt cx="1057508" cy="1754493"/>
          </a:xfrm>
        </p:grpSpPr>
        <p:sp>
          <p:nvSpPr>
            <p:cNvPr id="1383" name="Google Shape;1383;gf31fb77f8f_0_1758"/>
            <p:cNvSpPr/>
            <p:nvPr/>
          </p:nvSpPr>
          <p:spPr>
            <a:xfrm rot="8100000">
              <a:off x="5871145" y="1536987"/>
              <a:ext cx="1230790" cy="252013"/>
            </a:xfrm>
            <a:prstGeom prst="rect">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sp>
          <p:nvSpPr>
            <p:cNvPr id="1384" name="Google Shape;1384;gf31fb77f8f_0_1758"/>
            <p:cNvSpPr/>
            <p:nvPr/>
          </p:nvSpPr>
          <p:spPr>
            <a:xfrm rot="-8100000">
              <a:off x="5880153" y="830994"/>
              <a:ext cx="1230790" cy="252013"/>
            </a:xfrm>
            <a:prstGeom prst="rect">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grpSp>
      <p:sp>
        <p:nvSpPr>
          <p:cNvPr id="1385" name="Google Shape;1385;gf31fb77f8f_0_1758"/>
          <p:cNvSpPr txBox="1"/>
          <p:nvPr>
            <p:ph idx="1" type="body"/>
          </p:nvPr>
        </p:nvSpPr>
        <p:spPr>
          <a:xfrm>
            <a:off x="570071" y="1730420"/>
            <a:ext cx="8956800" cy="44385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Text Large Arrow 2">
  <p:cSld name="5_Title Text Large Arrow 2">
    <p:spTree>
      <p:nvGrpSpPr>
        <p:cNvPr id="1386" name="Shape 1386"/>
        <p:cNvGrpSpPr/>
        <p:nvPr/>
      </p:nvGrpSpPr>
      <p:grpSpPr>
        <a:xfrm>
          <a:off x="0" y="0"/>
          <a:ext cx="0" cy="0"/>
          <a:chOff x="0" y="0"/>
          <a:chExt cx="0" cy="0"/>
        </a:xfrm>
      </p:grpSpPr>
      <p:sp>
        <p:nvSpPr>
          <p:cNvPr id="1387" name="Google Shape;1387;gf31fb77f8f_0_1766"/>
          <p:cNvSpPr txBox="1"/>
          <p:nvPr>
            <p:ph type="title"/>
          </p:nvPr>
        </p:nvSpPr>
        <p:spPr>
          <a:xfrm>
            <a:off x="570071" y="757007"/>
            <a:ext cx="8956800" cy="8916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8B8E91"/>
              </a:buClr>
              <a:buSzPts val="3600"/>
              <a:buFont typeface="DM Sans Medium"/>
              <a:buNone/>
              <a:defRPr sz="3600">
                <a:solidFill>
                  <a:srgbClr val="8B8E9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8" name="Google Shape;1388;gf31fb77f8f_0_1766"/>
          <p:cNvSpPr txBox="1"/>
          <p:nvPr>
            <p:ph idx="12" type="sldNum"/>
          </p:nvPr>
        </p:nvSpPr>
        <p:spPr>
          <a:xfrm>
            <a:off x="9526815" y="6389969"/>
            <a:ext cx="2411100" cy="3303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389" name="Google Shape;1389;gf31fb77f8f_0_1766"/>
          <p:cNvCxnSpPr/>
          <p:nvPr/>
        </p:nvCxnSpPr>
        <p:spPr>
          <a:xfrm>
            <a:off x="445975" y="6251307"/>
            <a:ext cx="11492100" cy="0"/>
          </a:xfrm>
          <a:prstGeom prst="straightConnector1">
            <a:avLst/>
          </a:prstGeom>
          <a:noFill/>
          <a:ln cap="flat" cmpd="sng" w="9525">
            <a:solidFill>
              <a:srgbClr val="BCBEC0"/>
            </a:solidFill>
            <a:prstDash val="solid"/>
            <a:round/>
            <a:headEnd len="sm" w="sm" type="none"/>
            <a:tailEnd len="sm" w="sm" type="none"/>
          </a:ln>
        </p:spPr>
      </p:cxnSp>
      <p:grpSp>
        <p:nvGrpSpPr>
          <p:cNvPr id="1390" name="Google Shape;1390;gf31fb77f8f_0_1766"/>
          <p:cNvGrpSpPr/>
          <p:nvPr/>
        </p:nvGrpSpPr>
        <p:grpSpPr>
          <a:xfrm rot="10800000">
            <a:off x="9578979" y="1351658"/>
            <a:ext cx="2060976" cy="3419331"/>
            <a:chOff x="5962290" y="432750"/>
            <a:chExt cx="1057508" cy="1754493"/>
          </a:xfrm>
        </p:grpSpPr>
        <p:sp>
          <p:nvSpPr>
            <p:cNvPr id="1391" name="Google Shape;1391;gf31fb77f8f_0_1766"/>
            <p:cNvSpPr/>
            <p:nvPr/>
          </p:nvSpPr>
          <p:spPr>
            <a:xfrm rot="8100000">
              <a:off x="5871145" y="1536987"/>
              <a:ext cx="1230790" cy="252013"/>
            </a:xfrm>
            <a:prstGeom prst="rect">
              <a:avLst/>
            </a:prstGeom>
            <a:solidFill>
              <a:srgbClr val="8B8E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sp>
          <p:nvSpPr>
            <p:cNvPr id="1392" name="Google Shape;1392;gf31fb77f8f_0_1766"/>
            <p:cNvSpPr/>
            <p:nvPr/>
          </p:nvSpPr>
          <p:spPr>
            <a:xfrm rot="-8100000">
              <a:off x="5880153" y="830994"/>
              <a:ext cx="1230790" cy="252013"/>
            </a:xfrm>
            <a:prstGeom prst="rect">
              <a:avLst/>
            </a:prstGeom>
            <a:solidFill>
              <a:srgbClr val="8B8E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grpSp>
      <p:sp>
        <p:nvSpPr>
          <p:cNvPr id="1393" name="Google Shape;1393;gf31fb77f8f_0_1766"/>
          <p:cNvSpPr txBox="1"/>
          <p:nvPr>
            <p:ph idx="1" type="body"/>
          </p:nvPr>
        </p:nvSpPr>
        <p:spPr>
          <a:xfrm>
            <a:off x="570071" y="1730420"/>
            <a:ext cx="8956800" cy="44385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Large Arrow 3">
  <p:cSld name="Title Text Large Arrow 3">
    <p:spTree>
      <p:nvGrpSpPr>
        <p:cNvPr id="1394" name="Shape 1394"/>
        <p:cNvGrpSpPr/>
        <p:nvPr/>
      </p:nvGrpSpPr>
      <p:grpSpPr>
        <a:xfrm>
          <a:off x="0" y="0"/>
          <a:ext cx="0" cy="0"/>
          <a:chOff x="0" y="0"/>
          <a:chExt cx="0" cy="0"/>
        </a:xfrm>
      </p:grpSpPr>
      <p:sp>
        <p:nvSpPr>
          <p:cNvPr id="1395" name="Google Shape;1395;gf31fb77f8f_0_1774"/>
          <p:cNvSpPr txBox="1"/>
          <p:nvPr>
            <p:ph type="title"/>
          </p:nvPr>
        </p:nvSpPr>
        <p:spPr>
          <a:xfrm>
            <a:off x="5449956" y="712305"/>
            <a:ext cx="5710500" cy="8613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FFC628"/>
              </a:buClr>
              <a:buSzPts val="3600"/>
              <a:buFont typeface="DM Sans Medium"/>
              <a:buNone/>
              <a:defRPr sz="3600">
                <a:solidFill>
                  <a:srgbClr val="FFC62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396" name="Google Shape;1396;gf31fb77f8f_0_1774"/>
          <p:cNvGrpSpPr/>
          <p:nvPr/>
        </p:nvGrpSpPr>
        <p:grpSpPr>
          <a:xfrm>
            <a:off x="2917985" y="1674254"/>
            <a:ext cx="2060976" cy="3419331"/>
            <a:chOff x="5962290" y="432750"/>
            <a:chExt cx="1057508" cy="1754493"/>
          </a:xfrm>
        </p:grpSpPr>
        <p:sp>
          <p:nvSpPr>
            <p:cNvPr id="1397" name="Google Shape;1397;gf31fb77f8f_0_1774"/>
            <p:cNvSpPr/>
            <p:nvPr/>
          </p:nvSpPr>
          <p:spPr>
            <a:xfrm rot="8100000">
              <a:off x="5871145" y="1536987"/>
              <a:ext cx="1230790" cy="252013"/>
            </a:xfrm>
            <a:prstGeom prst="rect">
              <a:avLst/>
            </a:prstGeom>
            <a:solidFill>
              <a:srgbClr val="FFC62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398" name="Google Shape;1398;gf31fb77f8f_0_1774"/>
            <p:cNvSpPr/>
            <p:nvPr/>
          </p:nvSpPr>
          <p:spPr>
            <a:xfrm rot="-8100000">
              <a:off x="5880153" y="830994"/>
              <a:ext cx="1230790" cy="252013"/>
            </a:xfrm>
            <a:prstGeom prst="rect">
              <a:avLst/>
            </a:prstGeom>
            <a:solidFill>
              <a:srgbClr val="FFC62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399" name="Google Shape;1399;gf31fb77f8f_0_1774"/>
          <p:cNvSpPr txBox="1"/>
          <p:nvPr>
            <p:ph idx="12" type="sldNum"/>
          </p:nvPr>
        </p:nvSpPr>
        <p:spPr>
          <a:xfrm>
            <a:off x="9526815" y="6389969"/>
            <a:ext cx="2411100" cy="3303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400" name="Google Shape;1400;gf31fb77f8f_0_1774"/>
          <p:cNvCxnSpPr/>
          <p:nvPr/>
        </p:nvCxnSpPr>
        <p:spPr>
          <a:xfrm>
            <a:off x="445975" y="6251307"/>
            <a:ext cx="11492100" cy="0"/>
          </a:xfrm>
          <a:prstGeom prst="straightConnector1">
            <a:avLst/>
          </a:prstGeom>
          <a:noFill/>
          <a:ln cap="flat" cmpd="sng" w="9525">
            <a:solidFill>
              <a:srgbClr val="BCBEC0"/>
            </a:solidFill>
            <a:prstDash val="solid"/>
            <a:round/>
            <a:headEnd len="sm" w="sm" type="none"/>
            <a:tailEnd len="sm" w="sm" type="none"/>
          </a:ln>
        </p:spPr>
      </p:cxnSp>
      <p:sp>
        <p:nvSpPr>
          <p:cNvPr id="1401" name="Google Shape;1401;gf31fb77f8f_0_1774"/>
          <p:cNvSpPr txBox="1"/>
          <p:nvPr>
            <p:ph idx="1" type="body"/>
          </p:nvPr>
        </p:nvSpPr>
        <p:spPr>
          <a:xfrm>
            <a:off x="5449957" y="1573696"/>
            <a:ext cx="5710500" cy="4287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Plus Column 1">
  <p:cSld name="Image Plus Column 1">
    <p:spTree>
      <p:nvGrpSpPr>
        <p:cNvPr id="1402" name="Shape 1402"/>
        <p:cNvGrpSpPr/>
        <p:nvPr/>
      </p:nvGrpSpPr>
      <p:grpSpPr>
        <a:xfrm>
          <a:off x="0" y="0"/>
          <a:ext cx="0" cy="0"/>
          <a:chOff x="0" y="0"/>
          <a:chExt cx="0" cy="0"/>
        </a:xfrm>
      </p:grpSpPr>
      <p:pic>
        <p:nvPicPr>
          <p:cNvPr id="1403" name="Google Shape;1403;gf31fb77f8f_0_1782"/>
          <p:cNvPicPr preferRelativeResize="0"/>
          <p:nvPr/>
        </p:nvPicPr>
        <p:blipFill rotWithShape="1">
          <a:blip r:embed="rId2">
            <a:alphaModFix/>
          </a:blip>
          <a:srcRect b="0" l="0" r="0" t="0"/>
          <a:stretch/>
        </p:blipFill>
        <p:spPr>
          <a:xfrm flipH="1">
            <a:off x="7599962" y="1"/>
            <a:ext cx="4592037" cy="6858000"/>
          </a:xfrm>
          <a:prstGeom prst="rect">
            <a:avLst/>
          </a:prstGeom>
          <a:noFill/>
          <a:ln>
            <a:noFill/>
          </a:ln>
        </p:spPr>
      </p:pic>
      <p:pic>
        <p:nvPicPr>
          <p:cNvPr id="1404" name="Google Shape;1404;gf31fb77f8f_0_1782"/>
          <p:cNvPicPr preferRelativeResize="0"/>
          <p:nvPr/>
        </p:nvPicPr>
        <p:blipFill rotWithShape="1">
          <a:blip r:embed="rId3">
            <a:alphaModFix/>
          </a:blip>
          <a:srcRect b="0" l="0" r="0" t="0"/>
          <a:stretch/>
        </p:blipFill>
        <p:spPr>
          <a:xfrm>
            <a:off x="1" y="0"/>
            <a:ext cx="8041659" cy="6858000"/>
          </a:xfrm>
          <a:prstGeom prst="rect">
            <a:avLst/>
          </a:prstGeom>
          <a:noFill/>
          <a:ln>
            <a:noFill/>
          </a:ln>
        </p:spPr>
      </p:pic>
      <p:sp>
        <p:nvSpPr>
          <p:cNvPr id="1405" name="Google Shape;1405;gf31fb77f8f_0_1782"/>
          <p:cNvSpPr txBox="1"/>
          <p:nvPr>
            <p:ph type="title"/>
          </p:nvPr>
        </p:nvSpPr>
        <p:spPr>
          <a:xfrm>
            <a:off x="444500" y="95250"/>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lt1"/>
              </a:buClr>
              <a:buSzPts val="3200"/>
              <a:buFont typeface="Arial"/>
              <a:buNone/>
              <a:defRPr b="0" sz="32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6" name="Google Shape;1406;gf31fb77f8f_0_1782"/>
          <p:cNvSpPr txBox="1"/>
          <p:nvPr>
            <p:ph idx="1" type="body"/>
          </p:nvPr>
        </p:nvSpPr>
        <p:spPr>
          <a:xfrm>
            <a:off x="4572000" y="1755913"/>
            <a:ext cx="6950100" cy="3369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lt1"/>
              </a:buClr>
              <a:buSzPts val="2800"/>
              <a:buNone/>
              <a:defRPr sz="2800">
                <a:solidFill>
                  <a:schemeClr val="lt1"/>
                </a:solidFill>
              </a:defRPr>
            </a:lvl1pPr>
            <a:lvl2pPr indent="-228600" lvl="1" marL="914400" algn="l">
              <a:lnSpc>
                <a:spcPct val="110000"/>
              </a:lnSpc>
              <a:spcBef>
                <a:spcPts val="333"/>
              </a:spcBef>
              <a:spcAft>
                <a:spcPts val="0"/>
              </a:spcAft>
              <a:buClr>
                <a:schemeClr val="lt1"/>
              </a:buClr>
              <a:buSzPts val="2400"/>
              <a:buNone/>
              <a:defRPr sz="2400">
                <a:solidFill>
                  <a:schemeClr val="lt1"/>
                </a:solidFill>
              </a:defRPr>
            </a:lvl2pPr>
            <a:lvl3pPr indent="-228600" lvl="2" marL="1371600" algn="l">
              <a:lnSpc>
                <a:spcPct val="110000"/>
              </a:lnSpc>
              <a:spcBef>
                <a:spcPts val="333"/>
              </a:spcBef>
              <a:spcAft>
                <a:spcPts val="0"/>
              </a:spcAft>
              <a:buClr>
                <a:schemeClr val="lt1"/>
              </a:buClr>
              <a:buSzPts val="2000"/>
              <a:buNone/>
              <a:defRPr sz="2000">
                <a:solidFill>
                  <a:schemeClr val="lt1"/>
                </a:solidFill>
              </a:defRPr>
            </a:lvl3pPr>
            <a:lvl4pPr indent="-228600" lvl="3" marL="1828800" algn="l">
              <a:lnSpc>
                <a:spcPct val="110000"/>
              </a:lnSpc>
              <a:spcBef>
                <a:spcPts val="250"/>
              </a:spcBef>
              <a:spcAft>
                <a:spcPts val="0"/>
              </a:spcAft>
              <a:buClr>
                <a:schemeClr val="lt1"/>
              </a:buClr>
              <a:buSzPts val="1800"/>
              <a:buNone/>
              <a:defRPr sz="1800">
                <a:solidFill>
                  <a:schemeClr val="lt1"/>
                </a:solidFill>
              </a:defRPr>
            </a:lvl4pPr>
            <a:lvl5pPr indent="-228600" lvl="4" marL="2286000" algn="l">
              <a:lnSpc>
                <a:spcPct val="110000"/>
              </a:lnSpc>
              <a:spcBef>
                <a:spcPts val="250"/>
              </a:spcBef>
              <a:spcAft>
                <a:spcPts val="0"/>
              </a:spcAft>
              <a:buClr>
                <a:schemeClr val="lt1"/>
              </a:buClr>
              <a:buSzPts val="1600"/>
              <a:buNone/>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7" name="Google Shape;1407;gf31fb77f8f_0_1782"/>
          <p:cNvSpPr txBox="1"/>
          <p:nvPr>
            <p:ph idx="12" type="sldNum"/>
          </p:nvPr>
        </p:nvSpPr>
        <p:spPr>
          <a:xfrm>
            <a:off x="9526815" y="6389969"/>
            <a:ext cx="2411100" cy="3303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408" name="Google Shape;1408;gf31fb77f8f_0_1782"/>
          <p:cNvCxnSpPr/>
          <p:nvPr/>
        </p:nvCxnSpPr>
        <p:spPr>
          <a:xfrm>
            <a:off x="445975" y="857307"/>
            <a:ext cx="11492100"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wo Columns w/arrow 2">
  <p:cSld name="5_Two Columns w/arrow 2">
    <p:spTree>
      <p:nvGrpSpPr>
        <p:cNvPr id="156" name="Shape 156"/>
        <p:cNvGrpSpPr/>
        <p:nvPr/>
      </p:nvGrpSpPr>
      <p:grpSpPr>
        <a:xfrm>
          <a:off x="0" y="0"/>
          <a:ext cx="0" cy="0"/>
          <a:chOff x="0" y="0"/>
          <a:chExt cx="0" cy="0"/>
        </a:xfrm>
      </p:grpSpPr>
      <p:sp>
        <p:nvSpPr>
          <p:cNvPr id="157" name="Google Shape;157;p50"/>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58" name="Google Shape;158;p50"/>
          <p:cNvSpPr txBox="1"/>
          <p:nvPr>
            <p:ph idx="1" type="body"/>
          </p:nvPr>
        </p:nvSpPr>
        <p:spPr>
          <a:xfrm>
            <a:off x="1086337" y="1031631"/>
            <a:ext cx="10591468" cy="5259749"/>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59" name="Google Shape;159;p50"/>
          <p:cNvCxnSpPr/>
          <p:nvPr/>
        </p:nvCxnSpPr>
        <p:spPr>
          <a:xfrm>
            <a:off x="445975" y="857250"/>
            <a:ext cx="11231830" cy="0"/>
          </a:xfrm>
          <a:prstGeom prst="straightConnector1">
            <a:avLst/>
          </a:prstGeom>
          <a:noFill/>
          <a:ln cap="flat" cmpd="sng" w="9525">
            <a:solidFill>
              <a:srgbClr val="BCBEC0"/>
            </a:solidFill>
            <a:prstDash val="solid"/>
            <a:round/>
            <a:headEnd len="sm" w="sm" type="none"/>
            <a:tailEnd len="sm" w="sm" type="none"/>
          </a:ln>
        </p:spPr>
      </p:cxnSp>
      <p:grpSp>
        <p:nvGrpSpPr>
          <p:cNvPr id="160" name="Google Shape;160;p50"/>
          <p:cNvGrpSpPr/>
          <p:nvPr/>
        </p:nvGrpSpPr>
        <p:grpSpPr>
          <a:xfrm>
            <a:off x="481582" y="896740"/>
            <a:ext cx="430723" cy="760860"/>
            <a:chOff x="5962307" y="432768"/>
            <a:chExt cx="1057621" cy="1754327"/>
          </a:xfrm>
        </p:grpSpPr>
        <p:sp>
          <p:nvSpPr>
            <p:cNvPr id="161" name="Google Shape;161;p50"/>
            <p:cNvSpPr/>
            <p:nvPr/>
          </p:nvSpPr>
          <p:spPr>
            <a:xfrm rot="8100000">
              <a:off x="5871258" y="1536756"/>
              <a:ext cx="1230581" cy="25219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sp>
          <p:nvSpPr>
            <p:cNvPr id="162" name="Google Shape;162;p50"/>
            <p:cNvSpPr/>
            <p:nvPr/>
          </p:nvSpPr>
          <p:spPr>
            <a:xfrm rot="-8100000">
              <a:off x="5880397" y="830911"/>
              <a:ext cx="1230581" cy="25219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grpSp>
      <p:sp>
        <p:nvSpPr>
          <p:cNvPr id="163" name="Google Shape;163;p50"/>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lient Stories 1">
  <p:cSld name="3_Client Stories 1">
    <p:spTree>
      <p:nvGrpSpPr>
        <p:cNvPr id="1409" name="Shape 1409"/>
        <p:cNvGrpSpPr/>
        <p:nvPr/>
      </p:nvGrpSpPr>
      <p:grpSpPr>
        <a:xfrm>
          <a:off x="0" y="0"/>
          <a:ext cx="0" cy="0"/>
          <a:chOff x="0" y="0"/>
          <a:chExt cx="0" cy="0"/>
        </a:xfrm>
      </p:grpSpPr>
      <p:sp>
        <p:nvSpPr>
          <p:cNvPr id="1410" name="Google Shape;1410;gf31fb77f8f_0_1789"/>
          <p:cNvSpPr/>
          <p:nvPr/>
        </p:nvSpPr>
        <p:spPr>
          <a:xfrm>
            <a:off x="6096000" y="0"/>
            <a:ext cx="60960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11" name="Google Shape;1411;gf31fb77f8f_0_1789"/>
          <p:cNvSpPr txBox="1"/>
          <p:nvPr>
            <p:ph type="title"/>
          </p:nvPr>
        </p:nvSpPr>
        <p:spPr>
          <a:xfrm>
            <a:off x="445975" y="367324"/>
            <a:ext cx="5245200" cy="16257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2" name="Google Shape;1412;gf31fb77f8f_0_1789"/>
          <p:cNvSpPr txBox="1"/>
          <p:nvPr>
            <p:ph idx="1" type="body"/>
          </p:nvPr>
        </p:nvSpPr>
        <p:spPr>
          <a:xfrm>
            <a:off x="6500813" y="367324"/>
            <a:ext cx="5245200" cy="5752500"/>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3" name="Google Shape;1413;gf31fb77f8f_0_1789"/>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14" name="Google Shape;1414;gf31fb77f8f_0_1789"/>
          <p:cNvSpPr/>
          <p:nvPr>
            <p:ph idx="2" type="pic"/>
          </p:nvPr>
        </p:nvSpPr>
        <p:spPr>
          <a:xfrm>
            <a:off x="1" y="2266462"/>
            <a:ext cx="6096000" cy="45915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lient Stories 1">
  <p:cSld name="4_Client Stories 1">
    <p:spTree>
      <p:nvGrpSpPr>
        <p:cNvPr id="1415" name="Shape 1415"/>
        <p:cNvGrpSpPr/>
        <p:nvPr/>
      </p:nvGrpSpPr>
      <p:grpSpPr>
        <a:xfrm>
          <a:off x="0" y="0"/>
          <a:ext cx="0" cy="0"/>
          <a:chOff x="0" y="0"/>
          <a:chExt cx="0" cy="0"/>
        </a:xfrm>
      </p:grpSpPr>
      <p:sp>
        <p:nvSpPr>
          <p:cNvPr id="1416" name="Google Shape;1416;gf31fb77f8f_0_1795"/>
          <p:cNvSpPr/>
          <p:nvPr/>
        </p:nvSpPr>
        <p:spPr>
          <a:xfrm>
            <a:off x="6096000" y="0"/>
            <a:ext cx="6096000" cy="6858000"/>
          </a:xfrm>
          <a:prstGeom prst="rect">
            <a:avLst/>
          </a:prstGeom>
          <a:solidFill>
            <a:srgbClr val="0342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17" name="Google Shape;1417;gf31fb77f8f_0_1795"/>
          <p:cNvSpPr txBox="1"/>
          <p:nvPr>
            <p:ph type="title"/>
          </p:nvPr>
        </p:nvSpPr>
        <p:spPr>
          <a:xfrm>
            <a:off x="445975" y="367324"/>
            <a:ext cx="5245200" cy="16257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8" name="Google Shape;1418;gf31fb77f8f_0_1795"/>
          <p:cNvSpPr txBox="1"/>
          <p:nvPr>
            <p:ph idx="1" type="body"/>
          </p:nvPr>
        </p:nvSpPr>
        <p:spPr>
          <a:xfrm>
            <a:off x="6500813" y="367324"/>
            <a:ext cx="5245200" cy="5752500"/>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9" name="Google Shape;1419;gf31fb77f8f_0_1795"/>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20" name="Google Shape;1420;gf31fb77f8f_0_1795"/>
          <p:cNvSpPr/>
          <p:nvPr>
            <p:ph idx="2" type="pic"/>
          </p:nvPr>
        </p:nvSpPr>
        <p:spPr>
          <a:xfrm>
            <a:off x="1" y="2266462"/>
            <a:ext cx="6096000" cy="45915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lient Stories 1">
  <p:cSld name="5_Client Stories 1">
    <p:spTree>
      <p:nvGrpSpPr>
        <p:cNvPr id="1421" name="Shape 1421"/>
        <p:cNvGrpSpPr/>
        <p:nvPr/>
      </p:nvGrpSpPr>
      <p:grpSpPr>
        <a:xfrm>
          <a:off x="0" y="0"/>
          <a:ext cx="0" cy="0"/>
          <a:chOff x="0" y="0"/>
          <a:chExt cx="0" cy="0"/>
        </a:xfrm>
      </p:grpSpPr>
      <p:sp>
        <p:nvSpPr>
          <p:cNvPr id="1422" name="Google Shape;1422;gf31fb77f8f_0_1801"/>
          <p:cNvSpPr/>
          <p:nvPr/>
        </p:nvSpPr>
        <p:spPr>
          <a:xfrm>
            <a:off x="6096000" y="0"/>
            <a:ext cx="6096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23" name="Google Shape;1423;gf31fb77f8f_0_1801"/>
          <p:cNvSpPr txBox="1"/>
          <p:nvPr>
            <p:ph type="title"/>
          </p:nvPr>
        </p:nvSpPr>
        <p:spPr>
          <a:xfrm>
            <a:off x="445975" y="367324"/>
            <a:ext cx="5245200" cy="16257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4" name="Google Shape;1424;gf31fb77f8f_0_1801"/>
          <p:cNvSpPr txBox="1"/>
          <p:nvPr>
            <p:ph idx="1" type="body"/>
          </p:nvPr>
        </p:nvSpPr>
        <p:spPr>
          <a:xfrm>
            <a:off x="6500813" y="367324"/>
            <a:ext cx="5245200" cy="5752500"/>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5" name="Google Shape;1425;gf31fb77f8f_0_1801"/>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26" name="Google Shape;1426;gf31fb77f8f_0_1801"/>
          <p:cNvSpPr/>
          <p:nvPr>
            <p:ph idx="2" type="pic"/>
          </p:nvPr>
        </p:nvSpPr>
        <p:spPr>
          <a:xfrm>
            <a:off x="1" y="2266462"/>
            <a:ext cx="6096000" cy="45915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1">
  <p:cSld name="Case Study 1">
    <p:spTree>
      <p:nvGrpSpPr>
        <p:cNvPr id="1427" name="Shape 1427"/>
        <p:cNvGrpSpPr/>
        <p:nvPr/>
      </p:nvGrpSpPr>
      <p:grpSpPr>
        <a:xfrm>
          <a:off x="0" y="0"/>
          <a:ext cx="0" cy="0"/>
          <a:chOff x="0" y="0"/>
          <a:chExt cx="0" cy="0"/>
        </a:xfrm>
      </p:grpSpPr>
      <p:sp>
        <p:nvSpPr>
          <p:cNvPr id="1428" name="Google Shape;1428;gf31fb77f8f_0_1807"/>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29" name="Google Shape;1429;gf31fb77f8f_0_1807"/>
          <p:cNvSpPr/>
          <p:nvPr/>
        </p:nvSpPr>
        <p:spPr>
          <a:xfrm>
            <a:off x="6096000" y="0"/>
            <a:ext cx="6096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30" name="Google Shape;1430;gf31fb77f8f_0_1807"/>
          <p:cNvSpPr txBox="1"/>
          <p:nvPr>
            <p:ph type="title"/>
          </p:nvPr>
        </p:nvSpPr>
        <p:spPr>
          <a:xfrm>
            <a:off x="263758" y="643175"/>
            <a:ext cx="5617800" cy="5826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rgbClr val="0785F2"/>
              </a:buClr>
              <a:buSzPts val="2000"/>
              <a:buFont typeface="DM Sans Medium"/>
              <a:buNone/>
              <a:defRPr sz="20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1" name="Google Shape;1431;gf31fb77f8f_0_1807"/>
          <p:cNvSpPr txBox="1"/>
          <p:nvPr>
            <p:ph idx="1" type="body"/>
          </p:nvPr>
        </p:nvSpPr>
        <p:spPr>
          <a:xfrm>
            <a:off x="6549292" y="461108"/>
            <a:ext cx="5293500" cy="5838000"/>
          </a:xfrm>
          <a:prstGeom prst="rect">
            <a:avLst/>
          </a:prstGeom>
          <a:noFill/>
          <a:ln>
            <a:noFill/>
          </a:ln>
        </p:spPr>
        <p:txBody>
          <a:bodyPr anchorCtr="0" anchor="t" bIns="45700" lIns="0" spcFirstLastPara="1" rIns="0" wrap="square" tIns="45700">
            <a:noAutofit/>
          </a:bodyPr>
          <a:lstStyle>
            <a:lvl1pPr indent="-381000" lvl="0" marL="457200" algn="l">
              <a:lnSpc>
                <a:spcPct val="110000"/>
              </a:lnSpc>
              <a:spcBef>
                <a:spcPts val="1000"/>
              </a:spcBef>
              <a:spcAft>
                <a:spcPts val="0"/>
              </a:spcAft>
              <a:buClr>
                <a:schemeClr val="lt1"/>
              </a:buClr>
              <a:buSzPts val="2400"/>
              <a:buChar char="•"/>
              <a:defRPr>
                <a:solidFill>
                  <a:schemeClr val="lt1"/>
                </a:solidFill>
              </a:defRPr>
            </a:lvl1pPr>
            <a:lvl2pPr indent="-355600" lvl="1" marL="914400" algn="l">
              <a:lnSpc>
                <a:spcPct val="110000"/>
              </a:lnSpc>
              <a:spcBef>
                <a:spcPts val="333"/>
              </a:spcBef>
              <a:spcAft>
                <a:spcPts val="0"/>
              </a:spcAft>
              <a:buClr>
                <a:schemeClr val="lt1"/>
              </a:buClr>
              <a:buSzPts val="2000"/>
              <a:buChar char="-"/>
              <a:defRPr>
                <a:solidFill>
                  <a:schemeClr val="lt1"/>
                </a:solidFill>
              </a:defRPr>
            </a:lvl2pPr>
            <a:lvl3pPr indent="-342900" lvl="2" marL="1371600" algn="l">
              <a:lnSpc>
                <a:spcPct val="110000"/>
              </a:lnSpc>
              <a:spcBef>
                <a:spcPts val="333"/>
              </a:spcBef>
              <a:spcAft>
                <a:spcPts val="0"/>
              </a:spcAft>
              <a:buClr>
                <a:schemeClr val="lt1"/>
              </a:buClr>
              <a:buSzPts val="1800"/>
              <a:buChar char="•"/>
              <a:defRPr>
                <a:solidFill>
                  <a:schemeClr val="lt1"/>
                </a:solidFill>
              </a:defRPr>
            </a:lvl3pPr>
            <a:lvl4pPr indent="-330200" lvl="3" marL="1828800" algn="l">
              <a:lnSpc>
                <a:spcPct val="110000"/>
              </a:lnSpc>
              <a:spcBef>
                <a:spcPts val="250"/>
              </a:spcBef>
              <a:spcAft>
                <a:spcPts val="0"/>
              </a:spcAft>
              <a:buClr>
                <a:schemeClr val="lt1"/>
              </a:buClr>
              <a:buSzPts val="1600"/>
              <a:buChar char="-"/>
              <a:defRPr>
                <a:solidFill>
                  <a:schemeClr val="lt1"/>
                </a:solidFill>
              </a:defRPr>
            </a:lvl4pPr>
            <a:lvl5pPr indent="-317500" lvl="4" marL="2286000" algn="l">
              <a:lnSpc>
                <a:spcPct val="110000"/>
              </a:lnSpc>
              <a:spcBef>
                <a:spcPts val="250"/>
              </a:spcBef>
              <a:spcAft>
                <a:spcPts val="0"/>
              </a:spcAft>
              <a:buClr>
                <a:schemeClr val="lt1"/>
              </a:buClr>
              <a:buSzPts val="14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2" name="Google Shape;1432;gf31fb77f8f_0_1807"/>
          <p:cNvSpPr txBox="1"/>
          <p:nvPr/>
        </p:nvSpPr>
        <p:spPr>
          <a:xfrm>
            <a:off x="263758" y="185487"/>
            <a:ext cx="1732800" cy="3387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C5F61"/>
                </a:solidFill>
                <a:latin typeface="Arial"/>
                <a:ea typeface="Arial"/>
                <a:cs typeface="Arial"/>
                <a:sym typeface="Arial"/>
              </a:rPr>
              <a:t>CASE STUDY</a:t>
            </a:r>
            <a:endParaRPr b="0" i="0" sz="1400" u="none" cap="none" strike="noStrike">
              <a:solidFill>
                <a:srgbClr val="000000"/>
              </a:solidFill>
              <a:latin typeface="Arial"/>
              <a:ea typeface="Arial"/>
              <a:cs typeface="Arial"/>
              <a:sym typeface="Arial"/>
            </a:endParaRPr>
          </a:p>
        </p:txBody>
      </p:sp>
      <p:sp>
        <p:nvSpPr>
          <p:cNvPr id="1433" name="Google Shape;1433;gf31fb77f8f_0_1807"/>
          <p:cNvSpPr txBox="1"/>
          <p:nvPr>
            <p:ph idx="2" type="body"/>
          </p:nvPr>
        </p:nvSpPr>
        <p:spPr>
          <a:xfrm>
            <a:off x="296333" y="1358464"/>
            <a:ext cx="5585400" cy="6786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5000"/>
              <a:buNone/>
              <a:defRPr sz="50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4" name="Google Shape;1434;gf31fb77f8f_0_1807"/>
          <p:cNvSpPr txBox="1"/>
          <p:nvPr>
            <p:ph idx="3" type="body"/>
          </p:nvPr>
        </p:nvSpPr>
        <p:spPr>
          <a:xfrm>
            <a:off x="296334" y="2086934"/>
            <a:ext cx="5585400" cy="11103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167"/>
              <a:buNone/>
              <a:defRPr sz="1167">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5" name="Google Shape;1435;gf31fb77f8f_0_1807"/>
          <p:cNvSpPr txBox="1"/>
          <p:nvPr>
            <p:ph idx="4" type="body"/>
          </p:nvPr>
        </p:nvSpPr>
        <p:spPr>
          <a:xfrm>
            <a:off x="296333" y="3346290"/>
            <a:ext cx="5585400" cy="6786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5000"/>
              <a:buNone/>
              <a:defRPr sz="50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6" name="Google Shape;1436;gf31fb77f8f_0_1807"/>
          <p:cNvSpPr txBox="1"/>
          <p:nvPr>
            <p:ph idx="5" type="body"/>
          </p:nvPr>
        </p:nvSpPr>
        <p:spPr>
          <a:xfrm>
            <a:off x="296333" y="4074759"/>
            <a:ext cx="5585400" cy="11103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167"/>
              <a:buNone/>
              <a:defRPr sz="1167">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7" name="Google Shape;1437;gf31fb77f8f_0_1807"/>
          <p:cNvSpPr/>
          <p:nvPr>
            <p:ph idx="6" type="pic"/>
          </p:nvPr>
        </p:nvSpPr>
        <p:spPr>
          <a:xfrm>
            <a:off x="349250" y="5930636"/>
            <a:ext cx="926400" cy="7434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264">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3">
  <p:cSld name="Case Study 3">
    <p:spTree>
      <p:nvGrpSpPr>
        <p:cNvPr id="1438" name="Shape 1438"/>
        <p:cNvGrpSpPr/>
        <p:nvPr/>
      </p:nvGrpSpPr>
      <p:grpSpPr>
        <a:xfrm>
          <a:off x="0" y="0"/>
          <a:ext cx="0" cy="0"/>
          <a:chOff x="0" y="0"/>
          <a:chExt cx="0" cy="0"/>
        </a:xfrm>
      </p:grpSpPr>
      <p:sp>
        <p:nvSpPr>
          <p:cNvPr id="1439" name="Google Shape;1439;gf31fb77f8f_0_1818"/>
          <p:cNvSpPr/>
          <p:nvPr/>
        </p:nvSpPr>
        <p:spPr>
          <a:xfrm>
            <a:off x="0" y="6204000"/>
            <a:ext cx="12192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40" name="Google Shape;1440;gf31fb77f8f_0_1818"/>
          <p:cNvSpPr txBox="1"/>
          <p:nvPr>
            <p:ph type="title"/>
          </p:nvPr>
        </p:nvSpPr>
        <p:spPr>
          <a:xfrm>
            <a:off x="263758" y="599218"/>
            <a:ext cx="2792400" cy="5826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rgbClr val="0785F2"/>
              </a:buClr>
              <a:buSzPts val="2000"/>
              <a:buFont typeface="DM Sans Medium"/>
              <a:buNone/>
              <a:defRPr sz="20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1" name="Google Shape;1441;gf31fb77f8f_0_1818"/>
          <p:cNvSpPr txBox="1"/>
          <p:nvPr>
            <p:ph idx="1" type="body"/>
          </p:nvPr>
        </p:nvSpPr>
        <p:spPr>
          <a:xfrm>
            <a:off x="349250" y="1237304"/>
            <a:ext cx="11281200" cy="4693200"/>
          </a:xfrm>
          <a:prstGeom prst="rect">
            <a:avLst/>
          </a:prstGeom>
          <a:noFill/>
          <a:ln>
            <a:noFill/>
          </a:ln>
        </p:spPr>
        <p:txBody>
          <a:bodyPr anchorCtr="0" anchor="t" bIns="45700" lIns="0" spcFirstLastPara="1" rIns="0" wrap="square" tIns="45700">
            <a:noAutofit/>
          </a:bodyPr>
          <a:lstStyle>
            <a:lvl1pPr indent="-406400" lvl="0" marL="457200" algn="l">
              <a:lnSpc>
                <a:spcPct val="110000"/>
              </a:lnSpc>
              <a:spcBef>
                <a:spcPts val="1000"/>
              </a:spcBef>
              <a:spcAft>
                <a:spcPts val="0"/>
              </a:spcAft>
              <a:buClr>
                <a:srgbClr val="818385"/>
              </a:buClr>
              <a:buSzPts val="2800"/>
              <a:buFont typeface="Noto Sans Symbols"/>
              <a:buChar char="⮚"/>
              <a:defRPr sz="2800">
                <a:solidFill>
                  <a:schemeClr val="dk1"/>
                </a:solidFill>
              </a:defRPr>
            </a:lvl1pPr>
            <a:lvl2pPr indent="-381000" lvl="1" marL="914400" algn="l">
              <a:lnSpc>
                <a:spcPct val="110000"/>
              </a:lnSpc>
              <a:spcBef>
                <a:spcPts val="333"/>
              </a:spcBef>
              <a:spcAft>
                <a:spcPts val="0"/>
              </a:spcAft>
              <a:buClr>
                <a:srgbClr val="818385"/>
              </a:buClr>
              <a:buSzPts val="2400"/>
              <a:buFont typeface="Noto Sans Symbols"/>
              <a:buChar char="▪"/>
              <a:defRPr sz="2400">
                <a:solidFill>
                  <a:schemeClr val="dk1"/>
                </a:solidFill>
              </a:defRPr>
            </a:lvl2pPr>
            <a:lvl3pPr indent="-355600" lvl="2" marL="1371600" algn="l">
              <a:lnSpc>
                <a:spcPct val="110000"/>
              </a:lnSpc>
              <a:spcBef>
                <a:spcPts val="333"/>
              </a:spcBef>
              <a:spcAft>
                <a:spcPts val="0"/>
              </a:spcAft>
              <a:buClr>
                <a:srgbClr val="818385"/>
              </a:buClr>
              <a:buSzPts val="2000"/>
              <a:buFont typeface="Courier New"/>
              <a:buChar char="o"/>
              <a:defRPr sz="2000">
                <a:solidFill>
                  <a:schemeClr val="dk1"/>
                </a:solidFill>
              </a:defRPr>
            </a:lvl3pPr>
            <a:lvl4pPr indent="-342900" lvl="3" marL="1828800" algn="l">
              <a:lnSpc>
                <a:spcPct val="110000"/>
              </a:lnSpc>
              <a:spcBef>
                <a:spcPts val="250"/>
              </a:spcBef>
              <a:spcAft>
                <a:spcPts val="0"/>
              </a:spcAft>
              <a:buClr>
                <a:srgbClr val="818385"/>
              </a:buClr>
              <a:buSzPts val="1800"/>
              <a:buFont typeface="Arial"/>
              <a:buChar char="•"/>
              <a:defRPr sz="1800">
                <a:solidFill>
                  <a:schemeClr val="dk1"/>
                </a:solidFill>
              </a:defRPr>
            </a:lvl4pPr>
            <a:lvl5pPr indent="-330200" lvl="4" marL="2286000" algn="l">
              <a:lnSpc>
                <a:spcPct val="110000"/>
              </a:lnSpc>
              <a:spcBef>
                <a:spcPts val="250"/>
              </a:spcBef>
              <a:spcAft>
                <a:spcPts val="0"/>
              </a:spcAft>
              <a:buClr>
                <a:srgbClr val="818385"/>
              </a:buClr>
              <a:buSzPts val="1600"/>
              <a:buFont typeface="Arial"/>
              <a:buChar char="•"/>
              <a:defRPr sz="16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2" name="Google Shape;1442;gf31fb77f8f_0_1818"/>
          <p:cNvSpPr txBox="1"/>
          <p:nvPr/>
        </p:nvSpPr>
        <p:spPr>
          <a:xfrm>
            <a:off x="263758" y="205230"/>
            <a:ext cx="2759400" cy="3387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C5F61"/>
                </a:solidFill>
                <a:latin typeface="Arial"/>
                <a:ea typeface="Arial"/>
                <a:cs typeface="Arial"/>
                <a:sym typeface="Arial"/>
              </a:rPr>
              <a:t>CASE STUDY </a:t>
            </a:r>
            <a:r>
              <a:rPr b="0" i="0" lang="en-US" sz="1600" u="none" cap="none" strike="noStrike">
                <a:solidFill>
                  <a:schemeClr val="lt2"/>
                </a:solidFill>
                <a:latin typeface="Arial"/>
                <a:ea typeface="Arial"/>
                <a:cs typeface="Arial"/>
                <a:sym typeface="Arial"/>
              </a:rPr>
              <a:t>(continued)</a:t>
            </a:r>
            <a:endParaRPr b="0" i="0" sz="1400" u="none" cap="none" strike="noStrike">
              <a:solidFill>
                <a:srgbClr val="000000"/>
              </a:solidFill>
              <a:latin typeface="Arial"/>
              <a:ea typeface="Arial"/>
              <a:cs typeface="Arial"/>
              <a:sym typeface="Arial"/>
            </a:endParaRPr>
          </a:p>
        </p:txBody>
      </p:sp>
      <p:sp>
        <p:nvSpPr>
          <p:cNvPr id="1443" name="Google Shape;1443;gf31fb77f8f_0_1818"/>
          <p:cNvSpPr/>
          <p:nvPr>
            <p:ph idx="2" type="pic"/>
          </p:nvPr>
        </p:nvSpPr>
        <p:spPr>
          <a:xfrm>
            <a:off x="349250" y="5930636"/>
            <a:ext cx="926400" cy="743400"/>
          </a:xfrm>
          <a:prstGeom prst="rect">
            <a:avLst/>
          </a:prstGeom>
          <a:noFill/>
          <a:ln>
            <a:noFill/>
          </a:ln>
        </p:spPr>
      </p:sp>
      <p:pic>
        <p:nvPicPr>
          <p:cNvPr descr="A picture containing application&#10;&#10;Description automatically generated" id="1444" name="Google Shape;1444;gf31fb77f8f_0_1818"/>
          <p:cNvPicPr preferRelativeResize="0"/>
          <p:nvPr/>
        </p:nvPicPr>
        <p:blipFill rotWithShape="1">
          <a:blip r:embed="rId2">
            <a:alphaModFix/>
          </a:blip>
          <a:srcRect b="4742" l="4892" r="4835" t="64003"/>
          <a:stretch/>
        </p:blipFill>
        <p:spPr>
          <a:xfrm>
            <a:off x="11133886" y="6578771"/>
            <a:ext cx="842094" cy="14735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26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1">
  <p:cSld name="Standard Title 1">
    <p:bg>
      <p:bgPr>
        <a:solidFill>
          <a:srgbClr val="5C5F61"/>
        </a:solidFill>
      </p:bgPr>
    </p:bg>
    <p:spTree>
      <p:nvGrpSpPr>
        <p:cNvPr id="1445" name="Shape 1445"/>
        <p:cNvGrpSpPr/>
        <p:nvPr/>
      </p:nvGrpSpPr>
      <p:grpSpPr>
        <a:xfrm>
          <a:off x="0" y="0"/>
          <a:ext cx="0" cy="0"/>
          <a:chOff x="0" y="0"/>
          <a:chExt cx="0" cy="0"/>
        </a:xfrm>
      </p:grpSpPr>
      <p:grpSp>
        <p:nvGrpSpPr>
          <p:cNvPr id="1446" name="Google Shape;1446;gf31fb77f8f_0_1825"/>
          <p:cNvGrpSpPr/>
          <p:nvPr/>
        </p:nvGrpSpPr>
        <p:grpSpPr>
          <a:xfrm>
            <a:off x="-3" y="257"/>
            <a:ext cx="12191788" cy="4198710"/>
            <a:chOff x="228600" y="310"/>
            <a:chExt cx="14173200" cy="5028998"/>
          </a:xfrm>
        </p:grpSpPr>
        <p:sp>
          <p:nvSpPr>
            <p:cNvPr id="1447" name="Google Shape;1447;gf31fb77f8f_0_1825"/>
            <p:cNvSpPr/>
            <p:nvPr/>
          </p:nvSpPr>
          <p:spPr>
            <a:xfrm>
              <a:off x="228600" y="4880208"/>
              <a:ext cx="14173200" cy="1491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48" name="Google Shape;1448;gf31fb77f8f_0_1825"/>
            <p:cNvSpPr/>
            <p:nvPr/>
          </p:nvSpPr>
          <p:spPr>
            <a:xfrm>
              <a:off x="228600" y="4689671"/>
              <a:ext cx="14173200" cy="1290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49" name="Google Shape;1449;gf31fb77f8f_0_1825"/>
            <p:cNvSpPr/>
            <p:nvPr/>
          </p:nvSpPr>
          <p:spPr>
            <a:xfrm>
              <a:off x="228600" y="4495643"/>
              <a:ext cx="14173200" cy="1134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50" name="Google Shape;1450;gf31fb77f8f_0_1825"/>
            <p:cNvSpPr/>
            <p:nvPr/>
          </p:nvSpPr>
          <p:spPr>
            <a:xfrm>
              <a:off x="228600" y="4305493"/>
              <a:ext cx="14173200" cy="942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51" name="Google Shape;1451;gf31fb77f8f_0_1825"/>
            <p:cNvSpPr/>
            <p:nvPr/>
          </p:nvSpPr>
          <p:spPr>
            <a:xfrm>
              <a:off x="228600" y="4111466"/>
              <a:ext cx="14173200" cy="747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52" name="Google Shape;1452;gf31fb77f8f_0_1825"/>
            <p:cNvSpPr/>
            <p:nvPr/>
          </p:nvSpPr>
          <p:spPr>
            <a:xfrm>
              <a:off x="228600" y="3913556"/>
              <a:ext cx="14173200" cy="573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53" name="Google Shape;1453;gf31fb77f8f_0_1825"/>
            <p:cNvSpPr/>
            <p:nvPr/>
          </p:nvSpPr>
          <p:spPr>
            <a:xfrm>
              <a:off x="228600" y="3713708"/>
              <a:ext cx="14173200" cy="396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54" name="Google Shape;1454;gf31fb77f8f_0_1825"/>
            <p:cNvSpPr/>
            <p:nvPr/>
          </p:nvSpPr>
          <p:spPr>
            <a:xfrm rot="10800000">
              <a:off x="228600" y="2437844"/>
              <a:ext cx="14173200" cy="1491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55" name="Google Shape;1455;gf31fb77f8f_0_1825"/>
            <p:cNvSpPr/>
            <p:nvPr/>
          </p:nvSpPr>
          <p:spPr>
            <a:xfrm rot="10800000">
              <a:off x="228600" y="2648481"/>
              <a:ext cx="14173200" cy="1290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56" name="Google Shape;1456;gf31fb77f8f_0_1825"/>
            <p:cNvSpPr/>
            <p:nvPr/>
          </p:nvSpPr>
          <p:spPr>
            <a:xfrm rot="10800000">
              <a:off x="228600" y="2858109"/>
              <a:ext cx="14173200" cy="1134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57" name="Google Shape;1457;gf31fb77f8f_0_1825"/>
            <p:cNvSpPr/>
            <p:nvPr/>
          </p:nvSpPr>
          <p:spPr>
            <a:xfrm rot="10800000">
              <a:off x="228600" y="3067457"/>
              <a:ext cx="14173200" cy="942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58" name="Google Shape;1458;gf31fb77f8f_0_1825"/>
            <p:cNvSpPr/>
            <p:nvPr/>
          </p:nvSpPr>
          <p:spPr>
            <a:xfrm rot="10800000">
              <a:off x="228600" y="3280985"/>
              <a:ext cx="14173200" cy="747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59" name="Google Shape;1459;gf31fb77f8f_0_1825"/>
            <p:cNvSpPr/>
            <p:nvPr/>
          </p:nvSpPr>
          <p:spPr>
            <a:xfrm rot="10800000">
              <a:off x="228600" y="3496295"/>
              <a:ext cx="14173200" cy="573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60" name="Google Shape;1460;gf31fb77f8f_0_1825"/>
            <p:cNvSpPr/>
            <p:nvPr/>
          </p:nvSpPr>
          <p:spPr>
            <a:xfrm>
              <a:off x="228600" y="2249258"/>
              <a:ext cx="14173200" cy="1290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61" name="Google Shape;1461;gf31fb77f8f_0_1825"/>
            <p:cNvSpPr/>
            <p:nvPr/>
          </p:nvSpPr>
          <p:spPr>
            <a:xfrm>
              <a:off x="228600" y="2055228"/>
              <a:ext cx="14173200" cy="1134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62" name="Google Shape;1462;gf31fb77f8f_0_1825"/>
            <p:cNvSpPr/>
            <p:nvPr/>
          </p:nvSpPr>
          <p:spPr>
            <a:xfrm>
              <a:off x="228600" y="1865080"/>
              <a:ext cx="14173200" cy="942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63" name="Google Shape;1463;gf31fb77f8f_0_1825"/>
            <p:cNvSpPr/>
            <p:nvPr/>
          </p:nvSpPr>
          <p:spPr>
            <a:xfrm>
              <a:off x="228600" y="1671052"/>
              <a:ext cx="14173200" cy="747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64" name="Google Shape;1464;gf31fb77f8f_0_1825"/>
            <p:cNvSpPr/>
            <p:nvPr/>
          </p:nvSpPr>
          <p:spPr>
            <a:xfrm>
              <a:off x="228600" y="1473142"/>
              <a:ext cx="14173200" cy="573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65" name="Google Shape;1465;gf31fb77f8f_0_1825"/>
            <p:cNvSpPr/>
            <p:nvPr/>
          </p:nvSpPr>
          <p:spPr>
            <a:xfrm>
              <a:off x="228600" y="1273293"/>
              <a:ext cx="14173200" cy="396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66" name="Google Shape;1466;gf31fb77f8f_0_1825"/>
            <p:cNvSpPr/>
            <p:nvPr/>
          </p:nvSpPr>
          <p:spPr>
            <a:xfrm rot="10800000">
              <a:off x="228600" y="310"/>
              <a:ext cx="14173200" cy="1491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67" name="Google Shape;1467;gf31fb77f8f_0_1825"/>
            <p:cNvSpPr/>
            <p:nvPr/>
          </p:nvSpPr>
          <p:spPr>
            <a:xfrm rot="10800000">
              <a:off x="228600" y="210947"/>
              <a:ext cx="14173200" cy="1290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68" name="Google Shape;1468;gf31fb77f8f_0_1825"/>
            <p:cNvSpPr/>
            <p:nvPr/>
          </p:nvSpPr>
          <p:spPr>
            <a:xfrm rot="10800000">
              <a:off x="228600" y="420576"/>
              <a:ext cx="14173200" cy="1134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69" name="Google Shape;1469;gf31fb77f8f_0_1825"/>
            <p:cNvSpPr/>
            <p:nvPr/>
          </p:nvSpPr>
          <p:spPr>
            <a:xfrm rot="10800000">
              <a:off x="228600" y="629922"/>
              <a:ext cx="14173200" cy="942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70" name="Google Shape;1470;gf31fb77f8f_0_1825"/>
            <p:cNvSpPr/>
            <p:nvPr/>
          </p:nvSpPr>
          <p:spPr>
            <a:xfrm rot="10800000">
              <a:off x="228600" y="843453"/>
              <a:ext cx="14173200" cy="747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71" name="Google Shape;1471;gf31fb77f8f_0_1825"/>
            <p:cNvSpPr/>
            <p:nvPr/>
          </p:nvSpPr>
          <p:spPr>
            <a:xfrm rot="10800000">
              <a:off x="228600" y="1058756"/>
              <a:ext cx="14173200" cy="573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cxnSp>
        <p:nvCxnSpPr>
          <p:cNvPr id="1472" name="Google Shape;1472;gf31fb77f8f_0_1825"/>
          <p:cNvCxnSpPr/>
          <p:nvPr/>
        </p:nvCxnSpPr>
        <p:spPr>
          <a:xfrm>
            <a:off x="476250" y="5462828"/>
            <a:ext cx="11239500" cy="0"/>
          </a:xfrm>
          <a:prstGeom prst="straightConnector1">
            <a:avLst/>
          </a:prstGeom>
          <a:noFill/>
          <a:ln cap="flat" cmpd="sng" w="9525">
            <a:solidFill>
              <a:srgbClr val="BCBEC0"/>
            </a:solidFill>
            <a:prstDash val="solid"/>
            <a:round/>
            <a:headEnd len="sm" w="sm" type="none"/>
            <a:tailEnd len="sm" w="sm" type="none"/>
          </a:ln>
        </p:spPr>
      </p:cxnSp>
      <p:sp>
        <p:nvSpPr>
          <p:cNvPr id="1473" name="Google Shape;1473;gf31fb77f8f_0_1825"/>
          <p:cNvSpPr txBox="1"/>
          <p:nvPr>
            <p:ph idx="1" type="body"/>
          </p:nvPr>
        </p:nvSpPr>
        <p:spPr>
          <a:xfrm>
            <a:off x="1601968" y="4326641"/>
            <a:ext cx="8131200" cy="1136100"/>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rgbClr val="A5A5A5"/>
              </a:buClr>
              <a:buSzPts val="3200"/>
              <a:buFont typeface="DM Sans"/>
              <a:buNone/>
              <a:defRPr b="1" i="0" sz="3200">
                <a:solidFill>
                  <a:srgbClr val="A5A5A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Font typeface="Arial"/>
              <a:buNone/>
              <a:defRPr/>
            </a:lvl2pPr>
            <a:lvl3pPr indent="-228600" lvl="2" marL="1371600" algn="l">
              <a:lnSpc>
                <a:spcPct val="110000"/>
              </a:lnSpc>
              <a:spcBef>
                <a:spcPts val="333"/>
              </a:spcBef>
              <a:spcAft>
                <a:spcPts val="0"/>
              </a:spcAft>
              <a:buClr>
                <a:schemeClr val="dk1"/>
              </a:buClr>
              <a:buSzPts val="1800"/>
              <a:buFont typeface="Arial"/>
              <a:buNone/>
              <a:defRPr/>
            </a:lvl3pPr>
            <a:lvl4pPr indent="-228600" lvl="3" marL="1828800" algn="l">
              <a:lnSpc>
                <a:spcPct val="110000"/>
              </a:lnSpc>
              <a:spcBef>
                <a:spcPts val="250"/>
              </a:spcBef>
              <a:spcAft>
                <a:spcPts val="0"/>
              </a:spcAft>
              <a:buClr>
                <a:schemeClr val="dk1"/>
              </a:buClr>
              <a:buSzPts val="1600"/>
              <a:buFont typeface="Arial"/>
              <a:buNone/>
              <a:defRPr/>
            </a:lvl4pPr>
            <a:lvl5pPr indent="-228600" lvl="4" marL="2286000" algn="l">
              <a:lnSpc>
                <a:spcPct val="110000"/>
              </a:lnSpc>
              <a:spcBef>
                <a:spcPts val="250"/>
              </a:spcBef>
              <a:spcAft>
                <a:spcPts val="0"/>
              </a:spcAft>
              <a:buClr>
                <a:schemeClr val="dk1"/>
              </a:buClr>
              <a:buSzPts val="1400"/>
              <a:buFont typeface="Arial"/>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4" name="Google Shape;1474;gf31fb77f8f_0_1825"/>
          <p:cNvSpPr txBox="1"/>
          <p:nvPr>
            <p:ph idx="2" type="body"/>
          </p:nvPr>
        </p:nvSpPr>
        <p:spPr>
          <a:xfrm>
            <a:off x="1167811" y="5499767"/>
            <a:ext cx="4445700" cy="6540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rgbClr val="D6D7D8"/>
              </a:buClr>
              <a:buSzPts val="4000"/>
              <a:buFont typeface="DM Sans Medium"/>
              <a:buNone/>
              <a:defRPr b="1" i="0" sz="4000" strike="noStrike">
                <a:solidFill>
                  <a:srgbClr val="D6D7D8"/>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5" name="Google Shape;1475;gf31fb77f8f_0_1825"/>
          <p:cNvSpPr txBox="1"/>
          <p:nvPr>
            <p:ph idx="3" type="body"/>
          </p:nvPr>
        </p:nvSpPr>
        <p:spPr>
          <a:xfrm>
            <a:off x="6145936" y="5904015"/>
            <a:ext cx="3723000" cy="603000"/>
          </a:xfrm>
          <a:prstGeom prst="rect">
            <a:avLst/>
          </a:prstGeom>
          <a:noFill/>
          <a:ln>
            <a:noFill/>
          </a:ln>
        </p:spPr>
        <p:txBody>
          <a:bodyPr anchorCtr="0" anchor="b" bIns="45700" lIns="0" spcFirstLastPara="1" rIns="0" wrap="square" tIns="45700">
            <a:noAutofit/>
          </a:bodyPr>
          <a:lstStyle>
            <a:lvl1pPr indent="-228600" lvl="0" marL="457200" algn="r">
              <a:lnSpc>
                <a:spcPct val="100000"/>
              </a:lnSpc>
              <a:spcBef>
                <a:spcPts val="0"/>
              </a:spcBef>
              <a:spcAft>
                <a:spcPts val="0"/>
              </a:spcAft>
              <a:buClr>
                <a:srgbClr val="D8D8D8"/>
              </a:buClr>
              <a:buSzPts val="1667"/>
              <a:buFont typeface="DM Sans Medium"/>
              <a:buNone/>
              <a:defRPr b="0" i="0" sz="1667">
                <a:solidFill>
                  <a:srgbClr val="D8D8D8"/>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6" name="Google Shape;1476;gf31fb77f8f_0_1825"/>
          <p:cNvSpPr txBox="1"/>
          <p:nvPr>
            <p:ph idx="4" type="body"/>
          </p:nvPr>
        </p:nvSpPr>
        <p:spPr>
          <a:xfrm>
            <a:off x="10097332" y="5601370"/>
            <a:ext cx="1853700" cy="332100"/>
          </a:xfrm>
          <a:prstGeom prst="rect">
            <a:avLst/>
          </a:prstGeom>
          <a:noFill/>
          <a:ln>
            <a:noFill/>
          </a:ln>
        </p:spPr>
        <p:txBody>
          <a:bodyPr anchorCtr="0" anchor="t" bIns="45700" lIns="0" spcFirstLastPara="1" rIns="0" wrap="square" tIns="45700">
            <a:noAutofit/>
          </a:bodyPr>
          <a:lstStyle>
            <a:lvl1pPr indent="-228600" lvl="0" marL="457200" algn="r">
              <a:lnSpc>
                <a:spcPct val="110000"/>
              </a:lnSpc>
              <a:spcBef>
                <a:spcPts val="500"/>
              </a:spcBef>
              <a:spcAft>
                <a:spcPts val="0"/>
              </a:spcAft>
              <a:buClr>
                <a:srgbClr val="BFBFBF"/>
              </a:buClr>
              <a:buSzPts val="1200"/>
              <a:buNone/>
              <a:defRPr sz="1200">
                <a:solidFill>
                  <a:srgbClr val="BFBFBF"/>
                </a:solidFill>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7" name="Google Shape;1477;gf31fb77f8f_0_1825"/>
          <p:cNvSpPr/>
          <p:nvPr/>
        </p:nvSpPr>
        <p:spPr>
          <a:xfrm>
            <a:off x="0" y="6204000"/>
            <a:ext cx="1158000" cy="654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pic>
        <p:nvPicPr>
          <p:cNvPr id="1478" name="Google Shape;1478;gf31fb77f8f_0_1825"/>
          <p:cNvPicPr preferRelativeResize="0"/>
          <p:nvPr/>
        </p:nvPicPr>
        <p:blipFill rotWithShape="1">
          <a:blip r:embed="rId2">
            <a:alphaModFix/>
          </a:blip>
          <a:srcRect b="0" l="0" r="0" t="0"/>
          <a:stretch/>
        </p:blipFill>
        <p:spPr>
          <a:xfrm>
            <a:off x="188121" y="4643413"/>
            <a:ext cx="1157999" cy="1021495"/>
          </a:xfrm>
          <a:prstGeom prst="rect">
            <a:avLst/>
          </a:prstGeom>
          <a:noFill/>
          <a:ln>
            <a:noFill/>
          </a:ln>
        </p:spPr>
      </p:pic>
      <p:pic>
        <p:nvPicPr>
          <p:cNvPr descr="A picture containing application&#10;&#10;Description automatically generated" id="1479" name="Google Shape;1479;gf31fb77f8f_0_1825"/>
          <p:cNvPicPr preferRelativeResize="0"/>
          <p:nvPr/>
        </p:nvPicPr>
        <p:blipFill rotWithShape="1">
          <a:blip r:embed="rId3">
            <a:alphaModFix/>
          </a:blip>
          <a:srcRect b="4742" l="4892" r="4835" t="64003"/>
          <a:stretch/>
        </p:blipFill>
        <p:spPr>
          <a:xfrm>
            <a:off x="10521250" y="6310107"/>
            <a:ext cx="1429793" cy="2501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2">
  <p:cSld name="Standard Title 2">
    <p:bg>
      <p:bgPr>
        <a:solidFill>
          <a:schemeClr val="accent5"/>
        </a:solidFill>
      </p:bgPr>
    </p:bg>
    <p:spTree>
      <p:nvGrpSpPr>
        <p:cNvPr id="1480" name="Shape 1480"/>
        <p:cNvGrpSpPr/>
        <p:nvPr/>
      </p:nvGrpSpPr>
      <p:grpSpPr>
        <a:xfrm>
          <a:off x="0" y="0"/>
          <a:ext cx="0" cy="0"/>
          <a:chOff x="0" y="0"/>
          <a:chExt cx="0" cy="0"/>
        </a:xfrm>
      </p:grpSpPr>
      <p:grpSp>
        <p:nvGrpSpPr>
          <p:cNvPr id="1481" name="Google Shape;1481;gf31fb77f8f_0_1860"/>
          <p:cNvGrpSpPr/>
          <p:nvPr/>
        </p:nvGrpSpPr>
        <p:grpSpPr>
          <a:xfrm>
            <a:off x="-3" y="257"/>
            <a:ext cx="12191788" cy="4198694"/>
            <a:chOff x="228600" y="309"/>
            <a:chExt cx="14173200" cy="5028978"/>
          </a:xfrm>
        </p:grpSpPr>
        <p:sp>
          <p:nvSpPr>
            <p:cNvPr id="1482" name="Google Shape;1482;gf31fb77f8f_0_1860"/>
            <p:cNvSpPr/>
            <p:nvPr/>
          </p:nvSpPr>
          <p:spPr>
            <a:xfrm>
              <a:off x="228600" y="4880187"/>
              <a:ext cx="14173200" cy="1491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83" name="Google Shape;1483;gf31fb77f8f_0_1860"/>
            <p:cNvSpPr/>
            <p:nvPr/>
          </p:nvSpPr>
          <p:spPr>
            <a:xfrm>
              <a:off x="228600" y="4689651"/>
              <a:ext cx="14173200" cy="1290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84" name="Google Shape;1484;gf31fb77f8f_0_1860"/>
            <p:cNvSpPr/>
            <p:nvPr/>
          </p:nvSpPr>
          <p:spPr>
            <a:xfrm>
              <a:off x="228600" y="4495624"/>
              <a:ext cx="14173200" cy="1134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85" name="Google Shape;1485;gf31fb77f8f_0_1860"/>
            <p:cNvSpPr/>
            <p:nvPr/>
          </p:nvSpPr>
          <p:spPr>
            <a:xfrm>
              <a:off x="228600" y="4305476"/>
              <a:ext cx="14173200" cy="942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86" name="Google Shape;1486;gf31fb77f8f_0_1860"/>
            <p:cNvSpPr/>
            <p:nvPr/>
          </p:nvSpPr>
          <p:spPr>
            <a:xfrm>
              <a:off x="228600" y="4111449"/>
              <a:ext cx="14173200" cy="747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87" name="Google Shape;1487;gf31fb77f8f_0_1860"/>
            <p:cNvSpPr/>
            <p:nvPr/>
          </p:nvSpPr>
          <p:spPr>
            <a:xfrm>
              <a:off x="228600" y="3913540"/>
              <a:ext cx="14173200" cy="573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88" name="Google Shape;1488;gf31fb77f8f_0_1860"/>
            <p:cNvSpPr/>
            <p:nvPr/>
          </p:nvSpPr>
          <p:spPr>
            <a:xfrm>
              <a:off x="228600" y="3713692"/>
              <a:ext cx="14173200" cy="396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89" name="Google Shape;1489;gf31fb77f8f_0_1860"/>
            <p:cNvSpPr/>
            <p:nvPr/>
          </p:nvSpPr>
          <p:spPr>
            <a:xfrm rot="10800000">
              <a:off x="228600" y="2437833"/>
              <a:ext cx="14173200" cy="1491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90" name="Google Shape;1490;gf31fb77f8f_0_1860"/>
            <p:cNvSpPr/>
            <p:nvPr/>
          </p:nvSpPr>
          <p:spPr>
            <a:xfrm rot="10800000">
              <a:off x="228600" y="2648469"/>
              <a:ext cx="14173200" cy="1290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91" name="Google Shape;1491;gf31fb77f8f_0_1860"/>
            <p:cNvSpPr/>
            <p:nvPr/>
          </p:nvSpPr>
          <p:spPr>
            <a:xfrm rot="10800000">
              <a:off x="228600" y="2858096"/>
              <a:ext cx="14173200" cy="1134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92" name="Google Shape;1492;gf31fb77f8f_0_1860"/>
            <p:cNvSpPr/>
            <p:nvPr/>
          </p:nvSpPr>
          <p:spPr>
            <a:xfrm rot="10800000">
              <a:off x="228600" y="3067444"/>
              <a:ext cx="14173200" cy="942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93" name="Google Shape;1493;gf31fb77f8f_0_1860"/>
            <p:cNvSpPr/>
            <p:nvPr/>
          </p:nvSpPr>
          <p:spPr>
            <a:xfrm rot="10800000">
              <a:off x="228600" y="3280971"/>
              <a:ext cx="14173200" cy="747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94" name="Google Shape;1494;gf31fb77f8f_0_1860"/>
            <p:cNvSpPr/>
            <p:nvPr/>
          </p:nvSpPr>
          <p:spPr>
            <a:xfrm rot="10800000">
              <a:off x="228600" y="3496280"/>
              <a:ext cx="14173200" cy="573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95" name="Google Shape;1495;gf31fb77f8f_0_1860"/>
            <p:cNvSpPr/>
            <p:nvPr/>
          </p:nvSpPr>
          <p:spPr>
            <a:xfrm>
              <a:off x="228600" y="2249247"/>
              <a:ext cx="14173200" cy="1290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96" name="Google Shape;1496;gf31fb77f8f_0_1860"/>
            <p:cNvSpPr/>
            <p:nvPr/>
          </p:nvSpPr>
          <p:spPr>
            <a:xfrm>
              <a:off x="228600" y="2055219"/>
              <a:ext cx="14173200" cy="1134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97" name="Google Shape;1497;gf31fb77f8f_0_1860"/>
            <p:cNvSpPr/>
            <p:nvPr/>
          </p:nvSpPr>
          <p:spPr>
            <a:xfrm>
              <a:off x="228600" y="1865072"/>
              <a:ext cx="14173200" cy="942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98" name="Google Shape;1498;gf31fb77f8f_0_1860"/>
            <p:cNvSpPr/>
            <p:nvPr/>
          </p:nvSpPr>
          <p:spPr>
            <a:xfrm>
              <a:off x="228600" y="1671044"/>
              <a:ext cx="14173200" cy="747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99" name="Google Shape;1499;gf31fb77f8f_0_1860"/>
            <p:cNvSpPr/>
            <p:nvPr/>
          </p:nvSpPr>
          <p:spPr>
            <a:xfrm>
              <a:off x="228600" y="1473135"/>
              <a:ext cx="14173200" cy="573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00" name="Google Shape;1500;gf31fb77f8f_0_1860"/>
            <p:cNvSpPr/>
            <p:nvPr/>
          </p:nvSpPr>
          <p:spPr>
            <a:xfrm>
              <a:off x="228600" y="1273287"/>
              <a:ext cx="14173200" cy="396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01" name="Google Shape;1501;gf31fb77f8f_0_1860"/>
            <p:cNvSpPr/>
            <p:nvPr/>
          </p:nvSpPr>
          <p:spPr>
            <a:xfrm rot="10800000">
              <a:off x="228600" y="309"/>
              <a:ext cx="14173200" cy="1491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02" name="Google Shape;1502;gf31fb77f8f_0_1860"/>
            <p:cNvSpPr/>
            <p:nvPr/>
          </p:nvSpPr>
          <p:spPr>
            <a:xfrm rot="10800000">
              <a:off x="228600" y="210945"/>
              <a:ext cx="14173200" cy="1290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03" name="Google Shape;1503;gf31fb77f8f_0_1860"/>
            <p:cNvSpPr/>
            <p:nvPr/>
          </p:nvSpPr>
          <p:spPr>
            <a:xfrm rot="10800000">
              <a:off x="228600" y="420572"/>
              <a:ext cx="14173200" cy="1134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04" name="Google Shape;1504;gf31fb77f8f_0_1860"/>
            <p:cNvSpPr/>
            <p:nvPr/>
          </p:nvSpPr>
          <p:spPr>
            <a:xfrm rot="10800000">
              <a:off x="228600" y="629920"/>
              <a:ext cx="14173200" cy="942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05" name="Google Shape;1505;gf31fb77f8f_0_1860"/>
            <p:cNvSpPr/>
            <p:nvPr/>
          </p:nvSpPr>
          <p:spPr>
            <a:xfrm rot="10800000">
              <a:off x="228600" y="843448"/>
              <a:ext cx="14173200" cy="747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06" name="Google Shape;1506;gf31fb77f8f_0_1860"/>
            <p:cNvSpPr/>
            <p:nvPr/>
          </p:nvSpPr>
          <p:spPr>
            <a:xfrm rot="10800000">
              <a:off x="228600" y="1058756"/>
              <a:ext cx="14173200" cy="5730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cxnSp>
        <p:nvCxnSpPr>
          <p:cNvPr id="1507" name="Google Shape;1507;gf31fb77f8f_0_1860"/>
          <p:cNvCxnSpPr/>
          <p:nvPr/>
        </p:nvCxnSpPr>
        <p:spPr>
          <a:xfrm>
            <a:off x="476250" y="5462828"/>
            <a:ext cx="11239500" cy="0"/>
          </a:xfrm>
          <a:prstGeom prst="straightConnector1">
            <a:avLst/>
          </a:prstGeom>
          <a:noFill/>
          <a:ln cap="flat" cmpd="sng" w="9525">
            <a:solidFill>
              <a:srgbClr val="66B5FA"/>
            </a:solidFill>
            <a:prstDash val="solid"/>
            <a:round/>
            <a:headEnd len="sm" w="sm" type="none"/>
            <a:tailEnd len="sm" w="sm" type="none"/>
          </a:ln>
        </p:spPr>
      </p:cxnSp>
      <p:pic>
        <p:nvPicPr>
          <p:cNvPr id="1508" name="Google Shape;1508;gf31fb77f8f_0_1860"/>
          <p:cNvPicPr preferRelativeResize="0"/>
          <p:nvPr/>
        </p:nvPicPr>
        <p:blipFill rotWithShape="1">
          <a:blip r:embed="rId2">
            <a:alphaModFix/>
          </a:blip>
          <a:srcRect b="0" l="0" r="0" t="0"/>
          <a:stretch/>
        </p:blipFill>
        <p:spPr>
          <a:xfrm>
            <a:off x="188121" y="4643413"/>
            <a:ext cx="1157999" cy="1021495"/>
          </a:xfrm>
          <a:prstGeom prst="rect">
            <a:avLst/>
          </a:prstGeom>
          <a:noFill/>
          <a:ln>
            <a:noFill/>
          </a:ln>
        </p:spPr>
      </p:pic>
      <p:sp>
        <p:nvSpPr>
          <p:cNvPr id="1509" name="Google Shape;1509;gf31fb77f8f_0_1860"/>
          <p:cNvSpPr/>
          <p:nvPr/>
        </p:nvSpPr>
        <p:spPr>
          <a:xfrm>
            <a:off x="0" y="6204000"/>
            <a:ext cx="1158000" cy="654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10" name="Google Shape;1510;gf31fb77f8f_0_1860"/>
          <p:cNvSpPr txBox="1"/>
          <p:nvPr>
            <p:ph idx="1" type="body"/>
          </p:nvPr>
        </p:nvSpPr>
        <p:spPr>
          <a:xfrm>
            <a:off x="1601968" y="4326641"/>
            <a:ext cx="8131200" cy="1136100"/>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rgbClr val="97CEFC"/>
              </a:buClr>
              <a:buSzPts val="3200"/>
              <a:buFont typeface="DM Sans"/>
              <a:buNone/>
              <a:defRPr b="1" i="0" sz="3200">
                <a:solidFill>
                  <a:srgbClr val="97CEFC"/>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Font typeface="Arial"/>
              <a:buNone/>
              <a:defRPr/>
            </a:lvl2pPr>
            <a:lvl3pPr indent="-228600" lvl="2" marL="1371600" algn="l">
              <a:lnSpc>
                <a:spcPct val="110000"/>
              </a:lnSpc>
              <a:spcBef>
                <a:spcPts val="333"/>
              </a:spcBef>
              <a:spcAft>
                <a:spcPts val="0"/>
              </a:spcAft>
              <a:buClr>
                <a:schemeClr val="dk1"/>
              </a:buClr>
              <a:buSzPts val="1800"/>
              <a:buFont typeface="Arial"/>
              <a:buNone/>
              <a:defRPr/>
            </a:lvl3pPr>
            <a:lvl4pPr indent="-228600" lvl="3" marL="1828800" algn="l">
              <a:lnSpc>
                <a:spcPct val="110000"/>
              </a:lnSpc>
              <a:spcBef>
                <a:spcPts val="250"/>
              </a:spcBef>
              <a:spcAft>
                <a:spcPts val="0"/>
              </a:spcAft>
              <a:buClr>
                <a:schemeClr val="dk1"/>
              </a:buClr>
              <a:buSzPts val="1600"/>
              <a:buFont typeface="Arial"/>
              <a:buNone/>
              <a:defRPr/>
            </a:lvl4pPr>
            <a:lvl5pPr indent="-228600" lvl="4" marL="2286000" algn="l">
              <a:lnSpc>
                <a:spcPct val="110000"/>
              </a:lnSpc>
              <a:spcBef>
                <a:spcPts val="250"/>
              </a:spcBef>
              <a:spcAft>
                <a:spcPts val="0"/>
              </a:spcAft>
              <a:buClr>
                <a:schemeClr val="dk1"/>
              </a:buClr>
              <a:buSzPts val="1400"/>
              <a:buFont typeface="Arial"/>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1" name="Google Shape;1511;gf31fb77f8f_0_1860"/>
          <p:cNvSpPr txBox="1"/>
          <p:nvPr>
            <p:ph idx="2" type="body"/>
          </p:nvPr>
        </p:nvSpPr>
        <p:spPr>
          <a:xfrm>
            <a:off x="1167811" y="5499767"/>
            <a:ext cx="4445700" cy="6540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rgbClr val="CBE6FD"/>
              </a:buClr>
              <a:buSzPts val="4000"/>
              <a:buFont typeface="DM Sans Medium"/>
              <a:buNone/>
              <a:defRPr b="1" i="0" sz="4000" strike="noStrike">
                <a:solidFill>
                  <a:srgbClr val="CBE6FD"/>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2" name="Google Shape;1512;gf31fb77f8f_0_1860"/>
          <p:cNvSpPr txBox="1"/>
          <p:nvPr>
            <p:ph idx="3" type="body"/>
          </p:nvPr>
        </p:nvSpPr>
        <p:spPr>
          <a:xfrm>
            <a:off x="6095999" y="5910266"/>
            <a:ext cx="3896100" cy="603000"/>
          </a:xfrm>
          <a:prstGeom prst="rect">
            <a:avLst/>
          </a:prstGeom>
          <a:noFill/>
          <a:ln>
            <a:noFill/>
          </a:ln>
        </p:spPr>
        <p:txBody>
          <a:bodyPr anchorCtr="0" anchor="b" bIns="45700" lIns="0" spcFirstLastPara="1" rIns="0" wrap="square" tIns="45700">
            <a:noAutofit/>
          </a:bodyPr>
          <a:lstStyle>
            <a:lvl1pPr indent="-228600" lvl="0" marL="457200" algn="r">
              <a:lnSpc>
                <a:spcPct val="100000"/>
              </a:lnSpc>
              <a:spcBef>
                <a:spcPts val="0"/>
              </a:spcBef>
              <a:spcAft>
                <a:spcPts val="0"/>
              </a:spcAft>
              <a:buClr>
                <a:srgbClr val="97CEFC"/>
              </a:buClr>
              <a:buSzPts val="1667"/>
              <a:buFont typeface="DM Sans Medium"/>
              <a:buNone/>
              <a:defRPr b="0" i="0" sz="1667">
                <a:solidFill>
                  <a:srgbClr val="97CEFC"/>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3" name="Google Shape;1513;gf31fb77f8f_0_1860"/>
          <p:cNvSpPr txBox="1"/>
          <p:nvPr>
            <p:ph idx="4" type="body"/>
          </p:nvPr>
        </p:nvSpPr>
        <p:spPr>
          <a:xfrm>
            <a:off x="10097333" y="5667009"/>
            <a:ext cx="1853700" cy="332100"/>
          </a:xfrm>
          <a:prstGeom prst="rect">
            <a:avLst/>
          </a:prstGeom>
          <a:noFill/>
          <a:ln>
            <a:noFill/>
          </a:ln>
        </p:spPr>
        <p:txBody>
          <a:bodyPr anchorCtr="0" anchor="t" bIns="45700" lIns="0" spcFirstLastPara="1" rIns="0" wrap="square" tIns="45700">
            <a:noAutofit/>
          </a:bodyPr>
          <a:lstStyle>
            <a:lvl1pPr indent="-228600" lvl="0" marL="457200" algn="r">
              <a:lnSpc>
                <a:spcPct val="110000"/>
              </a:lnSpc>
              <a:spcBef>
                <a:spcPts val="500"/>
              </a:spcBef>
              <a:spcAft>
                <a:spcPts val="0"/>
              </a:spcAft>
              <a:buClr>
                <a:srgbClr val="CBE6FD"/>
              </a:buClr>
              <a:buSzPts val="1200"/>
              <a:buNone/>
              <a:defRPr sz="1200">
                <a:solidFill>
                  <a:srgbClr val="CBE6FD"/>
                </a:solidFill>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application&#10;&#10;Description automatically generated" id="1514" name="Google Shape;1514;gf31fb77f8f_0_1860"/>
          <p:cNvPicPr preferRelativeResize="0"/>
          <p:nvPr/>
        </p:nvPicPr>
        <p:blipFill rotWithShape="1">
          <a:blip r:embed="rId3">
            <a:alphaModFix/>
          </a:blip>
          <a:srcRect b="4742" l="4892" r="4835" t="64003"/>
          <a:stretch/>
        </p:blipFill>
        <p:spPr>
          <a:xfrm>
            <a:off x="10521250" y="6310107"/>
            <a:ext cx="1429793" cy="2501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3">
  <p:cSld name="Standard Title 3">
    <p:bg>
      <p:bgPr>
        <a:solidFill>
          <a:schemeClr val="accent2"/>
        </a:solidFill>
      </p:bgPr>
    </p:bg>
    <p:spTree>
      <p:nvGrpSpPr>
        <p:cNvPr id="1515" name="Shape 1515"/>
        <p:cNvGrpSpPr/>
        <p:nvPr/>
      </p:nvGrpSpPr>
      <p:grpSpPr>
        <a:xfrm>
          <a:off x="0" y="0"/>
          <a:ext cx="0" cy="0"/>
          <a:chOff x="0" y="0"/>
          <a:chExt cx="0" cy="0"/>
        </a:xfrm>
      </p:grpSpPr>
      <p:sp>
        <p:nvSpPr>
          <p:cNvPr id="1516" name="Google Shape;1516;gf31fb77f8f_0_1895"/>
          <p:cNvSpPr/>
          <p:nvPr/>
        </p:nvSpPr>
        <p:spPr>
          <a:xfrm>
            <a:off x="-2" y="3695"/>
            <a:ext cx="12192000" cy="6858000"/>
          </a:xfrm>
          <a:prstGeom prst="rect">
            <a:avLst/>
          </a:prstGeom>
          <a:solidFill>
            <a:srgbClr val="5BCB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nvGrpSpPr>
          <p:cNvPr id="1517" name="Google Shape;1517;gf31fb77f8f_0_1895"/>
          <p:cNvGrpSpPr/>
          <p:nvPr/>
        </p:nvGrpSpPr>
        <p:grpSpPr>
          <a:xfrm>
            <a:off x="-3" y="257"/>
            <a:ext cx="12191788" cy="4198694"/>
            <a:chOff x="228600" y="309"/>
            <a:chExt cx="14173200" cy="5028978"/>
          </a:xfrm>
        </p:grpSpPr>
        <p:sp>
          <p:nvSpPr>
            <p:cNvPr id="1518" name="Google Shape;1518;gf31fb77f8f_0_1895"/>
            <p:cNvSpPr/>
            <p:nvPr/>
          </p:nvSpPr>
          <p:spPr>
            <a:xfrm>
              <a:off x="228600" y="4880187"/>
              <a:ext cx="14173200" cy="1491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19" name="Google Shape;1519;gf31fb77f8f_0_1895"/>
            <p:cNvSpPr/>
            <p:nvPr/>
          </p:nvSpPr>
          <p:spPr>
            <a:xfrm>
              <a:off x="228600" y="4689651"/>
              <a:ext cx="14173200" cy="1290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20" name="Google Shape;1520;gf31fb77f8f_0_1895"/>
            <p:cNvSpPr/>
            <p:nvPr/>
          </p:nvSpPr>
          <p:spPr>
            <a:xfrm>
              <a:off x="228600" y="4495624"/>
              <a:ext cx="14173200" cy="1134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21" name="Google Shape;1521;gf31fb77f8f_0_1895"/>
            <p:cNvSpPr/>
            <p:nvPr/>
          </p:nvSpPr>
          <p:spPr>
            <a:xfrm>
              <a:off x="228600" y="4305476"/>
              <a:ext cx="14173200" cy="942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22" name="Google Shape;1522;gf31fb77f8f_0_1895"/>
            <p:cNvSpPr/>
            <p:nvPr/>
          </p:nvSpPr>
          <p:spPr>
            <a:xfrm>
              <a:off x="228600" y="4111449"/>
              <a:ext cx="14173200" cy="747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23" name="Google Shape;1523;gf31fb77f8f_0_1895"/>
            <p:cNvSpPr/>
            <p:nvPr/>
          </p:nvSpPr>
          <p:spPr>
            <a:xfrm>
              <a:off x="228600" y="3913540"/>
              <a:ext cx="14173200" cy="573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24" name="Google Shape;1524;gf31fb77f8f_0_1895"/>
            <p:cNvSpPr/>
            <p:nvPr/>
          </p:nvSpPr>
          <p:spPr>
            <a:xfrm>
              <a:off x="228600" y="3713692"/>
              <a:ext cx="14173200" cy="396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25" name="Google Shape;1525;gf31fb77f8f_0_1895"/>
            <p:cNvSpPr/>
            <p:nvPr/>
          </p:nvSpPr>
          <p:spPr>
            <a:xfrm rot="10800000">
              <a:off x="228600" y="2437833"/>
              <a:ext cx="14173200" cy="1491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26" name="Google Shape;1526;gf31fb77f8f_0_1895"/>
            <p:cNvSpPr/>
            <p:nvPr/>
          </p:nvSpPr>
          <p:spPr>
            <a:xfrm rot="10800000">
              <a:off x="228600" y="2648469"/>
              <a:ext cx="14173200" cy="1290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27" name="Google Shape;1527;gf31fb77f8f_0_1895"/>
            <p:cNvSpPr/>
            <p:nvPr/>
          </p:nvSpPr>
          <p:spPr>
            <a:xfrm rot="10800000">
              <a:off x="228600" y="2858096"/>
              <a:ext cx="14173200" cy="1134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28" name="Google Shape;1528;gf31fb77f8f_0_1895"/>
            <p:cNvSpPr/>
            <p:nvPr/>
          </p:nvSpPr>
          <p:spPr>
            <a:xfrm rot="10800000">
              <a:off x="228600" y="3067444"/>
              <a:ext cx="14173200" cy="942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29" name="Google Shape;1529;gf31fb77f8f_0_1895"/>
            <p:cNvSpPr/>
            <p:nvPr/>
          </p:nvSpPr>
          <p:spPr>
            <a:xfrm rot="10800000">
              <a:off x="228600" y="3280971"/>
              <a:ext cx="14173200" cy="747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30" name="Google Shape;1530;gf31fb77f8f_0_1895"/>
            <p:cNvSpPr/>
            <p:nvPr/>
          </p:nvSpPr>
          <p:spPr>
            <a:xfrm rot="10800000">
              <a:off x="228600" y="3496280"/>
              <a:ext cx="14173200" cy="573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31" name="Google Shape;1531;gf31fb77f8f_0_1895"/>
            <p:cNvSpPr/>
            <p:nvPr/>
          </p:nvSpPr>
          <p:spPr>
            <a:xfrm>
              <a:off x="228600" y="2249247"/>
              <a:ext cx="14173200" cy="1290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32" name="Google Shape;1532;gf31fb77f8f_0_1895"/>
            <p:cNvSpPr/>
            <p:nvPr/>
          </p:nvSpPr>
          <p:spPr>
            <a:xfrm>
              <a:off x="228600" y="2055219"/>
              <a:ext cx="14173200" cy="1134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33" name="Google Shape;1533;gf31fb77f8f_0_1895"/>
            <p:cNvSpPr/>
            <p:nvPr/>
          </p:nvSpPr>
          <p:spPr>
            <a:xfrm>
              <a:off x="228600" y="1865072"/>
              <a:ext cx="14173200" cy="942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34" name="Google Shape;1534;gf31fb77f8f_0_1895"/>
            <p:cNvSpPr/>
            <p:nvPr/>
          </p:nvSpPr>
          <p:spPr>
            <a:xfrm>
              <a:off x="228600" y="1671044"/>
              <a:ext cx="14173200" cy="747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35" name="Google Shape;1535;gf31fb77f8f_0_1895"/>
            <p:cNvSpPr/>
            <p:nvPr/>
          </p:nvSpPr>
          <p:spPr>
            <a:xfrm>
              <a:off x="228600" y="1473135"/>
              <a:ext cx="14173200" cy="573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36" name="Google Shape;1536;gf31fb77f8f_0_1895"/>
            <p:cNvSpPr/>
            <p:nvPr/>
          </p:nvSpPr>
          <p:spPr>
            <a:xfrm>
              <a:off x="228600" y="1273287"/>
              <a:ext cx="14173200" cy="396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37" name="Google Shape;1537;gf31fb77f8f_0_1895"/>
            <p:cNvSpPr/>
            <p:nvPr/>
          </p:nvSpPr>
          <p:spPr>
            <a:xfrm rot="10800000">
              <a:off x="228600" y="309"/>
              <a:ext cx="14173200" cy="1491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38" name="Google Shape;1538;gf31fb77f8f_0_1895"/>
            <p:cNvSpPr/>
            <p:nvPr/>
          </p:nvSpPr>
          <p:spPr>
            <a:xfrm rot="10800000">
              <a:off x="228600" y="210945"/>
              <a:ext cx="14173200" cy="1290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39" name="Google Shape;1539;gf31fb77f8f_0_1895"/>
            <p:cNvSpPr/>
            <p:nvPr/>
          </p:nvSpPr>
          <p:spPr>
            <a:xfrm rot="10800000">
              <a:off x="228600" y="420572"/>
              <a:ext cx="14173200" cy="1134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40" name="Google Shape;1540;gf31fb77f8f_0_1895"/>
            <p:cNvSpPr/>
            <p:nvPr/>
          </p:nvSpPr>
          <p:spPr>
            <a:xfrm rot="10800000">
              <a:off x="228600" y="629920"/>
              <a:ext cx="14173200" cy="942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41" name="Google Shape;1541;gf31fb77f8f_0_1895"/>
            <p:cNvSpPr/>
            <p:nvPr/>
          </p:nvSpPr>
          <p:spPr>
            <a:xfrm rot="10800000">
              <a:off x="228600" y="843448"/>
              <a:ext cx="14173200" cy="747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42" name="Google Shape;1542;gf31fb77f8f_0_1895"/>
            <p:cNvSpPr/>
            <p:nvPr/>
          </p:nvSpPr>
          <p:spPr>
            <a:xfrm rot="10800000">
              <a:off x="228600" y="1058756"/>
              <a:ext cx="14173200" cy="57300"/>
            </a:xfrm>
            <a:prstGeom prst="rect">
              <a:avLst/>
            </a:prstGeom>
            <a:solidFill>
              <a:srgbClr val="44A4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cxnSp>
        <p:nvCxnSpPr>
          <p:cNvPr id="1543" name="Google Shape;1543;gf31fb77f8f_0_1895"/>
          <p:cNvCxnSpPr/>
          <p:nvPr/>
        </p:nvCxnSpPr>
        <p:spPr>
          <a:xfrm>
            <a:off x="476250" y="5462828"/>
            <a:ext cx="11239500" cy="0"/>
          </a:xfrm>
          <a:prstGeom prst="straightConnector1">
            <a:avLst/>
          </a:prstGeom>
          <a:noFill/>
          <a:ln cap="flat" cmpd="sng" w="9525">
            <a:solidFill>
              <a:schemeClr val="dk1"/>
            </a:solidFill>
            <a:prstDash val="solid"/>
            <a:round/>
            <a:headEnd len="sm" w="sm" type="none"/>
            <a:tailEnd len="sm" w="sm" type="none"/>
          </a:ln>
        </p:spPr>
      </p:cxnSp>
      <p:pic>
        <p:nvPicPr>
          <p:cNvPr id="1544" name="Google Shape;1544;gf31fb77f8f_0_1895"/>
          <p:cNvPicPr preferRelativeResize="0"/>
          <p:nvPr/>
        </p:nvPicPr>
        <p:blipFill rotWithShape="1">
          <a:blip r:embed="rId2">
            <a:alphaModFix/>
          </a:blip>
          <a:srcRect b="0" l="0" r="0" t="0"/>
          <a:stretch/>
        </p:blipFill>
        <p:spPr>
          <a:xfrm>
            <a:off x="188121" y="4643413"/>
            <a:ext cx="1157999" cy="1021495"/>
          </a:xfrm>
          <a:prstGeom prst="rect">
            <a:avLst/>
          </a:prstGeom>
          <a:noFill/>
          <a:ln>
            <a:noFill/>
          </a:ln>
        </p:spPr>
      </p:pic>
      <p:sp>
        <p:nvSpPr>
          <p:cNvPr id="1545" name="Google Shape;1545;gf31fb77f8f_0_1895"/>
          <p:cNvSpPr txBox="1"/>
          <p:nvPr>
            <p:ph idx="1" type="body"/>
          </p:nvPr>
        </p:nvSpPr>
        <p:spPr>
          <a:xfrm>
            <a:off x="1601968" y="4326641"/>
            <a:ext cx="8131200" cy="1136100"/>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chemeClr val="dk1"/>
              </a:buClr>
              <a:buSzPts val="3200"/>
              <a:buFont typeface="DM Sans"/>
              <a:buNone/>
              <a:defRPr b="1" i="0" sz="3200">
                <a:solidFill>
                  <a:schemeClr val="dk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Font typeface="Arial"/>
              <a:buNone/>
              <a:defRPr/>
            </a:lvl2pPr>
            <a:lvl3pPr indent="-228600" lvl="2" marL="1371600" algn="l">
              <a:lnSpc>
                <a:spcPct val="110000"/>
              </a:lnSpc>
              <a:spcBef>
                <a:spcPts val="333"/>
              </a:spcBef>
              <a:spcAft>
                <a:spcPts val="0"/>
              </a:spcAft>
              <a:buClr>
                <a:schemeClr val="dk1"/>
              </a:buClr>
              <a:buSzPts val="1800"/>
              <a:buFont typeface="Arial"/>
              <a:buNone/>
              <a:defRPr/>
            </a:lvl3pPr>
            <a:lvl4pPr indent="-228600" lvl="3" marL="1828800" algn="l">
              <a:lnSpc>
                <a:spcPct val="110000"/>
              </a:lnSpc>
              <a:spcBef>
                <a:spcPts val="250"/>
              </a:spcBef>
              <a:spcAft>
                <a:spcPts val="0"/>
              </a:spcAft>
              <a:buClr>
                <a:schemeClr val="dk1"/>
              </a:buClr>
              <a:buSzPts val="1600"/>
              <a:buFont typeface="Arial"/>
              <a:buNone/>
              <a:defRPr/>
            </a:lvl4pPr>
            <a:lvl5pPr indent="-228600" lvl="4" marL="2286000" algn="l">
              <a:lnSpc>
                <a:spcPct val="110000"/>
              </a:lnSpc>
              <a:spcBef>
                <a:spcPts val="250"/>
              </a:spcBef>
              <a:spcAft>
                <a:spcPts val="0"/>
              </a:spcAft>
              <a:buClr>
                <a:schemeClr val="dk1"/>
              </a:buClr>
              <a:buSzPts val="1400"/>
              <a:buFont typeface="Arial"/>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6" name="Google Shape;1546;gf31fb77f8f_0_1895"/>
          <p:cNvSpPr txBox="1"/>
          <p:nvPr>
            <p:ph idx="2" type="body"/>
          </p:nvPr>
        </p:nvSpPr>
        <p:spPr>
          <a:xfrm>
            <a:off x="1167811" y="5499767"/>
            <a:ext cx="4445700" cy="6540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chemeClr val="lt1"/>
              </a:buClr>
              <a:buSzPts val="4000"/>
              <a:buFont typeface="DM Sans Medium"/>
              <a:buNone/>
              <a:defRPr b="1" i="0" sz="4000" strike="noStrike">
                <a:solidFill>
                  <a:schemeClr val="lt1"/>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7" name="Google Shape;1547;gf31fb77f8f_0_1895"/>
          <p:cNvSpPr txBox="1"/>
          <p:nvPr>
            <p:ph idx="3" type="body"/>
          </p:nvPr>
        </p:nvSpPr>
        <p:spPr>
          <a:xfrm>
            <a:off x="6010010" y="5957402"/>
            <a:ext cx="3896100" cy="603000"/>
          </a:xfrm>
          <a:prstGeom prst="rect">
            <a:avLst/>
          </a:prstGeom>
          <a:noFill/>
          <a:ln>
            <a:noFill/>
          </a:ln>
        </p:spPr>
        <p:txBody>
          <a:bodyPr anchorCtr="0" anchor="b" bIns="45700" lIns="0" spcFirstLastPara="1" rIns="0" wrap="square" tIns="45700">
            <a:noAutofit/>
          </a:bodyPr>
          <a:lstStyle>
            <a:lvl1pPr indent="-228600" lvl="0" marL="457200" algn="r">
              <a:lnSpc>
                <a:spcPct val="100000"/>
              </a:lnSpc>
              <a:spcBef>
                <a:spcPts val="0"/>
              </a:spcBef>
              <a:spcAft>
                <a:spcPts val="0"/>
              </a:spcAft>
              <a:buClr>
                <a:schemeClr val="lt1"/>
              </a:buClr>
              <a:buSzPts val="1667"/>
              <a:buFont typeface="DM Sans Medium"/>
              <a:buNone/>
              <a:defRPr b="0" i="0" sz="1667">
                <a:solidFill>
                  <a:schemeClr val="lt1"/>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8" name="Google Shape;1548;gf31fb77f8f_0_1895"/>
          <p:cNvSpPr txBox="1"/>
          <p:nvPr>
            <p:ph idx="4" type="body"/>
          </p:nvPr>
        </p:nvSpPr>
        <p:spPr>
          <a:xfrm>
            <a:off x="10097332" y="5624173"/>
            <a:ext cx="1853700" cy="332100"/>
          </a:xfrm>
          <a:prstGeom prst="rect">
            <a:avLst/>
          </a:prstGeom>
          <a:noFill/>
          <a:ln>
            <a:noFill/>
          </a:ln>
        </p:spPr>
        <p:txBody>
          <a:bodyPr anchorCtr="0" anchor="t" bIns="45700" lIns="0" spcFirstLastPara="1" rIns="0" wrap="square" tIns="45700">
            <a:noAutofit/>
          </a:bodyPr>
          <a:lstStyle>
            <a:lvl1pPr indent="-228600" lvl="0" marL="457200" algn="r">
              <a:lnSpc>
                <a:spcPct val="110000"/>
              </a:lnSpc>
              <a:spcBef>
                <a:spcPts val="500"/>
              </a:spcBef>
              <a:spcAft>
                <a:spcPts val="0"/>
              </a:spcAft>
              <a:buClr>
                <a:schemeClr val="dk1"/>
              </a:buClr>
              <a:buSzPts val="1200"/>
              <a:buNone/>
              <a:defRPr sz="1200">
                <a:solidFill>
                  <a:schemeClr val="dk1"/>
                </a:solidFill>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application&#10;&#10;Description automatically generated" id="1549" name="Google Shape;1549;gf31fb77f8f_0_1895"/>
          <p:cNvPicPr preferRelativeResize="0"/>
          <p:nvPr/>
        </p:nvPicPr>
        <p:blipFill rotWithShape="1">
          <a:blip r:embed="rId3">
            <a:alphaModFix/>
          </a:blip>
          <a:srcRect b="4742" l="4892" r="4835" t="64003"/>
          <a:stretch/>
        </p:blipFill>
        <p:spPr>
          <a:xfrm>
            <a:off x="10521250" y="6310107"/>
            <a:ext cx="1429793" cy="2501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rrow 6">
  <p:cSld name="Section Title Arrow 6">
    <p:spTree>
      <p:nvGrpSpPr>
        <p:cNvPr id="1550" name="Shape 1550"/>
        <p:cNvGrpSpPr/>
        <p:nvPr/>
      </p:nvGrpSpPr>
      <p:grpSpPr>
        <a:xfrm>
          <a:off x="0" y="0"/>
          <a:ext cx="0" cy="0"/>
          <a:chOff x="0" y="0"/>
          <a:chExt cx="0" cy="0"/>
        </a:xfrm>
      </p:grpSpPr>
      <p:sp>
        <p:nvSpPr>
          <p:cNvPr id="1551" name="Google Shape;1551;gf31fb77f8f_0_1930"/>
          <p:cNvSpPr/>
          <p:nvPr/>
        </p:nvSpPr>
        <p:spPr>
          <a:xfrm>
            <a:off x="0" y="-34522"/>
            <a:ext cx="121920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52" name="Google Shape;1552;gf31fb77f8f_0_1930"/>
          <p:cNvSpPr txBox="1"/>
          <p:nvPr>
            <p:ph type="title"/>
          </p:nvPr>
        </p:nvSpPr>
        <p:spPr>
          <a:xfrm>
            <a:off x="5019674" y="1162300"/>
            <a:ext cx="6353100" cy="32865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034279"/>
              </a:buClr>
              <a:buSzPts val="2800"/>
              <a:buFont typeface="DM Sans Medium"/>
              <a:buNone/>
              <a:defRPr b="0" i="0" sz="2800">
                <a:solidFill>
                  <a:srgbClr val="03427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553" name="Google Shape;1553;gf31fb77f8f_0_1930"/>
          <p:cNvGrpSpPr/>
          <p:nvPr/>
        </p:nvGrpSpPr>
        <p:grpSpPr>
          <a:xfrm>
            <a:off x="-3" y="4477885"/>
            <a:ext cx="12191788" cy="2367643"/>
            <a:chOff x="228600" y="309"/>
            <a:chExt cx="14173200" cy="5028978"/>
          </a:xfrm>
        </p:grpSpPr>
        <p:sp>
          <p:nvSpPr>
            <p:cNvPr id="1554" name="Google Shape;1554;gf31fb77f8f_0_1930"/>
            <p:cNvSpPr/>
            <p:nvPr/>
          </p:nvSpPr>
          <p:spPr>
            <a:xfrm>
              <a:off x="228600" y="4880187"/>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55" name="Google Shape;1555;gf31fb77f8f_0_1930"/>
            <p:cNvSpPr/>
            <p:nvPr/>
          </p:nvSpPr>
          <p:spPr>
            <a:xfrm>
              <a:off x="228600" y="4689651"/>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56" name="Google Shape;1556;gf31fb77f8f_0_1930"/>
            <p:cNvSpPr/>
            <p:nvPr/>
          </p:nvSpPr>
          <p:spPr>
            <a:xfrm>
              <a:off x="228600" y="4495624"/>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57" name="Google Shape;1557;gf31fb77f8f_0_1930"/>
            <p:cNvSpPr/>
            <p:nvPr/>
          </p:nvSpPr>
          <p:spPr>
            <a:xfrm>
              <a:off x="228600" y="4305476"/>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58" name="Google Shape;1558;gf31fb77f8f_0_1930"/>
            <p:cNvSpPr/>
            <p:nvPr/>
          </p:nvSpPr>
          <p:spPr>
            <a:xfrm>
              <a:off x="228600" y="4111449"/>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59" name="Google Shape;1559;gf31fb77f8f_0_1930"/>
            <p:cNvSpPr/>
            <p:nvPr/>
          </p:nvSpPr>
          <p:spPr>
            <a:xfrm>
              <a:off x="228600" y="3913540"/>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60" name="Google Shape;1560;gf31fb77f8f_0_1930"/>
            <p:cNvSpPr/>
            <p:nvPr/>
          </p:nvSpPr>
          <p:spPr>
            <a:xfrm>
              <a:off x="228600" y="3713692"/>
              <a:ext cx="14173200" cy="396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61" name="Google Shape;1561;gf31fb77f8f_0_1930"/>
            <p:cNvSpPr/>
            <p:nvPr/>
          </p:nvSpPr>
          <p:spPr>
            <a:xfrm rot="10800000">
              <a:off x="228600" y="2437833"/>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62" name="Google Shape;1562;gf31fb77f8f_0_1930"/>
            <p:cNvSpPr/>
            <p:nvPr/>
          </p:nvSpPr>
          <p:spPr>
            <a:xfrm rot="10800000">
              <a:off x="228600" y="2648469"/>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63" name="Google Shape;1563;gf31fb77f8f_0_1930"/>
            <p:cNvSpPr/>
            <p:nvPr/>
          </p:nvSpPr>
          <p:spPr>
            <a:xfrm rot="10800000">
              <a:off x="228600" y="2858096"/>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64" name="Google Shape;1564;gf31fb77f8f_0_1930"/>
            <p:cNvSpPr/>
            <p:nvPr/>
          </p:nvSpPr>
          <p:spPr>
            <a:xfrm rot="10800000">
              <a:off x="228600" y="3067444"/>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65" name="Google Shape;1565;gf31fb77f8f_0_1930"/>
            <p:cNvSpPr/>
            <p:nvPr/>
          </p:nvSpPr>
          <p:spPr>
            <a:xfrm rot="10800000">
              <a:off x="228600" y="3280971"/>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66" name="Google Shape;1566;gf31fb77f8f_0_1930"/>
            <p:cNvSpPr/>
            <p:nvPr/>
          </p:nvSpPr>
          <p:spPr>
            <a:xfrm rot="10800000">
              <a:off x="228600" y="3496280"/>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67" name="Google Shape;1567;gf31fb77f8f_0_1930"/>
            <p:cNvSpPr/>
            <p:nvPr/>
          </p:nvSpPr>
          <p:spPr>
            <a:xfrm>
              <a:off x="228600" y="2249247"/>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68" name="Google Shape;1568;gf31fb77f8f_0_1930"/>
            <p:cNvSpPr/>
            <p:nvPr/>
          </p:nvSpPr>
          <p:spPr>
            <a:xfrm>
              <a:off x="228600" y="2055219"/>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69" name="Google Shape;1569;gf31fb77f8f_0_1930"/>
            <p:cNvSpPr/>
            <p:nvPr/>
          </p:nvSpPr>
          <p:spPr>
            <a:xfrm>
              <a:off x="228600" y="1865072"/>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70" name="Google Shape;1570;gf31fb77f8f_0_1930"/>
            <p:cNvSpPr/>
            <p:nvPr/>
          </p:nvSpPr>
          <p:spPr>
            <a:xfrm>
              <a:off x="228600" y="1671044"/>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71" name="Google Shape;1571;gf31fb77f8f_0_1930"/>
            <p:cNvSpPr/>
            <p:nvPr/>
          </p:nvSpPr>
          <p:spPr>
            <a:xfrm>
              <a:off x="228600" y="1473135"/>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72" name="Google Shape;1572;gf31fb77f8f_0_1930"/>
            <p:cNvSpPr/>
            <p:nvPr/>
          </p:nvSpPr>
          <p:spPr>
            <a:xfrm>
              <a:off x="228600" y="1273287"/>
              <a:ext cx="14173200" cy="396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73" name="Google Shape;1573;gf31fb77f8f_0_1930"/>
            <p:cNvSpPr/>
            <p:nvPr/>
          </p:nvSpPr>
          <p:spPr>
            <a:xfrm rot="10800000">
              <a:off x="228600" y="309"/>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74" name="Google Shape;1574;gf31fb77f8f_0_1930"/>
            <p:cNvSpPr/>
            <p:nvPr/>
          </p:nvSpPr>
          <p:spPr>
            <a:xfrm rot="10800000">
              <a:off x="228600" y="210945"/>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75" name="Google Shape;1575;gf31fb77f8f_0_1930"/>
            <p:cNvSpPr/>
            <p:nvPr/>
          </p:nvSpPr>
          <p:spPr>
            <a:xfrm rot="10800000">
              <a:off x="228600" y="420572"/>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76" name="Google Shape;1576;gf31fb77f8f_0_1930"/>
            <p:cNvSpPr/>
            <p:nvPr/>
          </p:nvSpPr>
          <p:spPr>
            <a:xfrm rot="10800000">
              <a:off x="228600" y="629920"/>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77" name="Google Shape;1577;gf31fb77f8f_0_1930"/>
            <p:cNvSpPr/>
            <p:nvPr/>
          </p:nvSpPr>
          <p:spPr>
            <a:xfrm rot="10800000">
              <a:off x="228600" y="843448"/>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78" name="Google Shape;1578;gf31fb77f8f_0_1930"/>
            <p:cNvSpPr/>
            <p:nvPr/>
          </p:nvSpPr>
          <p:spPr>
            <a:xfrm rot="10800000">
              <a:off x="228600" y="1058756"/>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579" name="Google Shape;1579;gf31fb77f8f_0_1930"/>
          <p:cNvSpPr/>
          <p:nvPr/>
        </p:nvSpPr>
        <p:spPr>
          <a:xfrm rot="-8100000">
            <a:off x="334056" y="1733008"/>
            <a:ext cx="3590123" cy="3590123"/>
          </a:xfrm>
          <a:prstGeom prst="corner">
            <a:avLst>
              <a:gd fmla="val 20121" name="adj1"/>
              <a:gd fmla="val 20273" name="adj2"/>
            </a:avLst>
          </a:prstGeom>
          <a:solidFill>
            <a:srgbClr val="DCF4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580" name="Google Shape;1580;gf31fb77f8f_0_1930"/>
          <p:cNvSpPr txBox="1"/>
          <p:nvPr/>
        </p:nvSpPr>
        <p:spPr>
          <a:xfrm>
            <a:off x="5019675" y="445091"/>
            <a:ext cx="5782500" cy="717900"/>
          </a:xfrm>
          <a:prstGeom prst="rect">
            <a:avLst/>
          </a:prstGeom>
          <a:noFill/>
          <a:ln>
            <a:noFill/>
          </a:ln>
        </p:spPr>
        <p:txBody>
          <a:bodyPr anchorCtr="0" anchor="ctr" bIns="45700" lIns="0" spcFirstLastPara="1" rIns="0" wrap="square" tIns="45700">
            <a:noAutofit/>
          </a:bodyPr>
          <a:lstStyle/>
          <a:p>
            <a:pPr indent="0" lvl="0" marL="0" marR="0" rtl="0" algn="l">
              <a:lnSpc>
                <a:spcPct val="90000"/>
              </a:lnSpc>
              <a:spcBef>
                <a:spcPts val="0"/>
              </a:spcBef>
              <a:spcAft>
                <a:spcPts val="0"/>
              </a:spcAft>
              <a:buClr>
                <a:srgbClr val="DCF4FD"/>
              </a:buClr>
              <a:buSzPts val="3200"/>
              <a:buFont typeface="DM Sans Medium"/>
              <a:buNone/>
            </a:pPr>
            <a:r>
              <a:rPr b="1" i="0" lang="en-US" sz="3200" u="none" cap="none" strike="noStrike">
                <a:solidFill>
                  <a:srgbClr val="DCF4FD"/>
                </a:solidFill>
                <a:latin typeface="DM Sans Medium"/>
                <a:ea typeface="DM Sans Medium"/>
                <a:cs typeface="DM Sans Medium"/>
                <a:sym typeface="DM Sans Medium"/>
              </a:rPr>
              <a:t>Introduction</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Title Arrow 2">
  <p:cSld name="1_Section Title Arrow 2">
    <p:spTree>
      <p:nvGrpSpPr>
        <p:cNvPr id="1581" name="Shape 1581"/>
        <p:cNvGrpSpPr/>
        <p:nvPr/>
      </p:nvGrpSpPr>
      <p:grpSpPr>
        <a:xfrm>
          <a:off x="0" y="0"/>
          <a:ext cx="0" cy="0"/>
          <a:chOff x="0" y="0"/>
          <a:chExt cx="0" cy="0"/>
        </a:xfrm>
      </p:grpSpPr>
      <p:sp>
        <p:nvSpPr>
          <p:cNvPr id="1582" name="Google Shape;1582;gf31fb77f8f_0_1961"/>
          <p:cNvSpPr/>
          <p:nvPr/>
        </p:nvSpPr>
        <p:spPr>
          <a:xfrm>
            <a:off x="0" y="0"/>
            <a:ext cx="121920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83" name="Google Shape;1583;gf31fb77f8f_0_1961"/>
          <p:cNvSpPr txBox="1"/>
          <p:nvPr>
            <p:ph type="title"/>
          </p:nvPr>
        </p:nvSpPr>
        <p:spPr>
          <a:xfrm>
            <a:off x="5019675" y="1082661"/>
            <a:ext cx="6213900" cy="32907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034279"/>
              </a:buClr>
              <a:buSzPts val="2800"/>
              <a:buFont typeface="DM Sans Medium"/>
              <a:buNone/>
              <a:defRPr b="0" i="0" sz="2800">
                <a:solidFill>
                  <a:srgbClr val="03427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584" name="Google Shape;1584;gf31fb77f8f_0_1961"/>
          <p:cNvGrpSpPr/>
          <p:nvPr/>
        </p:nvGrpSpPr>
        <p:grpSpPr>
          <a:xfrm>
            <a:off x="0" y="4469665"/>
            <a:ext cx="12191513" cy="2390424"/>
            <a:chOff x="-2" y="5363812"/>
            <a:chExt cx="14630401" cy="2868624"/>
          </a:xfrm>
        </p:grpSpPr>
        <p:sp>
          <p:nvSpPr>
            <p:cNvPr id="1585" name="Google Shape;1585;gf31fb77f8f_0_1961"/>
            <p:cNvSpPr/>
            <p:nvPr/>
          </p:nvSpPr>
          <p:spPr>
            <a:xfrm>
              <a:off x="-1" y="8191036"/>
              <a:ext cx="14630400" cy="414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86" name="Google Shape;1586;gf31fb77f8f_0_1961"/>
            <p:cNvSpPr/>
            <p:nvPr/>
          </p:nvSpPr>
          <p:spPr>
            <a:xfrm>
              <a:off x="-1" y="8046649"/>
              <a:ext cx="14630400" cy="288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87" name="Google Shape;1587;gf31fb77f8f_0_1961"/>
            <p:cNvSpPr/>
            <p:nvPr/>
          </p:nvSpPr>
          <p:spPr>
            <a:xfrm rot="10800000">
              <a:off x="-2" y="7124884"/>
              <a:ext cx="14630400" cy="1077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88" name="Google Shape;1588;gf31fb77f8f_0_1961"/>
            <p:cNvSpPr/>
            <p:nvPr/>
          </p:nvSpPr>
          <p:spPr>
            <a:xfrm rot="10800000">
              <a:off x="-2" y="7276943"/>
              <a:ext cx="14630400" cy="933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89" name="Google Shape;1589;gf31fb77f8f_0_1961"/>
            <p:cNvSpPr/>
            <p:nvPr/>
          </p:nvSpPr>
          <p:spPr>
            <a:xfrm rot="10800000">
              <a:off x="-2" y="7428524"/>
              <a:ext cx="14630400" cy="819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90" name="Google Shape;1590;gf31fb77f8f_0_1961"/>
            <p:cNvSpPr/>
            <p:nvPr/>
          </p:nvSpPr>
          <p:spPr>
            <a:xfrm rot="10800000">
              <a:off x="-2" y="7579703"/>
              <a:ext cx="14630400" cy="681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91" name="Google Shape;1591;gf31fb77f8f_0_1961"/>
            <p:cNvSpPr/>
            <p:nvPr/>
          </p:nvSpPr>
          <p:spPr>
            <a:xfrm rot="10800000">
              <a:off x="-2" y="7733985"/>
              <a:ext cx="14630400" cy="540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92" name="Google Shape;1592;gf31fb77f8f_0_1961"/>
            <p:cNvSpPr/>
            <p:nvPr/>
          </p:nvSpPr>
          <p:spPr>
            <a:xfrm rot="10800000">
              <a:off x="-2" y="7889571"/>
              <a:ext cx="14630400" cy="414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93" name="Google Shape;1593;gf31fb77f8f_0_1961"/>
            <p:cNvSpPr/>
            <p:nvPr/>
          </p:nvSpPr>
          <p:spPr>
            <a:xfrm>
              <a:off x="-1" y="6988611"/>
              <a:ext cx="14630400" cy="933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94" name="Google Shape;1594;gf31fb77f8f_0_1961"/>
            <p:cNvSpPr/>
            <p:nvPr/>
          </p:nvSpPr>
          <p:spPr>
            <a:xfrm>
              <a:off x="-1" y="6848429"/>
              <a:ext cx="14630400" cy="819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95" name="Google Shape;1595;gf31fb77f8f_0_1961"/>
            <p:cNvSpPr/>
            <p:nvPr/>
          </p:nvSpPr>
          <p:spPr>
            <a:xfrm>
              <a:off x="-1" y="6711051"/>
              <a:ext cx="14630400" cy="681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96" name="Google Shape;1596;gf31fb77f8f_0_1961"/>
            <p:cNvSpPr/>
            <p:nvPr/>
          </p:nvSpPr>
          <p:spPr>
            <a:xfrm>
              <a:off x="-1" y="6570869"/>
              <a:ext cx="14630400" cy="540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97" name="Google Shape;1597;gf31fb77f8f_0_1961"/>
            <p:cNvSpPr/>
            <p:nvPr/>
          </p:nvSpPr>
          <p:spPr>
            <a:xfrm>
              <a:off x="-1" y="6427883"/>
              <a:ext cx="14630400" cy="414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98" name="Google Shape;1598;gf31fb77f8f_0_1961"/>
            <p:cNvSpPr/>
            <p:nvPr/>
          </p:nvSpPr>
          <p:spPr>
            <a:xfrm>
              <a:off x="-1" y="6283496"/>
              <a:ext cx="14630400" cy="288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599" name="Google Shape;1599;gf31fb77f8f_0_1961"/>
            <p:cNvSpPr/>
            <p:nvPr/>
          </p:nvSpPr>
          <p:spPr>
            <a:xfrm rot="10800000">
              <a:off x="-2" y="5363812"/>
              <a:ext cx="14630400" cy="1077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00" name="Google Shape;1600;gf31fb77f8f_0_1961"/>
            <p:cNvSpPr/>
            <p:nvPr/>
          </p:nvSpPr>
          <p:spPr>
            <a:xfrm rot="10800000">
              <a:off x="-2" y="5515871"/>
              <a:ext cx="14630400" cy="933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01" name="Google Shape;1601;gf31fb77f8f_0_1961"/>
            <p:cNvSpPr/>
            <p:nvPr/>
          </p:nvSpPr>
          <p:spPr>
            <a:xfrm rot="10800000">
              <a:off x="-2" y="5667452"/>
              <a:ext cx="14630400" cy="819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02" name="Google Shape;1602;gf31fb77f8f_0_1961"/>
            <p:cNvSpPr/>
            <p:nvPr/>
          </p:nvSpPr>
          <p:spPr>
            <a:xfrm rot="10800000">
              <a:off x="-2" y="5818631"/>
              <a:ext cx="14630400" cy="681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03" name="Google Shape;1603;gf31fb77f8f_0_1961"/>
            <p:cNvSpPr/>
            <p:nvPr/>
          </p:nvSpPr>
          <p:spPr>
            <a:xfrm rot="10800000">
              <a:off x="-2" y="5972913"/>
              <a:ext cx="14630400" cy="540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04" name="Google Shape;1604;gf31fb77f8f_0_1961"/>
            <p:cNvSpPr/>
            <p:nvPr/>
          </p:nvSpPr>
          <p:spPr>
            <a:xfrm rot="10800000">
              <a:off x="-2" y="6128498"/>
              <a:ext cx="14630400" cy="414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605" name="Google Shape;1605;gf31fb77f8f_0_1961"/>
          <p:cNvSpPr/>
          <p:nvPr/>
        </p:nvSpPr>
        <p:spPr>
          <a:xfrm rot="-8100000">
            <a:off x="334056" y="1733008"/>
            <a:ext cx="3590123" cy="3590123"/>
          </a:xfrm>
          <a:prstGeom prst="corner">
            <a:avLst>
              <a:gd fmla="val 20121" name="adj1"/>
              <a:gd fmla="val 20273" name="adj2"/>
            </a:avLst>
          </a:prstGeom>
          <a:solidFill>
            <a:srgbClr val="5BCB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606" name="Google Shape;1606;gf31fb77f8f_0_1961"/>
          <p:cNvSpPr txBox="1"/>
          <p:nvPr/>
        </p:nvSpPr>
        <p:spPr>
          <a:xfrm>
            <a:off x="5019675" y="445091"/>
            <a:ext cx="5782500" cy="717900"/>
          </a:xfrm>
          <a:prstGeom prst="rect">
            <a:avLst/>
          </a:prstGeom>
          <a:noFill/>
          <a:ln>
            <a:noFill/>
          </a:ln>
        </p:spPr>
        <p:txBody>
          <a:bodyPr anchorCtr="0" anchor="ctr" bIns="45700" lIns="0" spcFirstLastPara="1" rIns="0" wrap="square" tIns="45700">
            <a:noAutofit/>
          </a:bodyPr>
          <a:lstStyle/>
          <a:p>
            <a:pPr indent="0" lvl="0" marL="0" marR="0" rtl="0" algn="l">
              <a:lnSpc>
                <a:spcPct val="90000"/>
              </a:lnSpc>
              <a:spcBef>
                <a:spcPts val="0"/>
              </a:spcBef>
              <a:spcAft>
                <a:spcPts val="0"/>
              </a:spcAft>
              <a:buClr>
                <a:srgbClr val="9BDFF9"/>
              </a:buClr>
              <a:buSzPts val="3200"/>
              <a:buFont typeface="DM Sans Medium"/>
              <a:buNone/>
            </a:pPr>
            <a:r>
              <a:rPr b="1" i="0" lang="en-US" sz="3200" u="none" cap="none" strike="noStrike">
                <a:solidFill>
                  <a:srgbClr val="9BDFF9"/>
                </a:solidFill>
                <a:latin typeface="DM Sans Medium"/>
                <a:ea typeface="DM Sans Medium"/>
                <a:cs typeface="DM Sans Medium"/>
                <a:sym typeface="DM Sans Medium"/>
              </a:rPr>
              <a:t>Introduction</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Text Large Arrow 2">
  <p:cSld name="1_Title Text Large Arrow 2">
    <p:spTree>
      <p:nvGrpSpPr>
        <p:cNvPr id="164" name="Shape 164"/>
        <p:cNvGrpSpPr/>
        <p:nvPr/>
      </p:nvGrpSpPr>
      <p:grpSpPr>
        <a:xfrm>
          <a:off x="0" y="0"/>
          <a:ext cx="0" cy="0"/>
          <a:chOff x="0" y="0"/>
          <a:chExt cx="0" cy="0"/>
        </a:xfrm>
      </p:grpSpPr>
      <p:sp>
        <p:nvSpPr>
          <p:cNvPr id="165" name="Google Shape;165;p38"/>
          <p:cNvSpPr txBox="1"/>
          <p:nvPr>
            <p:ph type="title"/>
          </p:nvPr>
        </p:nvSpPr>
        <p:spPr>
          <a:xfrm>
            <a:off x="570071" y="757007"/>
            <a:ext cx="8956743" cy="89164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0CCC73"/>
              </a:buClr>
              <a:buSzPts val="3600"/>
              <a:buFont typeface="DM Sans Medium"/>
              <a:buNone/>
              <a:defRPr sz="3600">
                <a:solidFill>
                  <a:srgbClr val="0CCC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p38"/>
          <p:cNvSpPr txBox="1"/>
          <p:nvPr>
            <p:ph idx="12" type="sldNum"/>
          </p:nvPr>
        </p:nvSpPr>
        <p:spPr>
          <a:xfrm>
            <a:off x="9526815" y="6389969"/>
            <a:ext cx="2411186" cy="33044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67" name="Google Shape;167;p38"/>
          <p:cNvCxnSpPr/>
          <p:nvPr/>
        </p:nvCxnSpPr>
        <p:spPr>
          <a:xfrm>
            <a:off x="445975" y="6251307"/>
            <a:ext cx="11492025" cy="0"/>
          </a:xfrm>
          <a:prstGeom prst="straightConnector1">
            <a:avLst/>
          </a:prstGeom>
          <a:noFill/>
          <a:ln cap="flat" cmpd="sng" w="9525">
            <a:solidFill>
              <a:srgbClr val="BCBEC0"/>
            </a:solidFill>
            <a:prstDash val="solid"/>
            <a:round/>
            <a:headEnd len="sm" w="sm" type="none"/>
            <a:tailEnd len="sm" w="sm" type="none"/>
          </a:ln>
        </p:spPr>
      </p:cxnSp>
      <p:grpSp>
        <p:nvGrpSpPr>
          <p:cNvPr id="168" name="Google Shape;168;p38"/>
          <p:cNvGrpSpPr/>
          <p:nvPr/>
        </p:nvGrpSpPr>
        <p:grpSpPr>
          <a:xfrm rot="10800000">
            <a:off x="9578507" y="1351876"/>
            <a:ext cx="2061232" cy="3419066"/>
            <a:chOff x="5962307" y="432768"/>
            <a:chExt cx="1057621" cy="1754327"/>
          </a:xfrm>
        </p:grpSpPr>
        <p:sp>
          <p:nvSpPr>
            <p:cNvPr id="169" name="Google Shape;169;p38"/>
            <p:cNvSpPr/>
            <p:nvPr/>
          </p:nvSpPr>
          <p:spPr>
            <a:xfrm rot="8100000">
              <a:off x="5871258" y="1536756"/>
              <a:ext cx="1230581" cy="252197"/>
            </a:xfrm>
            <a:prstGeom prst="rect">
              <a:avLst/>
            </a:prstGeom>
            <a:solidFill>
              <a:srgbClr val="0CCC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sp>
          <p:nvSpPr>
            <p:cNvPr id="170" name="Google Shape;170;p38"/>
            <p:cNvSpPr/>
            <p:nvPr/>
          </p:nvSpPr>
          <p:spPr>
            <a:xfrm rot="-8100000">
              <a:off x="5880397" y="830911"/>
              <a:ext cx="1230581" cy="252197"/>
            </a:xfrm>
            <a:prstGeom prst="rect">
              <a:avLst/>
            </a:prstGeom>
            <a:solidFill>
              <a:srgbClr val="0CCC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grpSp>
      <p:sp>
        <p:nvSpPr>
          <p:cNvPr id="171" name="Google Shape;171;p38"/>
          <p:cNvSpPr txBox="1"/>
          <p:nvPr>
            <p:ph idx="1" type="body"/>
          </p:nvPr>
        </p:nvSpPr>
        <p:spPr>
          <a:xfrm>
            <a:off x="570071" y="1730420"/>
            <a:ext cx="8956743" cy="4438416"/>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rrow 1">
  <p:cSld name="Section Title Arrow 1">
    <p:spTree>
      <p:nvGrpSpPr>
        <p:cNvPr id="1607" name="Shape 1607"/>
        <p:cNvGrpSpPr/>
        <p:nvPr/>
      </p:nvGrpSpPr>
      <p:grpSpPr>
        <a:xfrm>
          <a:off x="0" y="0"/>
          <a:ext cx="0" cy="0"/>
          <a:chOff x="0" y="0"/>
          <a:chExt cx="0" cy="0"/>
        </a:xfrm>
      </p:grpSpPr>
      <p:sp>
        <p:nvSpPr>
          <p:cNvPr id="1608" name="Google Shape;1608;gf31fb77f8f_0_1987"/>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09" name="Google Shape;1609;gf31fb77f8f_0_1987"/>
          <p:cNvSpPr txBox="1"/>
          <p:nvPr>
            <p:ph type="title"/>
          </p:nvPr>
        </p:nvSpPr>
        <p:spPr>
          <a:xfrm>
            <a:off x="5019675" y="1162850"/>
            <a:ext cx="6213900" cy="3270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08884D"/>
              </a:buClr>
              <a:buSzPts val="2800"/>
              <a:buFont typeface="DM Sans Medium"/>
              <a:buNone/>
              <a:defRPr b="0" i="0" sz="2800">
                <a:solidFill>
                  <a:srgbClr val="08884D"/>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0" name="Google Shape;1610;gf31fb77f8f_0_1987"/>
          <p:cNvSpPr/>
          <p:nvPr/>
        </p:nvSpPr>
        <p:spPr>
          <a:xfrm>
            <a:off x="0" y="6825864"/>
            <a:ext cx="12192000" cy="345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11" name="Google Shape;1611;gf31fb77f8f_0_1987"/>
          <p:cNvSpPr/>
          <p:nvPr/>
        </p:nvSpPr>
        <p:spPr>
          <a:xfrm>
            <a:off x="0" y="6705541"/>
            <a:ext cx="12192000" cy="240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12" name="Google Shape;1612;gf31fb77f8f_0_1987"/>
          <p:cNvSpPr/>
          <p:nvPr/>
        </p:nvSpPr>
        <p:spPr>
          <a:xfrm rot="10800000">
            <a:off x="-1" y="5937454"/>
            <a:ext cx="12192000" cy="89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13" name="Google Shape;1613;gf31fb77f8f_0_1987"/>
          <p:cNvSpPr/>
          <p:nvPr/>
        </p:nvSpPr>
        <p:spPr>
          <a:xfrm rot="10800000">
            <a:off x="-1" y="6064170"/>
            <a:ext cx="12192000" cy="77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14" name="Google Shape;1614;gf31fb77f8f_0_1987"/>
          <p:cNvSpPr/>
          <p:nvPr/>
        </p:nvSpPr>
        <p:spPr>
          <a:xfrm rot="10800000">
            <a:off x="-1" y="6190287"/>
            <a:ext cx="12192000" cy="684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15" name="Google Shape;1615;gf31fb77f8f_0_1987"/>
          <p:cNvSpPr/>
          <p:nvPr/>
        </p:nvSpPr>
        <p:spPr>
          <a:xfrm rot="10800000">
            <a:off x="-1" y="6316469"/>
            <a:ext cx="12192000" cy="56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16" name="Google Shape;1616;gf31fb77f8f_0_1987"/>
          <p:cNvSpPr/>
          <p:nvPr/>
        </p:nvSpPr>
        <p:spPr>
          <a:xfrm rot="10800000">
            <a:off x="-1" y="6444988"/>
            <a:ext cx="12192000" cy="450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17" name="Google Shape;1617;gf31fb77f8f_0_1987"/>
          <p:cNvSpPr/>
          <p:nvPr/>
        </p:nvSpPr>
        <p:spPr>
          <a:xfrm rot="10800000">
            <a:off x="-1" y="6574643"/>
            <a:ext cx="12192000" cy="345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18" name="Google Shape;1618;gf31fb77f8f_0_1987"/>
          <p:cNvSpPr/>
          <p:nvPr/>
        </p:nvSpPr>
        <p:spPr>
          <a:xfrm>
            <a:off x="0" y="5823843"/>
            <a:ext cx="12192000" cy="77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19" name="Google Shape;1619;gf31fb77f8f_0_1987"/>
          <p:cNvSpPr/>
          <p:nvPr/>
        </p:nvSpPr>
        <p:spPr>
          <a:xfrm>
            <a:off x="0" y="5707024"/>
            <a:ext cx="12192000" cy="684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20" name="Google Shape;1620;gf31fb77f8f_0_1987"/>
          <p:cNvSpPr/>
          <p:nvPr/>
        </p:nvSpPr>
        <p:spPr>
          <a:xfrm>
            <a:off x="0" y="5592543"/>
            <a:ext cx="12192000" cy="56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21" name="Google Shape;1621;gf31fb77f8f_0_1987"/>
          <p:cNvSpPr/>
          <p:nvPr/>
        </p:nvSpPr>
        <p:spPr>
          <a:xfrm>
            <a:off x="0" y="5475724"/>
            <a:ext cx="12192000" cy="450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22" name="Google Shape;1622;gf31fb77f8f_0_1987"/>
          <p:cNvSpPr/>
          <p:nvPr/>
        </p:nvSpPr>
        <p:spPr>
          <a:xfrm>
            <a:off x="0" y="5356569"/>
            <a:ext cx="12192000" cy="345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23" name="Google Shape;1623;gf31fb77f8f_0_1987"/>
          <p:cNvSpPr/>
          <p:nvPr/>
        </p:nvSpPr>
        <p:spPr>
          <a:xfrm>
            <a:off x="0" y="5236247"/>
            <a:ext cx="12192000" cy="240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24" name="Google Shape;1624;gf31fb77f8f_0_1987"/>
          <p:cNvSpPr/>
          <p:nvPr/>
        </p:nvSpPr>
        <p:spPr>
          <a:xfrm rot="10800000">
            <a:off x="-1" y="4469894"/>
            <a:ext cx="12192000" cy="89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25" name="Google Shape;1625;gf31fb77f8f_0_1987"/>
          <p:cNvSpPr/>
          <p:nvPr/>
        </p:nvSpPr>
        <p:spPr>
          <a:xfrm rot="10800000">
            <a:off x="-1" y="4596610"/>
            <a:ext cx="12192000" cy="77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26" name="Google Shape;1626;gf31fb77f8f_0_1987"/>
          <p:cNvSpPr/>
          <p:nvPr/>
        </p:nvSpPr>
        <p:spPr>
          <a:xfrm rot="10800000">
            <a:off x="-1" y="4722727"/>
            <a:ext cx="12192000" cy="684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27" name="Google Shape;1627;gf31fb77f8f_0_1987"/>
          <p:cNvSpPr/>
          <p:nvPr/>
        </p:nvSpPr>
        <p:spPr>
          <a:xfrm rot="10800000">
            <a:off x="-1" y="4848909"/>
            <a:ext cx="12192000" cy="56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28" name="Google Shape;1628;gf31fb77f8f_0_1987"/>
          <p:cNvSpPr/>
          <p:nvPr/>
        </p:nvSpPr>
        <p:spPr>
          <a:xfrm rot="10800000">
            <a:off x="-1" y="4977428"/>
            <a:ext cx="12192000" cy="450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29" name="Google Shape;1629;gf31fb77f8f_0_1987"/>
          <p:cNvSpPr/>
          <p:nvPr/>
        </p:nvSpPr>
        <p:spPr>
          <a:xfrm rot="10800000">
            <a:off x="-1" y="5107082"/>
            <a:ext cx="12192000" cy="345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30" name="Google Shape;1630;gf31fb77f8f_0_1987"/>
          <p:cNvSpPr/>
          <p:nvPr/>
        </p:nvSpPr>
        <p:spPr>
          <a:xfrm rot="-8100000">
            <a:off x="334056" y="1733008"/>
            <a:ext cx="3590123" cy="3590123"/>
          </a:xfrm>
          <a:prstGeom prst="corner">
            <a:avLst>
              <a:gd fmla="val 20121" name="adj1"/>
              <a:gd fmla="val 20273" name="adj2"/>
            </a:avLst>
          </a:prstGeom>
          <a:solidFill>
            <a:srgbClr val="D4FC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rgbClr val="D4FCE9"/>
              </a:solidFill>
              <a:latin typeface="Arial"/>
              <a:ea typeface="Arial"/>
              <a:cs typeface="Arial"/>
              <a:sym typeface="Arial"/>
            </a:endParaRPr>
          </a:p>
        </p:txBody>
      </p:sp>
      <p:sp>
        <p:nvSpPr>
          <p:cNvPr id="1631" name="Google Shape;1631;gf31fb77f8f_0_1987"/>
          <p:cNvSpPr txBox="1"/>
          <p:nvPr/>
        </p:nvSpPr>
        <p:spPr>
          <a:xfrm>
            <a:off x="5019675" y="445091"/>
            <a:ext cx="5782500" cy="717900"/>
          </a:xfrm>
          <a:prstGeom prst="rect">
            <a:avLst/>
          </a:prstGeom>
          <a:noFill/>
          <a:ln>
            <a:noFill/>
          </a:ln>
        </p:spPr>
        <p:txBody>
          <a:bodyPr anchorCtr="0" anchor="ctr" bIns="45700" lIns="0" spcFirstLastPara="1" rIns="0" wrap="square" tIns="45700">
            <a:noAutofit/>
          </a:bodyPr>
          <a:lstStyle/>
          <a:p>
            <a:pPr indent="0" lvl="0" marL="0" marR="0" rtl="0" algn="l">
              <a:lnSpc>
                <a:spcPct val="90000"/>
              </a:lnSpc>
              <a:spcBef>
                <a:spcPts val="0"/>
              </a:spcBef>
              <a:spcAft>
                <a:spcPts val="0"/>
              </a:spcAft>
              <a:buClr>
                <a:srgbClr val="D4FCE9"/>
              </a:buClr>
              <a:buSzPts val="3200"/>
              <a:buFont typeface="DM Sans Medium"/>
              <a:buNone/>
            </a:pPr>
            <a:r>
              <a:rPr b="1" i="0" lang="en-US" sz="3200" u="none" cap="none" strike="noStrike">
                <a:solidFill>
                  <a:srgbClr val="D4FCE9"/>
                </a:solidFill>
                <a:latin typeface="DM Sans Medium"/>
                <a:ea typeface="DM Sans Medium"/>
                <a:cs typeface="DM Sans Medium"/>
                <a:sym typeface="DM Sans Medium"/>
              </a:rPr>
              <a:t>Introduction</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Title Arrow 6">
  <p:cSld name="3_Section Title Arrow 6">
    <p:bg>
      <p:bgPr>
        <a:solidFill>
          <a:schemeClr val="accent2"/>
        </a:solidFill>
      </p:bgPr>
    </p:bg>
    <p:spTree>
      <p:nvGrpSpPr>
        <p:cNvPr id="1632" name="Shape 1632"/>
        <p:cNvGrpSpPr/>
        <p:nvPr/>
      </p:nvGrpSpPr>
      <p:grpSpPr>
        <a:xfrm>
          <a:off x="0" y="0"/>
          <a:ext cx="0" cy="0"/>
          <a:chOff x="0" y="0"/>
          <a:chExt cx="0" cy="0"/>
        </a:xfrm>
      </p:grpSpPr>
      <p:sp>
        <p:nvSpPr>
          <p:cNvPr id="1633" name="Google Shape;1633;gf31fb77f8f_0_2012"/>
          <p:cNvSpPr/>
          <p:nvPr/>
        </p:nvSpPr>
        <p:spPr>
          <a:xfrm>
            <a:off x="123825" y="98998"/>
            <a:ext cx="12192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34" name="Google Shape;1634;gf31fb77f8f_0_2012"/>
          <p:cNvSpPr txBox="1"/>
          <p:nvPr>
            <p:ph type="title"/>
          </p:nvPr>
        </p:nvSpPr>
        <p:spPr>
          <a:xfrm>
            <a:off x="5019675" y="445091"/>
            <a:ext cx="5782500" cy="7179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FEE7A9"/>
              </a:buClr>
              <a:buSzPts val="3200"/>
              <a:buFont typeface="DM Sans Medium"/>
              <a:buNone/>
              <a:defRPr b="1" i="0" sz="3200">
                <a:solidFill>
                  <a:srgbClr val="FEE7A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635" name="Google Shape;1635;gf31fb77f8f_0_2012"/>
          <p:cNvGrpSpPr/>
          <p:nvPr/>
        </p:nvGrpSpPr>
        <p:grpSpPr>
          <a:xfrm>
            <a:off x="-3" y="4477885"/>
            <a:ext cx="12191788" cy="2367643"/>
            <a:chOff x="228600" y="309"/>
            <a:chExt cx="14173200" cy="5028978"/>
          </a:xfrm>
        </p:grpSpPr>
        <p:sp>
          <p:nvSpPr>
            <p:cNvPr id="1636" name="Google Shape;1636;gf31fb77f8f_0_2012"/>
            <p:cNvSpPr/>
            <p:nvPr/>
          </p:nvSpPr>
          <p:spPr>
            <a:xfrm>
              <a:off x="228600" y="4880187"/>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37" name="Google Shape;1637;gf31fb77f8f_0_2012"/>
            <p:cNvSpPr/>
            <p:nvPr/>
          </p:nvSpPr>
          <p:spPr>
            <a:xfrm>
              <a:off x="228600" y="4689651"/>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38" name="Google Shape;1638;gf31fb77f8f_0_2012"/>
            <p:cNvSpPr/>
            <p:nvPr/>
          </p:nvSpPr>
          <p:spPr>
            <a:xfrm>
              <a:off x="228600" y="4495624"/>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39" name="Google Shape;1639;gf31fb77f8f_0_2012"/>
            <p:cNvSpPr/>
            <p:nvPr/>
          </p:nvSpPr>
          <p:spPr>
            <a:xfrm>
              <a:off x="228600" y="4305476"/>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40" name="Google Shape;1640;gf31fb77f8f_0_2012"/>
            <p:cNvSpPr/>
            <p:nvPr/>
          </p:nvSpPr>
          <p:spPr>
            <a:xfrm>
              <a:off x="228600" y="4111449"/>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41" name="Google Shape;1641;gf31fb77f8f_0_2012"/>
            <p:cNvSpPr/>
            <p:nvPr/>
          </p:nvSpPr>
          <p:spPr>
            <a:xfrm>
              <a:off x="228600" y="3913540"/>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42" name="Google Shape;1642;gf31fb77f8f_0_2012"/>
            <p:cNvSpPr/>
            <p:nvPr/>
          </p:nvSpPr>
          <p:spPr>
            <a:xfrm>
              <a:off x="228600" y="3713692"/>
              <a:ext cx="14173200" cy="396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43" name="Google Shape;1643;gf31fb77f8f_0_2012"/>
            <p:cNvSpPr/>
            <p:nvPr/>
          </p:nvSpPr>
          <p:spPr>
            <a:xfrm rot="10800000">
              <a:off x="228600" y="2437833"/>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44" name="Google Shape;1644;gf31fb77f8f_0_2012"/>
            <p:cNvSpPr/>
            <p:nvPr/>
          </p:nvSpPr>
          <p:spPr>
            <a:xfrm rot="10800000">
              <a:off x="228600" y="2648469"/>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45" name="Google Shape;1645;gf31fb77f8f_0_2012"/>
            <p:cNvSpPr/>
            <p:nvPr/>
          </p:nvSpPr>
          <p:spPr>
            <a:xfrm rot="10800000">
              <a:off x="228600" y="2858096"/>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46" name="Google Shape;1646;gf31fb77f8f_0_2012"/>
            <p:cNvSpPr/>
            <p:nvPr/>
          </p:nvSpPr>
          <p:spPr>
            <a:xfrm rot="10800000">
              <a:off x="228600" y="3067444"/>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47" name="Google Shape;1647;gf31fb77f8f_0_2012"/>
            <p:cNvSpPr/>
            <p:nvPr/>
          </p:nvSpPr>
          <p:spPr>
            <a:xfrm rot="10800000">
              <a:off x="228600" y="3280971"/>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48" name="Google Shape;1648;gf31fb77f8f_0_2012"/>
            <p:cNvSpPr/>
            <p:nvPr/>
          </p:nvSpPr>
          <p:spPr>
            <a:xfrm rot="10800000">
              <a:off x="228600" y="3496280"/>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49" name="Google Shape;1649;gf31fb77f8f_0_2012"/>
            <p:cNvSpPr/>
            <p:nvPr/>
          </p:nvSpPr>
          <p:spPr>
            <a:xfrm>
              <a:off x="228600" y="2249247"/>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50" name="Google Shape;1650;gf31fb77f8f_0_2012"/>
            <p:cNvSpPr/>
            <p:nvPr/>
          </p:nvSpPr>
          <p:spPr>
            <a:xfrm>
              <a:off x="228600" y="2055219"/>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51" name="Google Shape;1651;gf31fb77f8f_0_2012"/>
            <p:cNvSpPr/>
            <p:nvPr/>
          </p:nvSpPr>
          <p:spPr>
            <a:xfrm>
              <a:off x="228600" y="1865072"/>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52" name="Google Shape;1652;gf31fb77f8f_0_2012"/>
            <p:cNvSpPr/>
            <p:nvPr/>
          </p:nvSpPr>
          <p:spPr>
            <a:xfrm>
              <a:off x="228600" y="1671044"/>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53" name="Google Shape;1653;gf31fb77f8f_0_2012"/>
            <p:cNvSpPr/>
            <p:nvPr/>
          </p:nvSpPr>
          <p:spPr>
            <a:xfrm>
              <a:off x="228600" y="1473135"/>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54" name="Google Shape;1654;gf31fb77f8f_0_2012"/>
            <p:cNvSpPr/>
            <p:nvPr/>
          </p:nvSpPr>
          <p:spPr>
            <a:xfrm>
              <a:off x="228600" y="1273287"/>
              <a:ext cx="14173200" cy="396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55" name="Google Shape;1655;gf31fb77f8f_0_2012"/>
            <p:cNvSpPr/>
            <p:nvPr/>
          </p:nvSpPr>
          <p:spPr>
            <a:xfrm rot="10800000">
              <a:off x="228600" y="309"/>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56" name="Google Shape;1656;gf31fb77f8f_0_2012"/>
            <p:cNvSpPr/>
            <p:nvPr/>
          </p:nvSpPr>
          <p:spPr>
            <a:xfrm rot="10800000">
              <a:off x="228600" y="210945"/>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57" name="Google Shape;1657;gf31fb77f8f_0_2012"/>
            <p:cNvSpPr/>
            <p:nvPr/>
          </p:nvSpPr>
          <p:spPr>
            <a:xfrm rot="10800000">
              <a:off x="228600" y="420572"/>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58" name="Google Shape;1658;gf31fb77f8f_0_2012"/>
            <p:cNvSpPr/>
            <p:nvPr/>
          </p:nvSpPr>
          <p:spPr>
            <a:xfrm rot="10800000">
              <a:off x="228600" y="629920"/>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59" name="Google Shape;1659;gf31fb77f8f_0_2012"/>
            <p:cNvSpPr/>
            <p:nvPr/>
          </p:nvSpPr>
          <p:spPr>
            <a:xfrm rot="10800000">
              <a:off x="228600" y="843448"/>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60" name="Google Shape;1660;gf31fb77f8f_0_2012"/>
            <p:cNvSpPr/>
            <p:nvPr/>
          </p:nvSpPr>
          <p:spPr>
            <a:xfrm rot="10800000">
              <a:off x="228600" y="1058756"/>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661" name="Google Shape;1661;gf31fb77f8f_0_2012"/>
          <p:cNvSpPr/>
          <p:nvPr/>
        </p:nvSpPr>
        <p:spPr>
          <a:xfrm rot="-8100000">
            <a:off x="334056" y="1733008"/>
            <a:ext cx="3590123" cy="3590123"/>
          </a:xfrm>
          <a:prstGeom prst="corner">
            <a:avLst>
              <a:gd fmla="val 20121" name="adj1"/>
              <a:gd fmla="val 20273" name="adj2"/>
            </a:avLst>
          </a:prstGeom>
          <a:solidFill>
            <a:srgbClr val="FEE7A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662" name="Google Shape;1662;gf31fb77f8f_0_2012"/>
          <p:cNvSpPr txBox="1"/>
          <p:nvPr/>
        </p:nvSpPr>
        <p:spPr>
          <a:xfrm>
            <a:off x="5019675" y="1162850"/>
            <a:ext cx="6213900" cy="3270000"/>
          </a:xfrm>
          <a:prstGeom prst="rect">
            <a:avLst/>
          </a:prstGeom>
          <a:noFill/>
          <a:ln>
            <a:noFill/>
          </a:ln>
        </p:spPr>
        <p:txBody>
          <a:bodyPr anchorCtr="0" anchor="ctr" bIns="45700" lIns="0" spcFirstLastPara="1" rIns="0" wrap="square" tIns="45700">
            <a:noAutofit/>
          </a:bodyPr>
          <a:lstStyle/>
          <a:p>
            <a:pPr indent="0" lvl="0" marL="0" marR="0" rtl="0" algn="l">
              <a:lnSpc>
                <a:spcPct val="90000"/>
              </a:lnSpc>
              <a:spcBef>
                <a:spcPts val="0"/>
              </a:spcBef>
              <a:spcAft>
                <a:spcPts val="0"/>
              </a:spcAft>
              <a:buClr>
                <a:srgbClr val="303030"/>
              </a:buClr>
              <a:buSzPts val="2800"/>
              <a:buFont typeface="DM Sans Medium"/>
              <a:buNone/>
            </a:pPr>
            <a:r>
              <a:rPr b="0" i="0" lang="en-US" sz="2800" u="none" cap="none" strike="noStrike">
                <a:solidFill>
                  <a:srgbClr val="303030"/>
                </a:solidFill>
                <a:latin typeface="DM Sans Medium"/>
                <a:ea typeface="DM Sans Medium"/>
                <a:cs typeface="DM Sans Medium"/>
                <a:sym typeface="DM Sans Medium"/>
              </a:rPr>
              <a:t>Click to edit section title </a:t>
            </a:r>
            <a:br>
              <a:rPr b="0" i="0" lang="en-US" sz="2800" u="none" cap="none" strike="noStrike">
                <a:solidFill>
                  <a:srgbClr val="303030"/>
                </a:solidFill>
                <a:latin typeface="DM Sans Medium"/>
                <a:ea typeface="DM Sans Medium"/>
                <a:cs typeface="DM Sans Medium"/>
                <a:sym typeface="DM Sans Medium"/>
              </a:rPr>
            </a:br>
            <a:r>
              <a:rPr b="0" i="0" lang="en-US" sz="2800" u="none" cap="none" strike="noStrike">
                <a:solidFill>
                  <a:srgbClr val="303030"/>
                </a:solidFill>
                <a:latin typeface="DM Sans Medium"/>
                <a:ea typeface="DM Sans Medium"/>
                <a:cs typeface="DM Sans Medium"/>
                <a:sym typeface="DM Sans Medium"/>
              </a:rPr>
              <a:t>(Option A)</a:t>
            </a:r>
            <a:endParaRPr b="0" i="0" sz="2800" u="none" cap="none" strike="noStrike">
              <a:solidFill>
                <a:srgbClr val="303030"/>
              </a:solidFill>
              <a:latin typeface="DM Sans Medium"/>
              <a:ea typeface="DM Sans Medium"/>
              <a:cs typeface="DM Sans Medium"/>
              <a:sym typeface="DM Sans Medium"/>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rrow 3">
  <p:cSld name="Section Title Arrow 3">
    <p:spTree>
      <p:nvGrpSpPr>
        <p:cNvPr id="1663" name="Shape 1663"/>
        <p:cNvGrpSpPr/>
        <p:nvPr/>
      </p:nvGrpSpPr>
      <p:grpSpPr>
        <a:xfrm>
          <a:off x="0" y="0"/>
          <a:ext cx="0" cy="0"/>
          <a:chOff x="0" y="0"/>
          <a:chExt cx="0" cy="0"/>
        </a:xfrm>
      </p:grpSpPr>
      <p:sp>
        <p:nvSpPr>
          <p:cNvPr id="1664" name="Google Shape;1664;gf31fb77f8f_0_2043"/>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65" name="Google Shape;1665;gf31fb77f8f_0_2043"/>
          <p:cNvSpPr txBox="1"/>
          <p:nvPr>
            <p:ph type="title"/>
          </p:nvPr>
        </p:nvSpPr>
        <p:spPr>
          <a:xfrm>
            <a:off x="5019675" y="1072592"/>
            <a:ext cx="6200700" cy="3330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2"/>
              </a:buClr>
              <a:buSzPts val="3000"/>
              <a:buFont typeface="DM Sans Medium"/>
              <a:buNone/>
              <a:defRPr b="0" i="0" sz="3000">
                <a:solidFill>
                  <a:schemeClr val="dk2"/>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666" name="Google Shape;1666;gf31fb77f8f_0_2043"/>
          <p:cNvGrpSpPr/>
          <p:nvPr/>
        </p:nvGrpSpPr>
        <p:grpSpPr>
          <a:xfrm>
            <a:off x="-3" y="4477885"/>
            <a:ext cx="12191788" cy="2367643"/>
            <a:chOff x="228600" y="309"/>
            <a:chExt cx="14173200" cy="5028978"/>
          </a:xfrm>
        </p:grpSpPr>
        <p:sp>
          <p:nvSpPr>
            <p:cNvPr id="1667" name="Google Shape;1667;gf31fb77f8f_0_2043"/>
            <p:cNvSpPr/>
            <p:nvPr/>
          </p:nvSpPr>
          <p:spPr>
            <a:xfrm>
              <a:off x="228600" y="4880187"/>
              <a:ext cx="14173200" cy="149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68" name="Google Shape;1668;gf31fb77f8f_0_2043"/>
            <p:cNvSpPr/>
            <p:nvPr/>
          </p:nvSpPr>
          <p:spPr>
            <a:xfrm>
              <a:off x="228600" y="4689651"/>
              <a:ext cx="14173200" cy="129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69" name="Google Shape;1669;gf31fb77f8f_0_2043"/>
            <p:cNvSpPr/>
            <p:nvPr/>
          </p:nvSpPr>
          <p:spPr>
            <a:xfrm>
              <a:off x="228600" y="4495624"/>
              <a:ext cx="14173200" cy="1134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70" name="Google Shape;1670;gf31fb77f8f_0_2043"/>
            <p:cNvSpPr/>
            <p:nvPr/>
          </p:nvSpPr>
          <p:spPr>
            <a:xfrm>
              <a:off x="228600" y="4305476"/>
              <a:ext cx="14173200" cy="942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71" name="Google Shape;1671;gf31fb77f8f_0_2043"/>
            <p:cNvSpPr/>
            <p:nvPr/>
          </p:nvSpPr>
          <p:spPr>
            <a:xfrm>
              <a:off x="228600" y="4111449"/>
              <a:ext cx="14173200" cy="747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72" name="Google Shape;1672;gf31fb77f8f_0_2043"/>
            <p:cNvSpPr/>
            <p:nvPr/>
          </p:nvSpPr>
          <p:spPr>
            <a:xfrm>
              <a:off x="228600" y="3913540"/>
              <a:ext cx="14173200" cy="573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73" name="Google Shape;1673;gf31fb77f8f_0_2043"/>
            <p:cNvSpPr/>
            <p:nvPr/>
          </p:nvSpPr>
          <p:spPr>
            <a:xfrm>
              <a:off x="228600" y="3713692"/>
              <a:ext cx="14173200" cy="396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74" name="Google Shape;1674;gf31fb77f8f_0_2043"/>
            <p:cNvSpPr/>
            <p:nvPr/>
          </p:nvSpPr>
          <p:spPr>
            <a:xfrm rot="10800000">
              <a:off x="228600" y="2437833"/>
              <a:ext cx="14173200" cy="149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75" name="Google Shape;1675;gf31fb77f8f_0_2043"/>
            <p:cNvSpPr/>
            <p:nvPr/>
          </p:nvSpPr>
          <p:spPr>
            <a:xfrm rot="10800000">
              <a:off x="228600" y="2648469"/>
              <a:ext cx="14173200" cy="129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76" name="Google Shape;1676;gf31fb77f8f_0_2043"/>
            <p:cNvSpPr/>
            <p:nvPr/>
          </p:nvSpPr>
          <p:spPr>
            <a:xfrm rot="10800000">
              <a:off x="228600" y="2858096"/>
              <a:ext cx="14173200" cy="1134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77" name="Google Shape;1677;gf31fb77f8f_0_2043"/>
            <p:cNvSpPr/>
            <p:nvPr/>
          </p:nvSpPr>
          <p:spPr>
            <a:xfrm rot="10800000">
              <a:off x="228600" y="3067444"/>
              <a:ext cx="14173200" cy="942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78" name="Google Shape;1678;gf31fb77f8f_0_2043"/>
            <p:cNvSpPr/>
            <p:nvPr/>
          </p:nvSpPr>
          <p:spPr>
            <a:xfrm rot="10800000">
              <a:off x="228600" y="3280971"/>
              <a:ext cx="14173200" cy="747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79" name="Google Shape;1679;gf31fb77f8f_0_2043"/>
            <p:cNvSpPr/>
            <p:nvPr/>
          </p:nvSpPr>
          <p:spPr>
            <a:xfrm rot="10800000">
              <a:off x="228600" y="3496280"/>
              <a:ext cx="14173200" cy="573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80" name="Google Shape;1680;gf31fb77f8f_0_2043"/>
            <p:cNvSpPr/>
            <p:nvPr/>
          </p:nvSpPr>
          <p:spPr>
            <a:xfrm>
              <a:off x="228600" y="2249247"/>
              <a:ext cx="14173200" cy="129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81" name="Google Shape;1681;gf31fb77f8f_0_2043"/>
            <p:cNvSpPr/>
            <p:nvPr/>
          </p:nvSpPr>
          <p:spPr>
            <a:xfrm>
              <a:off x="228600" y="2055219"/>
              <a:ext cx="14173200" cy="1134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82" name="Google Shape;1682;gf31fb77f8f_0_2043"/>
            <p:cNvSpPr/>
            <p:nvPr/>
          </p:nvSpPr>
          <p:spPr>
            <a:xfrm>
              <a:off x="228600" y="1865072"/>
              <a:ext cx="14173200" cy="942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83" name="Google Shape;1683;gf31fb77f8f_0_2043"/>
            <p:cNvSpPr/>
            <p:nvPr/>
          </p:nvSpPr>
          <p:spPr>
            <a:xfrm>
              <a:off x="228600" y="1671044"/>
              <a:ext cx="14173200" cy="747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84" name="Google Shape;1684;gf31fb77f8f_0_2043"/>
            <p:cNvSpPr/>
            <p:nvPr/>
          </p:nvSpPr>
          <p:spPr>
            <a:xfrm>
              <a:off x="228600" y="1473135"/>
              <a:ext cx="14173200" cy="573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85" name="Google Shape;1685;gf31fb77f8f_0_2043"/>
            <p:cNvSpPr/>
            <p:nvPr/>
          </p:nvSpPr>
          <p:spPr>
            <a:xfrm>
              <a:off x="228600" y="1273287"/>
              <a:ext cx="14173200" cy="396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86" name="Google Shape;1686;gf31fb77f8f_0_2043"/>
            <p:cNvSpPr/>
            <p:nvPr/>
          </p:nvSpPr>
          <p:spPr>
            <a:xfrm rot="10800000">
              <a:off x="228600" y="309"/>
              <a:ext cx="14173200" cy="149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87" name="Google Shape;1687;gf31fb77f8f_0_2043"/>
            <p:cNvSpPr/>
            <p:nvPr/>
          </p:nvSpPr>
          <p:spPr>
            <a:xfrm rot="10800000">
              <a:off x="228600" y="210945"/>
              <a:ext cx="14173200" cy="129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88" name="Google Shape;1688;gf31fb77f8f_0_2043"/>
            <p:cNvSpPr/>
            <p:nvPr/>
          </p:nvSpPr>
          <p:spPr>
            <a:xfrm rot="10800000">
              <a:off x="228600" y="420572"/>
              <a:ext cx="14173200" cy="1134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89" name="Google Shape;1689;gf31fb77f8f_0_2043"/>
            <p:cNvSpPr/>
            <p:nvPr/>
          </p:nvSpPr>
          <p:spPr>
            <a:xfrm rot="10800000">
              <a:off x="228600" y="629920"/>
              <a:ext cx="14173200" cy="942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90" name="Google Shape;1690;gf31fb77f8f_0_2043"/>
            <p:cNvSpPr/>
            <p:nvPr/>
          </p:nvSpPr>
          <p:spPr>
            <a:xfrm rot="10800000">
              <a:off x="228600" y="843448"/>
              <a:ext cx="14173200" cy="747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91" name="Google Shape;1691;gf31fb77f8f_0_2043"/>
            <p:cNvSpPr/>
            <p:nvPr/>
          </p:nvSpPr>
          <p:spPr>
            <a:xfrm rot="10800000">
              <a:off x="228600" y="1058756"/>
              <a:ext cx="14173200" cy="573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692" name="Google Shape;1692;gf31fb77f8f_0_2043"/>
          <p:cNvSpPr/>
          <p:nvPr/>
        </p:nvSpPr>
        <p:spPr>
          <a:xfrm rot="-8100000">
            <a:off x="334056" y="1733008"/>
            <a:ext cx="3590123" cy="3590123"/>
          </a:xfrm>
          <a:prstGeom prst="corner">
            <a:avLst>
              <a:gd fmla="val 20121" name="adj1"/>
              <a:gd fmla="val 20273" name="adj2"/>
            </a:avLst>
          </a:prstGeom>
          <a:solidFill>
            <a:srgbClr val="5F61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693" name="Google Shape;1693;gf31fb77f8f_0_2043"/>
          <p:cNvSpPr txBox="1"/>
          <p:nvPr/>
        </p:nvSpPr>
        <p:spPr>
          <a:xfrm>
            <a:off x="5019675" y="445091"/>
            <a:ext cx="5782500" cy="717900"/>
          </a:xfrm>
          <a:prstGeom prst="rect">
            <a:avLst/>
          </a:prstGeom>
          <a:noFill/>
          <a:ln>
            <a:noFill/>
          </a:ln>
        </p:spPr>
        <p:txBody>
          <a:bodyPr anchorCtr="0" anchor="ctr" bIns="45700" lIns="0" spcFirstLastPara="1" rIns="0" wrap="square" tIns="45700">
            <a:noAutofit/>
          </a:bodyPr>
          <a:lstStyle/>
          <a:p>
            <a:pPr indent="0" lvl="0" marL="0" marR="0" rtl="0" algn="l">
              <a:lnSpc>
                <a:spcPct val="90000"/>
              </a:lnSpc>
              <a:spcBef>
                <a:spcPts val="0"/>
              </a:spcBef>
              <a:spcAft>
                <a:spcPts val="0"/>
              </a:spcAft>
              <a:buClr>
                <a:schemeClr val="dk1"/>
              </a:buClr>
              <a:buSzPts val="3200"/>
              <a:buFont typeface="DM Sans Medium"/>
              <a:buNone/>
            </a:pPr>
            <a:r>
              <a:rPr b="1" i="0" lang="en-US" sz="3200" u="none" cap="none" strike="noStrike">
                <a:solidFill>
                  <a:schemeClr val="dk1"/>
                </a:solidFill>
                <a:latin typeface="DM Sans Medium"/>
                <a:ea typeface="DM Sans Medium"/>
                <a:cs typeface="DM Sans Medium"/>
                <a:sym typeface="DM Sans Medium"/>
              </a:rPr>
              <a:t>Introduction</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rrow 7">
  <p:cSld name="Section Title Arrow 7">
    <p:bg>
      <p:bgPr>
        <a:solidFill>
          <a:srgbClr val="BFBFBF"/>
        </a:solidFill>
      </p:bgPr>
    </p:bg>
    <p:spTree>
      <p:nvGrpSpPr>
        <p:cNvPr id="1694" name="Shape 1694"/>
        <p:cNvGrpSpPr/>
        <p:nvPr/>
      </p:nvGrpSpPr>
      <p:grpSpPr>
        <a:xfrm>
          <a:off x="0" y="0"/>
          <a:ext cx="0" cy="0"/>
          <a:chOff x="0" y="0"/>
          <a:chExt cx="0" cy="0"/>
        </a:xfrm>
      </p:grpSpPr>
      <p:sp>
        <p:nvSpPr>
          <p:cNvPr id="1695" name="Google Shape;1695;gf31fb77f8f_0_2074"/>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96" name="Google Shape;1696;gf31fb77f8f_0_2074"/>
          <p:cNvSpPr txBox="1"/>
          <p:nvPr>
            <p:ph type="title"/>
          </p:nvPr>
        </p:nvSpPr>
        <p:spPr>
          <a:xfrm>
            <a:off x="5019673" y="990600"/>
            <a:ext cx="6877200" cy="34173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3F4042"/>
              </a:buClr>
              <a:buSzPts val="3000"/>
              <a:buFont typeface="DM Sans Medium"/>
              <a:buNone/>
              <a:defRPr b="0" i="0" sz="3000">
                <a:solidFill>
                  <a:srgbClr val="3F4042"/>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697" name="Google Shape;1697;gf31fb77f8f_0_2074"/>
          <p:cNvGrpSpPr/>
          <p:nvPr/>
        </p:nvGrpSpPr>
        <p:grpSpPr>
          <a:xfrm>
            <a:off x="-3" y="4477885"/>
            <a:ext cx="12191788" cy="2367643"/>
            <a:chOff x="228600" y="309"/>
            <a:chExt cx="14173200" cy="5028978"/>
          </a:xfrm>
        </p:grpSpPr>
        <p:sp>
          <p:nvSpPr>
            <p:cNvPr id="1698" name="Google Shape;1698;gf31fb77f8f_0_2074"/>
            <p:cNvSpPr/>
            <p:nvPr/>
          </p:nvSpPr>
          <p:spPr>
            <a:xfrm>
              <a:off x="228600" y="4880187"/>
              <a:ext cx="14173200" cy="1491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699" name="Google Shape;1699;gf31fb77f8f_0_2074"/>
            <p:cNvSpPr/>
            <p:nvPr/>
          </p:nvSpPr>
          <p:spPr>
            <a:xfrm>
              <a:off x="228600" y="4689651"/>
              <a:ext cx="14173200" cy="1290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00" name="Google Shape;1700;gf31fb77f8f_0_2074"/>
            <p:cNvSpPr/>
            <p:nvPr/>
          </p:nvSpPr>
          <p:spPr>
            <a:xfrm>
              <a:off x="228600" y="4495624"/>
              <a:ext cx="14173200" cy="1134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01" name="Google Shape;1701;gf31fb77f8f_0_2074"/>
            <p:cNvSpPr/>
            <p:nvPr/>
          </p:nvSpPr>
          <p:spPr>
            <a:xfrm>
              <a:off x="228600" y="4305476"/>
              <a:ext cx="14173200" cy="942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02" name="Google Shape;1702;gf31fb77f8f_0_2074"/>
            <p:cNvSpPr/>
            <p:nvPr/>
          </p:nvSpPr>
          <p:spPr>
            <a:xfrm>
              <a:off x="228600" y="4111449"/>
              <a:ext cx="14173200" cy="747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03" name="Google Shape;1703;gf31fb77f8f_0_2074"/>
            <p:cNvSpPr/>
            <p:nvPr/>
          </p:nvSpPr>
          <p:spPr>
            <a:xfrm>
              <a:off x="228600" y="3913540"/>
              <a:ext cx="14173200" cy="573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04" name="Google Shape;1704;gf31fb77f8f_0_2074"/>
            <p:cNvSpPr/>
            <p:nvPr/>
          </p:nvSpPr>
          <p:spPr>
            <a:xfrm>
              <a:off x="228600" y="3713692"/>
              <a:ext cx="14173200" cy="396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05" name="Google Shape;1705;gf31fb77f8f_0_2074"/>
            <p:cNvSpPr/>
            <p:nvPr/>
          </p:nvSpPr>
          <p:spPr>
            <a:xfrm rot="10800000">
              <a:off x="228600" y="2437833"/>
              <a:ext cx="14173200" cy="1491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06" name="Google Shape;1706;gf31fb77f8f_0_2074"/>
            <p:cNvSpPr/>
            <p:nvPr/>
          </p:nvSpPr>
          <p:spPr>
            <a:xfrm rot="10800000">
              <a:off x="228600" y="2648469"/>
              <a:ext cx="14173200" cy="1290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07" name="Google Shape;1707;gf31fb77f8f_0_2074"/>
            <p:cNvSpPr/>
            <p:nvPr/>
          </p:nvSpPr>
          <p:spPr>
            <a:xfrm rot="10800000">
              <a:off x="228600" y="2858096"/>
              <a:ext cx="14173200" cy="1134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08" name="Google Shape;1708;gf31fb77f8f_0_2074"/>
            <p:cNvSpPr/>
            <p:nvPr/>
          </p:nvSpPr>
          <p:spPr>
            <a:xfrm rot="10800000">
              <a:off x="228600" y="3067444"/>
              <a:ext cx="14173200" cy="942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09" name="Google Shape;1709;gf31fb77f8f_0_2074"/>
            <p:cNvSpPr/>
            <p:nvPr/>
          </p:nvSpPr>
          <p:spPr>
            <a:xfrm rot="10800000">
              <a:off x="228600" y="3280971"/>
              <a:ext cx="14173200" cy="747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10" name="Google Shape;1710;gf31fb77f8f_0_2074"/>
            <p:cNvSpPr/>
            <p:nvPr/>
          </p:nvSpPr>
          <p:spPr>
            <a:xfrm rot="10800000">
              <a:off x="228600" y="3496280"/>
              <a:ext cx="14173200" cy="573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11" name="Google Shape;1711;gf31fb77f8f_0_2074"/>
            <p:cNvSpPr/>
            <p:nvPr/>
          </p:nvSpPr>
          <p:spPr>
            <a:xfrm>
              <a:off x="228600" y="2249247"/>
              <a:ext cx="14173200" cy="1290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12" name="Google Shape;1712;gf31fb77f8f_0_2074"/>
            <p:cNvSpPr/>
            <p:nvPr/>
          </p:nvSpPr>
          <p:spPr>
            <a:xfrm>
              <a:off x="228600" y="2055219"/>
              <a:ext cx="14173200" cy="1134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13" name="Google Shape;1713;gf31fb77f8f_0_2074"/>
            <p:cNvSpPr/>
            <p:nvPr/>
          </p:nvSpPr>
          <p:spPr>
            <a:xfrm>
              <a:off x="228600" y="1865072"/>
              <a:ext cx="14173200" cy="942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14" name="Google Shape;1714;gf31fb77f8f_0_2074"/>
            <p:cNvSpPr/>
            <p:nvPr/>
          </p:nvSpPr>
          <p:spPr>
            <a:xfrm>
              <a:off x="228600" y="1671044"/>
              <a:ext cx="14173200" cy="747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15" name="Google Shape;1715;gf31fb77f8f_0_2074"/>
            <p:cNvSpPr/>
            <p:nvPr/>
          </p:nvSpPr>
          <p:spPr>
            <a:xfrm>
              <a:off x="228600" y="1473135"/>
              <a:ext cx="14173200" cy="573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16" name="Google Shape;1716;gf31fb77f8f_0_2074"/>
            <p:cNvSpPr/>
            <p:nvPr/>
          </p:nvSpPr>
          <p:spPr>
            <a:xfrm>
              <a:off x="228600" y="1273287"/>
              <a:ext cx="14173200" cy="396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17" name="Google Shape;1717;gf31fb77f8f_0_2074"/>
            <p:cNvSpPr/>
            <p:nvPr/>
          </p:nvSpPr>
          <p:spPr>
            <a:xfrm rot="10800000">
              <a:off x="228600" y="309"/>
              <a:ext cx="14173200" cy="1491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18" name="Google Shape;1718;gf31fb77f8f_0_2074"/>
            <p:cNvSpPr/>
            <p:nvPr/>
          </p:nvSpPr>
          <p:spPr>
            <a:xfrm rot="10800000">
              <a:off x="228600" y="210945"/>
              <a:ext cx="14173200" cy="1290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19" name="Google Shape;1719;gf31fb77f8f_0_2074"/>
            <p:cNvSpPr/>
            <p:nvPr/>
          </p:nvSpPr>
          <p:spPr>
            <a:xfrm rot="10800000">
              <a:off x="228600" y="420572"/>
              <a:ext cx="14173200" cy="1134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20" name="Google Shape;1720;gf31fb77f8f_0_2074"/>
            <p:cNvSpPr/>
            <p:nvPr/>
          </p:nvSpPr>
          <p:spPr>
            <a:xfrm rot="10800000">
              <a:off x="228600" y="629920"/>
              <a:ext cx="14173200" cy="942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21" name="Google Shape;1721;gf31fb77f8f_0_2074"/>
            <p:cNvSpPr/>
            <p:nvPr/>
          </p:nvSpPr>
          <p:spPr>
            <a:xfrm rot="10800000">
              <a:off x="228600" y="843448"/>
              <a:ext cx="14173200" cy="747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22" name="Google Shape;1722;gf31fb77f8f_0_2074"/>
            <p:cNvSpPr/>
            <p:nvPr/>
          </p:nvSpPr>
          <p:spPr>
            <a:xfrm rot="10800000">
              <a:off x="228600" y="1058756"/>
              <a:ext cx="14173200" cy="573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723" name="Google Shape;1723;gf31fb77f8f_0_2074"/>
          <p:cNvSpPr/>
          <p:nvPr/>
        </p:nvSpPr>
        <p:spPr>
          <a:xfrm rot="-8100000">
            <a:off x="334056" y="1733008"/>
            <a:ext cx="3590123" cy="3590123"/>
          </a:xfrm>
          <a:prstGeom prst="corner">
            <a:avLst>
              <a:gd fmla="val 20121" name="adj1"/>
              <a:gd fmla="val 20273" name="adj2"/>
            </a:avLst>
          </a:prstGeom>
          <a:solidFill>
            <a:srgbClr val="D6D7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724" name="Google Shape;1724;gf31fb77f8f_0_2074"/>
          <p:cNvSpPr txBox="1"/>
          <p:nvPr/>
        </p:nvSpPr>
        <p:spPr>
          <a:xfrm>
            <a:off x="5019675" y="445091"/>
            <a:ext cx="5782500" cy="717900"/>
          </a:xfrm>
          <a:prstGeom prst="rect">
            <a:avLst/>
          </a:prstGeom>
          <a:noFill/>
          <a:ln>
            <a:noFill/>
          </a:ln>
        </p:spPr>
        <p:txBody>
          <a:bodyPr anchorCtr="0" anchor="ctr" bIns="45700" lIns="0" spcFirstLastPara="1" rIns="0" wrap="square" tIns="45700">
            <a:noAutofit/>
          </a:bodyPr>
          <a:lstStyle/>
          <a:p>
            <a:pPr indent="0" lvl="0" marL="0" marR="0" rtl="0" algn="l">
              <a:lnSpc>
                <a:spcPct val="90000"/>
              </a:lnSpc>
              <a:spcBef>
                <a:spcPts val="0"/>
              </a:spcBef>
              <a:spcAft>
                <a:spcPts val="0"/>
              </a:spcAft>
              <a:buClr>
                <a:srgbClr val="D8D8D8"/>
              </a:buClr>
              <a:buSzPts val="3200"/>
              <a:buFont typeface="DM Sans Medium"/>
              <a:buNone/>
            </a:pPr>
            <a:r>
              <a:rPr b="1" i="0" lang="en-US" sz="3200" u="none" cap="none" strike="noStrike">
                <a:solidFill>
                  <a:srgbClr val="D8D8D8"/>
                </a:solidFill>
                <a:latin typeface="DM Sans Medium"/>
                <a:ea typeface="DM Sans Medium"/>
                <a:cs typeface="DM Sans Medium"/>
                <a:sym typeface="DM Sans Medium"/>
              </a:rPr>
              <a:t>Introduction</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Stripes 2">
  <p:cSld name="Section Title Stripes 2">
    <p:spTree>
      <p:nvGrpSpPr>
        <p:cNvPr id="1725" name="Shape 1725"/>
        <p:cNvGrpSpPr/>
        <p:nvPr/>
      </p:nvGrpSpPr>
      <p:grpSpPr>
        <a:xfrm>
          <a:off x="0" y="0"/>
          <a:ext cx="0" cy="0"/>
          <a:chOff x="0" y="0"/>
          <a:chExt cx="0" cy="0"/>
        </a:xfrm>
      </p:grpSpPr>
      <p:sp>
        <p:nvSpPr>
          <p:cNvPr id="1726" name="Google Shape;1726;gf31fb77f8f_0_2105"/>
          <p:cNvSpPr/>
          <p:nvPr/>
        </p:nvSpPr>
        <p:spPr>
          <a:xfrm>
            <a:off x="0" y="0"/>
            <a:ext cx="12192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nvGrpSpPr>
          <p:cNvPr id="1727" name="Google Shape;1727;gf31fb77f8f_0_2105"/>
          <p:cNvGrpSpPr/>
          <p:nvPr/>
        </p:nvGrpSpPr>
        <p:grpSpPr>
          <a:xfrm>
            <a:off x="-2" y="211"/>
            <a:ext cx="12191788" cy="6858017"/>
            <a:chOff x="228600" y="309"/>
            <a:chExt cx="14173200" cy="5028978"/>
          </a:xfrm>
        </p:grpSpPr>
        <p:sp>
          <p:nvSpPr>
            <p:cNvPr id="1728" name="Google Shape;1728;gf31fb77f8f_0_2105"/>
            <p:cNvSpPr/>
            <p:nvPr/>
          </p:nvSpPr>
          <p:spPr>
            <a:xfrm>
              <a:off x="228600" y="4880187"/>
              <a:ext cx="14173200" cy="1491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29" name="Google Shape;1729;gf31fb77f8f_0_2105"/>
            <p:cNvSpPr/>
            <p:nvPr/>
          </p:nvSpPr>
          <p:spPr>
            <a:xfrm>
              <a:off x="228600" y="4689651"/>
              <a:ext cx="14173200" cy="1290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30" name="Google Shape;1730;gf31fb77f8f_0_2105"/>
            <p:cNvSpPr/>
            <p:nvPr/>
          </p:nvSpPr>
          <p:spPr>
            <a:xfrm>
              <a:off x="228600" y="4495624"/>
              <a:ext cx="14173200" cy="1134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31" name="Google Shape;1731;gf31fb77f8f_0_2105"/>
            <p:cNvSpPr/>
            <p:nvPr/>
          </p:nvSpPr>
          <p:spPr>
            <a:xfrm>
              <a:off x="228600" y="4305476"/>
              <a:ext cx="14173200" cy="942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32" name="Google Shape;1732;gf31fb77f8f_0_2105"/>
            <p:cNvSpPr/>
            <p:nvPr/>
          </p:nvSpPr>
          <p:spPr>
            <a:xfrm>
              <a:off x="228600" y="4111449"/>
              <a:ext cx="14173200" cy="747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33" name="Google Shape;1733;gf31fb77f8f_0_2105"/>
            <p:cNvSpPr/>
            <p:nvPr/>
          </p:nvSpPr>
          <p:spPr>
            <a:xfrm>
              <a:off x="228600" y="3913540"/>
              <a:ext cx="14173200" cy="573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34" name="Google Shape;1734;gf31fb77f8f_0_2105"/>
            <p:cNvSpPr/>
            <p:nvPr/>
          </p:nvSpPr>
          <p:spPr>
            <a:xfrm>
              <a:off x="228600" y="3713692"/>
              <a:ext cx="14173200" cy="396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35" name="Google Shape;1735;gf31fb77f8f_0_2105"/>
            <p:cNvSpPr/>
            <p:nvPr/>
          </p:nvSpPr>
          <p:spPr>
            <a:xfrm rot="10800000">
              <a:off x="228600" y="2437833"/>
              <a:ext cx="14173200" cy="1491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36" name="Google Shape;1736;gf31fb77f8f_0_2105"/>
            <p:cNvSpPr/>
            <p:nvPr/>
          </p:nvSpPr>
          <p:spPr>
            <a:xfrm rot="10800000">
              <a:off x="228600" y="2648469"/>
              <a:ext cx="14173200" cy="1290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37" name="Google Shape;1737;gf31fb77f8f_0_2105"/>
            <p:cNvSpPr/>
            <p:nvPr/>
          </p:nvSpPr>
          <p:spPr>
            <a:xfrm rot="10800000">
              <a:off x="228600" y="2858096"/>
              <a:ext cx="14173200" cy="1134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38" name="Google Shape;1738;gf31fb77f8f_0_2105"/>
            <p:cNvSpPr/>
            <p:nvPr/>
          </p:nvSpPr>
          <p:spPr>
            <a:xfrm rot="10800000">
              <a:off x="228600" y="3067444"/>
              <a:ext cx="14173200" cy="942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39" name="Google Shape;1739;gf31fb77f8f_0_2105"/>
            <p:cNvSpPr/>
            <p:nvPr/>
          </p:nvSpPr>
          <p:spPr>
            <a:xfrm rot="10800000">
              <a:off x="228600" y="3280971"/>
              <a:ext cx="14173200" cy="747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40" name="Google Shape;1740;gf31fb77f8f_0_2105"/>
            <p:cNvSpPr/>
            <p:nvPr/>
          </p:nvSpPr>
          <p:spPr>
            <a:xfrm rot="10800000">
              <a:off x="228600" y="3496280"/>
              <a:ext cx="14173200" cy="573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41" name="Google Shape;1741;gf31fb77f8f_0_2105"/>
            <p:cNvSpPr/>
            <p:nvPr/>
          </p:nvSpPr>
          <p:spPr>
            <a:xfrm>
              <a:off x="228600" y="2249247"/>
              <a:ext cx="14173200" cy="1290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42" name="Google Shape;1742;gf31fb77f8f_0_2105"/>
            <p:cNvSpPr/>
            <p:nvPr/>
          </p:nvSpPr>
          <p:spPr>
            <a:xfrm>
              <a:off x="228600" y="2055219"/>
              <a:ext cx="14173200" cy="1134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43" name="Google Shape;1743;gf31fb77f8f_0_2105"/>
            <p:cNvSpPr/>
            <p:nvPr/>
          </p:nvSpPr>
          <p:spPr>
            <a:xfrm>
              <a:off x="228600" y="1865072"/>
              <a:ext cx="14173200" cy="942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44" name="Google Shape;1744;gf31fb77f8f_0_2105"/>
            <p:cNvSpPr/>
            <p:nvPr/>
          </p:nvSpPr>
          <p:spPr>
            <a:xfrm>
              <a:off x="228600" y="1671044"/>
              <a:ext cx="14173200" cy="747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45" name="Google Shape;1745;gf31fb77f8f_0_2105"/>
            <p:cNvSpPr/>
            <p:nvPr/>
          </p:nvSpPr>
          <p:spPr>
            <a:xfrm>
              <a:off x="228600" y="1473135"/>
              <a:ext cx="14173200" cy="573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46" name="Google Shape;1746;gf31fb77f8f_0_2105"/>
            <p:cNvSpPr/>
            <p:nvPr/>
          </p:nvSpPr>
          <p:spPr>
            <a:xfrm>
              <a:off x="228600" y="1273287"/>
              <a:ext cx="14173200" cy="396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47" name="Google Shape;1747;gf31fb77f8f_0_2105"/>
            <p:cNvSpPr/>
            <p:nvPr/>
          </p:nvSpPr>
          <p:spPr>
            <a:xfrm rot="10800000">
              <a:off x="228600" y="309"/>
              <a:ext cx="14173200" cy="1491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48" name="Google Shape;1748;gf31fb77f8f_0_2105"/>
            <p:cNvSpPr/>
            <p:nvPr/>
          </p:nvSpPr>
          <p:spPr>
            <a:xfrm rot="10800000">
              <a:off x="228600" y="210945"/>
              <a:ext cx="14173200" cy="1290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49" name="Google Shape;1749;gf31fb77f8f_0_2105"/>
            <p:cNvSpPr/>
            <p:nvPr/>
          </p:nvSpPr>
          <p:spPr>
            <a:xfrm rot="10800000">
              <a:off x="228600" y="420572"/>
              <a:ext cx="14173200" cy="1134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50" name="Google Shape;1750;gf31fb77f8f_0_2105"/>
            <p:cNvSpPr/>
            <p:nvPr/>
          </p:nvSpPr>
          <p:spPr>
            <a:xfrm rot="10800000">
              <a:off x="228600" y="629920"/>
              <a:ext cx="14173200" cy="942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51" name="Google Shape;1751;gf31fb77f8f_0_2105"/>
            <p:cNvSpPr/>
            <p:nvPr/>
          </p:nvSpPr>
          <p:spPr>
            <a:xfrm rot="10800000">
              <a:off x="228600" y="843448"/>
              <a:ext cx="14173200" cy="747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52" name="Google Shape;1752;gf31fb77f8f_0_2105"/>
            <p:cNvSpPr/>
            <p:nvPr/>
          </p:nvSpPr>
          <p:spPr>
            <a:xfrm rot="10800000">
              <a:off x="228600" y="1058756"/>
              <a:ext cx="14173200" cy="5730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753" name="Google Shape;1753;gf31fb77f8f_0_2105"/>
          <p:cNvSpPr txBox="1"/>
          <p:nvPr>
            <p:ph type="title"/>
          </p:nvPr>
        </p:nvSpPr>
        <p:spPr>
          <a:xfrm>
            <a:off x="1410607" y="3015207"/>
            <a:ext cx="10287000" cy="13257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lt1"/>
              </a:buClr>
              <a:buSzPts val="4000"/>
              <a:buFont typeface="DM Sans Medium"/>
              <a:buNone/>
              <a:defRPr b="0" i="0" sz="4000">
                <a:solidFill>
                  <a:schemeClr val="lt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754" name="Google Shape;1754;gf31fb77f8f_0_2105"/>
          <p:cNvPicPr preferRelativeResize="0"/>
          <p:nvPr/>
        </p:nvPicPr>
        <p:blipFill rotWithShape="1">
          <a:blip r:embed="rId2">
            <a:alphaModFix/>
          </a:blip>
          <a:srcRect b="0" l="0" r="0" t="0"/>
          <a:stretch/>
        </p:blipFill>
        <p:spPr>
          <a:xfrm>
            <a:off x="328246" y="3521007"/>
            <a:ext cx="894751" cy="91112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Quote 1">
  <p:cSld name="Section Break Quote 1">
    <p:spTree>
      <p:nvGrpSpPr>
        <p:cNvPr id="1755" name="Shape 1755"/>
        <p:cNvGrpSpPr/>
        <p:nvPr/>
      </p:nvGrpSpPr>
      <p:grpSpPr>
        <a:xfrm>
          <a:off x="0" y="0"/>
          <a:ext cx="0" cy="0"/>
          <a:chOff x="0" y="0"/>
          <a:chExt cx="0" cy="0"/>
        </a:xfrm>
      </p:grpSpPr>
      <p:sp>
        <p:nvSpPr>
          <p:cNvPr id="1756" name="Google Shape;1756;gf31fb77f8f_0_2135"/>
          <p:cNvSpPr txBox="1"/>
          <p:nvPr>
            <p:ph type="title"/>
          </p:nvPr>
        </p:nvSpPr>
        <p:spPr>
          <a:xfrm>
            <a:off x="3487003" y="1428750"/>
            <a:ext cx="8359200" cy="42387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1"/>
              </a:buClr>
              <a:buSzPts val="3000"/>
              <a:buFont typeface="DM Sans Medium"/>
              <a:buNone/>
              <a:defRPr b="0" i="0" sz="300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7" name="Google Shape;1757;gf31fb77f8f_0_2135"/>
          <p:cNvSpPr/>
          <p:nvPr/>
        </p:nvSpPr>
        <p:spPr>
          <a:xfrm rot="-8100000">
            <a:off x="588404" y="2507862"/>
            <a:ext cx="2080591" cy="2080591"/>
          </a:xfrm>
          <a:prstGeom prst="corner">
            <a:avLst>
              <a:gd fmla="val 20121" name="adj1"/>
              <a:gd fmla="val 20273" name="adj2"/>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758" name="Google Shape;1758;gf31fb77f8f_0_2135"/>
          <p:cNvSpPr txBox="1"/>
          <p:nvPr>
            <p:ph idx="12" type="sldNum"/>
          </p:nvPr>
        </p:nvSpPr>
        <p:spPr>
          <a:xfrm>
            <a:off x="9526815" y="6349494"/>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Quote 3">
  <p:cSld name="Section Break Quote 3">
    <p:spTree>
      <p:nvGrpSpPr>
        <p:cNvPr id="1759" name="Shape 1759"/>
        <p:cNvGrpSpPr/>
        <p:nvPr/>
      </p:nvGrpSpPr>
      <p:grpSpPr>
        <a:xfrm>
          <a:off x="0" y="0"/>
          <a:ext cx="0" cy="0"/>
          <a:chOff x="0" y="0"/>
          <a:chExt cx="0" cy="0"/>
        </a:xfrm>
      </p:grpSpPr>
      <p:sp>
        <p:nvSpPr>
          <p:cNvPr id="1760" name="Google Shape;1760;gf31fb77f8f_0_2139"/>
          <p:cNvSpPr/>
          <p:nvPr/>
        </p:nvSpPr>
        <p:spPr>
          <a:xfrm rot="-8100000">
            <a:off x="574758" y="2507860"/>
            <a:ext cx="2080591" cy="2080591"/>
          </a:xfrm>
          <a:prstGeom prst="corner">
            <a:avLst>
              <a:gd fmla="val 20121" name="adj1"/>
              <a:gd fmla="val 20273" name="adj2"/>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761" name="Google Shape;1761;gf31fb77f8f_0_2139"/>
          <p:cNvSpPr txBox="1"/>
          <p:nvPr>
            <p:ph idx="12" type="sldNum"/>
          </p:nvPr>
        </p:nvSpPr>
        <p:spPr>
          <a:xfrm>
            <a:off x="9526815" y="6349494"/>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762" name="Google Shape;1762;gf31fb77f8f_0_2139"/>
          <p:cNvSpPr txBox="1"/>
          <p:nvPr>
            <p:ph type="title"/>
          </p:nvPr>
        </p:nvSpPr>
        <p:spPr>
          <a:xfrm>
            <a:off x="3487003" y="1428750"/>
            <a:ext cx="8359200" cy="42387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1"/>
              </a:buClr>
              <a:buSzPts val="3000"/>
              <a:buFont typeface="DM Sans Medium"/>
              <a:buNone/>
              <a:defRPr b="0" i="0" sz="300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Quote 4">
  <p:cSld name="Section Break Quote 4">
    <p:spTree>
      <p:nvGrpSpPr>
        <p:cNvPr id="1763" name="Shape 1763"/>
        <p:cNvGrpSpPr/>
        <p:nvPr/>
      </p:nvGrpSpPr>
      <p:grpSpPr>
        <a:xfrm>
          <a:off x="0" y="0"/>
          <a:ext cx="0" cy="0"/>
          <a:chOff x="0" y="0"/>
          <a:chExt cx="0" cy="0"/>
        </a:xfrm>
      </p:grpSpPr>
      <p:sp>
        <p:nvSpPr>
          <p:cNvPr id="1764" name="Google Shape;1764;gf31fb77f8f_0_2143"/>
          <p:cNvSpPr/>
          <p:nvPr/>
        </p:nvSpPr>
        <p:spPr>
          <a:xfrm rot="-8100000">
            <a:off x="554284" y="2507860"/>
            <a:ext cx="2080591" cy="2080591"/>
          </a:xfrm>
          <a:prstGeom prst="corner">
            <a:avLst>
              <a:gd fmla="val 20121" name="adj1"/>
              <a:gd fmla="val 20273" name="adj2"/>
            </a:avLst>
          </a:prstGeom>
          <a:solidFill>
            <a:srgbClr val="5BCB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765" name="Google Shape;1765;gf31fb77f8f_0_2143"/>
          <p:cNvSpPr txBox="1"/>
          <p:nvPr>
            <p:ph idx="12" type="sldNum"/>
          </p:nvPr>
        </p:nvSpPr>
        <p:spPr>
          <a:xfrm>
            <a:off x="9526815" y="6349494"/>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766" name="Google Shape;1766;gf31fb77f8f_0_2143"/>
          <p:cNvSpPr txBox="1"/>
          <p:nvPr>
            <p:ph type="title"/>
          </p:nvPr>
        </p:nvSpPr>
        <p:spPr>
          <a:xfrm>
            <a:off x="3487003" y="1428750"/>
            <a:ext cx="8359200" cy="42387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1"/>
              </a:buClr>
              <a:buSzPts val="3000"/>
              <a:buFont typeface="DM Sans Medium"/>
              <a:buNone/>
              <a:defRPr b="0" i="0" sz="300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Quote 5">
  <p:cSld name="Section Break Quote 5">
    <p:spTree>
      <p:nvGrpSpPr>
        <p:cNvPr id="1767" name="Shape 1767"/>
        <p:cNvGrpSpPr/>
        <p:nvPr/>
      </p:nvGrpSpPr>
      <p:grpSpPr>
        <a:xfrm>
          <a:off x="0" y="0"/>
          <a:ext cx="0" cy="0"/>
          <a:chOff x="0" y="0"/>
          <a:chExt cx="0" cy="0"/>
        </a:xfrm>
      </p:grpSpPr>
      <p:sp>
        <p:nvSpPr>
          <p:cNvPr id="1768" name="Google Shape;1768;gf31fb77f8f_0_2147"/>
          <p:cNvSpPr/>
          <p:nvPr/>
        </p:nvSpPr>
        <p:spPr>
          <a:xfrm rot="-8100000">
            <a:off x="430997" y="2580549"/>
            <a:ext cx="2080591" cy="2080591"/>
          </a:xfrm>
          <a:prstGeom prst="corner">
            <a:avLst>
              <a:gd fmla="val 20121" name="adj1"/>
              <a:gd fmla="val 20273" name="adj2"/>
            </a:avLst>
          </a:prstGeom>
          <a:solidFill>
            <a:srgbClr val="0785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769" name="Google Shape;1769;gf31fb77f8f_0_2147"/>
          <p:cNvSpPr txBox="1"/>
          <p:nvPr>
            <p:ph idx="12" type="sldNum"/>
          </p:nvPr>
        </p:nvSpPr>
        <p:spPr>
          <a:xfrm>
            <a:off x="9526815" y="6349494"/>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770" name="Google Shape;1770;gf31fb77f8f_0_2147"/>
          <p:cNvSpPr txBox="1"/>
          <p:nvPr>
            <p:ph type="title"/>
          </p:nvPr>
        </p:nvSpPr>
        <p:spPr>
          <a:xfrm>
            <a:off x="3487003" y="1428750"/>
            <a:ext cx="8359200" cy="42387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1"/>
              </a:buClr>
              <a:buSzPts val="3000"/>
              <a:buFont typeface="DM Sans Medium"/>
              <a:buNone/>
              <a:defRPr b="0" i="0" sz="300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Breaker Photo 1">
  <p:cSld name="1_Content Breaker Photo 1">
    <p:spTree>
      <p:nvGrpSpPr>
        <p:cNvPr id="1771" name="Shape 1771"/>
        <p:cNvGrpSpPr/>
        <p:nvPr/>
      </p:nvGrpSpPr>
      <p:grpSpPr>
        <a:xfrm>
          <a:off x="0" y="0"/>
          <a:ext cx="0" cy="0"/>
          <a:chOff x="0" y="0"/>
          <a:chExt cx="0" cy="0"/>
        </a:xfrm>
      </p:grpSpPr>
      <p:sp>
        <p:nvSpPr>
          <p:cNvPr id="1772" name="Google Shape;1772;gf31fb77f8f_0_2151"/>
          <p:cNvSpPr txBox="1"/>
          <p:nvPr>
            <p:ph type="title"/>
          </p:nvPr>
        </p:nvSpPr>
        <p:spPr>
          <a:xfrm>
            <a:off x="1210914" y="414085"/>
            <a:ext cx="10467000" cy="9345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accent3"/>
              </a:buClr>
              <a:buSzPts val="5000"/>
              <a:buFont typeface="DM Sans Medium"/>
              <a:buNone/>
              <a:defRPr sz="50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3" name="Google Shape;1773;gf31fb77f8f_0_2151"/>
          <p:cNvSpPr txBox="1"/>
          <p:nvPr>
            <p:ph idx="1" type="body"/>
          </p:nvPr>
        </p:nvSpPr>
        <p:spPr>
          <a:xfrm>
            <a:off x="264231" y="1498315"/>
            <a:ext cx="11231700" cy="5097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600"/>
              <a:buNone/>
              <a:defRPr sz="16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74" name="Google Shape;1774;gf31fb77f8f_0_2151"/>
          <p:cNvCxnSpPr/>
          <p:nvPr/>
        </p:nvCxnSpPr>
        <p:spPr>
          <a:xfrm>
            <a:off x="485592" y="1449133"/>
            <a:ext cx="11231700" cy="0"/>
          </a:xfrm>
          <a:prstGeom prst="straightConnector1">
            <a:avLst/>
          </a:prstGeom>
          <a:noFill/>
          <a:ln cap="flat" cmpd="sng" w="9525">
            <a:solidFill>
              <a:srgbClr val="808285"/>
            </a:solidFill>
            <a:prstDash val="solid"/>
            <a:round/>
            <a:headEnd len="sm" w="sm" type="none"/>
            <a:tailEnd len="sm" w="sm" type="none"/>
          </a:ln>
        </p:spPr>
      </p:cxnSp>
      <p:grpSp>
        <p:nvGrpSpPr>
          <p:cNvPr id="1775" name="Google Shape;1775;gf31fb77f8f_0_2151"/>
          <p:cNvGrpSpPr/>
          <p:nvPr/>
        </p:nvGrpSpPr>
        <p:grpSpPr>
          <a:xfrm rot="10800000">
            <a:off x="616315" y="672906"/>
            <a:ext cx="566767" cy="575123"/>
            <a:chOff x="7550720" y="4020696"/>
            <a:chExt cx="1729002" cy="1754493"/>
          </a:xfrm>
        </p:grpSpPr>
        <p:sp>
          <p:nvSpPr>
            <p:cNvPr id="1776" name="Google Shape;1776;gf31fb77f8f_0_2151"/>
            <p:cNvSpPr/>
            <p:nvPr/>
          </p:nvSpPr>
          <p:spPr>
            <a:xfrm>
              <a:off x="7894622" y="4772476"/>
              <a:ext cx="1385100" cy="2523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77" name="Google Shape;1777;gf31fb77f8f_0_2151"/>
            <p:cNvSpPr/>
            <p:nvPr/>
          </p:nvSpPr>
          <p:spPr>
            <a:xfrm rot="-2700000">
              <a:off x="7468585" y="4418940"/>
              <a:ext cx="1230790" cy="252013"/>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78" name="Google Shape;1778;gf31fb77f8f_0_2151"/>
            <p:cNvSpPr/>
            <p:nvPr/>
          </p:nvSpPr>
          <p:spPr>
            <a:xfrm rot="2700000">
              <a:off x="7459575" y="5124933"/>
              <a:ext cx="1230790" cy="252013"/>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pic>
        <p:nvPicPr>
          <p:cNvPr id="1779" name="Google Shape;1779;gf31fb77f8f_0_2151"/>
          <p:cNvPicPr preferRelativeResize="0"/>
          <p:nvPr/>
        </p:nvPicPr>
        <p:blipFill rotWithShape="1">
          <a:blip r:embed="rId2">
            <a:alphaModFix/>
          </a:blip>
          <a:srcRect b="0" l="0" r="0" t="0"/>
          <a:stretch/>
        </p:blipFill>
        <p:spPr>
          <a:xfrm>
            <a:off x="11496061" y="1549660"/>
            <a:ext cx="565238" cy="457200"/>
          </a:xfrm>
          <a:prstGeom prst="rect">
            <a:avLst/>
          </a:prstGeom>
          <a:noFill/>
          <a:ln>
            <a:noFill/>
          </a:ln>
        </p:spPr>
      </p:pic>
      <p:sp>
        <p:nvSpPr>
          <p:cNvPr id="1780" name="Google Shape;1780;gf31fb77f8f_0_2151"/>
          <p:cNvSpPr/>
          <p:nvPr>
            <p:ph idx="2" type="pic"/>
          </p:nvPr>
        </p:nvSpPr>
        <p:spPr>
          <a:xfrm>
            <a:off x="6205414" y="3649785"/>
            <a:ext cx="5986500" cy="32082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Text Large Arrow 2">
  <p:cSld name="5_Title Text Large Arrow 2">
    <p:spTree>
      <p:nvGrpSpPr>
        <p:cNvPr id="172" name="Shape 172"/>
        <p:cNvGrpSpPr/>
        <p:nvPr/>
      </p:nvGrpSpPr>
      <p:grpSpPr>
        <a:xfrm>
          <a:off x="0" y="0"/>
          <a:ext cx="0" cy="0"/>
          <a:chOff x="0" y="0"/>
          <a:chExt cx="0" cy="0"/>
        </a:xfrm>
      </p:grpSpPr>
      <p:sp>
        <p:nvSpPr>
          <p:cNvPr id="173" name="Google Shape;173;p51"/>
          <p:cNvSpPr txBox="1"/>
          <p:nvPr>
            <p:ph type="title"/>
          </p:nvPr>
        </p:nvSpPr>
        <p:spPr>
          <a:xfrm>
            <a:off x="570071" y="757007"/>
            <a:ext cx="8956743" cy="89164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8B8E91"/>
              </a:buClr>
              <a:buSzPts val="3600"/>
              <a:buFont typeface="DM Sans Medium"/>
              <a:buNone/>
              <a:defRPr sz="3600">
                <a:solidFill>
                  <a:srgbClr val="8B8E9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51"/>
          <p:cNvSpPr txBox="1"/>
          <p:nvPr>
            <p:ph idx="12" type="sldNum"/>
          </p:nvPr>
        </p:nvSpPr>
        <p:spPr>
          <a:xfrm>
            <a:off x="9526815" y="6389969"/>
            <a:ext cx="2411186" cy="33044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75" name="Google Shape;175;p51"/>
          <p:cNvCxnSpPr/>
          <p:nvPr/>
        </p:nvCxnSpPr>
        <p:spPr>
          <a:xfrm>
            <a:off x="445975" y="6251307"/>
            <a:ext cx="11492025" cy="0"/>
          </a:xfrm>
          <a:prstGeom prst="straightConnector1">
            <a:avLst/>
          </a:prstGeom>
          <a:noFill/>
          <a:ln cap="flat" cmpd="sng" w="9525">
            <a:solidFill>
              <a:srgbClr val="BCBEC0"/>
            </a:solidFill>
            <a:prstDash val="solid"/>
            <a:round/>
            <a:headEnd len="sm" w="sm" type="none"/>
            <a:tailEnd len="sm" w="sm" type="none"/>
          </a:ln>
        </p:spPr>
      </p:cxnSp>
      <p:grpSp>
        <p:nvGrpSpPr>
          <p:cNvPr id="176" name="Google Shape;176;p51"/>
          <p:cNvGrpSpPr/>
          <p:nvPr/>
        </p:nvGrpSpPr>
        <p:grpSpPr>
          <a:xfrm rot="10800000">
            <a:off x="9578507" y="1351876"/>
            <a:ext cx="2061232" cy="3419066"/>
            <a:chOff x="5962307" y="432768"/>
            <a:chExt cx="1057621" cy="1754327"/>
          </a:xfrm>
        </p:grpSpPr>
        <p:sp>
          <p:nvSpPr>
            <p:cNvPr id="177" name="Google Shape;177;p51"/>
            <p:cNvSpPr/>
            <p:nvPr/>
          </p:nvSpPr>
          <p:spPr>
            <a:xfrm rot="8100000">
              <a:off x="5871258" y="1536756"/>
              <a:ext cx="1230581" cy="252197"/>
            </a:xfrm>
            <a:prstGeom prst="rect">
              <a:avLst/>
            </a:prstGeom>
            <a:solidFill>
              <a:srgbClr val="8B8E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sp>
          <p:nvSpPr>
            <p:cNvPr id="178" name="Google Shape;178;p51"/>
            <p:cNvSpPr/>
            <p:nvPr/>
          </p:nvSpPr>
          <p:spPr>
            <a:xfrm rot="-8100000">
              <a:off x="5880397" y="830911"/>
              <a:ext cx="1230581" cy="252197"/>
            </a:xfrm>
            <a:prstGeom prst="rect">
              <a:avLst/>
            </a:prstGeom>
            <a:solidFill>
              <a:srgbClr val="8B8E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grpSp>
      <p:sp>
        <p:nvSpPr>
          <p:cNvPr id="179" name="Google Shape;179;p51"/>
          <p:cNvSpPr txBox="1"/>
          <p:nvPr>
            <p:ph idx="1" type="body"/>
          </p:nvPr>
        </p:nvSpPr>
        <p:spPr>
          <a:xfrm>
            <a:off x="570071" y="1730420"/>
            <a:ext cx="8956743" cy="4438416"/>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1">
  <p:cSld name="Closing 1">
    <p:spTree>
      <p:nvGrpSpPr>
        <p:cNvPr id="1781" name="Shape 1781"/>
        <p:cNvGrpSpPr/>
        <p:nvPr/>
      </p:nvGrpSpPr>
      <p:grpSpPr>
        <a:xfrm>
          <a:off x="0" y="0"/>
          <a:ext cx="0" cy="0"/>
          <a:chOff x="0" y="0"/>
          <a:chExt cx="0" cy="0"/>
        </a:xfrm>
      </p:grpSpPr>
      <p:sp>
        <p:nvSpPr>
          <p:cNvPr id="1782" name="Google Shape;1782;gf31fb77f8f_0_2161"/>
          <p:cNvSpPr/>
          <p:nvPr/>
        </p:nvSpPr>
        <p:spPr>
          <a:xfrm>
            <a:off x="0" y="6218903"/>
            <a:ext cx="12192000" cy="639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783" name="Google Shape;1783;gf31fb77f8f_0_2161"/>
          <p:cNvSpPr txBox="1"/>
          <p:nvPr/>
        </p:nvSpPr>
        <p:spPr>
          <a:xfrm>
            <a:off x="1181653" y="342348"/>
            <a:ext cx="0" cy="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784" name="Google Shape;1784;gf31fb77f8f_0_2161"/>
          <p:cNvSpPr txBox="1"/>
          <p:nvPr/>
        </p:nvSpPr>
        <p:spPr>
          <a:xfrm>
            <a:off x="3637936" y="196645"/>
            <a:ext cx="0" cy="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pic>
        <p:nvPicPr>
          <p:cNvPr id="1785" name="Google Shape;1785;gf31fb77f8f_0_2161"/>
          <p:cNvPicPr preferRelativeResize="0"/>
          <p:nvPr/>
        </p:nvPicPr>
        <p:blipFill rotWithShape="1">
          <a:blip r:embed="rId2">
            <a:alphaModFix/>
          </a:blip>
          <a:srcRect b="30229" l="0" r="0" t="0"/>
          <a:stretch/>
        </p:blipFill>
        <p:spPr>
          <a:xfrm>
            <a:off x="1" y="984739"/>
            <a:ext cx="12192000" cy="3892063"/>
          </a:xfrm>
          <a:prstGeom prst="rect">
            <a:avLst/>
          </a:prstGeom>
          <a:solidFill>
            <a:schemeClr val="lt2"/>
          </a:solidFill>
          <a:ln>
            <a:noFill/>
          </a:ln>
        </p:spPr>
      </p:pic>
      <p:sp>
        <p:nvSpPr>
          <p:cNvPr id="1786" name="Google Shape;1786;gf31fb77f8f_0_2161"/>
          <p:cNvSpPr txBox="1"/>
          <p:nvPr>
            <p:ph idx="1" type="body"/>
          </p:nvPr>
        </p:nvSpPr>
        <p:spPr>
          <a:xfrm>
            <a:off x="6846542" y="1223878"/>
            <a:ext cx="4745700" cy="402600"/>
          </a:xfrm>
          <a:prstGeom prst="rect">
            <a:avLst/>
          </a:prstGeom>
          <a:noFill/>
          <a:ln>
            <a:noFill/>
          </a:ln>
        </p:spPr>
        <p:txBody>
          <a:bodyPr anchorCtr="0" anchor="b" bIns="45700" lIns="0" spcFirstLastPara="1" rIns="0" wrap="square" tIns="45700">
            <a:normAutofit/>
          </a:bodyPr>
          <a:lstStyle>
            <a:lvl1pPr indent="-228600" lvl="0" marL="457200" algn="l">
              <a:lnSpc>
                <a:spcPct val="100000"/>
              </a:lnSpc>
              <a:spcBef>
                <a:spcPts val="500"/>
              </a:spcBef>
              <a:spcAft>
                <a:spcPts val="0"/>
              </a:spcAft>
              <a:buClr>
                <a:schemeClr val="dk1"/>
              </a:buClr>
              <a:buSzPts val="2167"/>
              <a:buNone/>
              <a:defRPr sz="2167"/>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7" name="Google Shape;1787;gf31fb77f8f_0_2161"/>
          <p:cNvSpPr txBox="1"/>
          <p:nvPr>
            <p:ph idx="2" type="body"/>
          </p:nvPr>
        </p:nvSpPr>
        <p:spPr>
          <a:xfrm>
            <a:off x="6846542" y="1571954"/>
            <a:ext cx="4745700" cy="407100"/>
          </a:xfrm>
          <a:prstGeom prst="rect">
            <a:avLst/>
          </a:prstGeom>
          <a:noFill/>
          <a:ln>
            <a:noFill/>
          </a:ln>
        </p:spPr>
        <p:txBody>
          <a:bodyPr anchorCtr="0" anchor="t" bIns="45700" lIns="0" spcFirstLastPara="1" rIns="0" wrap="square" tIns="45700">
            <a:normAutofit/>
          </a:bodyPr>
          <a:lstStyle>
            <a:lvl1pPr indent="-228600" lvl="0" marL="457200" algn="l">
              <a:lnSpc>
                <a:spcPct val="100000"/>
              </a:lnSpc>
              <a:spcBef>
                <a:spcPts val="500"/>
              </a:spcBef>
              <a:spcAft>
                <a:spcPts val="0"/>
              </a:spcAft>
              <a:buClr>
                <a:schemeClr val="dk1"/>
              </a:buClr>
              <a:buSzPts val="2167"/>
              <a:buNone/>
              <a:defRPr b="1" i="0" sz="2167">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8" name="Google Shape;1788;gf31fb77f8f_0_2161"/>
          <p:cNvSpPr txBox="1"/>
          <p:nvPr>
            <p:ph idx="3" type="body"/>
          </p:nvPr>
        </p:nvSpPr>
        <p:spPr>
          <a:xfrm>
            <a:off x="6846542" y="2107947"/>
            <a:ext cx="4745700" cy="866700"/>
          </a:xfrm>
          <a:prstGeom prst="rect">
            <a:avLst/>
          </a:prstGeom>
          <a:noFill/>
          <a:ln>
            <a:noFill/>
          </a:ln>
        </p:spPr>
        <p:txBody>
          <a:bodyPr anchorCtr="0" anchor="t" bIns="45700" lIns="0" spcFirstLastPara="1" rIns="0" wrap="square" tIns="45700">
            <a:normAutofit/>
          </a:bodyPr>
          <a:lstStyle>
            <a:lvl1pPr indent="-228600" lvl="0" marL="457200" algn="l">
              <a:lnSpc>
                <a:spcPct val="100000"/>
              </a:lnSpc>
              <a:spcBef>
                <a:spcPts val="0"/>
              </a:spcBef>
              <a:spcAft>
                <a:spcPts val="0"/>
              </a:spcAft>
              <a:buClr>
                <a:schemeClr val="dk1"/>
              </a:buClr>
              <a:buSzPts val="1500"/>
              <a:buNone/>
              <a:defRPr sz="15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9" name="Google Shape;1789;gf31fb77f8f_0_2161"/>
          <p:cNvSpPr txBox="1"/>
          <p:nvPr>
            <p:ph idx="4" type="body"/>
          </p:nvPr>
        </p:nvSpPr>
        <p:spPr>
          <a:xfrm>
            <a:off x="860924" y="5146089"/>
            <a:ext cx="10470300" cy="9762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2"/>
              </a:buClr>
              <a:buSzPts val="1000"/>
              <a:buFont typeface="DM Sans"/>
              <a:buNone/>
              <a:defRPr b="0" i="0" sz="1000">
                <a:solidFill>
                  <a:schemeClr val="dk2"/>
                </a:solidFill>
                <a:latin typeface="DM Sans"/>
                <a:ea typeface="DM Sans"/>
                <a:cs typeface="DM Sans"/>
                <a:sym typeface="DM Sans"/>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title">
  <p:cSld name="TITLE">
    <p:spTree>
      <p:nvGrpSpPr>
        <p:cNvPr id="1790" name="Shape 1790"/>
        <p:cNvGrpSpPr/>
        <p:nvPr/>
      </p:nvGrpSpPr>
      <p:grpSpPr>
        <a:xfrm>
          <a:off x="0" y="0"/>
          <a:ext cx="0" cy="0"/>
          <a:chOff x="0" y="0"/>
          <a:chExt cx="0" cy="0"/>
        </a:xfrm>
      </p:grpSpPr>
      <p:sp>
        <p:nvSpPr>
          <p:cNvPr id="1791" name="Google Shape;1791;gf31fb77f8f_0_2170"/>
          <p:cNvSpPr txBox="1"/>
          <p:nvPr>
            <p:ph type="ctrTitle"/>
          </p:nvPr>
        </p:nvSpPr>
        <p:spPr>
          <a:xfrm>
            <a:off x="1524000" y="1122363"/>
            <a:ext cx="9144000" cy="2387700"/>
          </a:xfrm>
          <a:prstGeom prst="rect">
            <a:avLst/>
          </a:prstGeom>
          <a:noFill/>
          <a:ln>
            <a:noFill/>
          </a:ln>
        </p:spPr>
        <p:txBody>
          <a:bodyPr anchorCtr="0" anchor="b" bIns="45700" lIns="0" spcFirstLastPara="1" rIns="0" wrap="square" tIns="45700">
            <a:noAutofit/>
          </a:bodyPr>
          <a:lstStyle>
            <a:lvl1pPr lvl="0" algn="ctr">
              <a:lnSpc>
                <a:spcPct val="90000"/>
              </a:lnSpc>
              <a:spcBef>
                <a:spcPts val="0"/>
              </a:spcBef>
              <a:spcAft>
                <a:spcPts val="0"/>
              </a:spcAft>
              <a:buClr>
                <a:srgbClr val="5C5F61"/>
              </a:buClr>
              <a:buSzPts val="6000"/>
              <a:buFont typeface="DM Sans Medium"/>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2" name="Google Shape;1792;gf31fb77f8f_0_2170"/>
          <p:cNvSpPr txBox="1"/>
          <p:nvPr>
            <p:ph idx="1" type="subTitle"/>
          </p:nvPr>
        </p:nvSpPr>
        <p:spPr>
          <a:xfrm>
            <a:off x="1524000" y="3602038"/>
            <a:ext cx="9144000" cy="1655700"/>
          </a:xfrm>
          <a:prstGeom prst="rect">
            <a:avLst/>
          </a:prstGeom>
          <a:noFill/>
          <a:ln>
            <a:noFill/>
          </a:ln>
        </p:spPr>
        <p:txBody>
          <a:bodyPr anchorCtr="0" anchor="t" bIns="45700" lIns="0" spcFirstLastPara="1" rIns="0" wrap="square" tIns="45700">
            <a:noAutofit/>
          </a:bodyPr>
          <a:lstStyle>
            <a:lvl1pPr lvl="0" algn="ctr">
              <a:lnSpc>
                <a:spcPct val="110000"/>
              </a:lnSpc>
              <a:spcBef>
                <a:spcPts val="500"/>
              </a:spcBef>
              <a:spcAft>
                <a:spcPts val="0"/>
              </a:spcAft>
              <a:buClr>
                <a:schemeClr val="dk1"/>
              </a:buClr>
              <a:buSzPts val="2400"/>
              <a:buNone/>
              <a:defRPr sz="24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 Photo Grid ">
  <p:cSld name="Title Bullets + Photo Grid ">
    <p:spTree>
      <p:nvGrpSpPr>
        <p:cNvPr id="1793" name="Shape 1793"/>
        <p:cNvGrpSpPr/>
        <p:nvPr/>
      </p:nvGrpSpPr>
      <p:grpSpPr>
        <a:xfrm>
          <a:off x="0" y="0"/>
          <a:ext cx="0" cy="0"/>
          <a:chOff x="0" y="0"/>
          <a:chExt cx="0" cy="0"/>
        </a:xfrm>
      </p:grpSpPr>
      <p:sp>
        <p:nvSpPr>
          <p:cNvPr id="1794" name="Google Shape;1794;gf31fb77f8f_0_2173"/>
          <p:cNvSpPr/>
          <p:nvPr>
            <p:ph idx="2" type="pic"/>
          </p:nvPr>
        </p:nvSpPr>
        <p:spPr>
          <a:xfrm>
            <a:off x="9144000" y="4338000"/>
            <a:ext cx="3048000" cy="2520000"/>
          </a:xfrm>
          <a:prstGeom prst="rect">
            <a:avLst/>
          </a:prstGeom>
          <a:noFill/>
          <a:ln>
            <a:noFill/>
          </a:ln>
        </p:spPr>
      </p:sp>
      <p:sp>
        <p:nvSpPr>
          <p:cNvPr id="1795" name="Google Shape;1795;gf31fb77f8f_0_2173"/>
          <p:cNvSpPr/>
          <p:nvPr>
            <p:ph idx="3" type="pic"/>
          </p:nvPr>
        </p:nvSpPr>
        <p:spPr>
          <a:xfrm>
            <a:off x="6096000" y="4338000"/>
            <a:ext cx="2996400" cy="2520000"/>
          </a:xfrm>
          <a:prstGeom prst="rect">
            <a:avLst/>
          </a:prstGeom>
          <a:noFill/>
          <a:ln>
            <a:noFill/>
          </a:ln>
        </p:spPr>
      </p:sp>
      <p:sp>
        <p:nvSpPr>
          <p:cNvPr id="1796" name="Google Shape;1796;gf31fb77f8f_0_2173"/>
          <p:cNvSpPr txBox="1"/>
          <p:nvPr>
            <p:ph type="title"/>
          </p:nvPr>
        </p:nvSpPr>
        <p:spPr>
          <a:xfrm>
            <a:off x="444500" y="95250"/>
            <a:ext cx="54414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2500"/>
              <a:buFont typeface="Arial"/>
              <a:buNone/>
              <a:defRPr b="0" sz="2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7" name="Google Shape;1797;gf31fb77f8f_0_2173"/>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798" name="Google Shape;1798;gf31fb77f8f_0_2173"/>
          <p:cNvSpPr txBox="1"/>
          <p:nvPr>
            <p:ph idx="1" type="body"/>
          </p:nvPr>
        </p:nvSpPr>
        <p:spPr>
          <a:xfrm>
            <a:off x="603250" y="1397000"/>
            <a:ext cx="4309800" cy="3537900"/>
          </a:xfrm>
          <a:prstGeom prst="rect">
            <a:avLst/>
          </a:prstGeom>
          <a:noFill/>
          <a:ln>
            <a:noFill/>
          </a:ln>
        </p:spPr>
        <p:txBody>
          <a:bodyPr anchorCtr="0" anchor="t" bIns="45700" lIns="0" spcFirstLastPara="1" rIns="0" wrap="square" tIns="45700">
            <a:noAutofit/>
          </a:bodyPr>
          <a:lstStyle>
            <a:lvl1pPr indent="-381000" lvl="0" marL="457200" algn="l">
              <a:lnSpc>
                <a:spcPct val="110000"/>
              </a:lnSpc>
              <a:spcBef>
                <a:spcPts val="500"/>
              </a:spcBef>
              <a:spcAft>
                <a:spcPts val="0"/>
              </a:spcAft>
              <a:buClr>
                <a:schemeClr val="dk1"/>
              </a:buClr>
              <a:buSzPts val="2400"/>
              <a:buChar char="•"/>
              <a:defRPr/>
            </a:lvl1pPr>
            <a:lvl2pPr indent="-355600" lvl="1" marL="914400" algn="l">
              <a:lnSpc>
                <a:spcPct val="110000"/>
              </a:lnSpc>
              <a:spcBef>
                <a:spcPts val="333"/>
              </a:spcBef>
              <a:spcAft>
                <a:spcPts val="0"/>
              </a:spcAft>
              <a:buClr>
                <a:schemeClr val="dk1"/>
              </a:buClr>
              <a:buSzPts val="2000"/>
              <a:buChar char="-"/>
              <a:defRPr/>
            </a:lvl2pPr>
            <a:lvl3pPr indent="-342900" lvl="2" marL="1371600" algn="l">
              <a:lnSpc>
                <a:spcPct val="110000"/>
              </a:lnSpc>
              <a:spcBef>
                <a:spcPts val="333"/>
              </a:spcBef>
              <a:spcAft>
                <a:spcPts val="0"/>
              </a:spcAft>
              <a:buClr>
                <a:schemeClr val="dk1"/>
              </a:buClr>
              <a:buSzPts val="1800"/>
              <a:buChar char="•"/>
              <a:defRPr/>
            </a:lvl3pPr>
            <a:lvl4pPr indent="-330200" lvl="3" marL="1828800" algn="l">
              <a:lnSpc>
                <a:spcPct val="110000"/>
              </a:lnSpc>
              <a:spcBef>
                <a:spcPts val="250"/>
              </a:spcBef>
              <a:spcAft>
                <a:spcPts val="0"/>
              </a:spcAft>
              <a:buClr>
                <a:schemeClr val="dk1"/>
              </a:buClr>
              <a:buSzPts val="1600"/>
              <a:buChar char="-"/>
              <a:defRPr/>
            </a:lvl4pPr>
            <a:lvl5pPr indent="-317500" lvl="4" marL="2286000" algn="l">
              <a:lnSpc>
                <a:spcPct val="110000"/>
              </a:lnSpc>
              <a:spcBef>
                <a:spcPts val="250"/>
              </a:spcBef>
              <a:spcAft>
                <a:spcPts val="0"/>
              </a:spcAft>
              <a:buClr>
                <a:schemeClr val="dk1"/>
              </a:buClr>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9" name="Google Shape;1799;gf31fb77f8f_0_2173"/>
          <p:cNvSpPr/>
          <p:nvPr>
            <p:ph idx="4" type="pic"/>
          </p:nvPr>
        </p:nvSpPr>
        <p:spPr>
          <a:xfrm>
            <a:off x="6096000" y="1"/>
            <a:ext cx="6096000" cy="1764600"/>
          </a:xfrm>
          <a:prstGeom prst="rect">
            <a:avLst/>
          </a:prstGeom>
          <a:noFill/>
          <a:ln>
            <a:noFill/>
          </a:ln>
        </p:spPr>
      </p:sp>
      <p:sp>
        <p:nvSpPr>
          <p:cNvPr id="1800" name="Google Shape;1800;gf31fb77f8f_0_2173"/>
          <p:cNvSpPr/>
          <p:nvPr>
            <p:ph idx="5" type="pic"/>
          </p:nvPr>
        </p:nvSpPr>
        <p:spPr>
          <a:xfrm>
            <a:off x="9144000" y="1830703"/>
            <a:ext cx="3048000" cy="2465400"/>
          </a:xfrm>
          <a:prstGeom prst="rect">
            <a:avLst/>
          </a:prstGeom>
          <a:noFill/>
          <a:ln>
            <a:noFill/>
          </a:ln>
        </p:spPr>
      </p:sp>
      <p:sp>
        <p:nvSpPr>
          <p:cNvPr id="1801" name="Google Shape;1801;gf31fb77f8f_0_2173"/>
          <p:cNvSpPr/>
          <p:nvPr>
            <p:ph idx="6" type="pic"/>
          </p:nvPr>
        </p:nvSpPr>
        <p:spPr>
          <a:xfrm>
            <a:off x="6096000" y="1830703"/>
            <a:ext cx="2996400" cy="2465400"/>
          </a:xfrm>
          <a:prstGeom prst="rect">
            <a:avLst/>
          </a:prstGeom>
          <a:noFill/>
          <a:ln>
            <a:noFill/>
          </a:ln>
        </p:spPr>
      </p:sp>
      <p:cxnSp>
        <p:nvCxnSpPr>
          <p:cNvPr id="1802" name="Google Shape;1802;gf31fb77f8f_0_2173"/>
          <p:cNvCxnSpPr/>
          <p:nvPr/>
        </p:nvCxnSpPr>
        <p:spPr>
          <a:xfrm>
            <a:off x="445975" y="857250"/>
            <a:ext cx="5427900"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03" name="Shape 1803"/>
        <p:cNvGrpSpPr/>
        <p:nvPr/>
      </p:nvGrpSpPr>
      <p:grpSpPr>
        <a:xfrm>
          <a:off x="0" y="0"/>
          <a:ext cx="0" cy="0"/>
          <a:chOff x="0" y="0"/>
          <a:chExt cx="0" cy="0"/>
        </a:xfrm>
      </p:grpSpPr>
      <p:sp>
        <p:nvSpPr>
          <p:cNvPr id="1804" name="Google Shape;1804;gf31fb77f8f_0_2183"/>
          <p:cNvSpPr txBox="1"/>
          <p:nvPr>
            <p:ph type="title"/>
          </p:nvPr>
        </p:nvSpPr>
        <p:spPr>
          <a:xfrm>
            <a:off x="839788" y="365125"/>
            <a:ext cx="10515600" cy="13257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5" name="Google Shape;1805;gf31fb77f8f_0_2183"/>
          <p:cNvSpPr txBox="1"/>
          <p:nvPr>
            <p:ph idx="1" type="body"/>
          </p:nvPr>
        </p:nvSpPr>
        <p:spPr>
          <a:xfrm>
            <a:off x="839788" y="1681163"/>
            <a:ext cx="5157900" cy="823800"/>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chemeClr val="dk1"/>
              </a:buClr>
              <a:buSzPts val="2400"/>
              <a:buNone/>
              <a:defRPr b="1" sz="2400"/>
            </a:lvl1pPr>
            <a:lvl2pPr indent="-228600" lvl="1" marL="914400" algn="l">
              <a:lnSpc>
                <a:spcPct val="110000"/>
              </a:lnSpc>
              <a:spcBef>
                <a:spcPts val="333"/>
              </a:spcBef>
              <a:spcAft>
                <a:spcPts val="0"/>
              </a:spcAft>
              <a:buClr>
                <a:schemeClr val="dk1"/>
              </a:buClr>
              <a:buSzPts val="2000"/>
              <a:buNone/>
              <a:defRPr b="1" sz="2000"/>
            </a:lvl2pPr>
            <a:lvl3pPr indent="-228600" lvl="2" marL="1371600" algn="l">
              <a:lnSpc>
                <a:spcPct val="110000"/>
              </a:lnSpc>
              <a:spcBef>
                <a:spcPts val="333"/>
              </a:spcBef>
              <a:spcAft>
                <a:spcPts val="0"/>
              </a:spcAft>
              <a:buClr>
                <a:schemeClr val="dk1"/>
              </a:buClr>
              <a:buSzPts val="1800"/>
              <a:buNone/>
              <a:defRPr b="1" sz="1800"/>
            </a:lvl3pPr>
            <a:lvl4pPr indent="-228600" lvl="3" marL="1828800" algn="l">
              <a:lnSpc>
                <a:spcPct val="110000"/>
              </a:lnSpc>
              <a:spcBef>
                <a:spcPts val="250"/>
              </a:spcBef>
              <a:spcAft>
                <a:spcPts val="0"/>
              </a:spcAft>
              <a:buClr>
                <a:schemeClr val="dk1"/>
              </a:buClr>
              <a:buSzPts val="1600"/>
              <a:buNone/>
              <a:defRPr b="1" sz="1600"/>
            </a:lvl4pPr>
            <a:lvl5pPr indent="-228600" lvl="4" marL="2286000" algn="l">
              <a:lnSpc>
                <a:spcPct val="110000"/>
              </a:lnSpc>
              <a:spcBef>
                <a:spcPts val="25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06" name="Google Shape;1806;gf31fb77f8f_0_2183"/>
          <p:cNvSpPr txBox="1"/>
          <p:nvPr>
            <p:ph idx="2" type="body"/>
          </p:nvPr>
        </p:nvSpPr>
        <p:spPr>
          <a:xfrm>
            <a:off x="839788" y="2505075"/>
            <a:ext cx="5157900" cy="3684600"/>
          </a:xfrm>
          <a:prstGeom prst="rect">
            <a:avLst/>
          </a:prstGeom>
          <a:noFill/>
          <a:ln>
            <a:noFill/>
          </a:ln>
        </p:spPr>
        <p:txBody>
          <a:bodyPr anchorCtr="0" anchor="t" bIns="45700" lIns="0" spcFirstLastPara="1" rIns="0" wrap="square" tIns="45700">
            <a:noAutofit/>
          </a:bodyPr>
          <a:lstStyle>
            <a:lvl1pPr indent="-342900" lvl="0" marL="457200" algn="l">
              <a:lnSpc>
                <a:spcPct val="110000"/>
              </a:lnSpc>
              <a:spcBef>
                <a:spcPts val="500"/>
              </a:spcBef>
              <a:spcAft>
                <a:spcPts val="0"/>
              </a:spcAft>
              <a:buClr>
                <a:schemeClr val="dk1"/>
              </a:buClr>
              <a:buSzPts val="1800"/>
              <a:buChar char="•"/>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7" name="Google Shape;1807;gf31fb77f8f_0_2183"/>
          <p:cNvSpPr txBox="1"/>
          <p:nvPr>
            <p:ph idx="3" type="body"/>
          </p:nvPr>
        </p:nvSpPr>
        <p:spPr>
          <a:xfrm>
            <a:off x="6172200" y="1681163"/>
            <a:ext cx="5183100" cy="823800"/>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chemeClr val="dk1"/>
              </a:buClr>
              <a:buSzPts val="2400"/>
              <a:buNone/>
              <a:defRPr b="1" sz="2400"/>
            </a:lvl1pPr>
            <a:lvl2pPr indent="-228600" lvl="1" marL="914400" algn="l">
              <a:lnSpc>
                <a:spcPct val="110000"/>
              </a:lnSpc>
              <a:spcBef>
                <a:spcPts val="333"/>
              </a:spcBef>
              <a:spcAft>
                <a:spcPts val="0"/>
              </a:spcAft>
              <a:buClr>
                <a:schemeClr val="dk1"/>
              </a:buClr>
              <a:buSzPts val="2000"/>
              <a:buNone/>
              <a:defRPr b="1" sz="2000"/>
            </a:lvl2pPr>
            <a:lvl3pPr indent="-228600" lvl="2" marL="1371600" algn="l">
              <a:lnSpc>
                <a:spcPct val="110000"/>
              </a:lnSpc>
              <a:spcBef>
                <a:spcPts val="333"/>
              </a:spcBef>
              <a:spcAft>
                <a:spcPts val="0"/>
              </a:spcAft>
              <a:buClr>
                <a:schemeClr val="dk1"/>
              </a:buClr>
              <a:buSzPts val="1800"/>
              <a:buNone/>
              <a:defRPr b="1" sz="1800"/>
            </a:lvl3pPr>
            <a:lvl4pPr indent="-228600" lvl="3" marL="1828800" algn="l">
              <a:lnSpc>
                <a:spcPct val="110000"/>
              </a:lnSpc>
              <a:spcBef>
                <a:spcPts val="250"/>
              </a:spcBef>
              <a:spcAft>
                <a:spcPts val="0"/>
              </a:spcAft>
              <a:buClr>
                <a:schemeClr val="dk1"/>
              </a:buClr>
              <a:buSzPts val="1600"/>
              <a:buNone/>
              <a:defRPr b="1" sz="1600"/>
            </a:lvl4pPr>
            <a:lvl5pPr indent="-228600" lvl="4" marL="2286000" algn="l">
              <a:lnSpc>
                <a:spcPct val="110000"/>
              </a:lnSpc>
              <a:spcBef>
                <a:spcPts val="25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08" name="Google Shape;1808;gf31fb77f8f_0_2183"/>
          <p:cNvSpPr txBox="1"/>
          <p:nvPr>
            <p:ph idx="4" type="body"/>
          </p:nvPr>
        </p:nvSpPr>
        <p:spPr>
          <a:xfrm>
            <a:off x="6172200" y="2505075"/>
            <a:ext cx="5183100" cy="3684600"/>
          </a:xfrm>
          <a:prstGeom prst="rect">
            <a:avLst/>
          </a:prstGeom>
          <a:noFill/>
          <a:ln>
            <a:noFill/>
          </a:ln>
        </p:spPr>
        <p:txBody>
          <a:bodyPr anchorCtr="0" anchor="t" bIns="45700" lIns="0" spcFirstLastPara="1" rIns="0" wrap="square" tIns="45700">
            <a:noAutofit/>
          </a:bodyPr>
          <a:lstStyle>
            <a:lvl1pPr indent="-342900" lvl="0" marL="457200" algn="l">
              <a:lnSpc>
                <a:spcPct val="110000"/>
              </a:lnSpc>
              <a:spcBef>
                <a:spcPts val="500"/>
              </a:spcBef>
              <a:spcAft>
                <a:spcPts val="0"/>
              </a:spcAft>
              <a:buClr>
                <a:schemeClr val="dk1"/>
              </a:buClr>
              <a:buSzPts val="1800"/>
              <a:buChar char="•"/>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9" name="Google Shape;1809;gf31fb77f8f_0_218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810" name="Google Shape;1810;gf31fb77f8f_0_218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811" name="Google Shape;1811;gf31fb77f8f_0_2183"/>
          <p:cNvSpPr txBox="1"/>
          <p:nvPr>
            <p:ph idx="12" type="sldNum"/>
          </p:nvPr>
        </p:nvSpPr>
        <p:spPr>
          <a:xfrm>
            <a:off x="9526476" y="6349494"/>
            <a:ext cx="1681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12" name="Shape 1812"/>
        <p:cNvGrpSpPr/>
        <p:nvPr/>
      </p:nvGrpSpPr>
      <p:grpSpPr>
        <a:xfrm>
          <a:off x="0" y="0"/>
          <a:ext cx="0" cy="0"/>
          <a:chOff x="0" y="0"/>
          <a:chExt cx="0" cy="0"/>
        </a:xfrm>
      </p:grpSpPr>
      <p:sp>
        <p:nvSpPr>
          <p:cNvPr id="1813" name="Google Shape;1813;gf31fb77f8f_0_2192"/>
          <p:cNvSpPr txBox="1"/>
          <p:nvPr>
            <p:ph type="title"/>
          </p:nvPr>
        </p:nvSpPr>
        <p:spPr>
          <a:xfrm>
            <a:off x="444500" y="95251"/>
            <a:ext cx="10763100" cy="8043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4" name="Google Shape;1814;gf31fb77f8f_0_2192"/>
          <p:cNvSpPr txBox="1"/>
          <p:nvPr>
            <p:ph idx="1" type="body"/>
          </p:nvPr>
        </p:nvSpPr>
        <p:spPr>
          <a:xfrm>
            <a:off x="838200" y="1825625"/>
            <a:ext cx="5181600" cy="4351200"/>
          </a:xfrm>
          <a:prstGeom prst="rect">
            <a:avLst/>
          </a:prstGeom>
          <a:noFill/>
          <a:ln>
            <a:noFill/>
          </a:ln>
        </p:spPr>
        <p:txBody>
          <a:bodyPr anchorCtr="0" anchor="t" bIns="45700" lIns="0" spcFirstLastPara="1" rIns="0" wrap="square" tIns="45700">
            <a:noAutofit/>
          </a:bodyPr>
          <a:lstStyle>
            <a:lvl1pPr indent="-342900" lvl="0" marL="457200" algn="l">
              <a:lnSpc>
                <a:spcPct val="110000"/>
              </a:lnSpc>
              <a:spcBef>
                <a:spcPts val="500"/>
              </a:spcBef>
              <a:spcAft>
                <a:spcPts val="0"/>
              </a:spcAft>
              <a:buClr>
                <a:schemeClr val="dk1"/>
              </a:buClr>
              <a:buSzPts val="1800"/>
              <a:buChar char="•"/>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5" name="Google Shape;1815;gf31fb77f8f_0_2192"/>
          <p:cNvSpPr txBox="1"/>
          <p:nvPr>
            <p:ph idx="2" type="body"/>
          </p:nvPr>
        </p:nvSpPr>
        <p:spPr>
          <a:xfrm>
            <a:off x="6172200" y="1825625"/>
            <a:ext cx="5181600" cy="4351200"/>
          </a:xfrm>
          <a:prstGeom prst="rect">
            <a:avLst/>
          </a:prstGeom>
          <a:noFill/>
          <a:ln>
            <a:noFill/>
          </a:ln>
        </p:spPr>
        <p:txBody>
          <a:bodyPr anchorCtr="0" anchor="t" bIns="45700" lIns="0" spcFirstLastPara="1" rIns="0" wrap="square" tIns="45700">
            <a:noAutofit/>
          </a:bodyPr>
          <a:lstStyle>
            <a:lvl1pPr indent="-342900" lvl="0" marL="457200" algn="l">
              <a:lnSpc>
                <a:spcPct val="110000"/>
              </a:lnSpc>
              <a:spcBef>
                <a:spcPts val="500"/>
              </a:spcBef>
              <a:spcAft>
                <a:spcPts val="0"/>
              </a:spcAft>
              <a:buClr>
                <a:schemeClr val="dk1"/>
              </a:buClr>
              <a:buSzPts val="1800"/>
              <a:buChar char="•"/>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6" name="Google Shape;1816;gf31fb77f8f_0_219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817" name="Google Shape;1817;gf31fb77f8f_0_219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818" name="Google Shape;1818;gf31fb77f8f_0_2192"/>
          <p:cNvSpPr txBox="1"/>
          <p:nvPr>
            <p:ph idx="12" type="sldNum"/>
          </p:nvPr>
        </p:nvSpPr>
        <p:spPr>
          <a:xfrm>
            <a:off x="9526476" y="6349494"/>
            <a:ext cx="1681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Text Large Arrow 2">
  <p:cSld name="3_Title Text Large Arrow 2">
    <p:spTree>
      <p:nvGrpSpPr>
        <p:cNvPr id="180" name="Shape 180"/>
        <p:cNvGrpSpPr/>
        <p:nvPr/>
      </p:nvGrpSpPr>
      <p:grpSpPr>
        <a:xfrm>
          <a:off x="0" y="0"/>
          <a:ext cx="0" cy="0"/>
          <a:chOff x="0" y="0"/>
          <a:chExt cx="0" cy="0"/>
        </a:xfrm>
      </p:grpSpPr>
      <p:sp>
        <p:nvSpPr>
          <p:cNvPr id="181" name="Google Shape;181;p23"/>
          <p:cNvSpPr txBox="1"/>
          <p:nvPr>
            <p:ph type="title"/>
          </p:nvPr>
        </p:nvSpPr>
        <p:spPr>
          <a:xfrm>
            <a:off x="570071" y="757007"/>
            <a:ext cx="8956800" cy="8916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DDA200"/>
              </a:buClr>
              <a:buSzPts val="3600"/>
              <a:buFont typeface="DM Sans Medium"/>
              <a:buNone/>
              <a:defRPr sz="3600">
                <a:solidFill>
                  <a:srgbClr val="DDA2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p23"/>
          <p:cNvSpPr txBox="1"/>
          <p:nvPr>
            <p:ph idx="12" type="sldNum"/>
          </p:nvPr>
        </p:nvSpPr>
        <p:spPr>
          <a:xfrm>
            <a:off x="9526815" y="6389969"/>
            <a:ext cx="2411100" cy="3303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83" name="Google Shape;183;p23"/>
          <p:cNvCxnSpPr/>
          <p:nvPr/>
        </p:nvCxnSpPr>
        <p:spPr>
          <a:xfrm>
            <a:off x="445975" y="6251307"/>
            <a:ext cx="11492100" cy="0"/>
          </a:xfrm>
          <a:prstGeom prst="straightConnector1">
            <a:avLst/>
          </a:prstGeom>
          <a:noFill/>
          <a:ln cap="flat" cmpd="sng" w="9525">
            <a:solidFill>
              <a:srgbClr val="BCBEC0"/>
            </a:solidFill>
            <a:prstDash val="solid"/>
            <a:round/>
            <a:headEnd len="sm" w="sm" type="none"/>
            <a:tailEnd len="sm" w="sm" type="none"/>
          </a:ln>
        </p:spPr>
      </p:cxnSp>
      <p:grpSp>
        <p:nvGrpSpPr>
          <p:cNvPr id="184" name="Google Shape;184;p23"/>
          <p:cNvGrpSpPr/>
          <p:nvPr/>
        </p:nvGrpSpPr>
        <p:grpSpPr>
          <a:xfrm rot="10800000">
            <a:off x="9578979" y="1351658"/>
            <a:ext cx="2060976" cy="3419331"/>
            <a:chOff x="5962290" y="432750"/>
            <a:chExt cx="1057508" cy="1754493"/>
          </a:xfrm>
        </p:grpSpPr>
        <p:sp>
          <p:nvSpPr>
            <p:cNvPr id="185" name="Google Shape;185;p23"/>
            <p:cNvSpPr/>
            <p:nvPr/>
          </p:nvSpPr>
          <p:spPr>
            <a:xfrm rot="8100000">
              <a:off x="5871145" y="1536987"/>
              <a:ext cx="1230790" cy="252013"/>
            </a:xfrm>
            <a:prstGeom prst="rect">
              <a:avLst/>
            </a:prstGeom>
            <a:solidFill>
              <a:srgbClr val="DDA2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sp>
          <p:nvSpPr>
            <p:cNvPr id="186" name="Google Shape;186;p23"/>
            <p:cNvSpPr/>
            <p:nvPr/>
          </p:nvSpPr>
          <p:spPr>
            <a:xfrm rot="-8100000">
              <a:off x="5880153" y="830994"/>
              <a:ext cx="1230790" cy="252013"/>
            </a:xfrm>
            <a:prstGeom prst="rect">
              <a:avLst/>
            </a:prstGeom>
            <a:solidFill>
              <a:srgbClr val="DDA2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grpSp>
      <p:sp>
        <p:nvSpPr>
          <p:cNvPr id="187" name="Google Shape;187;p23"/>
          <p:cNvSpPr txBox="1"/>
          <p:nvPr>
            <p:ph idx="1" type="body"/>
          </p:nvPr>
        </p:nvSpPr>
        <p:spPr>
          <a:xfrm>
            <a:off x="570071" y="1730420"/>
            <a:ext cx="8956800" cy="44385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Large Arrow 2">
  <p:cSld name="Title Text Large Arrow 2">
    <p:spTree>
      <p:nvGrpSpPr>
        <p:cNvPr id="188" name="Shape 188"/>
        <p:cNvGrpSpPr/>
        <p:nvPr/>
      </p:nvGrpSpPr>
      <p:grpSpPr>
        <a:xfrm>
          <a:off x="0" y="0"/>
          <a:ext cx="0" cy="0"/>
          <a:chOff x="0" y="0"/>
          <a:chExt cx="0" cy="0"/>
        </a:xfrm>
      </p:grpSpPr>
      <p:sp>
        <p:nvSpPr>
          <p:cNvPr id="189" name="Google Shape;189;p76"/>
          <p:cNvSpPr txBox="1"/>
          <p:nvPr>
            <p:ph type="title"/>
          </p:nvPr>
        </p:nvSpPr>
        <p:spPr>
          <a:xfrm>
            <a:off x="570071" y="757007"/>
            <a:ext cx="8956743" cy="89164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0785F2"/>
              </a:buClr>
              <a:buSzPts val="3600"/>
              <a:buFont typeface="DM Sans Medium"/>
              <a:buNone/>
              <a:defRPr sz="36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76"/>
          <p:cNvSpPr txBox="1"/>
          <p:nvPr>
            <p:ph idx="12" type="sldNum"/>
          </p:nvPr>
        </p:nvSpPr>
        <p:spPr>
          <a:xfrm>
            <a:off x="9526815" y="6389969"/>
            <a:ext cx="2411186" cy="33044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91" name="Google Shape;191;p76"/>
          <p:cNvCxnSpPr/>
          <p:nvPr/>
        </p:nvCxnSpPr>
        <p:spPr>
          <a:xfrm>
            <a:off x="445975" y="6251307"/>
            <a:ext cx="11492025" cy="0"/>
          </a:xfrm>
          <a:prstGeom prst="straightConnector1">
            <a:avLst/>
          </a:prstGeom>
          <a:noFill/>
          <a:ln cap="flat" cmpd="sng" w="9525">
            <a:solidFill>
              <a:srgbClr val="BCBEC0"/>
            </a:solidFill>
            <a:prstDash val="solid"/>
            <a:round/>
            <a:headEnd len="sm" w="sm" type="none"/>
            <a:tailEnd len="sm" w="sm" type="none"/>
          </a:ln>
        </p:spPr>
      </p:cxnSp>
      <p:grpSp>
        <p:nvGrpSpPr>
          <p:cNvPr id="192" name="Google Shape;192;p76"/>
          <p:cNvGrpSpPr/>
          <p:nvPr/>
        </p:nvGrpSpPr>
        <p:grpSpPr>
          <a:xfrm rot="10800000">
            <a:off x="9578507" y="1351876"/>
            <a:ext cx="2061232" cy="3419066"/>
            <a:chOff x="5962307" y="432768"/>
            <a:chExt cx="1057621" cy="1754327"/>
          </a:xfrm>
        </p:grpSpPr>
        <p:sp>
          <p:nvSpPr>
            <p:cNvPr id="193" name="Google Shape;193;p76"/>
            <p:cNvSpPr/>
            <p:nvPr/>
          </p:nvSpPr>
          <p:spPr>
            <a:xfrm rot="8100000">
              <a:off x="5871258" y="1536756"/>
              <a:ext cx="1230581" cy="252197"/>
            </a:xfrm>
            <a:prstGeom prst="rect">
              <a:avLst/>
            </a:prstGeom>
            <a:solidFill>
              <a:srgbClr val="0785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sp>
          <p:nvSpPr>
            <p:cNvPr id="194" name="Google Shape;194;p76"/>
            <p:cNvSpPr/>
            <p:nvPr/>
          </p:nvSpPr>
          <p:spPr>
            <a:xfrm rot="-8100000">
              <a:off x="5880397" y="830911"/>
              <a:ext cx="1230581" cy="252197"/>
            </a:xfrm>
            <a:prstGeom prst="rect">
              <a:avLst/>
            </a:prstGeom>
            <a:solidFill>
              <a:srgbClr val="0785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grpSp>
      <p:sp>
        <p:nvSpPr>
          <p:cNvPr id="195" name="Google Shape;195;p76"/>
          <p:cNvSpPr txBox="1"/>
          <p:nvPr>
            <p:ph idx="1" type="body"/>
          </p:nvPr>
        </p:nvSpPr>
        <p:spPr>
          <a:xfrm>
            <a:off x="570071" y="1730420"/>
            <a:ext cx="8956743" cy="4438416"/>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Breaker Photo 1">
  <p:cSld name="1_Content Breaker Photo 1">
    <p:spTree>
      <p:nvGrpSpPr>
        <p:cNvPr id="196" name="Shape 196"/>
        <p:cNvGrpSpPr/>
        <p:nvPr/>
      </p:nvGrpSpPr>
      <p:grpSpPr>
        <a:xfrm>
          <a:off x="0" y="0"/>
          <a:ext cx="0" cy="0"/>
          <a:chOff x="0" y="0"/>
          <a:chExt cx="0" cy="0"/>
        </a:xfrm>
      </p:grpSpPr>
      <p:sp>
        <p:nvSpPr>
          <p:cNvPr id="197" name="Google Shape;197;p96"/>
          <p:cNvSpPr txBox="1"/>
          <p:nvPr>
            <p:ph type="title"/>
          </p:nvPr>
        </p:nvSpPr>
        <p:spPr>
          <a:xfrm>
            <a:off x="1210914" y="414085"/>
            <a:ext cx="10466890" cy="934522"/>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accent3"/>
              </a:buClr>
              <a:buSzPts val="5000"/>
              <a:buFont typeface="DM Sans Medium"/>
              <a:buNone/>
              <a:defRPr sz="50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96"/>
          <p:cNvSpPr txBox="1"/>
          <p:nvPr>
            <p:ph idx="1" type="body"/>
          </p:nvPr>
        </p:nvSpPr>
        <p:spPr>
          <a:xfrm>
            <a:off x="264231" y="1498315"/>
            <a:ext cx="11231829" cy="5097868"/>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600"/>
              <a:buNone/>
              <a:defRPr sz="16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99" name="Google Shape;199;p96"/>
          <p:cNvCxnSpPr/>
          <p:nvPr/>
        </p:nvCxnSpPr>
        <p:spPr>
          <a:xfrm>
            <a:off x="485592" y="1449133"/>
            <a:ext cx="11231830" cy="0"/>
          </a:xfrm>
          <a:prstGeom prst="straightConnector1">
            <a:avLst/>
          </a:prstGeom>
          <a:noFill/>
          <a:ln cap="flat" cmpd="sng" w="9525">
            <a:solidFill>
              <a:srgbClr val="808285"/>
            </a:solidFill>
            <a:prstDash val="solid"/>
            <a:round/>
            <a:headEnd len="sm" w="sm" type="none"/>
            <a:tailEnd len="sm" w="sm" type="none"/>
          </a:ln>
        </p:spPr>
      </p:cxnSp>
      <p:grpSp>
        <p:nvGrpSpPr>
          <p:cNvPr id="200" name="Google Shape;200;p96"/>
          <p:cNvGrpSpPr/>
          <p:nvPr/>
        </p:nvGrpSpPr>
        <p:grpSpPr>
          <a:xfrm rot="10800000">
            <a:off x="615831" y="672630"/>
            <a:ext cx="566921" cy="575154"/>
            <a:chOff x="7550590" y="4020844"/>
            <a:chExt cx="1729212" cy="1754327"/>
          </a:xfrm>
        </p:grpSpPr>
        <p:sp>
          <p:nvSpPr>
            <p:cNvPr id="201" name="Google Shape;201;p96"/>
            <p:cNvSpPr/>
            <p:nvPr/>
          </p:nvSpPr>
          <p:spPr>
            <a:xfrm>
              <a:off x="7894622" y="4772476"/>
              <a:ext cx="1385180" cy="252197"/>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02" name="Google Shape;202;p96"/>
            <p:cNvSpPr/>
            <p:nvPr/>
          </p:nvSpPr>
          <p:spPr>
            <a:xfrm rot="-2700000">
              <a:off x="7468680" y="4418987"/>
              <a:ext cx="1230581" cy="252197"/>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03" name="Google Shape;203;p96"/>
            <p:cNvSpPr/>
            <p:nvPr/>
          </p:nvSpPr>
          <p:spPr>
            <a:xfrm rot="2700000">
              <a:off x="7459541" y="5124832"/>
              <a:ext cx="1230581" cy="252197"/>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pic>
        <p:nvPicPr>
          <p:cNvPr id="204" name="Google Shape;204;p96"/>
          <p:cNvPicPr preferRelativeResize="0"/>
          <p:nvPr/>
        </p:nvPicPr>
        <p:blipFill rotWithShape="1">
          <a:blip r:embed="rId2">
            <a:alphaModFix/>
          </a:blip>
          <a:srcRect b="0" l="0" r="0" t="0"/>
          <a:stretch/>
        </p:blipFill>
        <p:spPr>
          <a:xfrm>
            <a:off x="11496061" y="1549660"/>
            <a:ext cx="565238" cy="457200"/>
          </a:xfrm>
          <a:prstGeom prst="rect">
            <a:avLst/>
          </a:prstGeom>
          <a:noFill/>
          <a:ln>
            <a:noFill/>
          </a:ln>
        </p:spPr>
      </p:pic>
      <p:sp>
        <p:nvSpPr>
          <p:cNvPr id="205" name="Google Shape;205;p96"/>
          <p:cNvSpPr/>
          <p:nvPr>
            <p:ph idx="2" type="pic"/>
          </p:nvPr>
        </p:nvSpPr>
        <p:spPr>
          <a:xfrm>
            <a:off x="6205414" y="3649785"/>
            <a:ext cx="5986585" cy="3208216"/>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6" name="Shape 206"/>
        <p:cNvGrpSpPr/>
        <p:nvPr/>
      </p:nvGrpSpPr>
      <p:grpSpPr>
        <a:xfrm>
          <a:off x="0" y="0"/>
          <a:ext cx="0" cy="0"/>
          <a:chOff x="0" y="0"/>
          <a:chExt cx="0" cy="0"/>
        </a:xfrm>
      </p:grpSpPr>
      <p:sp>
        <p:nvSpPr>
          <p:cNvPr id="207" name="Google Shape;207;p43"/>
          <p:cNvSpPr txBox="1"/>
          <p:nvPr>
            <p:ph type="title"/>
          </p:nvPr>
        </p:nvSpPr>
        <p:spPr>
          <a:xfrm>
            <a:off x="444500" y="95251"/>
            <a:ext cx="10763250" cy="804254"/>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8" name="Google Shape;208;p43"/>
          <p:cNvSpPr txBox="1"/>
          <p:nvPr>
            <p:ph idx="1" type="body"/>
          </p:nvPr>
        </p:nvSpPr>
        <p:spPr>
          <a:xfrm>
            <a:off x="838200" y="1825625"/>
            <a:ext cx="5181600" cy="4351338"/>
          </a:xfrm>
          <a:prstGeom prst="rect">
            <a:avLst/>
          </a:prstGeom>
          <a:noFill/>
          <a:ln>
            <a:noFill/>
          </a:ln>
        </p:spPr>
        <p:txBody>
          <a:bodyPr anchorCtr="0" anchor="t" bIns="45700" lIns="0" spcFirstLastPara="1" rIns="0" wrap="square" tIns="45700">
            <a:noAutofit/>
          </a:bodyPr>
          <a:lstStyle>
            <a:lvl1pPr indent="-342900" lvl="0" marL="457200" algn="l">
              <a:lnSpc>
                <a:spcPct val="110000"/>
              </a:lnSpc>
              <a:spcBef>
                <a:spcPts val="500"/>
              </a:spcBef>
              <a:spcAft>
                <a:spcPts val="0"/>
              </a:spcAft>
              <a:buClr>
                <a:schemeClr val="dk1"/>
              </a:buClr>
              <a:buSzPts val="1800"/>
              <a:buChar char="•"/>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 name="Google Shape;209;p43"/>
          <p:cNvSpPr txBox="1"/>
          <p:nvPr>
            <p:ph idx="2" type="body"/>
          </p:nvPr>
        </p:nvSpPr>
        <p:spPr>
          <a:xfrm>
            <a:off x="6172200" y="1825625"/>
            <a:ext cx="5181600" cy="4351338"/>
          </a:xfrm>
          <a:prstGeom prst="rect">
            <a:avLst/>
          </a:prstGeom>
          <a:noFill/>
          <a:ln>
            <a:noFill/>
          </a:ln>
        </p:spPr>
        <p:txBody>
          <a:bodyPr anchorCtr="0" anchor="t" bIns="45700" lIns="0" spcFirstLastPara="1" rIns="0" wrap="square" tIns="45700">
            <a:noAutofit/>
          </a:bodyPr>
          <a:lstStyle>
            <a:lvl1pPr indent="-342900" lvl="0" marL="457200" algn="l">
              <a:lnSpc>
                <a:spcPct val="110000"/>
              </a:lnSpc>
              <a:spcBef>
                <a:spcPts val="500"/>
              </a:spcBef>
              <a:spcAft>
                <a:spcPts val="0"/>
              </a:spcAft>
              <a:buClr>
                <a:schemeClr val="dk1"/>
              </a:buClr>
              <a:buSzPts val="1800"/>
              <a:buChar char="•"/>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 name="Google Shape;210;p4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11" name="Google Shape;211;p4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12" name="Google Shape;212;p43"/>
          <p:cNvSpPr txBox="1"/>
          <p:nvPr>
            <p:ph idx="12" type="sldNum"/>
          </p:nvPr>
        </p:nvSpPr>
        <p:spPr>
          <a:xfrm>
            <a:off x="9526476" y="6349494"/>
            <a:ext cx="168127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title">
  <p:cSld name="TITLE">
    <p:spTree>
      <p:nvGrpSpPr>
        <p:cNvPr id="213" name="Shape 213"/>
        <p:cNvGrpSpPr/>
        <p:nvPr/>
      </p:nvGrpSpPr>
      <p:grpSpPr>
        <a:xfrm>
          <a:off x="0" y="0"/>
          <a:ext cx="0" cy="0"/>
          <a:chOff x="0" y="0"/>
          <a:chExt cx="0" cy="0"/>
        </a:xfrm>
      </p:grpSpPr>
      <p:sp>
        <p:nvSpPr>
          <p:cNvPr id="214" name="Google Shape;214;p98"/>
          <p:cNvSpPr txBox="1"/>
          <p:nvPr>
            <p:ph type="ctrTitle"/>
          </p:nvPr>
        </p:nvSpPr>
        <p:spPr>
          <a:xfrm>
            <a:off x="1524000" y="1122363"/>
            <a:ext cx="9144000" cy="2387600"/>
          </a:xfrm>
          <a:prstGeom prst="rect">
            <a:avLst/>
          </a:prstGeom>
          <a:noFill/>
          <a:ln>
            <a:noFill/>
          </a:ln>
        </p:spPr>
        <p:txBody>
          <a:bodyPr anchorCtr="0" anchor="b" bIns="45700" lIns="0" spcFirstLastPara="1" rIns="0" wrap="square" tIns="45700">
            <a:noAutofit/>
          </a:bodyPr>
          <a:lstStyle>
            <a:lvl1pPr lvl="0" algn="ctr">
              <a:lnSpc>
                <a:spcPct val="90000"/>
              </a:lnSpc>
              <a:spcBef>
                <a:spcPts val="0"/>
              </a:spcBef>
              <a:spcAft>
                <a:spcPts val="0"/>
              </a:spcAft>
              <a:buClr>
                <a:srgbClr val="5C5F61"/>
              </a:buClr>
              <a:buSzPts val="6000"/>
              <a:buFont typeface="DM Sans Medium"/>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5" name="Google Shape;215;p98"/>
          <p:cNvSpPr txBox="1"/>
          <p:nvPr>
            <p:ph idx="1" type="subTitle"/>
          </p:nvPr>
        </p:nvSpPr>
        <p:spPr>
          <a:xfrm>
            <a:off x="1524000" y="3602038"/>
            <a:ext cx="9144000" cy="1655762"/>
          </a:xfrm>
          <a:prstGeom prst="rect">
            <a:avLst/>
          </a:prstGeom>
          <a:noFill/>
          <a:ln>
            <a:noFill/>
          </a:ln>
        </p:spPr>
        <p:txBody>
          <a:bodyPr anchorCtr="0" anchor="t" bIns="45700" lIns="0" spcFirstLastPara="1" rIns="0" wrap="square" tIns="45700">
            <a:noAutofit/>
          </a:bodyPr>
          <a:lstStyle>
            <a:lvl1pPr lvl="0" algn="ctr">
              <a:lnSpc>
                <a:spcPct val="110000"/>
              </a:lnSpc>
              <a:spcBef>
                <a:spcPts val="500"/>
              </a:spcBef>
              <a:spcAft>
                <a:spcPts val="0"/>
              </a:spcAft>
              <a:buClr>
                <a:schemeClr val="dk1"/>
              </a:buClr>
              <a:buSzPts val="2400"/>
              <a:buNone/>
              <a:defRPr sz="24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rrow 6">
  <p:cSld name="Section Title Arrow 6">
    <p:spTree>
      <p:nvGrpSpPr>
        <p:cNvPr id="49" name="Shape 49"/>
        <p:cNvGrpSpPr/>
        <p:nvPr/>
      </p:nvGrpSpPr>
      <p:grpSpPr>
        <a:xfrm>
          <a:off x="0" y="0"/>
          <a:ext cx="0" cy="0"/>
          <a:chOff x="0" y="0"/>
          <a:chExt cx="0" cy="0"/>
        </a:xfrm>
      </p:grpSpPr>
      <p:sp>
        <p:nvSpPr>
          <p:cNvPr id="50" name="Google Shape;50;p34"/>
          <p:cNvSpPr/>
          <p:nvPr/>
        </p:nvSpPr>
        <p:spPr>
          <a:xfrm>
            <a:off x="0" y="0"/>
            <a:ext cx="121920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1" name="Google Shape;51;p34"/>
          <p:cNvSpPr txBox="1"/>
          <p:nvPr>
            <p:ph type="title"/>
          </p:nvPr>
        </p:nvSpPr>
        <p:spPr>
          <a:xfrm>
            <a:off x="5212080" y="990600"/>
            <a:ext cx="6152030" cy="5077343"/>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1"/>
              </a:buClr>
              <a:buSzPts val="3000"/>
              <a:buFont typeface="DM Sans Medium"/>
              <a:buNone/>
              <a:defRPr b="0" i="0" sz="300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52" name="Google Shape;52;p34"/>
          <p:cNvGrpSpPr/>
          <p:nvPr/>
        </p:nvGrpSpPr>
        <p:grpSpPr>
          <a:xfrm>
            <a:off x="0" y="4477926"/>
            <a:ext cx="12192000" cy="2367623"/>
            <a:chOff x="228600" y="396"/>
            <a:chExt cx="14173200" cy="5028804"/>
          </a:xfrm>
        </p:grpSpPr>
        <p:sp>
          <p:nvSpPr>
            <p:cNvPr id="53" name="Google Shape;53;p34"/>
            <p:cNvSpPr/>
            <p:nvPr/>
          </p:nvSpPr>
          <p:spPr>
            <a:xfrm>
              <a:off x="228600" y="4880187"/>
              <a:ext cx="14173200" cy="149013"/>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4" name="Google Shape;54;p34"/>
            <p:cNvSpPr/>
            <p:nvPr/>
          </p:nvSpPr>
          <p:spPr>
            <a:xfrm>
              <a:off x="228600" y="4689651"/>
              <a:ext cx="14173200" cy="128990"/>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5" name="Google Shape;55;p34"/>
            <p:cNvSpPr/>
            <p:nvPr/>
          </p:nvSpPr>
          <p:spPr>
            <a:xfrm>
              <a:off x="228600" y="4495624"/>
              <a:ext cx="14173200" cy="113467"/>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6" name="Google Shape;56;p34"/>
            <p:cNvSpPr/>
            <p:nvPr/>
          </p:nvSpPr>
          <p:spPr>
            <a:xfrm>
              <a:off x="228600" y="4305476"/>
              <a:ext cx="14173200" cy="94065"/>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7" name="Google Shape;57;p34"/>
            <p:cNvSpPr/>
            <p:nvPr/>
          </p:nvSpPr>
          <p:spPr>
            <a:xfrm>
              <a:off x="228600" y="4111449"/>
              <a:ext cx="14173200" cy="74662"/>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8" name="Google Shape;58;p34"/>
            <p:cNvSpPr/>
            <p:nvPr/>
          </p:nvSpPr>
          <p:spPr>
            <a:xfrm>
              <a:off x="228600" y="3913540"/>
              <a:ext cx="14173200" cy="57199"/>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9" name="Google Shape;59;p34"/>
            <p:cNvSpPr/>
            <p:nvPr/>
          </p:nvSpPr>
          <p:spPr>
            <a:xfrm>
              <a:off x="228600" y="3713692"/>
              <a:ext cx="14173200" cy="39736"/>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0" name="Google Shape;60;p34"/>
            <p:cNvSpPr/>
            <p:nvPr/>
          </p:nvSpPr>
          <p:spPr>
            <a:xfrm rot="10800000">
              <a:off x="228600" y="2437920"/>
              <a:ext cx="14173200" cy="149013"/>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1" name="Google Shape;61;p34"/>
            <p:cNvSpPr/>
            <p:nvPr/>
          </p:nvSpPr>
          <p:spPr>
            <a:xfrm rot="10800000">
              <a:off x="228600" y="2648479"/>
              <a:ext cx="14173200" cy="128990"/>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2" name="Google Shape;62;p34"/>
            <p:cNvSpPr/>
            <p:nvPr/>
          </p:nvSpPr>
          <p:spPr>
            <a:xfrm rot="10800000">
              <a:off x="228600" y="2858029"/>
              <a:ext cx="14173200" cy="113467"/>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3" name="Google Shape;63;p34"/>
            <p:cNvSpPr/>
            <p:nvPr/>
          </p:nvSpPr>
          <p:spPr>
            <a:xfrm rot="10800000">
              <a:off x="228600" y="3067579"/>
              <a:ext cx="14173200" cy="94065"/>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4" name="Google Shape;64;p34"/>
            <p:cNvSpPr/>
            <p:nvPr/>
          </p:nvSpPr>
          <p:spPr>
            <a:xfrm rot="10800000">
              <a:off x="228600" y="3281009"/>
              <a:ext cx="14173200" cy="74662"/>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5" name="Google Shape;65;p34"/>
            <p:cNvSpPr/>
            <p:nvPr/>
          </p:nvSpPr>
          <p:spPr>
            <a:xfrm rot="10800000">
              <a:off x="228600" y="3496381"/>
              <a:ext cx="14173200" cy="57199"/>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6" name="Google Shape;66;p34"/>
            <p:cNvSpPr/>
            <p:nvPr/>
          </p:nvSpPr>
          <p:spPr>
            <a:xfrm>
              <a:off x="228600" y="2249247"/>
              <a:ext cx="14173200" cy="128990"/>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7" name="Google Shape;67;p34"/>
            <p:cNvSpPr/>
            <p:nvPr/>
          </p:nvSpPr>
          <p:spPr>
            <a:xfrm>
              <a:off x="228600" y="2055219"/>
              <a:ext cx="14173200" cy="113467"/>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8" name="Google Shape;68;p34"/>
            <p:cNvSpPr/>
            <p:nvPr/>
          </p:nvSpPr>
          <p:spPr>
            <a:xfrm>
              <a:off x="228600" y="1865072"/>
              <a:ext cx="14173200" cy="94065"/>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9" name="Google Shape;69;p34"/>
            <p:cNvSpPr/>
            <p:nvPr/>
          </p:nvSpPr>
          <p:spPr>
            <a:xfrm>
              <a:off x="228600" y="1671044"/>
              <a:ext cx="14173200" cy="74662"/>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0" name="Google Shape;70;p34"/>
            <p:cNvSpPr/>
            <p:nvPr/>
          </p:nvSpPr>
          <p:spPr>
            <a:xfrm>
              <a:off x="228600" y="1473135"/>
              <a:ext cx="14173200" cy="57199"/>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1" name="Google Shape;71;p34"/>
            <p:cNvSpPr/>
            <p:nvPr/>
          </p:nvSpPr>
          <p:spPr>
            <a:xfrm>
              <a:off x="228600" y="1273287"/>
              <a:ext cx="14173200" cy="39736"/>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2" name="Google Shape;72;p34"/>
            <p:cNvSpPr/>
            <p:nvPr/>
          </p:nvSpPr>
          <p:spPr>
            <a:xfrm rot="10800000">
              <a:off x="228600" y="396"/>
              <a:ext cx="14173200" cy="149013"/>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3" name="Google Shape;73;p34"/>
            <p:cNvSpPr/>
            <p:nvPr/>
          </p:nvSpPr>
          <p:spPr>
            <a:xfrm rot="10800000">
              <a:off x="228600" y="210955"/>
              <a:ext cx="14173200" cy="128990"/>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4" name="Google Shape;74;p34"/>
            <p:cNvSpPr/>
            <p:nvPr/>
          </p:nvSpPr>
          <p:spPr>
            <a:xfrm rot="10800000">
              <a:off x="228600" y="420505"/>
              <a:ext cx="14173200" cy="113467"/>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5" name="Google Shape;75;p34"/>
            <p:cNvSpPr/>
            <p:nvPr/>
          </p:nvSpPr>
          <p:spPr>
            <a:xfrm rot="10800000">
              <a:off x="228600" y="630055"/>
              <a:ext cx="14173200" cy="94065"/>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6" name="Google Shape;76;p34"/>
            <p:cNvSpPr/>
            <p:nvPr/>
          </p:nvSpPr>
          <p:spPr>
            <a:xfrm rot="10800000">
              <a:off x="228600" y="843486"/>
              <a:ext cx="14173200" cy="74662"/>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7" name="Google Shape;77;p34"/>
            <p:cNvSpPr/>
            <p:nvPr/>
          </p:nvSpPr>
          <p:spPr>
            <a:xfrm rot="10800000">
              <a:off x="228600" y="1058857"/>
              <a:ext cx="14173200" cy="57199"/>
            </a:xfrm>
            <a:prstGeom prst="rect">
              <a:avLst/>
            </a:prstGeom>
            <a:solidFill>
              <a:srgbClr val="031D40">
                <a:alpha val="4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78" name="Google Shape;78;p34"/>
          <p:cNvSpPr/>
          <p:nvPr/>
        </p:nvSpPr>
        <p:spPr>
          <a:xfrm rot="-8100000">
            <a:off x="334006" y="1732887"/>
            <a:ext cx="3590223" cy="3590223"/>
          </a:xfrm>
          <a:prstGeom prst="corner">
            <a:avLst>
              <a:gd fmla="val 20121" name="adj1"/>
              <a:gd fmla="val 20273" name="adj2"/>
            </a:avLst>
          </a:prstGeom>
          <a:solidFill>
            <a:srgbClr val="DCF4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6" name="Shape 216"/>
        <p:cNvGrpSpPr/>
        <p:nvPr/>
      </p:nvGrpSpPr>
      <p:grpSpPr>
        <a:xfrm>
          <a:off x="0" y="0"/>
          <a:ext cx="0" cy="0"/>
          <a:chOff x="0" y="0"/>
          <a:chExt cx="0" cy="0"/>
        </a:xfrm>
      </p:grpSpPr>
      <p:sp>
        <p:nvSpPr>
          <p:cNvPr id="217" name="Google Shape;217;p1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8" name="Google Shape;218;p1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9" name="Google Shape;219;p13"/>
          <p:cNvSpPr txBox="1"/>
          <p:nvPr>
            <p:ph idx="12" type="sldNum"/>
          </p:nvPr>
        </p:nvSpPr>
        <p:spPr>
          <a:xfrm>
            <a:off x="9526476" y="6349494"/>
            <a:ext cx="168127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 clipart&#10;&#10;Description automatically generated" id="220" name="Google Shape;220;p13"/>
          <p:cNvPicPr preferRelativeResize="0"/>
          <p:nvPr/>
        </p:nvPicPr>
        <p:blipFill rotWithShape="1">
          <a:blip r:embed="rId2">
            <a:alphaModFix/>
          </a:blip>
          <a:srcRect b="0" l="0" r="0" t="0"/>
          <a:stretch/>
        </p:blipFill>
        <p:spPr>
          <a:xfrm>
            <a:off x="8690643" y="6326702"/>
            <a:ext cx="3284785" cy="59950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arrow 2">
  <p:cSld name="Two Columns w/arrow 2">
    <p:spTree>
      <p:nvGrpSpPr>
        <p:cNvPr id="221" name="Shape 221"/>
        <p:cNvGrpSpPr/>
        <p:nvPr/>
      </p:nvGrpSpPr>
      <p:grpSpPr>
        <a:xfrm>
          <a:off x="0" y="0"/>
          <a:ext cx="0" cy="0"/>
          <a:chOff x="0" y="0"/>
          <a:chExt cx="0" cy="0"/>
        </a:xfrm>
      </p:grpSpPr>
      <p:sp>
        <p:nvSpPr>
          <p:cNvPr id="222" name="Google Shape;222;p52"/>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23" name="Google Shape;223;p52"/>
          <p:cNvSpPr txBox="1"/>
          <p:nvPr>
            <p:ph idx="1" type="body"/>
          </p:nvPr>
        </p:nvSpPr>
        <p:spPr>
          <a:xfrm>
            <a:off x="1086337" y="1031631"/>
            <a:ext cx="10591468" cy="5259749"/>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24" name="Google Shape;224;p52"/>
          <p:cNvCxnSpPr/>
          <p:nvPr/>
        </p:nvCxnSpPr>
        <p:spPr>
          <a:xfrm>
            <a:off x="445975" y="857250"/>
            <a:ext cx="11231830" cy="0"/>
          </a:xfrm>
          <a:prstGeom prst="straightConnector1">
            <a:avLst/>
          </a:prstGeom>
          <a:noFill/>
          <a:ln cap="flat" cmpd="sng" w="9525">
            <a:solidFill>
              <a:srgbClr val="BCBEC0"/>
            </a:solidFill>
            <a:prstDash val="solid"/>
            <a:round/>
            <a:headEnd len="sm" w="sm" type="none"/>
            <a:tailEnd len="sm" w="sm" type="none"/>
          </a:ln>
        </p:spPr>
      </p:cxnSp>
      <p:grpSp>
        <p:nvGrpSpPr>
          <p:cNvPr id="225" name="Google Shape;225;p52"/>
          <p:cNvGrpSpPr/>
          <p:nvPr/>
        </p:nvGrpSpPr>
        <p:grpSpPr>
          <a:xfrm>
            <a:off x="481582" y="896740"/>
            <a:ext cx="430723" cy="760860"/>
            <a:chOff x="5962307" y="432768"/>
            <a:chExt cx="1057621" cy="1754327"/>
          </a:xfrm>
        </p:grpSpPr>
        <p:sp>
          <p:nvSpPr>
            <p:cNvPr id="226" name="Google Shape;226;p52"/>
            <p:cNvSpPr/>
            <p:nvPr/>
          </p:nvSpPr>
          <p:spPr>
            <a:xfrm rot="8100000">
              <a:off x="5871258" y="1536756"/>
              <a:ext cx="1230581" cy="252197"/>
            </a:xfrm>
            <a:prstGeom prst="rect">
              <a:avLst/>
            </a:prstGeom>
            <a:solidFill>
              <a:srgbClr val="5C5F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27" name="Google Shape;227;p52"/>
            <p:cNvSpPr/>
            <p:nvPr/>
          </p:nvSpPr>
          <p:spPr>
            <a:xfrm rot="-8100000">
              <a:off x="5880397" y="830911"/>
              <a:ext cx="1230581" cy="252197"/>
            </a:xfrm>
            <a:prstGeom prst="rect">
              <a:avLst/>
            </a:prstGeom>
            <a:solidFill>
              <a:srgbClr val="5C5F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228" name="Google Shape;228;p52"/>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lient Stories 1">
  <p:cSld name="3_Client Stories 1">
    <p:spTree>
      <p:nvGrpSpPr>
        <p:cNvPr id="229" name="Shape 229"/>
        <p:cNvGrpSpPr/>
        <p:nvPr/>
      </p:nvGrpSpPr>
      <p:grpSpPr>
        <a:xfrm>
          <a:off x="0" y="0"/>
          <a:ext cx="0" cy="0"/>
          <a:chOff x="0" y="0"/>
          <a:chExt cx="0" cy="0"/>
        </a:xfrm>
      </p:grpSpPr>
      <p:sp>
        <p:nvSpPr>
          <p:cNvPr id="230" name="Google Shape;230;p42"/>
          <p:cNvSpPr/>
          <p:nvPr/>
        </p:nvSpPr>
        <p:spPr>
          <a:xfrm>
            <a:off x="6096000" y="0"/>
            <a:ext cx="60960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31" name="Google Shape;231;p42"/>
          <p:cNvSpPr txBox="1"/>
          <p:nvPr>
            <p:ph type="title"/>
          </p:nvPr>
        </p:nvSpPr>
        <p:spPr>
          <a:xfrm>
            <a:off x="445975" y="367324"/>
            <a:ext cx="5245213" cy="16256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2" name="Google Shape;232;p42"/>
          <p:cNvSpPr txBox="1"/>
          <p:nvPr>
            <p:ph idx="1" type="body"/>
          </p:nvPr>
        </p:nvSpPr>
        <p:spPr>
          <a:xfrm>
            <a:off x="6500813" y="367324"/>
            <a:ext cx="5245212" cy="5752489"/>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 name="Google Shape;233;p42"/>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34" name="Google Shape;234;p42"/>
          <p:cNvSpPr/>
          <p:nvPr>
            <p:ph idx="2" type="pic"/>
          </p:nvPr>
        </p:nvSpPr>
        <p:spPr>
          <a:xfrm>
            <a:off x="1" y="2266462"/>
            <a:ext cx="6096000" cy="4591539"/>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rrow 7">
  <p:cSld name="Section Title Arrow 7">
    <p:bg>
      <p:bgPr>
        <a:solidFill>
          <a:srgbClr val="BFBFBF"/>
        </a:solidFill>
      </p:bgPr>
    </p:bg>
    <p:spTree>
      <p:nvGrpSpPr>
        <p:cNvPr id="235" name="Shape 235"/>
        <p:cNvGrpSpPr/>
        <p:nvPr/>
      </p:nvGrpSpPr>
      <p:grpSpPr>
        <a:xfrm>
          <a:off x="0" y="0"/>
          <a:ext cx="0" cy="0"/>
          <a:chOff x="0" y="0"/>
          <a:chExt cx="0" cy="0"/>
        </a:xfrm>
      </p:grpSpPr>
      <p:sp>
        <p:nvSpPr>
          <p:cNvPr id="236" name="Google Shape;236;p49"/>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37" name="Google Shape;237;p49"/>
          <p:cNvSpPr txBox="1"/>
          <p:nvPr>
            <p:ph type="title"/>
          </p:nvPr>
        </p:nvSpPr>
        <p:spPr>
          <a:xfrm>
            <a:off x="5212080" y="990600"/>
            <a:ext cx="6149340" cy="505968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1"/>
              </a:buClr>
              <a:buSzPts val="3000"/>
              <a:buFont typeface="DM Sans Medium"/>
              <a:buNone/>
              <a:defRPr b="0" i="0" sz="300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238" name="Google Shape;238;p49"/>
          <p:cNvGrpSpPr/>
          <p:nvPr/>
        </p:nvGrpSpPr>
        <p:grpSpPr>
          <a:xfrm>
            <a:off x="0" y="4477926"/>
            <a:ext cx="12192000" cy="2367623"/>
            <a:chOff x="228600" y="396"/>
            <a:chExt cx="14173200" cy="5028804"/>
          </a:xfrm>
        </p:grpSpPr>
        <p:sp>
          <p:nvSpPr>
            <p:cNvPr id="239" name="Google Shape;239;p49"/>
            <p:cNvSpPr/>
            <p:nvPr/>
          </p:nvSpPr>
          <p:spPr>
            <a:xfrm>
              <a:off x="228600" y="4880187"/>
              <a:ext cx="14173200" cy="149013"/>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40" name="Google Shape;240;p49"/>
            <p:cNvSpPr/>
            <p:nvPr/>
          </p:nvSpPr>
          <p:spPr>
            <a:xfrm>
              <a:off x="228600" y="4689651"/>
              <a:ext cx="14173200" cy="128990"/>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41" name="Google Shape;241;p49"/>
            <p:cNvSpPr/>
            <p:nvPr/>
          </p:nvSpPr>
          <p:spPr>
            <a:xfrm>
              <a:off x="228600" y="4495624"/>
              <a:ext cx="14173200" cy="113467"/>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42" name="Google Shape;242;p49"/>
            <p:cNvSpPr/>
            <p:nvPr/>
          </p:nvSpPr>
          <p:spPr>
            <a:xfrm>
              <a:off x="228600" y="4305476"/>
              <a:ext cx="14173200" cy="94065"/>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43" name="Google Shape;243;p49"/>
            <p:cNvSpPr/>
            <p:nvPr/>
          </p:nvSpPr>
          <p:spPr>
            <a:xfrm>
              <a:off x="228600" y="4111449"/>
              <a:ext cx="14173200" cy="74662"/>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44" name="Google Shape;244;p49"/>
            <p:cNvSpPr/>
            <p:nvPr/>
          </p:nvSpPr>
          <p:spPr>
            <a:xfrm>
              <a:off x="228600" y="3913540"/>
              <a:ext cx="14173200" cy="57199"/>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45" name="Google Shape;245;p49"/>
            <p:cNvSpPr/>
            <p:nvPr/>
          </p:nvSpPr>
          <p:spPr>
            <a:xfrm>
              <a:off x="228600" y="3713692"/>
              <a:ext cx="14173200" cy="39736"/>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46" name="Google Shape;246;p49"/>
            <p:cNvSpPr/>
            <p:nvPr/>
          </p:nvSpPr>
          <p:spPr>
            <a:xfrm rot="10800000">
              <a:off x="228600" y="2437920"/>
              <a:ext cx="14173200" cy="149013"/>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47" name="Google Shape;247;p49"/>
            <p:cNvSpPr/>
            <p:nvPr/>
          </p:nvSpPr>
          <p:spPr>
            <a:xfrm rot="10800000">
              <a:off x="228600" y="2648479"/>
              <a:ext cx="14173200" cy="128990"/>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48" name="Google Shape;248;p49"/>
            <p:cNvSpPr/>
            <p:nvPr/>
          </p:nvSpPr>
          <p:spPr>
            <a:xfrm rot="10800000">
              <a:off x="228600" y="2858029"/>
              <a:ext cx="14173200" cy="113467"/>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49" name="Google Shape;249;p49"/>
            <p:cNvSpPr/>
            <p:nvPr/>
          </p:nvSpPr>
          <p:spPr>
            <a:xfrm rot="10800000">
              <a:off x="228600" y="3067579"/>
              <a:ext cx="14173200" cy="94065"/>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50" name="Google Shape;250;p49"/>
            <p:cNvSpPr/>
            <p:nvPr/>
          </p:nvSpPr>
          <p:spPr>
            <a:xfrm rot="10800000">
              <a:off x="228600" y="3281009"/>
              <a:ext cx="14173200" cy="74662"/>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51" name="Google Shape;251;p49"/>
            <p:cNvSpPr/>
            <p:nvPr/>
          </p:nvSpPr>
          <p:spPr>
            <a:xfrm rot="10800000">
              <a:off x="228600" y="3496381"/>
              <a:ext cx="14173200" cy="57199"/>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52" name="Google Shape;252;p49"/>
            <p:cNvSpPr/>
            <p:nvPr/>
          </p:nvSpPr>
          <p:spPr>
            <a:xfrm>
              <a:off x="228600" y="2249247"/>
              <a:ext cx="14173200" cy="128990"/>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53" name="Google Shape;253;p49"/>
            <p:cNvSpPr/>
            <p:nvPr/>
          </p:nvSpPr>
          <p:spPr>
            <a:xfrm>
              <a:off x="228600" y="2055219"/>
              <a:ext cx="14173200" cy="113467"/>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54" name="Google Shape;254;p49"/>
            <p:cNvSpPr/>
            <p:nvPr/>
          </p:nvSpPr>
          <p:spPr>
            <a:xfrm>
              <a:off x="228600" y="1865072"/>
              <a:ext cx="14173200" cy="94065"/>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55" name="Google Shape;255;p49"/>
            <p:cNvSpPr/>
            <p:nvPr/>
          </p:nvSpPr>
          <p:spPr>
            <a:xfrm>
              <a:off x="228600" y="1671044"/>
              <a:ext cx="14173200" cy="74662"/>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56" name="Google Shape;256;p49"/>
            <p:cNvSpPr/>
            <p:nvPr/>
          </p:nvSpPr>
          <p:spPr>
            <a:xfrm>
              <a:off x="228600" y="1473135"/>
              <a:ext cx="14173200" cy="57199"/>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57" name="Google Shape;257;p49"/>
            <p:cNvSpPr/>
            <p:nvPr/>
          </p:nvSpPr>
          <p:spPr>
            <a:xfrm>
              <a:off x="228600" y="1273287"/>
              <a:ext cx="14173200" cy="39736"/>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58" name="Google Shape;258;p49"/>
            <p:cNvSpPr/>
            <p:nvPr/>
          </p:nvSpPr>
          <p:spPr>
            <a:xfrm rot="10800000">
              <a:off x="228600" y="396"/>
              <a:ext cx="14173200" cy="149013"/>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59" name="Google Shape;259;p49"/>
            <p:cNvSpPr/>
            <p:nvPr/>
          </p:nvSpPr>
          <p:spPr>
            <a:xfrm rot="10800000">
              <a:off x="228600" y="210955"/>
              <a:ext cx="14173200" cy="128990"/>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60" name="Google Shape;260;p49"/>
            <p:cNvSpPr/>
            <p:nvPr/>
          </p:nvSpPr>
          <p:spPr>
            <a:xfrm rot="10800000">
              <a:off x="228600" y="420505"/>
              <a:ext cx="14173200" cy="113467"/>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61" name="Google Shape;261;p49"/>
            <p:cNvSpPr/>
            <p:nvPr/>
          </p:nvSpPr>
          <p:spPr>
            <a:xfrm rot="10800000">
              <a:off x="228600" y="630055"/>
              <a:ext cx="14173200" cy="94065"/>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62" name="Google Shape;262;p49"/>
            <p:cNvSpPr/>
            <p:nvPr/>
          </p:nvSpPr>
          <p:spPr>
            <a:xfrm rot="10800000">
              <a:off x="228600" y="843486"/>
              <a:ext cx="14173200" cy="74662"/>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63" name="Google Shape;263;p49"/>
            <p:cNvSpPr/>
            <p:nvPr/>
          </p:nvSpPr>
          <p:spPr>
            <a:xfrm rot="10800000">
              <a:off x="228600" y="1058857"/>
              <a:ext cx="14173200" cy="57199"/>
            </a:xfrm>
            <a:prstGeom prst="rect">
              <a:avLst/>
            </a:prstGeom>
            <a:solidFill>
              <a:schemeClr val="dk2">
                <a:alpha val="4784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264" name="Google Shape;264;p49"/>
          <p:cNvSpPr/>
          <p:nvPr/>
        </p:nvSpPr>
        <p:spPr>
          <a:xfrm rot="-8100000">
            <a:off x="334006" y="1732887"/>
            <a:ext cx="3590223" cy="3590223"/>
          </a:xfrm>
          <a:prstGeom prst="corner">
            <a:avLst>
              <a:gd fmla="val 20121" name="adj1"/>
              <a:gd fmla="val 20273" name="adj2"/>
            </a:avLst>
          </a:prstGeom>
          <a:solidFill>
            <a:srgbClr val="D6D7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rrow 2">
  <p:cSld name="Section Title Arrow 2">
    <p:spTree>
      <p:nvGrpSpPr>
        <p:cNvPr id="265" name="Shape 265"/>
        <p:cNvGrpSpPr/>
        <p:nvPr/>
      </p:nvGrpSpPr>
      <p:grpSpPr>
        <a:xfrm>
          <a:off x="0" y="0"/>
          <a:ext cx="0" cy="0"/>
          <a:chOff x="0" y="0"/>
          <a:chExt cx="0" cy="0"/>
        </a:xfrm>
      </p:grpSpPr>
      <p:sp>
        <p:nvSpPr>
          <p:cNvPr id="266" name="Google Shape;266;p40"/>
          <p:cNvSpPr/>
          <p:nvPr/>
        </p:nvSpPr>
        <p:spPr>
          <a:xfrm>
            <a:off x="0" y="0"/>
            <a:ext cx="121920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67" name="Google Shape;267;p40"/>
          <p:cNvSpPr txBox="1"/>
          <p:nvPr>
            <p:ph type="title"/>
          </p:nvPr>
        </p:nvSpPr>
        <p:spPr>
          <a:xfrm>
            <a:off x="5210735" y="989327"/>
            <a:ext cx="6022873" cy="5074881"/>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1"/>
              </a:buClr>
              <a:buSzPts val="3000"/>
              <a:buFont typeface="DM Sans Medium"/>
              <a:buNone/>
              <a:defRPr b="0" i="0" sz="300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268" name="Google Shape;268;p40"/>
          <p:cNvGrpSpPr/>
          <p:nvPr/>
        </p:nvGrpSpPr>
        <p:grpSpPr>
          <a:xfrm>
            <a:off x="0" y="4469877"/>
            <a:ext cx="12192000" cy="2390424"/>
            <a:chOff x="-1" y="5363852"/>
            <a:chExt cx="14630400" cy="2868509"/>
          </a:xfrm>
        </p:grpSpPr>
        <p:sp>
          <p:nvSpPr>
            <p:cNvPr id="269" name="Google Shape;269;p40"/>
            <p:cNvSpPr/>
            <p:nvPr/>
          </p:nvSpPr>
          <p:spPr>
            <a:xfrm>
              <a:off x="-1" y="8191036"/>
              <a:ext cx="14630399" cy="41325"/>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70" name="Google Shape;270;p40"/>
            <p:cNvSpPr/>
            <p:nvPr/>
          </p:nvSpPr>
          <p:spPr>
            <a:xfrm>
              <a:off x="-1" y="8046649"/>
              <a:ext cx="14630399" cy="28709"/>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71" name="Google Shape;271;p40"/>
            <p:cNvSpPr/>
            <p:nvPr/>
          </p:nvSpPr>
          <p:spPr>
            <a:xfrm rot="10800000">
              <a:off x="0" y="7124924"/>
              <a:ext cx="14630399" cy="10766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72" name="Google Shape;272;p40"/>
            <p:cNvSpPr/>
            <p:nvPr/>
          </p:nvSpPr>
          <p:spPr>
            <a:xfrm rot="10800000">
              <a:off x="0" y="7277050"/>
              <a:ext cx="14630399" cy="93193"/>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73" name="Google Shape;273;p40"/>
            <p:cNvSpPr/>
            <p:nvPr/>
          </p:nvSpPr>
          <p:spPr>
            <a:xfrm rot="10800000">
              <a:off x="0" y="7428446"/>
              <a:ext cx="14630399" cy="81978"/>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74" name="Google Shape;274;p40"/>
            <p:cNvSpPr/>
            <p:nvPr/>
          </p:nvSpPr>
          <p:spPr>
            <a:xfrm rot="10800000">
              <a:off x="0" y="7579843"/>
              <a:ext cx="14630399" cy="6796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75" name="Google Shape;275;p40"/>
            <p:cNvSpPr/>
            <p:nvPr/>
          </p:nvSpPr>
          <p:spPr>
            <a:xfrm rot="10800000">
              <a:off x="0" y="7734043"/>
              <a:ext cx="14630399" cy="53942"/>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76" name="Google Shape;276;p40"/>
            <p:cNvSpPr/>
            <p:nvPr/>
          </p:nvSpPr>
          <p:spPr>
            <a:xfrm rot="10800000">
              <a:off x="0" y="7889646"/>
              <a:ext cx="14630399" cy="41325"/>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77" name="Google Shape;277;p40"/>
            <p:cNvSpPr/>
            <p:nvPr/>
          </p:nvSpPr>
          <p:spPr>
            <a:xfrm>
              <a:off x="-1" y="6988611"/>
              <a:ext cx="14630399" cy="93193"/>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78" name="Google Shape;278;p40"/>
            <p:cNvSpPr/>
            <p:nvPr/>
          </p:nvSpPr>
          <p:spPr>
            <a:xfrm>
              <a:off x="-1" y="6848429"/>
              <a:ext cx="14630399" cy="81978"/>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79" name="Google Shape;279;p40"/>
            <p:cNvSpPr/>
            <p:nvPr/>
          </p:nvSpPr>
          <p:spPr>
            <a:xfrm>
              <a:off x="-1" y="6711051"/>
              <a:ext cx="14630399" cy="6796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80" name="Google Shape;280;p40"/>
            <p:cNvSpPr/>
            <p:nvPr/>
          </p:nvSpPr>
          <p:spPr>
            <a:xfrm>
              <a:off x="-1" y="6570869"/>
              <a:ext cx="14630399" cy="53942"/>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81" name="Google Shape;281;p40"/>
            <p:cNvSpPr/>
            <p:nvPr/>
          </p:nvSpPr>
          <p:spPr>
            <a:xfrm>
              <a:off x="-1" y="6427883"/>
              <a:ext cx="14630399" cy="41325"/>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82" name="Google Shape;282;p40"/>
            <p:cNvSpPr/>
            <p:nvPr/>
          </p:nvSpPr>
          <p:spPr>
            <a:xfrm>
              <a:off x="-1" y="6283496"/>
              <a:ext cx="14630399" cy="28709"/>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83" name="Google Shape;283;p40"/>
            <p:cNvSpPr/>
            <p:nvPr/>
          </p:nvSpPr>
          <p:spPr>
            <a:xfrm rot="10800000">
              <a:off x="0" y="5363852"/>
              <a:ext cx="14630399" cy="10766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84" name="Google Shape;284;p40"/>
            <p:cNvSpPr/>
            <p:nvPr/>
          </p:nvSpPr>
          <p:spPr>
            <a:xfrm rot="10800000">
              <a:off x="0" y="5515978"/>
              <a:ext cx="14630399" cy="93193"/>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85" name="Google Shape;285;p40"/>
            <p:cNvSpPr/>
            <p:nvPr/>
          </p:nvSpPr>
          <p:spPr>
            <a:xfrm rot="10800000">
              <a:off x="0" y="5667374"/>
              <a:ext cx="14630399" cy="81978"/>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86" name="Google Shape;286;p40"/>
            <p:cNvSpPr/>
            <p:nvPr/>
          </p:nvSpPr>
          <p:spPr>
            <a:xfrm rot="10800000">
              <a:off x="0" y="5818771"/>
              <a:ext cx="14630399" cy="6796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87" name="Google Shape;287;p40"/>
            <p:cNvSpPr/>
            <p:nvPr/>
          </p:nvSpPr>
          <p:spPr>
            <a:xfrm rot="10800000">
              <a:off x="0" y="5972971"/>
              <a:ext cx="14630399" cy="53942"/>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288" name="Google Shape;288;p40"/>
            <p:cNvSpPr/>
            <p:nvPr/>
          </p:nvSpPr>
          <p:spPr>
            <a:xfrm rot="10800000">
              <a:off x="0" y="6128573"/>
              <a:ext cx="14630399" cy="41325"/>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289" name="Google Shape;289;p40"/>
          <p:cNvSpPr/>
          <p:nvPr/>
        </p:nvSpPr>
        <p:spPr>
          <a:xfrm rot="-8100000">
            <a:off x="334006" y="1732887"/>
            <a:ext cx="3590223" cy="3590223"/>
          </a:xfrm>
          <a:prstGeom prst="corner">
            <a:avLst>
              <a:gd fmla="val 20121" name="adj1"/>
              <a:gd fmla="val 20273" name="adj2"/>
            </a:avLst>
          </a:prstGeom>
          <a:solidFill>
            <a:srgbClr val="5BCB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Icon">
  <p:cSld name="Two Columns Icon">
    <p:spTree>
      <p:nvGrpSpPr>
        <p:cNvPr id="290" name="Shape 290"/>
        <p:cNvGrpSpPr/>
        <p:nvPr/>
      </p:nvGrpSpPr>
      <p:grpSpPr>
        <a:xfrm>
          <a:off x="0" y="0"/>
          <a:ext cx="0" cy="0"/>
          <a:chOff x="0" y="0"/>
          <a:chExt cx="0" cy="0"/>
        </a:xfrm>
      </p:grpSpPr>
      <p:sp>
        <p:nvSpPr>
          <p:cNvPr id="291" name="Google Shape;291;p53"/>
          <p:cNvSpPr txBox="1"/>
          <p:nvPr>
            <p:ph type="title"/>
          </p:nvPr>
        </p:nvSpPr>
        <p:spPr>
          <a:xfrm>
            <a:off x="444500" y="121080"/>
            <a:ext cx="104749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2" name="Google Shape;292;p53"/>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293" name="Google Shape;293;p53"/>
          <p:cNvCxnSpPr/>
          <p:nvPr/>
        </p:nvCxnSpPr>
        <p:spPr>
          <a:xfrm>
            <a:off x="445975" y="857865"/>
            <a:ext cx="11231830" cy="0"/>
          </a:xfrm>
          <a:prstGeom prst="straightConnector1">
            <a:avLst/>
          </a:prstGeom>
          <a:noFill/>
          <a:ln cap="flat" cmpd="sng" w="9525">
            <a:solidFill>
              <a:srgbClr val="BCBEC0"/>
            </a:solidFill>
            <a:prstDash val="solid"/>
            <a:round/>
            <a:headEnd len="sm" w="sm" type="none"/>
            <a:tailEnd len="sm" w="sm" type="none"/>
          </a:ln>
        </p:spPr>
      </p:cxnSp>
      <p:sp>
        <p:nvSpPr>
          <p:cNvPr id="294" name="Google Shape;294;p53"/>
          <p:cNvSpPr/>
          <p:nvPr>
            <p:ph idx="2" type="pic"/>
          </p:nvPr>
        </p:nvSpPr>
        <p:spPr>
          <a:xfrm>
            <a:off x="444500" y="1311560"/>
            <a:ext cx="1440656" cy="1440657"/>
          </a:xfrm>
          <a:prstGeom prst="rect">
            <a:avLst/>
          </a:prstGeom>
          <a:noFill/>
          <a:ln>
            <a:noFill/>
          </a:ln>
        </p:spPr>
      </p:sp>
      <p:sp>
        <p:nvSpPr>
          <p:cNvPr id="295" name="Google Shape;295;p53"/>
          <p:cNvSpPr txBox="1"/>
          <p:nvPr>
            <p:ph idx="1" type="body"/>
          </p:nvPr>
        </p:nvSpPr>
        <p:spPr>
          <a:xfrm>
            <a:off x="2110154" y="1187939"/>
            <a:ext cx="9056592" cy="4740051"/>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3200"/>
              <a:buFont typeface="Arial"/>
              <a:buNone/>
              <a:defRPr sz="3200"/>
            </a:lvl1pPr>
            <a:lvl2pPr indent="-406400" lvl="1" marL="914400" algn="l">
              <a:lnSpc>
                <a:spcPct val="110000"/>
              </a:lnSpc>
              <a:spcBef>
                <a:spcPts val="333"/>
              </a:spcBef>
              <a:spcAft>
                <a:spcPts val="0"/>
              </a:spcAft>
              <a:buClr>
                <a:schemeClr val="dk1"/>
              </a:buClr>
              <a:buSzPts val="2800"/>
              <a:buFont typeface="Arial"/>
              <a:buChar char="•"/>
              <a:defRPr sz="2800"/>
            </a:lvl2pPr>
            <a:lvl3pPr indent="-381000" lvl="2" marL="1371600" algn="l">
              <a:lnSpc>
                <a:spcPct val="110000"/>
              </a:lnSpc>
              <a:spcBef>
                <a:spcPts val="333"/>
              </a:spcBef>
              <a:spcAft>
                <a:spcPts val="0"/>
              </a:spcAft>
              <a:buClr>
                <a:schemeClr val="dk1"/>
              </a:buClr>
              <a:buSzPts val="2400"/>
              <a:buFont typeface="Arial"/>
              <a:buChar char="•"/>
              <a:defRPr sz="2400"/>
            </a:lvl3pPr>
            <a:lvl4pPr indent="-355600" lvl="3" marL="1828800" algn="l">
              <a:lnSpc>
                <a:spcPct val="110000"/>
              </a:lnSpc>
              <a:spcBef>
                <a:spcPts val="250"/>
              </a:spcBef>
              <a:spcAft>
                <a:spcPts val="0"/>
              </a:spcAft>
              <a:buClr>
                <a:schemeClr val="dk1"/>
              </a:buClr>
              <a:buSzPts val="2000"/>
              <a:buFont typeface="Arial"/>
              <a:buChar char="•"/>
              <a:defRPr sz="2000"/>
            </a:lvl4pPr>
            <a:lvl5pPr indent="-342900" lvl="4" marL="2286000" algn="l">
              <a:lnSpc>
                <a:spcPct val="110000"/>
              </a:lnSpc>
              <a:spcBef>
                <a:spcPts val="250"/>
              </a:spcBef>
              <a:spcAft>
                <a:spcPts val="0"/>
              </a:spcAft>
              <a:buClr>
                <a:schemeClr val="dk1"/>
              </a:buClr>
              <a:buSzPts val="1800"/>
              <a:buFont typeface="Arial"/>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Photo">
  <p:cSld name="Title Bullets Photo">
    <p:spTree>
      <p:nvGrpSpPr>
        <p:cNvPr id="296" name="Shape 296"/>
        <p:cNvGrpSpPr/>
        <p:nvPr/>
      </p:nvGrpSpPr>
      <p:grpSpPr>
        <a:xfrm>
          <a:off x="0" y="0"/>
          <a:ext cx="0" cy="0"/>
          <a:chOff x="0" y="0"/>
          <a:chExt cx="0" cy="0"/>
        </a:xfrm>
      </p:grpSpPr>
      <p:sp>
        <p:nvSpPr>
          <p:cNvPr id="297" name="Google Shape;297;p54"/>
          <p:cNvSpPr txBox="1"/>
          <p:nvPr>
            <p:ph type="title"/>
          </p:nvPr>
        </p:nvSpPr>
        <p:spPr>
          <a:xfrm>
            <a:off x="444500" y="95250"/>
            <a:ext cx="991886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p54"/>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99" name="Google Shape;299;p54"/>
          <p:cNvSpPr txBox="1"/>
          <p:nvPr>
            <p:ph idx="1" type="body"/>
          </p:nvPr>
        </p:nvSpPr>
        <p:spPr>
          <a:xfrm>
            <a:off x="603249" y="1397000"/>
            <a:ext cx="5206999" cy="4530991"/>
          </a:xfrm>
          <a:prstGeom prst="rect">
            <a:avLst/>
          </a:prstGeom>
          <a:noFill/>
          <a:ln>
            <a:noFill/>
          </a:ln>
        </p:spPr>
        <p:txBody>
          <a:bodyPr anchorCtr="0" anchor="t" bIns="45700" lIns="0" spcFirstLastPara="1" rIns="0" wrap="square" tIns="45700">
            <a:noAutofit/>
          </a:bodyPr>
          <a:lstStyle>
            <a:lvl1pPr indent="-406400" lvl="0" marL="457200" algn="l">
              <a:lnSpc>
                <a:spcPct val="110000"/>
              </a:lnSpc>
              <a:spcBef>
                <a:spcPts val="500"/>
              </a:spcBef>
              <a:spcAft>
                <a:spcPts val="0"/>
              </a:spcAft>
              <a:buClr>
                <a:schemeClr val="dk1"/>
              </a:buClr>
              <a:buSzPts val="2800"/>
              <a:buChar char="•"/>
              <a:defRPr sz="2800"/>
            </a:lvl1pPr>
            <a:lvl2pPr indent="-381000" lvl="1" marL="914400" algn="l">
              <a:lnSpc>
                <a:spcPct val="110000"/>
              </a:lnSpc>
              <a:spcBef>
                <a:spcPts val="333"/>
              </a:spcBef>
              <a:spcAft>
                <a:spcPts val="0"/>
              </a:spcAft>
              <a:buClr>
                <a:schemeClr val="dk1"/>
              </a:buClr>
              <a:buSzPts val="2400"/>
              <a:buChar char="-"/>
              <a:defRPr sz="2400"/>
            </a:lvl2pPr>
            <a:lvl3pPr indent="-355600" lvl="2" marL="1371600" algn="l">
              <a:lnSpc>
                <a:spcPct val="110000"/>
              </a:lnSpc>
              <a:spcBef>
                <a:spcPts val="333"/>
              </a:spcBef>
              <a:spcAft>
                <a:spcPts val="0"/>
              </a:spcAft>
              <a:buClr>
                <a:schemeClr val="dk1"/>
              </a:buClr>
              <a:buSzPts val="2000"/>
              <a:buChar char="•"/>
              <a:defRPr sz="2000"/>
            </a:lvl3pPr>
            <a:lvl4pPr indent="-342900" lvl="3" marL="1828800" algn="l">
              <a:lnSpc>
                <a:spcPct val="110000"/>
              </a:lnSpc>
              <a:spcBef>
                <a:spcPts val="250"/>
              </a:spcBef>
              <a:spcAft>
                <a:spcPts val="0"/>
              </a:spcAft>
              <a:buClr>
                <a:schemeClr val="dk1"/>
              </a:buClr>
              <a:buSzPts val="1800"/>
              <a:buChar char="-"/>
              <a:defRPr sz="1800"/>
            </a:lvl4pPr>
            <a:lvl5pPr indent="-330200" lvl="4" marL="2286000" algn="l">
              <a:lnSpc>
                <a:spcPct val="110000"/>
              </a:lnSpc>
              <a:spcBef>
                <a:spcPts val="25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00" name="Google Shape;300;p54"/>
          <p:cNvCxnSpPr/>
          <p:nvPr/>
        </p:nvCxnSpPr>
        <p:spPr>
          <a:xfrm>
            <a:off x="445975" y="844658"/>
            <a:ext cx="11231830" cy="0"/>
          </a:xfrm>
          <a:prstGeom prst="straightConnector1">
            <a:avLst/>
          </a:prstGeom>
          <a:noFill/>
          <a:ln cap="flat" cmpd="sng" w="9525">
            <a:solidFill>
              <a:srgbClr val="BCBEC0"/>
            </a:solidFill>
            <a:prstDash val="solid"/>
            <a:round/>
            <a:headEnd len="sm" w="sm" type="none"/>
            <a:tailEnd len="sm" w="sm" type="none"/>
          </a:ln>
        </p:spPr>
      </p:cxnSp>
      <p:sp>
        <p:nvSpPr>
          <p:cNvPr id="301" name="Google Shape;301;p54"/>
          <p:cNvSpPr/>
          <p:nvPr>
            <p:ph idx="2" type="pic"/>
          </p:nvPr>
        </p:nvSpPr>
        <p:spPr>
          <a:xfrm>
            <a:off x="6096000" y="1397001"/>
            <a:ext cx="5207000" cy="4530989"/>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2">
  <p:cSld name="Table Slide 2">
    <p:spTree>
      <p:nvGrpSpPr>
        <p:cNvPr id="302" name="Shape 302"/>
        <p:cNvGrpSpPr/>
        <p:nvPr/>
      </p:nvGrpSpPr>
      <p:grpSpPr>
        <a:xfrm>
          <a:off x="0" y="0"/>
          <a:ext cx="0" cy="0"/>
          <a:chOff x="0" y="0"/>
          <a:chExt cx="0" cy="0"/>
        </a:xfrm>
      </p:grpSpPr>
      <p:sp>
        <p:nvSpPr>
          <p:cNvPr id="303" name="Google Shape;303;p55"/>
          <p:cNvSpPr txBox="1"/>
          <p:nvPr>
            <p:ph type="title"/>
          </p:nvPr>
        </p:nvSpPr>
        <p:spPr>
          <a:xfrm>
            <a:off x="444500" y="95251"/>
            <a:ext cx="10858501"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200"/>
              <a:buFont typeface="DM Sans"/>
              <a:buNone/>
              <a:defRPr b="1" i="0" sz="32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4" name="Google Shape;304;p55"/>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305" name="Google Shape;305;p55"/>
          <p:cNvCxnSpPr/>
          <p:nvPr/>
        </p:nvCxnSpPr>
        <p:spPr>
          <a:xfrm>
            <a:off x="445975" y="857250"/>
            <a:ext cx="11231830" cy="0"/>
          </a:xfrm>
          <a:prstGeom prst="straightConnector1">
            <a:avLst/>
          </a:prstGeom>
          <a:noFill/>
          <a:ln cap="flat" cmpd="sng" w="9525">
            <a:solidFill>
              <a:srgbClr val="BCBEC0"/>
            </a:solidFill>
            <a:prstDash val="solid"/>
            <a:round/>
            <a:headEnd len="sm" w="sm" type="none"/>
            <a:tailEnd len="sm" w="sm" type="none"/>
          </a:ln>
        </p:spPr>
      </p:cxnSp>
      <p:sp>
        <p:nvSpPr>
          <p:cNvPr id="306" name="Google Shape;306;p55"/>
          <p:cNvSpPr txBox="1"/>
          <p:nvPr>
            <p:ph idx="1" type="body"/>
          </p:nvPr>
        </p:nvSpPr>
        <p:spPr>
          <a:xfrm>
            <a:off x="8867360" y="5432155"/>
            <a:ext cx="2435640" cy="495836"/>
          </a:xfrm>
          <a:prstGeom prst="rect">
            <a:avLst/>
          </a:prstGeom>
          <a:noFill/>
          <a:ln>
            <a:noFill/>
          </a:ln>
        </p:spPr>
        <p:txBody>
          <a:bodyPr anchorCtr="0" anchor="b" bIns="45700" lIns="0" spcFirstLastPara="1" rIns="0" wrap="square" tIns="45700">
            <a:noAutofit/>
          </a:bodyPr>
          <a:lstStyle>
            <a:lvl1pPr indent="-228600" lvl="0" marL="457200" algn="r">
              <a:lnSpc>
                <a:spcPct val="110000"/>
              </a:lnSpc>
              <a:spcBef>
                <a:spcPts val="500"/>
              </a:spcBef>
              <a:spcAft>
                <a:spcPts val="0"/>
              </a:spcAft>
              <a:buClr>
                <a:srgbClr val="5C5F61"/>
              </a:buClr>
              <a:buSzPts val="1000"/>
              <a:buNone/>
              <a:defRPr b="0" i="0" sz="1000">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07" name="Google Shape;307;p55"/>
          <p:cNvCxnSpPr/>
          <p:nvPr/>
        </p:nvCxnSpPr>
        <p:spPr>
          <a:xfrm>
            <a:off x="480085" y="1671949"/>
            <a:ext cx="11231830" cy="0"/>
          </a:xfrm>
          <a:prstGeom prst="straightConnector1">
            <a:avLst/>
          </a:prstGeom>
          <a:noFill/>
          <a:ln cap="flat" cmpd="sng" w="9525">
            <a:solidFill>
              <a:srgbClr val="BCBEC0"/>
            </a:solidFill>
            <a:prstDash val="solid"/>
            <a:round/>
            <a:headEnd len="sm" w="sm" type="none"/>
            <a:tailEnd len="sm" w="sm" type="none"/>
          </a:ln>
        </p:spPr>
      </p:cxnSp>
      <p:sp>
        <p:nvSpPr>
          <p:cNvPr id="308" name="Google Shape;308;p55"/>
          <p:cNvSpPr txBox="1"/>
          <p:nvPr>
            <p:ph idx="2" type="subTitle"/>
          </p:nvPr>
        </p:nvSpPr>
        <p:spPr>
          <a:xfrm>
            <a:off x="596485" y="959437"/>
            <a:ext cx="10439146" cy="593729"/>
          </a:xfrm>
          <a:prstGeom prst="rect">
            <a:avLst/>
          </a:prstGeom>
          <a:noFill/>
          <a:ln>
            <a:noFill/>
          </a:ln>
        </p:spPr>
        <p:txBody>
          <a:bodyPr anchorCtr="0" anchor="t" bIns="45700" lIns="0" spcFirstLastPara="1" rIns="0" wrap="square" tIns="45700">
            <a:noAutofit/>
          </a:bodyPr>
          <a:lstStyle>
            <a:lvl1pPr lvl="0" algn="l">
              <a:lnSpc>
                <a:spcPct val="110000"/>
              </a:lnSpc>
              <a:spcBef>
                <a:spcPts val="500"/>
              </a:spcBef>
              <a:spcAft>
                <a:spcPts val="0"/>
              </a:spcAft>
              <a:buClr>
                <a:schemeClr val="dk1"/>
              </a:buClr>
              <a:buSzPts val="2000"/>
              <a:buNone/>
              <a:defRPr sz="2000">
                <a:solidFill>
                  <a:schemeClr val="dk1"/>
                </a:solidFill>
              </a:defRPr>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hart page">
  <p:cSld name="2_Chart page">
    <p:spTree>
      <p:nvGrpSpPr>
        <p:cNvPr id="309" name="Shape 309"/>
        <p:cNvGrpSpPr/>
        <p:nvPr/>
      </p:nvGrpSpPr>
      <p:grpSpPr>
        <a:xfrm>
          <a:off x="0" y="0"/>
          <a:ext cx="0" cy="0"/>
          <a:chOff x="0" y="0"/>
          <a:chExt cx="0" cy="0"/>
        </a:xfrm>
      </p:grpSpPr>
      <p:sp>
        <p:nvSpPr>
          <p:cNvPr id="310" name="Google Shape;310;p56"/>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11" name="Google Shape;311;p56"/>
          <p:cNvSpPr txBox="1"/>
          <p:nvPr>
            <p:ph type="title"/>
          </p:nvPr>
        </p:nvSpPr>
        <p:spPr>
          <a:xfrm>
            <a:off x="603250" y="95250"/>
            <a:ext cx="10699750" cy="762001"/>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2500"/>
              <a:buFont typeface="DM Sans"/>
              <a:buNone/>
              <a:defRPr b="1" i="0" sz="25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312" name="Google Shape;312;p56"/>
          <p:cNvCxnSpPr/>
          <p:nvPr/>
        </p:nvCxnSpPr>
        <p:spPr>
          <a:xfrm>
            <a:off x="445975" y="857250"/>
            <a:ext cx="11231830" cy="0"/>
          </a:xfrm>
          <a:prstGeom prst="straightConnector1">
            <a:avLst/>
          </a:prstGeom>
          <a:noFill/>
          <a:ln cap="flat" cmpd="sng" w="9525">
            <a:solidFill>
              <a:srgbClr val="BCBEC0"/>
            </a:solidFill>
            <a:prstDash val="solid"/>
            <a:round/>
            <a:headEnd len="sm" w="sm" type="none"/>
            <a:tailEnd len="sm" w="sm" type="none"/>
          </a:ln>
        </p:spPr>
      </p:cxnSp>
      <p:sp>
        <p:nvSpPr>
          <p:cNvPr id="313" name="Google Shape;313;p56"/>
          <p:cNvSpPr txBox="1"/>
          <p:nvPr>
            <p:ph idx="1" type="body"/>
          </p:nvPr>
        </p:nvSpPr>
        <p:spPr>
          <a:xfrm>
            <a:off x="8867360" y="5432155"/>
            <a:ext cx="2435640" cy="495836"/>
          </a:xfrm>
          <a:prstGeom prst="rect">
            <a:avLst/>
          </a:prstGeom>
          <a:noFill/>
          <a:ln>
            <a:noFill/>
          </a:ln>
        </p:spPr>
        <p:txBody>
          <a:bodyPr anchorCtr="0" anchor="b" bIns="0" lIns="0" spcFirstLastPara="1" rIns="0" wrap="square" tIns="0">
            <a:noAutofit/>
          </a:bodyPr>
          <a:lstStyle>
            <a:lvl1pPr indent="-228600" lvl="0" marL="457200" algn="r">
              <a:lnSpc>
                <a:spcPct val="110000"/>
              </a:lnSpc>
              <a:spcBef>
                <a:spcPts val="500"/>
              </a:spcBef>
              <a:spcAft>
                <a:spcPts val="0"/>
              </a:spcAft>
              <a:buClr>
                <a:srgbClr val="BCBEC0"/>
              </a:buClr>
              <a:buSzPts val="1000"/>
              <a:buNone/>
              <a:defRPr b="0" i="0" sz="1000">
                <a:solidFill>
                  <a:srgbClr val="BCBEC0"/>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14" name="Google Shape;314;p56"/>
          <p:cNvCxnSpPr/>
          <p:nvPr/>
        </p:nvCxnSpPr>
        <p:spPr>
          <a:xfrm>
            <a:off x="445975" y="1733043"/>
            <a:ext cx="11231830" cy="0"/>
          </a:xfrm>
          <a:prstGeom prst="straightConnector1">
            <a:avLst/>
          </a:prstGeom>
          <a:noFill/>
          <a:ln cap="flat" cmpd="sng" w="9525">
            <a:solidFill>
              <a:srgbClr val="BCBEC0"/>
            </a:solidFill>
            <a:prstDash val="solid"/>
            <a:round/>
            <a:headEnd len="sm" w="sm" type="none"/>
            <a:tailEnd len="sm" w="sm" type="none"/>
          </a:ln>
        </p:spPr>
      </p:cxnSp>
      <p:sp>
        <p:nvSpPr>
          <p:cNvPr id="315" name="Google Shape;315;p56"/>
          <p:cNvSpPr txBox="1"/>
          <p:nvPr>
            <p:ph idx="2" type="subTitle"/>
          </p:nvPr>
        </p:nvSpPr>
        <p:spPr>
          <a:xfrm>
            <a:off x="596485" y="1012986"/>
            <a:ext cx="10439146" cy="593729"/>
          </a:xfrm>
          <a:prstGeom prst="rect">
            <a:avLst/>
          </a:prstGeom>
          <a:noFill/>
          <a:ln>
            <a:noFill/>
          </a:ln>
        </p:spPr>
        <p:txBody>
          <a:bodyPr anchorCtr="0" anchor="t" bIns="45700" lIns="0" spcFirstLastPara="1" rIns="0" wrap="square" tIns="45700">
            <a:noAutofit/>
          </a:bodyPr>
          <a:lstStyle>
            <a:lvl1pPr lvl="0" algn="l">
              <a:lnSpc>
                <a:spcPct val="110000"/>
              </a:lnSpc>
              <a:spcBef>
                <a:spcPts val="500"/>
              </a:spcBef>
              <a:spcAft>
                <a:spcPts val="0"/>
              </a:spcAft>
              <a:buClr>
                <a:schemeClr val="dk1"/>
              </a:buClr>
              <a:buSzPts val="1167"/>
              <a:buNone/>
              <a:defRPr sz="1167"/>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chart page - Dual title | 1">
  <p:cSld name="Bar chart page - Dual title | 1">
    <p:spTree>
      <p:nvGrpSpPr>
        <p:cNvPr id="316" name="Shape 316"/>
        <p:cNvGrpSpPr/>
        <p:nvPr/>
      </p:nvGrpSpPr>
      <p:grpSpPr>
        <a:xfrm>
          <a:off x="0" y="0"/>
          <a:ext cx="0" cy="0"/>
          <a:chOff x="0" y="0"/>
          <a:chExt cx="0" cy="0"/>
        </a:xfrm>
      </p:grpSpPr>
      <p:sp>
        <p:nvSpPr>
          <p:cNvPr id="317" name="Google Shape;317;p57"/>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18" name="Google Shape;318;p57"/>
          <p:cNvSpPr txBox="1"/>
          <p:nvPr>
            <p:ph type="title"/>
          </p:nvPr>
        </p:nvSpPr>
        <p:spPr>
          <a:xfrm>
            <a:off x="444500" y="95783"/>
            <a:ext cx="5048935" cy="761467"/>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2500"/>
              <a:buFont typeface="DM Sans"/>
              <a:buNone/>
              <a:defRPr b="1" i="0" sz="25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319" name="Google Shape;319;p57"/>
          <p:cNvCxnSpPr/>
          <p:nvPr/>
        </p:nvCxnSpPr>
        <p:spPr>
          <a:xfrm>
            <a:off x="445975" y="849128"/>
            <a:ext cx="11231830" cy="0"/>
          </a:xfrm>
          <a:prstGeom prst="straightConnector1">
            <a:avLst/>
          </a:prstGeom>
          <a:noFill/>
          <a:ln cap="flat" cmpd="sng" w="9525">
            <a:solidFill>
              <a:srgbClr val="BCBEC0"/>
            </a:solidFill>
            <a:prstDash val="solid"/>
            <a:round/>
            <a:headEnd len="sm" w="sm" type="none"/>
            <a:tailEnd len="sm" w="sm" type="none"/>
          </a:ln>
        </p:spPr>
      </p:cxnSp>
      <p:sp>
        <p:nvSpPr>
          <p:cNvPr id="320" name="Google Shape;320;p57"/>
          <p:cNvSpPr txBox="1"/>
          <p:nvPr>
            <p:ph idx="1" type="body"/>
          </p:nvPr>
        </p:nvSpPr>
        <p:spPr>
          <a:xfrm>
            <a:off x="1357973" y="6076415"/>
            <a:ext cx="2435640" cy="495836"/>
          </a:xfrm>
          <a:prstGeom prst="rect">
            <a:avLst/>
          </a:prstGeom>
          <a:noFill/>
          <a:ln>
            <a:noFill/>
          </a:ln>
        </p:spPr>
        <p:txBody>
          <a:bodyPr anchorCtr="0" anchor="b" bIns="0" lIns="0" spcFirstLastPara="1" rIns="0" wrap="square" tIns="0">
            <a:noAutofit/>
          </a:bodyPr>
          <a:lstStyle>
            <a:lvl1pPr indent="-228600" lvl="0" marL="457200" algn="l">
              <a:lnSpc>
                <a:spcPct val="110000"/>
              </a:lnSpc>
              <a:spcBef>
                <a:spcPts val="500"/>
              </a:spcBef>
              <a:spcAft>
                <a:spcPts val="0"/>
              </a:spcAft>
              <a:buClr>
                <a:srgbClr val="5C5F61"/>
              </a:buClr>
              <a:buSzPts val="1000"/>
              <a:buNone/>
              <a:defRPr b="0" i="0" sz="1000">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21" name="Google Shape;321;p57"/>
          <p:cNvCxnSpPr/>
          <p:nvPr/>
        </p:nvCxnSpPr>
        <p:spPr>
          <a:xfrm>
            <a:off x="445975" y="1724920"/>
            <a:ext cx="11231830" cy="0"/>
          </a:xfrm>
          <a:prstGeom prst="straightConnector1">
            <a:avLst/>
          </a:prstGeom>
          <a:noFill/>
          <a:ln cap="flat" cmpd="sng" w="9525">
            <a:solidFill>
              <a:srgbClr val="BCBEC0"/>
            </a:solidFill>
            <a:prstDash val="solid"/>
            <a:round/>
            <a:headEnd len="sm" w="sm" type="none"/>
            <a:tailEnd len="sm" w="sm" type="none"/>
          </a:ln>
        </p:spPr>
      </p:cxnSp>
      <p:sp>
        <p:nvSpPr>
          <p:cNvPr id="322" name="Google Shape;322;p57"/>
          <p:cNvSpPr txBox="1"/>
          <p:nvPr>
            <p:ph idx="2" type="subTitle"/>
          </p:nvPr>
        </p:nvSpPr>
        <p:spPr>
          <a:xfrm>
            <a:off x="444500" y="918894"/>
            <a:ext cx="5048935" cy="593729"/>
          </a:xfrm>
          <a:prstGeom prst="rect">
            <a:avLst/>
          </a:prstGeom>
          <a:noFill/>
          <a:ln>
            <a:noFill/>
          </a:ln>
        </p:spPr>
        <p:txBody>
          <a:bodyPr anchorCtr="0" anchor="t" bIns="45700" lIns="0" spcFirstLastPara="1" rIns="0" wrap="square" tIns="45700">
            <a:noAutofit/>
          </a:bodyPr>
          <a:lstStyle>
            <a:lvl1pPr lvl="0" algn="l">
              <a:lnSpc>
                <a:spcPct val="110000"/>
              </a:lnSpc>
              <a:spcBef>
                <a:spcPts val="500"/>
              </a:spcBef>
              <a:spcAft>
                <a:spcPts val="0"/>
              </a:spcAft>
              <a:buClr>
                <a:schemeClr val="dk1"/>
              </a:buClr>
              <a:buSzPts val="1800"/>
              <a:buNone/>
              <a:defRPr sz="18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23" name="Google Shape;323;p57"/>
          <p:cNvSpPr txBox="1"/>
          <p:nvPr>
            <p:ph idx="3" type="body"/>
          </p:nvPr>
        </p:nvSpPr>
        <p:spPr>
          <a:xfrm>
            <a:off x="6200662" y="94950"/>
            <a:ext cx="5102338" cy="762300"/>
          </a:xfrm>
          <a:prstGeom prst="rect">
            <a:avLst/>
          </a:prstGeom>
          <a:noFill/>
          <a:ln>
            <a:noFill/>
          </a:ln>
        </p:spPr>
        <p:txBody>
          <a:bodyPr anchorCtr="0" anchor="ctr" bIns="45700" lIns="0" spcFirstLastPara="1" rIns="0" wrap="square" tIns="45700">
            <a:noAutofit/>
          </a:bodyPr>
          <a:lstStyle>
            <a:lvl1pPr indent="-228600" lvl="0" marL="457200" algn="l">
              <a:lnSpc>
                <a:spcPct val="110000"/>
              </a:lnSpc>
              <a:spcBef>
                <a:spcPts val="500"/>
              </a:spcBef>
              <a:spcAft>
                <a:spcPts val="0"/>
              </a:spcAft>
              <a:buClr>
                <a:srgbClr val="5C5F61"/>
              </a:buClr>
              <a:buSzPts val="2500"/>
              <a:buFont typeface="DM Sans"/>
              <a:buNone/>
              <a:defRPr b="1" i="0" sz="2500">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 name="Google Shape;324;p57"/>
          <p:cNvSpPr txBox="1"/>
          <p:nvPr>
            <p:ph idx="4" type="body"/>
          </p:nvPr>
        </p:nvSpPr>
        <p:spPr>
          <a:xfrm>
            <a:off x="6149258" y="6076415"/>
            <a:ext cx="2435640" cy="495836"/>
          </a:xfrm>
          <a:prstGeom prst="rect">
            <a:avLst/>
          </a:prstGeom>
          <a:noFill/>
          <a:ln>
            <a:noFill/>
          </a:ln>
        </p:spPr>
        <p:txBody>
          <a:bodyPr anchorCtr="0" anchor="b" bIns="0" lIns="0" spcFirstLastPara="1" rIns="0" wrap="square" tIns="0">
            <a:noAutofit/>
          </a:bodyPr>
          <a:lstStyle>
            <a:lvl1pPr indent="-228600" lvl="0" marL="457200" algn="l">
              <a:lnSpc>
                <a:spcPct val="110000"/>
              </a:lnSpc>
              <a:spcBef>
                <a:spcPts val="500"/>
              </a:spcBef>
              <a:spcAft>
                <a:spcPts val="0"/>
              </a:spcAft>
              <a:buClr>
                <a:srgbClr val="5C5F61"/>
              </a:buClr>
              <a:buSzPts val="1000"/>
              <a:buNone/>
              <a:defRPr b="0" i="0" sz="1000">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 name="Google Shape;325;p57"/>
          <p:cNvSpPr txBox="1"/>
          <p:nvPr/>
        </p:nvSpPr>
        <p:spPr>
          <a:xfrm>
            <a:off x="6200662" y="917428"/>
            <a:ext cx="5048935" cy="593729"/>
          </a:xfrm>
          <a:prstGeom prst="rect">
            <a:avLst/>
          </a:prstGeom>
          <a:noFill/>
          <a:ln>
            <a:noFill/>
          </a:ln>
        </p:spPr>
        <p:txBody>
          <a:bodyPr anchorCtr="0" anchor="t" bIns="45700" lIns="0" spcFirstLastPara="1" rIns="0" wrap="square" tIns="45700">
            <a:noAutofit/>
          </a:bodyPr>
          <a:lstStyle/>
          <a:p>
            <a:pPr indent="0" lvl="0" marL="0" marR="0" rtl="0" algn="l">
              <a:lnSpc>
                <a:spcPct val="11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Chart explainer text here. </a:t>
            </a:r>
            <a:r>
              <a:rPr b="0" i="0" lang="en-US" sz="1167" u="none" cap="none" strike="noStrike">
                <a:solidFill>
                  <a:schemeClr val="dk1"/>
                </a:solidFill>
                <a:latin typeface="DM Sans Medium"/>
                <a:ea typeface="DM Sans Medium"/>
                <a:cs typeface="DM Sans Medium"/>
                <a:sym typeface="DM Sans Medium"/>
              </a:rPr>
              <a:t>Lorem ipsum dolor sit amet, consectetur adipiscing elit, sed do eiusmod tempor incididunt ut labore et dolore magna aliqua. Ut enim ad minim veniam, quis nostrud. </a:t>
            </a:r>
            <a:endParaRPr b="0" i="0" sz="18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9" name="Shape 79"/>
        <p:cNvGrpSpPr/>
        <p:nvPr/>
      </p:nvGrpSpPr>
      <p:grpSpPr>
        <a:xfrm>
          <a:off x="0" y="0"/>
          <a:ext cx="0" cy="0"/>
          <a:chOff x="0" y="0"/>
          <a:chExt cx="0" cy="0"/>
        </a:xfrm>
      </p:grpSpPr>
      <p:sp>
        <p:nvSpPr>
          <p:cNvPr id="80" name="Google Shape;80;p35"/>
          <p:cNvSpPr txBox="1"/>
          <p:nvPr>
            <p:ph type="title"/>
          </p:nvPr>
        </p:nvSpPr>
        <p:spPr>
          <a:xfrm>
            <a:off x="444500" y="95251"/>
            <a:ext cx="10763250" cy="804254"/>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35"/>
          <p:cNvSpPr txBox="1"/>
          <p:nvPr>
            <p:ph idx="1" type="body"/>
          </p:nvPr>
        </p:nvSpPr>
        <p:spPr>
          <a:xfrm>
            <a:off x="603250" y="1101969"/>
            <a:ext cx="10699750" cy="4826021"/>
          </a:xfrm>
          <a:prstGeom prst="rect">
            <a:avLst/>
          </a:prstGeom>
          <a:noFill/>
          <a:ln>
            <a:noFill/>
          </a:ln>
        </p:spPr>
        <p:txBody>
          <a:bodyPr anchorCtr="0" anchor="t" bIns="45700" lIns="0" spcFirstLastPara="1" rIns="0" wrap="square" tIns="45700">
            <a:noAutofit/>
          </a:bodyPr>
          <a:lstStyle>
            <a:lvl1pPr indent="-342900" lvl="0" marL="457200" algn="l">
              <a:lnSpc>
                <a:spcPct val="110000"/>
              </a:lnSpc>
              <a:spcBef>
                <a:spcPts val="500"/>
              </a:spcBef>
              <a:spcAft>
                <a:spcPts val="0"/>
              </a:spcAft>
              <a:buClr>
                <a:schemeClr val="dk1"/>
              </a:buClr>
              <a:buSzPts val="1800"/>
              <a:buChar char="•"/>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3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3" name="Google Shape;83;p3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4" name="Google Shape;84;p35"/>
          <p:cNvSpPr txBox="1"/>
          <p:nvPr>
            <p:ph idx="12" type="sldNum"/>
          </p:nvPr>
        </p:nvSpPr>
        <p:spPr>
          <a:xfrm>
            <a:off x="9526476" y="6349494"/>
            <a:ext cx="168127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hart page">
  <p:cSld name="1_Chart page">
    <p:spTree>
      <p:nvGrpSpPr>
        <p:cNvPr id="326" name="Shape 326"/>
        <p:cNvGrpSpPr/>
        <p:nvPr/>
      </p:nvGrpSpPr>
      <p:grpSpPr>
        <a:xfrm>
          <a:off x="0" y="0"/>
          <a:ext cx="0" cy="0"/>
          <a:chOff x="0" y="0"/>
          <a:chExt cx="0" cy="0"/>
        </a:xfrm>
      </p:grpSpPr>
      <p:sp>
        <p:nvSpPr>
          <p:cNvPr id="327" name="Google Shape;327;p58"/>
          <p:cNvSpPr txBox="1"/>
          <p:nvPr>
            <p:ph type="title"/>
          </p:nvPr>
        </p:nvSpPr>
        <p:spPr>
          <a:xfrm>
            <a:off x="444500" y="95251"/>
            <a:ext cx="10858501"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8" name="Google Shape;328;p58"/>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329" name="Google Shape;329;p58"/>
          <p:cNvCxnSpPr/>
          <p:nvPr/>
        </p:nvCxnSpPr>
        <p:spPr>
          <a:xfrm>
            <a:off x="445975" y="871042"/>
            <a:ext cx="11231830" cy="0"/>
          </a:xfrm>
          <a:prstGeom prst="straightConnector1">
            <a:avLst/>
          </a:prstGeom>
          <a:noFill/>
          <a:ln cap="flat" cmpd="sng" w="9525">
            <a:solidFill>
              <a:srgbClr val="BCBEC0"/>
            </a:solidFill>
            <a:prstDash val="solid"/>
            <a:round/>
            <a:headEnd len="sm" w="sm" type="none"/>
            <a:tailEnd len="sm" w="sm" type="none"/>
          </a:ln>
        </p:spPr>
      </p:cxnSp>
      <p:sp>
        <p:nvSpPr>
          <p:cNvPr id="330" name="Google Shape;330;p58"/>
          <p:cNvSpPr txBox="1"/>
          <p:nvPr>
            <p:ph idx="1" type="body"/>
          </p:nvPr>
        </p:nvSpPr>
        <p:spPr>
          <a:xfrm>
            <a:off x="8867360" y="5432155"/>
            <a:ext cx="2435640" cy="495836"/>
          </a:xfrm>
          <a:prstGeom prst="rect">
            <a:avLst/>
          </a:prstGeom>
          <a:noFill/>
          <a:ln>
            <a:noFill/>
          </a:ln>
        </p:spPr>
        <p:txBody>
          <a:bodyPr anchorCtr="0" anchor="b" bIns="0" lIns="0" spcFirstLastPara="1" rIns="0" wrap="square" tIns="0">
            <a:noAutofit/>
          </a:bodyPr>
          <a:lstStyle>
            <a:lvl1pPr indent="-228600" lvl="0" marL="457200" algn="l">
              <a:lnSpc>
                <a:spcPct val="110000"/>
              </a:lnSpc>
              <a:spcBef>
                <a:spcPts val="500"/>
              </a:spcBef>
              <a:spcAft>
                <a:spcPts val="0"/>
              </a:spcAft>
              <a:buClr>
                <a:srgbClr val="5C5F61"/>
              </a:buClr>
              <a:buSzPts val="1167"/>
              <a:buNone/>
              <a:defRPr sz="1167">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31" name="Google Shape;331;p58"/>
          <p:cNvCxnSpPr/>
          <p:nvPr/>
        </p:nvCxnSpPr>
        <p:spPr>
          <a:xfrm>
            <a:off x="444500" y="1750751"/>
            <a:ext cx="11231830" cy="0"/>
          </a:xfrm>
          <a:prstGeom prst="straightConnector1">
            <a:avLst/>
          </a:prstGeom>
          <a:noFill/>
          <a:ln cap="flat" cmpd="sng" w="9525">
            <a:solidFill>
              <a:srgbClr val="BCBEC0"/>
            </a:solidFill>
            <a:prstDash val="solid"/>
            <a:round/>
            <a:headEnd len="sm" w="sm" type="none"/>
            <a:tailEnd len="sm" w="sm" type="none"/>
          </a:ln>
        </p:spPr>
      </p:cxnSp>
      <p:sp>
        <p:nvSpPr>
          <p:cNvPr id="332" name="Google Shape;332;p58"/>
          <p:cNvSpPr txBox="1"/>
          <p:nvPr>
            <p:ph idx="2" type="subTitle"/>
          </p:nvPr>
        </p:nvSpPr>
        <p:spPr>
          <a:xfrm>
            <a:off x="596485" y="1026777"/>
            <a:ext cx="10706515" cy="593729"/>
          </a:xfrm>
          <a:prstGeom prst="rect">
            <a:avLst/>
          </a:prstGeom>
          <a:noFill/>
          <a:ln>
            <a:noFill/>
          </a:ln>
        </p:spPr>
        <p:txBody>
          <a:bodyPr anchorCtr="0" anchor="t" bIns="45700" lIns="0" spcFirstLastPara="1" rIns="0" wrap="square" tIns="45700">
            <a:noAutofit/>
          </a:bodyPr>
          <a:lstStyle>
            <a:lvl1pPr lvl="0" algn="l">
              <a:lnSpc>
                <a:spcPct val="110000"/>
              </a:lnSpc>
              <a:spcBef>
                <a:spcPts val="500"/>
              </a:spcBef>
              <a:spcAft>
                <a:spcPts val="0"/>
              </a:spcAft>
              <a:buClr>
                <a:schemeClr val="dk1"/>
              </a:buClr>
              <a:buSzPts val="2800"/>
              <a:buNone/>
              <a:defRPr sz="28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o Page">
  <p:cSld name="Bio Page">
    <p:spTree>
      <p:nvGrpSpPr>
        <p:cNvPr id="333" name="Shape 333"/>
        <p:cNvGrpSpPr/>
        <p:nvPr/>
      </p:nvGrpSpPr>
      <p:grpSpPr>
        <a:xfrm>
          <a:off x="0" y="0"/>
          <a:ext cx="0" cy="0"/>
          <a:chOff x="0" y="0"/>
          <a:chExt cx="0" cy="0"/>
        </a:xfrm>
      </p:grpSpPr>
      <p:sp>
        <p:nvSpPr>
          <p:cNvPr id="334" name="Google Shape;334;p59"/>
          <p:cNvSpPr/>
          <p:nvPr>
            <p:ph idx="2" type="pic"/>
          </p:nvPr>
        </p:nvSpPr>
        <p:spPr>
          <a:xfrm>
            <a:off x="6096000" y="0"/>
            <a:ext cx="6096000" cy="6858000"/>
          </a:xfrm>
          <a:prstGeom prst="rect">
            <a:avLst/>
          </a:prstGeom>
          <a:noFill/>
          <a:ln>
            <a:noFill/>
          </a:ln>
        </p:spPr>
      </p:sp>
      <p:sp>
        <p:nvSpPr>
          <p:cNvPr id="335" name="Google Shape;335;p59"/>
          <p:cNvSpPr txBox="1"/>
          <p:nvPr>
            <p:ph type="title"/>
          </p:nvPr>
        </p:nvSpPr>
        <p:spPr>
          <a:xfrm>
            <a:off x="1614716" y="1215572"/>
            <a:ext cx="4027715" cy="1738016"/>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5C5F61"/>
              </a:buClr>
              <a:buSzPts val="3333"/>
              <a:buFont typeface="Arial"/>
              <a:buNone/>
              <a:defRPr b="0" sz="3333">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6" name="Google Shape;336;p59"/>
          <p:cNvSpPr txBox="1"/>
          <p:nvPr>
            <p:ph idx="1" type="body"/>
          </p:nvPr>
        </p:nvSpPr>
        <p:spPr>
          <a:xfrm>
            <a:off x="956353" y="4014110"/>
            <a:ext cx="4686078" cy="2092057"/>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500"/>
              <a:buNone/>
              <a:defRPr sz="1500"/>
            </a:lvl1pPr>
            <a:lvl2pPr indent="-228600" lvl="1" marL="914400" algn="l">
              <a:lnSpc>
                <a:spcPct val="110000"/>
              </a:lnSpc>
              <a:spcBef>
                <a:spcPts val="333"/>
              </a:spcBef>
              <a:spcAft>
                <a:spcPts val="0"/>
              </a:spcAft>
              <a:buClr>
                <a:schemeClr val="dk1"/>
              </a:buClr>
              <a:buSzPts val="1500"/>
              <a:buNone/>
              <a:defRPr sz="1500"/>
            </a:lvl2pPr>
            <a:lvl3pPr indent="-228600" lvl="2" marL="1371600" algn="l">
              <a:lnSpc>
                <a:spcPct val="110000"/>
              </a:lnSpc>
              <a:spcBef>
                <a:spcPts val="333"/>
              </a:spcBef>
              <a:spcAft>
                <a:spcPts val="0"/>
              </a:spcAft>
              <a:buClr>
                <a:schemeClr val="dk1"/>
              </a:buClr>
              <a:buSzPts val="1500"/>
              <a:buNone/>
              <a:defRPr sz="1500"/>
            </a:lvl3pPr>
            <a:lvl4pPr indent="-228600" lvl="3" marL="1828800" algn="l">
              <a:lnSpc>
                <a:spcPct val="110000"/>
              </a:lnSpc>
              <a:spcBef>
                <a:spcPts val="250"/>
              </a:spcBef>
              <a:spcAft>
                <a:spcPts val="0"/>
              </a:spcAft>
              <a:buClr>
                <a:schemeClr val="dk1"/>
              </a:buClr>
              <a:buSzPts val="1500"/>
              <a:buNone/>
              <a:defRPr sz="1500"/>
            </a:lvl4pPr>
            <a:lvl5pPr indent="-228600" lvl="4" marL="2286000" algn="l">
              <a:lnSpc>
                <a:spcPct val="110000"/>
              </a:lnSpc>
              <a:spcBef>
                <a:spcPts val="250"/>
              </a:spcBef>
              <a:spcAft>
                <a:spcPts val="0"/>
              </a:spcAft>
              <a:buClr>
                <a:schemeClr val="dk1"/>
              </a:buClr>
              <a:buSzPts val="1500"/>
              <a:buNone/>
              <a:defRPr sz="15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37" name="Google Shape;337;p59"/>
          <p:cNvPicPr preferRelativeResize="0"/>
          <p:nvPr/>
        </p:nvPicPr>
        <p:blipFill rotWithShape="1">
          <a:blip r:embed="rId2">
            <a:alphaModFix/>
          </a:blip>
          <a:srcRect b="0" l="0" r="0" t="0"/>
          <a:stretch/>
        </p:blipFill>
        <p:spPr>
          <a:xfrm>
            <a:off x="1101493" y="2485572"/>
            <a:ext cx="385472" cy="392527"/>
          </a:xfrm>
          <a:prstGeom prst="rect">
            <a:avLst/>
          </a:prstGeom>
          <a:noFill/>
          <a:ln>
            <a:noFill/>
          </a:ln>
        </p:spPr>
      </p:pic>
      <p:cxnSp>
        <p:nvCxnSpPr>
          <p:cNvPr id="338" name="Google Shape;338;p59"/>
          <p:cNvCxnSpPr/>
          <p:nvPr/>
        </p:nvCxnSpPr>
        <p:spPr>
          <a:xfrm>
            <a:off x="956353" y="3156858"/>
            <a:ext cx="4613505" cy="0"/>
          </a:xfrm>
          <a:prstGeom prst="straightConnector1">
            <a:avLst/>
          </a:prstGeom>
          <a:noFill/>
          <a:ln cap="flat" cmpd="sng" w="9525">
            <a:solidFill>
              <a:srgbClr val="808285"/>
            </a:solidFill>
            <a:prstDash val="solid"/>
            <a:round/>
            <a:headEnd len="sm" w="sm" type="none"/>
            <a:tailEnd len="sm" w="sm" type="none"/>
          </a:ln>
        </p:spPr>
      </p:cxnSp>
      <p:cxnSp>
        <p:nvCxnSpPr>
          <p:cNvPr id="339" name="Google Shape;339;p59"/>
          <p:cNvCxnSpPr/>
          <p:nvPr/>
        </p:nvCxnSpPr>
        <p:spPr>
          <a:xfrm>
            <a:off x="956353" y="3864429"/>
            <a:ext cx="4613505" cy="0"/>
          </a:xfrm>
          <a:prstGeom prst="straightConnector1">
            <a:avLst/>
          </a:prstGeom>
          <a:noFill/>
          <a:ln cap="flat" cmpd="sng" w="9525">
            <a:solidFill>
              <a:srgbClr val="808285"/>
            </a:solidFill>
            <a:prstDash val="solid"/>
            <a:round/>
            <a:headEnd len="sm" w="sm" type="none"/>
            <a:tailEnd len="sm" w="sm" type="none"/>
          </a:ln>
        </p:spPr>
      </p:cxnSp>
      <p:sp>
        <p:nvSpPr>
          <p:cNvPr id="340" name="Google Shape;340;p59"/>
          <p:cNvSpPr txBox="1"/>
          <p:nvPr>
            <p:ph idx="3" type="body"/>
          </p:nvPr>
        </p:nvSpPr>
        <p:spPr>
          <a:xfrm>
            <a:off x="956353" y="3156858"/>
            <a:ext cx="4686078" cy="687928"/>
          </a:xfrm>
          <a:prstGeom prst="rect">
            <a:avLst/>
          </a:prstGeom>
          <a:noFill/>
          <a:ln>
            <a:noFill/>
          </a:ln>
        </p:spPr>
        <p:txBody>
          <a:bodyPr anchorCtr="0" anchor="ctr" bIns="45700" lIns="0" spcFirstLastPara="1" rIns="0" wrap="square" tIns="45700">
            <a:noAutofit/>
          </a:bodyPr>
          <a:lstStyle>
            <a:lvl1pPr indent="-228600" lvl="0" marL="457200" algn="l">
              <a:lnSpc>
                <a:spcPct val="110000"/>
              </a:lnSpc>
              <a:spcBef>
                <a:spcPts val="500"/>
              </a:spcBef>
              <a:spcAft>
                <a:spcPts val="0"/>
              </a:spcAft>
              <a:buClr>
                <a:srgbClr val="808285"/>
              </a:buClr>
              <a:buSzPts val="2000"/>
              <a:buNone/>
              <a:defRPr sz="2000">
                <a:solidFill>
                  <a:srgbClr val="808285"/>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 name="Google Shape;341;p59"/>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Page 2">
  <p:cSld name="Stats Page 2">
    <p:spTree>
      <p:nvGrpSpPr>
        <p:cNvPr id="342" name="Shape 342"/>
        <p:cNvGrpSpPr/>
        <p:nvPr/>
      </p:nvGrpSpPr>
      <p:grpSpPr>
        <a:xfrm>
          <a:off x="0" y="0"/>
          <a:ext cx="0" cy="0"/>
          <a:chOff x="0" y="0"/>
          <a:chExt cx="0" cy="0"/>
        </a:xfrm>
      </p:grpSpPr>
      <p:sp>
        <p:nvSpPr>
          <p:cNvPr id="343" name="Google Shape;343;p60"/>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344" name="Google Shape;344;p60"/>
          <p:cNvCxnSpPr/>
          <p:nvPr/>
        </p:nvCxnSpPr>
        <p:spPr>
          <a:xfrm>
            <a:off x="445975" y="1397000"/>
            <a:ext cx="4268093" cy="0"/>
          </a:xfrm>
          <a:prstGeom prst="straightConnector1">
            <a:avLst/>
          </a:prstGeom>
          <a:noFill/>
          <a:ln cap="flat" cmpd="sng" w="9525">
            <a:solidFill>
              <a:srgbClr val="BCBEC0"/>
            </a:solidFill>
            <a:prstDash val="solid"/>
            <a:round/>
            <a:headEnd len="sm" w="sm" type="none"/>
            <a:tailEnd len="sm" w="sm" type="none"/>
          </a:ln>
        </p:spPr>
      </p:cxnSp>
      <p:sp>
        <p:nvSpPr>
          <p:cNvPr id="345" name="Google Shape;345;p60"/>
          <p:cNvSpPr txBox="1"/>
          <p:nvPr>
            <p:ph idx="1" type="body"/>
          </p:nvPr>
        </p:nvSpPr>
        <p:spPr>
          <a:xfrm>
            <a:off x="8265199" y="562429"/>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6000"/>
              <a:buNone/>
              <a:defRPr b="1" i="0" sz="6000">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 name="Google Shape;346;p60"/>
          <p:cNvSpPr txBox="1"/>
          <p:nvPr>
            <p:ph idx="2" type="body"/>
          </p:nvPr>
        </p:nvSpPr>
        <p:spPr>
          <a:xfrm>
            <a:off x="5035771" y="562429"/>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6000"/>
              <a:buNone/>
              <a:defRPr b="1" i="0" sz="6000">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 name="Google Shape;347;p60"/>
          <p:cNvSpPr txBox="1"/>
          <p:nvPr>
            <p:ph idx="3" type="body"/>
          </p:nvPr>
        </p:nvSpPr>
        <p:spPr>
          <a:xfrm>
            <a:off x="8265199" y="3011716"/>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6000"/>
              <a:buNone/>
              <a:defRPr b="1" i="0" sz="6000">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60"/>
          <p:cNvSpPr txBox="1"/>
          <p:nvPr>
            <p:ph idx="4" type="body"/>
          </p:nvPr>
        </p:nvSpPr>
        <p:spPr>
          <a:xfrm>
            <a:off x="5035771" y="3011716"/>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6000"/>
              <a:buNone/>
              <a:defRPr b="1" i="0" sz="6000">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 name="Google Shape;349;p60"/>
          <p:cNvSpPr txBox="1"/>
          <p:nvPr>
            <p:ph type="title"/>
          </p:nvPr>
        </p:nvSpPr>
        <p:spPr>
          <a:xfrm>
            <a:off x="445976" y="203249"/>
            <a:ext cx="4228190" cy="1151783"/>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0" name="Google Shape;350;p60"/>
          <p:cNvSpPr txBox="1"/>
          <p:nvPr>
            <p:ph idx="5" type="body"/>
          </p:nvPr>
        </p:nvSpPr>
        <p:spPr>
          <a:xfrm>
            <a:off x="445974" y="1518617"/>
            <a:ext cx="4228189" cy="3596822"/>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400"/>
              <a:buNone/>
              <a:defRPr sz="24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 name="Google Shape;351;p60"/>
          <p:cNvSpPr txBox="1"/>
          <p:nvPr>
            <p:ph idx="6" type="body"/>
          </p:nvPr>
        </p:nvSpPr>
        <p:spPr>
          <a:xfrm>
            <a:off x="8278463" y="1355033"/>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 name="Google Shape;352;p60"/>
          <p:cNvSpPr txBox="1"/>
          <p:nvPr>
            <p:ph idx="7" type="body"/>
          </p:nvPr>
        </p:nvSpPr>
        <p:spPr>
          <a:xfrm>
            <a:off x="5049034" y="1355033"/>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 name="Google Shape;353;p60"/>
          <p:cNvSpPr txBox="1"/>
          <p:nvPr>
            <p:ph idx="8" type="body"/>
          </p:nvPr>
        </p:nvSpPr>
        <p:spPr>
          <a:xfrm>
            <a:off x="8278463" y="3804320"/>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 name="Google Shape;354;p60"/>
          <p:cNvSpPr txBox="1"/>
          <p:nvPr>
            <p:ph idx="9" type="body"/>
          </p:nvPr>
        </p:nvSpPr>
        <p:spPr>
          <a:xfrm>
            <a:off x="5049034" y="3804320"/>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Page 3">
  <p:cSld name="Stats Page 3">
    <p:spTree>
      <p:nvGrpSpPr>
        <p:cNvPr id="355" name="Shape 355"/>
        <p:cNvGrpSpPr/>
        <p:nvPr/>
      </p:nvGrpSpPr>
      <p:grpSpPr>
        <a:xfrm>
          <a:off x="0" y="0"/>
          <a:ext cx="0" cy="0"/>
          <a:chOff x="0" y="0"/>
          <a:chExt cx="0" cy="0"/>
        </a:xfrm>
      </p:grpSpPr>
      <p:sp>
        <p:nvSpPr>
          <p:cNvPr id="356" name="Google Shape;356;p61"/>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57" name="Google Shape;357;p61"/>
          <p:cNvSpPr txBox="1"/>
          <p:nvPr>
            <p:ph idx="1" type="body"/>
          </p:nvPr>
        </p:nvSpPr>
        <p:spPr>
          <a:xfrm>
            <a:off x="8265199" y="562429"/>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0785F2"/>
              </a:buClr>
              <a:buSzPts val="6000"/>
              <a:buNone/>
              <a:defRPr b="1" i="0" sz="6000">
                <a:solidFill>
                  <a:srgbClr val="0785F2"/>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 name="Google Shape;358;p61"/>
          <p:cNvSpPr txBox="1"/>
          <p:nvPr>
            <p:ph idx="2" type="body"/>
          </p:nvPr>
        </p:nvSpPr>
        <p:spPr>
          <a:xfrm>
            <a:off x="5035771" y="562429"/>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0785F2"/>
              </a:buClr>
              <a:buSzPts val="6000"/>
              <a:buNone/>
              <a:defRPr b="1" i="0" sz="6000">
                <a:solidFill>
                  <a:srgbClr val="0785F2"/>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 name="Google Shape;359;p61"/>
          <p:cNvSpPr txBox="1"/>
          <p:nvPr>
            <p:ph idx="3" type="body"/>
          </p:nvPr>
        </p:nvSpPr>
        <p:spPr>
          <a:xfrm>
            <a:off x="8265199" y="3011716"/>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0785F2"/>
              </a:buClr>
              <a:buSzPts val="6000"/>
              <a:buNone/>
              <a:defRPr b="1" i="0" sz="6000">
                <a:solidFill>
                  <a:srgbClr val="0785F2"/>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 name="Google Shape;360;p61"/>
          <p:cNvSpPr txBox="1"/>
          <p:nvPr>
            <p:ph idx="4" type="body"/>
          </p:nvPr>
        </p:nvSpPr>
        <p:spPr>
          <a:xfrm>
            <a:off x="5035771" y="3011716"/>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0785F2"/>
              </a:buClr>
              <a:buSzPts val="6000"/>
              <a:buNone/>
              <a:defRPr b="1" i="0" sz="6000">
                <a:solidFill>
                  <a:srgbClr val="0785F2"/>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61" name="Google Shape;361;p61"/>
          <p:cNvCxnSpPr/>
          <p:nvPr/>
        </p:nvCxnSpPr>
        <p:spPr>
          <a:xfrm>
            <a:off x="445975" y="1397000"/>
            <a:ext cx="4268093" cy="0"/>
          </a:xfrm>
          <a:prstGeom prst="straightConnector1">
            <a:avLst/>
          </a:prstGeom>
          <a:noFill/>
          <a:ln cap="flat" cmpd="sng" w="9525">
            <a:solidFill>
              <a:srgbClr val="BCBEC0"/>
            </a:solidFill>
            <a:prstDash val="solid"/>
            <a:round/>
            <a:headEnd len="sm" w="sm" type="none"/>
            <a:tailEnd len="sm" w="sm" type="none"/>
          </a:ln>
        </p:spPr>
      </p:cxnSp>
      <p:sp>
        <p:nvSpPr>
          <p:cNvPr id="362" name="Google Shape;362;p61"/>
          <p:cNvSpPr txBox="1"/>
          <p:nvPr>
            <p:ph type="title"/>
          </p:nvPr>
        </p:nvSpPr>
        <p:spPr>
          <a:xfrm>
            <a:off x="445976" y="203249"/>
            <a:ext cx="4228190" cy="1151783"/>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3" name="Google Shape;363;p61"/>
          <p:cNvSpPr txBox="1"/>
          <p:nvPr>
            <p:ph idx="5" type="body"/>
          </p:nvPr>
        </p:nvSpPr>
        <p:spPr>
          <a:xfrm>
            <a:off x="445974" y="1518617"/>
            <a:ext cx="4228189" cy="3596822"/>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400"/>
              <a:buNone/>
              <a:defRPr sz="24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 name="Google Shape;364;p61"/>
          <p:cNvSpPr txBox="1"/>
          <p:nvPr>
            <p:ph idx="6" type="body"/>
          </p:nvPr>
        </p:nvSpPr>
        <p:spPr>
          <a:xfrm>
            <a:off x="8278463" y="1355033"/>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 name="Google Shape;365;p61"/>
          <p:cNvSpPr txBox="1"/>
          <p:nvPr>
            <p:ph idx="7" type="body"/>
          </p:nvPr>
        </p:nvSpPr>
        <p:spPr>
          <a:xfrm>
            <a:off x="5049034" y="1355033"/>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 name="Google Shape;366;p61"/>
          <p:cNvSpPr txBox="1"/>
          <p:nvPr>
            <p:ph idx="8" type="body"/>
          </p:nvPr>
        </p:nvSpPr>
        <p:spPr>
          <a:xfrm>
            <a:off x="8278463" y="3804320"/>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7" name="Google Shape;367;p61"/>
          <p:cNvSpPr txBox="1"/>
          <p:nvPr>
            <p:ph idx="9" type="body"/>
          </p:nvPr>
        </p:nvSpPr>
        <p:spPr>
          <a:xfrm>
            <a:off x="5049034" y="3804320"/>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Page 4">
  <p:cSld name="Stats Page 4">
    <p:spTree>
      <p:nvGrpSpPr>
        <p:cNvPr id="368" name="Shape 368"/>
        <p:cNvGrpSpPr/>
        <p:nvPr/>
      </p:nvGrpSpPr>
      <p:grpSpPr>
        <a:xfrm>
          <a:off x="0" y="0"/>
          <a:ext cx="0" cy="0"/>
          <a:chOff x="0" y="0"/>
          <a:chExt cx="0" cy="0"/>
        </a:xfrm>
      </p:grpSpPr>
      <p:sp>
        <p:nvSpPr>
          <p:cNvPr id="369" name="Google Shape;369;p62"/>
          <p:cNvSpPr txBox="1"/>
          <p:nvPr>
            <p:ph type="title"/>
          </p:nvPr>
        </p:nvSpPr>
        <p:spPr>
          <a:xfrm>
            <a:off x="445976" y="203249"/>
            <a:ext cx="4228190" cy="1151783"/>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0" name="Google Shape;370;p62"/>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71" name="Google Shape;371;p62"/>
          <p:cNvSpPr txBox="1"/>
          <p:nvPr>
            <p:ph idx="1" type="body"/>
          </p:nvPr>
        </p:nvSpPr>
        <p:spPr>
          <a:xfrm>
            <a:off x="445974" y="1518617"/>
            <a:ext cx="4228189" cy="3596822"/>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400"/>
              <a:buNone/>
              <a:defRPr sz="24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 name="Google Shape;372;p62"/>
          <p:cNvSpPr txBox="1"/>
          <p:nvPr>
            <p:ph idx="2" type="body"/>
          </p:nvPr>
        </p:nvSpPr>
        <p:spPr>
          <a:xfrm>
            <a:off x="8278463" y="1355033"/>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 name="Google Shape;373;p62"/>
          <p:cNvSpPr txBox="1"/>
          <p:nvPr>
            <p:ph idx="3" type="body"/>
          </p:nvPr>
        </p:nvSpPr>
        <p:spPr>
          <a:xfrm>
            <a:off x="8265199" y="562429"/>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30F298"/>
              </a:buClr>
              <a:buSzPts val="6000"/>
              <a:buNone/>
              <a:defRPr b="1" i="0" sz="6000">
                <a:solidFill>
                  <a:srgbClr val="30F29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 name="Google Shape;374;p62"/>
          <p:cNvSpPr txBox="1"/>
          <p:nvPr>
            <p:ph idx="4" type="body"/>
          </p:nvPr>
        </p:nvSpPr>
        <p:spPr>
          <a:xfrm>
            <a:off x="5049034" y="1355033"/>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 name="Google Shape;375;p62"/>
          <p:cNvSpPr txBox="1"/>
          <p:nvPr>
            <p:ph idx="5" type="body"/>
          </p:nvPr>
        </p:nvSpPr>
        <p:spPr>
          <a:xfrm>
            <a:off x="5035771" y="562429"/>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30F298"/>
              </a:buClr>
              <a:buSzPts val="6000"/>
              <a:buNone/>
              <a:defRPr b="1" i="0" sz="6000">
                <a:solidFill>
                  <a:srgbClr val="30F29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 name="Google Shape;376;p62"/>
          <p:cNvSpPr txBox="1"/>
          <p:nvPr>
            <p:ph idx="6" type="body"/>
          </p:nvPr>
        </p:nvSpPr>
        <p:spPr>
          <a:xfrm>
            <a:off x="8278463" y="3804320"/>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 name="Google Shape;377;p62"/>
          <p:cNvSpPr txBox="1"/>
          <p:nvPr>
            <p:ph idx="7" type="body"/>
          </p:nvPr>
        </p:nvSpPr>
        <p:spPr>
          <a:xfrm>
            <a:off x="8265199" y="3011716"/>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30F298"/>
              </a:buClr>
              <a:buSzPts val="6000"/>
              <a:buNone/>
              <a:defRPr b="1" i="0" sz="6000">
                <a:solidFill>
                  <a:srgbClr val="30F29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8" name="Google Shape;378;p62"/>
          <p:cNvSpPr txBox="1"/>
          <p:nvPr>
            <p:ph idx="8" type="body"/>
          </p:nvPr>
        </p:nvSpPr>
        <p:spPr>
          <a:xfrm>
            <a:off x="5049034" y="3804320"/>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 name="Google Shape;379;p62"/>
          <p:cNvSpPr txBox="1"/>
          <p:nvPr>
            <p:ph idx="9" type="body"/>
          </p:nvPr>
        </p:nvSpPr>
        <p:spPr>
          <a:xfrm>
            <a:off x="5035771" y="3011716"/>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30F298"/>
              </a:buClr>
              <a:buSzPts val="6000"/>
              <a:buNone/>
              <a:defRPr b="1" i="0" sz="6000">
                <a:solidFill>
                  <a:srgbClr val="30F29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80" name="Google Shape;380;p62"/>
          <p:cNvCxnSpPr/>
          <p:nvPr/>
        </p:nvCxnSpPr>
        <p:spPr>
          <a:xfrm>
            <a:off x="445975" y="1397000"/>
            <a:ext cx="4268093"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Page 5">
  <p:cSld name="Stats Page 5">
    <p:spTree>
      <p:nvGrpSpPr>
        <p:cNvPr id="381" name="Shape 381"/>
        <p:cNvGrpSpPr/>
        <p:nvPr/>
      </p:nvGrpSpPr>
      <p:grpSpPr>
        <a:xfrm>
          <a:off x="0" y="0"/>
          <a:ext cx="0" cy="0"/>
          <a:chOff x="0" y="0"/>
          <a:chExt cx="0" cy="0"/>
        </a:xfrm>
      </p:grpSpPr>
      <p:sp>
        <p:nvSpPr>
          <p:cNvPr id="382" name="Google Shape;382;p63"/>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83" name="Google Shape;383;p63"/>
          <p:cNvSpPr txBox="1"/>
          <p:nvPr>
            <p:ph idx="1" type="body"/>
          </p:nvPr>
        </p:nvSpPr>
        <p:spPr>
          <a:xfrm>
            <a:off x="8265199" y="562429"/>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FFC628"/>
              </a:buClr>
              <a:buSzPts val="6000"/>
              <a:buNone/>
              <a:defRPr b="1" i="0" sz="6000">
                <a:solidFill>
                  <a:srgbClr val="FFC62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4" name="Google Shape;384;p63"/>
          <p:cNvSpPr txBox="1"/>
          <p:nvPr>
            <p:ph idx="2" type="body"/>
          </p:nvPr>
        </p:nvSpPr>
        <p:spPr>
          <a:xfrm>
            <a:off x="5035771" y="562429"/>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FFC628"/>
              </a:buClr>
              <a:buSzPts val="6000"/>
              <a:buNone/>
              <a:defRPr b="1" i="0" sz="6000">
                <a:solidFill>
                  <a:srgbClr val="FFC62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5" name="Google Shape;385;p63"/>
          <p:cNvSpPr txBox="1"/>
          <p:nvPr>
            <p:ph idx="3" type="body"/>
          </p:nvPr>
        </p:nvSpPr>
        <p:spPr>
          <a:xfrm>
            <a:off x="8265199" y="3011716"/>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FFC628"/>
              </a:buClr>
              <a:buSzPts val="6000"/>
              <a:buNone/>
              <a:defRPr b="1" i="0" sz="6000">
                <a:solidFill>
                  <a:srgbClr val="FFC62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 name="Google Shape;386;p63"/>
          <p:cNvSpPr txBox="1"/>
          <p:nvPr>
            <p:ph idx="4" type="body"/>
          </p:nvPr>
        </p:nvSpPr>
        <p:spPr>
          <a:xfrm>
            <a:off x="5035771" y="3011716"/>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FFC628"/>
              </a:buClr>
              <a:buSzPts val="6000"/>
              <a:buNone/>
              <a:defRPr b="1" i="0" sz="6000">
                <a:solidFill>
                  <a:srgbClr val="FFC628"/>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87" name="Google Shape;387;p63"/>
          <p:cNvCxnSpPr/>
          <p:nvPr/>
        </p:nvCxnSpPr>
        <p:spPr>
          <a:xfrm>
            <a:off x="445975" y="1397000"/>
            <a:ext cx="4268093" cy="0"/>
          </a:xfrm>
          <a:prstGeom prst="straightConnector1">
            <a:avLst/>
          </a:prstGeom>
          <a:noFill/>
          <a:ln cap="flat" cmpd="sng" w="9525">
            <a:solidFill>
              <a:srgbClr val="BCBEC0"/>
            </a:solidFill>
            <a:prstDash val="solid"/>
            <a:round/>
            <a:headEnd len="sm" w="sm" type="none"/>
            <a:tailEnd len="sm" w="sm" type="none"/>
          </a:ln>
        </p:spPr>
      </p:cxnSp>
      <p:sp>
        <p:nvSpPr>
          <p:cNvPr id="388" name="Google Shape;388;p63"/>
          <p:cNvSpPr txBox="1"/>
          <p:nvPr>
            <p:ph type="title"/>
          </p:nvPr>
        </p:nvSpPr>
        <p:spPr>
          <a:xfrm>
            <a:off x="445976" y="203249"/>
            <a:ext cx="4228190" cy="1151783"/>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9" name="Google Shape;389;p63"/>
          <p:cNvSpPr txBox="1"/>
          <p:nvPr>
            <p:ph idx="5" type="body"/>
          </p:nvPr>
        </p:nvSpPr>
        <p:spPr>
          <a:xfrm>
            <a:off x="445974" y="1518617"/>
            <a:ext cx="4228189" cy="3596822"/>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400"/>
              <a:buNone/>
              <a:defRPr sz="24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 name="Google Shape;390;p63"/>
          <p:cNvSpPr txBox="1"/>
          <p:nvPr>
            <p:ph idx="6" type="body"/>
          </p:nvPr>
        </p:nvSpPr>
        <p:spPr>
          <a:xfrm>
            <a:off x="8278463" y="1355033"/>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 name="Google Shape;391;p63"/>
          <p:cNvSpPr txBox="1"/>
          <p:nvPr>
            <p:ph idx="7" type="body"/>
          </p:nvPr>
        </p:nvSpPr>
        <p:spPr>
          <a:xfrm>
            <a:off x="5049034" y="1355033"/>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 name="Google Shape;392;p63"/>
          <p:cNvSpPr txBox="1"/>
          <p:nvPr>
            <p:ph idx="8" type="body"/>
          </p:nvPr>
        </p:nvSpPr>
        <p:spPr>
          <a:xfrm>
            <a:off x="8278463" y="3804320"/>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 name="Google Shape;393;p63"/>
          <p:cNvSpPr txBox="1"/>
          <p:nvPr>
            <p:ph idx="9" type="body"/>
          </p:nvPr>
        </p:nvSpPr>
        <p:spPr>
          <a:xfrm>
            <a:off x="5049034" y="3804320"/>
            <a:ext cx="286782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200"/>
              <a:buNone/>
              <a:defRPr sz="12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1">
  <p:cSld name="Info slide 1">
    <p:spTree>
      <p:nvGrpSpPr>
        <p:cNvPr id="394" name="Shape 394"/>
        <p:cNvGrpSpPr/>
        <p:nvPr/>
      </p:nvGrpSpPr>
      <p:grpSpPr>
        <a:xfrm>
          <a:off x="0" y="0"/>
          <a:ext cx="0" cy="0"/>
          <a:chOff x="0" y="0"/>
          <a:chExt cx="0" cy="0"/>
        </a:xfrm>
      </p:grpSpPr>
      <p:sp>
        <p:nvSpPr>
          <p:cNvPr id="395" name="Google Shape;395;p64"/>
          <p:cNvSpPr txBox="1"/>
          <p:nvPr>
            <p:ph type="title"/>
          </p:nvPr>
        </p:nvSpPr>
        <p:spPr>
          <a:xfrm>
            <a:off x="603250" y="97198"/>
            <a:ext cx="10699750" cy="760053"/>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Arial"/>
              <a:buNone/>
              <a:defRPr b="0"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6" name="Google Shape;396;p64"/>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397" name="Google Shape;397;p64"/>
          <p:cNvCxnSpPr/>
          <p:nvPr/>
        </p:nvCxnSpPr>
        <p:spPr>
          <a:xfrm>
            <a:off x="445975" y="870489"/>
            <a:ext cx="11231830" cy="0"/>
          </a:xfrm>
          <a:prstGeom prst="straightConnector1">
            <a:avLst/>
          </a:prstGeom>
          <a:noFill/>
          <a:ln cap="flat" cmpd="sng" w="9525">
            <a:solidFill>
              <a:srgbClr val="BCBEC0"/>
            </a:solidFill>
            <a:prstDash val="solid"/>
            <a:round/>
            <a:headEnd len="sm" w="sm" type="none"/>
            <a:tailEnd len="sm" w="sm" type="none"/>
          </a:ln>
        </p:spPr>
      </p:cxnSp>
      <p:sp>
        <p:nvSpPr>
          <p:cNvPr id="398" name="Google Shape;398;p64"/>
          <p:cNvSpPr txBox="1"/>
          <p:nvPr>
            <p:ph idx="1" type="body"/>
          </p:nvPr>
        </p:nvSpPr>
        <p:spPr>
          <a:xfrm>
            <a:off x="608017" y="2193949"/>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 name="Google Shape;399;p64"/>
          <p:cNvSpPr txBox="1"/>
          <p:nvPr>
            <p:ph idx="2" type="body"/>
          </p:nvPr>
        </p:nvSpPr>
        <p:spPr>
          <a:xfrm>
            <a:off x="608017" y="1401346"/>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0" name="Google Shape;400;p64"/>
          <p:cNvSpPr txBox="1"/>
          <p:nvPr>
            <p:ph idx="3" type="body"/>
          </p:nvPr>
        </p:nvSpPr>
        <p:spPr>
          <a:xfrm>
            <a:off x="4579654" y="2193949"/>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 name="Google Shape;401;p64"/>
          <p:cNvSpPr txBox="1"/>
          <p:nvPr>
            <p:ph idx="4" type="body"/>
          </p:nvPr>
        </p:nvSpPr>
        <p:spPr>
          <a:xfrm>
            <a:off x="4579654" y="1401346"/>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2" name="Google Shape;402;p64"/>
          <p:cNvSpPr txBox="1"/>
          <p:nvPr>
            <p:ph idx="5" type="body"/>
          </p:nvPr>
        </p:nvSpPr>
        <p:spPr>
          <a:xfrm>
            <a:off x="8406891" y="2193949"/>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 name="Google Shape;403;p64"/>
          <p:cNvSpPr txBox="1"/>
          <p:nvPr>
            <p:ph idx="6" type="body"/>
          </p:nvPr>
        </p:nvSpPr>
        <p:spPr>
          <a:xfrm>
            <a:off x="8406891" y="1401346"/>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 name="Google Shape;404;p64"/>
          <p:cNvSpPr txBox="1"/>
          <p:nvPr>
            <p:ph idx="7" type="body"/>
          </p:nvPr>
        </p:nvSpPr>
        <p:spPr>
          <a:xfrm>
            <a:off x="608017" y="4634165"/>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 name="Google Shape;405;p64"/>
          <p:cNvSpPr txBox="1"/>
          <p:nvPr>
            <p:ph idx="8" type="body"/>
          </p:nvPr>
        </p:nvSpPr>
        <p:spPr>
          <a:xfrm>
            <a:off x="608017" y="3841561"/>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 name="Google Shape;406;p64"/>
          <p:cNvSpPr txBox="1"/>
          <p:nvPr>
            <p:ph idx="9" type="body"/>
          </p:nvPr>
        </p:nvSpPr>
        <p:spPr>
          <a:xfrm>
            <a:off x="4579654" y="4634165"/>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 name="Google Shape;407;p64"/>
          <p:cNvSpPr txBox="1"/>
          <p:nvPr>
            <p:ph idx="13" type="body"/>
          </p:nvPr>
        </p:nvSpPr>
        <p:spPr>
          <a:xfrm>
            <a:off x="4579654" y="3841561"/>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 name="Google Shape;408;p64"/>
          <p:cNvSpPr txBox="1"/>
          <p:nvPr>
            <p:ph idx="14" type="body"/>
          </p:nvPr>
        </p:nvSpPr>
        <p:spPr>
          <a:xfrm>
            <a:off x="8406891" y="4634165"/>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 name="Google Shape;409;p64"/>
          <p:cNvSpPr txBox="1"/>
          <p:nvPr>
            <p:ph idx="15" type="body"/>
          </p:nvPr>
        </p:nvSpPr>
        <p:spPr>
          <a:xfrm>
            <a:off x="8406891" y="3841561"/>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2">
  <p:cSld name="Info slide 2">
    <p:spTree>
      <p:nvGrpSpPr>
        <p:cNvPr id="410" name="Shape 410"/>
        <p:cNvGrpSpPr/>
        <p:nvPr/>
      </p:nvGrpSpPr>
      <p:grpSpPr>
        <a:xfrm>
          <a:off x="0" y="0"/>
          <a:ext cx="0" cy="0"/>
          <a:chOff x="0" y="0"/>
          <a:chExt cx="0" cy="0"/>
        </a:xfrm>
      </p:grpSpPr>
      <p:sp>
        <p:nvSpPr>
          <p:cNvPr id="411" name="Google Shape;411;p65"/>
          <p:cNvSpPr txBox="1"/>
          <p:nvPr>
            <p:ph type="title"/>
          </p:nvPr>
        </p:nvSpPr>
        <p:spPr>
          <a:xfrm>
            <a:off x="603250" y="95251"/>
            <a:ext cx="1069975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200"/>
              <a:buFont typeface="DM Sans"/>
              <a:buNone/>
              <a:defRPr b="1" i="0" sz="32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2" name="Google Shape;412;p65"/>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413" name="Google Shape;413;p65"/>
          <p:cNvCxnSpPr/>
          <p:nvPr/>
        </p:nvCxnSpPr>
        <p:spPr>
          <a:xfrm>
            <a:off x="445975" y="857250"/>
            <a:ext cx="11231830" cy="0"/>
          </a:xfrm>
          <a:prstGeom prst="straightConnector1">
            <a:avLst/>
          </a:prstGeom>
          <a:noFill/>
          <a:ln cap="flat" cmpd="sng" w="9525">
            <a:solidFill>
              <a:srgbClr val="BCBEC0"/>
            </a:solidFill>
            <a:prstDash val="solid"/>
            <a:round/>
            <a:headEnd len="sm" w="sm" type="none"/>
            <a:tailEnd len="sm" w="sm" type="none"/>
          </a:ln>
        </p:spPr>
      </p:cxnSp>
      <p:sp>
        <p:nvSpPr>
          <p:cNvPr id="414" name="Google Shape;414;p65"/>
          <p:cNvSpPr txBox="1"/>
          <p:nvPr>
            <p:ph idx="1" type="body"/>
          </p:nvPr>
        </p:nvSpPr>
        <p:spPr>
          <a:xfrm>
            <a:off x="611040" y="2193949"/>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 name="Google Shape;415;p65"/>
          <p:cNvSpPr txBox="1"/>
          <p:nvPr>
            <p:ph idx="2" type="body"/>
          </p:nvPr>
        </p:nvSpPr>
        <p:spPr>
          <a:xfrm>
            <a:off x="611040" y="1401346"/>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 name="Google Shape;416;p65"/>
          <p:cNvSpPr txBox="1"/>
          <p:nvPr>
            <p:ph idx="3" type="body"/>
          </p:nvPr>
        </p:nvSpPr>
        <p:spPr>
          <a:xfrm>
            <a:off x="4582677" y="2193949"/>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 name="Google Shape;417;p65"/>
          <p:cNvSpPr txBox="1"/>
          <p:nvPr>
            <p:ph idx="4" type="body"/>
          </p:nvPr>
        </p:nvSpPr>
        <p:spPr>
          <a:xfrm>
            <a:off x="4582677" y="1401346"/>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 name="Google Shape;418;p65"/>
          <p:cNvSpPr txBox="1"/>
          <p:nvPr>
            <p:ph idx="5" type="body"/>
          </p:nvPr>
        </p:nvSpPr>
        <p:spPr>
          <a:xfrm>
            <a:off x="8409915" y="2193949"/>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9" name="Google Shape;419;p65"/>
          <p:cNvSpPr txBox="1"/>
          <p:nvPr>
            <p:ph idx="6" type="body"/>
          </p:nvPr>
        </p:nvSpPr>
        <p:spPr>
          <a:xfrm>
            <a:off x="8409914" y="1401346"/>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0" name="Google Shape;420;p65"/>
          <p:cNvSpPr txBox="1"/>
          <p:nvPr>
            <p:ph idx="7" type="body"/>
          </p:nvPr>
        </p:nvSpPr>
        <p:spPr>
          <a:xfrm>
            <a:off x="611040" y="4634165"/>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1" name="Google Shape;421;p65"/>
          <p:cNvSpPr txBox="1"/>
          <p:nvPr>
            <p:ph idx="8" type="body"/>
          </p:nvPr>
        </p:nvSpPr>
        <p:spPr>
          <a:xfrm>
            <a:off x="611040" y="3841561"/>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2" name="Google Shape;422;p65"/>
          <p:cNvSpPr txBox="1"/>
          <p:nvPr>
            <p:ph idx="9" type="body"/>
          </p:nvPr>
        </p:nvSpPr>
        <p:spPr>
          <a:xfrm>
            <a:off x="4582677" y="4634165"/>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3" name="Google Shape;423;p65"/>
          <p:cNvSpPr txBox="1"/>
          <p:nvPr>
            <p:ph idx="13" type="body"/>
          </p:nvPr>
        </p:nvSpPr>
        <p:spPr>
          <a:xfrm>
            <a:off x="4582677" y="3841561"/>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 name="Google Shape;424;p65"/>
          <p:cNvSpPr txBox="1"/>
          <p:nvPr>
            <p:ph idx="14" type="body"/>
          </p:nvPr>
        </p:nvSpPr>
        <p:spPr>
          <a:xfrm>
            <a:off x="8409915" y="4634165"/>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5" name="Google Shape;425;p65"/>
          <p:cNvSpPr txBox="1"/>
          <p:nvPr>
            <p:ph idx="15" type="body"/>
          </p:nvPr>
        </p:nvSpPr>
        <p:spPr>
          <a:xfrm>
            <a:off x="8409914" y="3841561"/>
            <a:ext cx="2867823" cy="792604"/>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0"/>
              </a:spcBef>
              <a:spcAft>
                <a:spcPts val="0"/>
              </a:spcAft>
              <a:buClr>
                <a:srgbClr val="0563B5"/>
              </a:buClr>
              <a:buSzPts val="2667"/>
              <a:buNone/>
              <a:defRPr b="1" i="0" sz="2667">
                <a:solidFill>
                  <a:srgbClr val="0563B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nfo slide 2">
  <p:cSld name="1_Info slide 2">
    <p:spTree>
      <p:nvGrpSpPr>
        <p:cNvPr id="426" name="Shape 426"/>
        <p:cNvGrpSpPr/>
        <p:nvPr/>
      </p:nvGrpSpPr>
      <p:grpSpPr>
        <a:xfrm>
          <a:off x="0" y="0"/>
          <a:ext cx="0" cy="0"/>
          <a:chOff x="0" y="0"/>
          <a:chExt cx="0" cy="0"/>
        </a:xfrm>
      </p:grpSpPr>
      <p:sp>
        <p:nvSpPr>
          <p:cNvPr id="427" name="Google Shape;427;p66"/>
          <p:cNvSpPr txBox="1"/>
          <p:nvPr>
            <p:ph type="title"/>
          </p:nvPr>
        </p:nvSpPr>
        <p:spPr>
          <a:xfrm>
            <a:off x="444500" y="95251"/>
            <a:ext cx="1069975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200"/>
              <a:buFont typeface="DM Sans"/>
              <a:buNone/>
              <a:defRPr b="1" i="0" sz="32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8" name="Google Shape;428;p66"/>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29" name="Google Shape;429;p66"/>
          <p:cNvSpPr txBox="1"/>
          <p:nvPr>
            <p:ph idx="1" type="body"/>
          </p:nvPr>
        </p:nvSpPr>
        <p:spPr>
          <a:xfrm>
            <a:off x="611582" y="2193949"/>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0" name="Google Shape;430;p66"/>
          <p:cNvSpPr txBox="1"/>
          <p:nvPr>
            <p:ph idx="2" type="body"/>
          </p:nvPr>
        </p:nvSpPr>
        <p:spPr>
          <a:xfrm>
            <a:off x="611582" y="1401346"/>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1" name="Google Shape;431;p66"/>
          <p:cNvSpPr txBox="1"/>
          <p:nvPr>
            <p:ph idx="3" type="body"/>
          </p:nvPr>
        </p:nvSpPr>
        <p:spPr>
          <a:xfrm>
            <a:off x="4583219" y="2193949"/>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2" name="Google Shape;432;p66"/>
          <p:cNvSpPr txBox="1"/>
          <p:nvPr>
            <p:ph idx="4" type="body"/>
          </p:nvPr>
        </p:nvSpPr>
        <p:spPr>
          <a:xfrm>
            <a:off x="4583219" y="1401346"/>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3" name="Google Shape;433;p66"/>
          <p:cNvSpPr txBox="1"/>
          <p:nvPr>
            <p:ph idx="5" type="body"/>
          </p:nvPr>
        </p:nvSpPr>
        <p:spPr>
          <a:xfrm>
            <a:off x="8410456" y="2193949"/>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4" name="Google Shape;434;p66"/>
          <p:cNvSpPr txBox="1"/>
          <p:nvPr>
            <p:ph idx="6" type="body"/>
          </p:nvPr>
        </p:nvSpPr>
        <p:spPr>
          <a:xfrm>
            <a:off x="8410456" y="1401346"/>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5" name="Google Shape;435;p66"/>
          <p:cNvSpPr txBox="1"/>
          <p:nvPr>
            <p:ph idx="7" type="body"/>
          </p:nvPr>
        </p:nvSpPr>
        <p:spPr>
          <a:xfrm>
            <a:off x="611582" y="4634165"/>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6" name="Google Shape;436;p66"/>
          <p:cNvSpPr txBox="1"/>
          <p:nvPr>
            <p:ph idx="8" type="body"/>
          </p:nvPr>
        </p:nvSpPr>
        <p:spPr>
          <a:xfrm>
            <a:off x="611582" y="3841561"/>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7" name="Google Shape;437;p66"/>
          <p:cNvSpPr txBox="1"/>
          <p:nvPr>
            <p:ph idx="9" type="body"/>
          </p:nvPr>
        </p:nvSpPr>
        <p:spPr>
          <a:xfrm>
            <a:off x="4583219" y="4634165"/>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8" name="Google Shape;438;p66"/>
          <p:cNvSpPr txBox="1"/>
          <p:nvPr>
            <p:ph idx="13" type="body"/>
          </p:nvPr>
        </p:nvSpPr>
        <p:spPr>
          <a:xfrm>
            <a:off x="4583219" y="3841561"/>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9" name="Google Shape;439;p66"/>
          <p:cNvSpPr txBox="1"/>
          <p:nvPr>
            <p:ph idx="14" type="body"/>
          </p:nvPr>
        </p:nvSpPr>
        <p:spPr>
          <a:xfrm>
            <a:off x="8410456" y="4634165"/>
            <a:ext cx="2881086"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0" name="Google Shape;440;p66"/>
          <p:cNvSpPr txBox="1"/>
          <p:nvPr>
            <p:ph idx="15" type="body"/>
          </p:nvPr>
        </p:nvSpPr>
        <p:spPr>
          <a:xfrm>
            <a:off x="8410456" y="3841561"/>
            <a:ext cx="2867823"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41" name="Google Shape;441;p66"/>
          <p:cNvCxnSpPr/>
          <p:nvPr/>
        </p:nvCxnSpPr>
        <p:spPr>
          <a:xfrm>
            <a:off x="445975" y="857573"/>
            <a:ext cx="11231830"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Split 1">
  <p:cSld name="Info Slide Split 1">
    <p:spTree>
      <p:nvGrpSpPr>
        <p:cNvPr id="442" name="Shape 442"/>
        <p:cNvGrpSpPr/>
        <p:nvPr/>
      </p:nvGrpSpPr>
      <p:grpSpPr>
        <a:xfrm>
          <a:off x="0" y="0"/>
          <a:ext cx="0" cy="0"/>
          <a:chOff x="0" y="0"/>
          <a:chExt cx="0" cy="0"/>
        </a:xfrm>
      </p:grpSpPr>
      <p:sp>
        <p:nvSpPr>
          <p:cNvPr id="443" name="Google Shape;443;p67"/>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4" name="Google Shape;444;p67"/>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445" name="Google Shape;445;p67"/>
          <p:cNvCxnSpPr/>
          <p:nvPr/>
        </p:nvCxnSpPr>
        <p:spPr>
          <a:xfrm>
            <a:off x="445975" y="852136"/>
            <a:ext cx="11231830" cy="0"/>
          </a:xfrm>
          <a:prstGeom prst="straightConnector1">
            <a:avLst/>
          </a:prstGeom>
          <a:noFill/>
          <a:ln cap="flat" cmpd="sng" w="9525">
            <a:solidFill>
              <a:srgbClr val="BCBEC0"/>
            </a:solidFill>
            <a:prstDash val="solid"/>
            <a:round/>
            <a:headEnd len="sm" w="sm" type="none"/>
            <a:tailEnd len="sm" w="sm" type="none"/>
          </a:ln>
        </p:spPr>
      </p:cxnSp>
      <p:sp>
        <p:nvSpPr>
          <p:cNvPr id="446" name="Google Shape;446;p67"/>
          <p:cNvSpPr txBox="1"/>
          <p:nvPr>
            <p:ph idx="1" type="body"/>
          </p:nvPr>
        </p:nvSpPr>
        <p:spPr>
          <a:xfrm>
            <a:off x="603250" y="2189604"/>
            <a:ext cx="3163764"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7" name="Google Shape;447;p67"/>
          <p:cNvSpPr txBox="1"/>
          <p:nvPr>
            <p:ph idx="2" type="body"/>
          </p:nvPr>
        </p:nvSpPr>
        <p:spPr>
          <a:xfrm>
            <a:off x="603250" y="1397001"/>
            <a:ext cx="3163765"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8" name="Google Shape;448;p67"/>
          <p:cNvSpPr txBox="1"/>
          <p:nvPr>
            <p:ph idx="3" type="body"/>
          </p:nvPr>
        </p:nvSpPr>
        <p:spPr>
          <a:xfrm>
            <a:off x="4426914" y="2189847"/>
            <a:ext cx="316376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9" name="Google Shape;449;p67"/>
          <p:cNvSpPr txBox="1"/>
          <p:nvPr>
            <p:ph idx="4" type="body"/>
          </p:nvPr>
        </p:nvSpPr>
        <p:spPr>
          <a:xfrm>
            <a:off x="4426915" y="1397244"/>
            <a:ext cx="3163765"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 name="Google Shape;450;p67"/>
          <p:cNvSpPr txBox="1"/>
          <p:nvPr>
            <p:ph idx="5" type="body"/>
          </p:nvPr>
        </p:nvSpPr>
        <p:spPr>
          <a:xfrm>
            <a:off x="8250582" y="2189604"/>
            <a:ext cx="3032629"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1" name="Google Shape;451;p67"/>
          <p:cNvSpPr txBox="1"/>
          <p:nvPr>
            <p:ph idx="6" type="body"/>
          </p:nvPr>
        </p:nvSpPr>
        <p:spPr>
          <a:xfrm>
            <a:off x="8250582" y="1397001"/>
            <a:ext cx="3019365"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rgbClr val="5C5F61"/>
              </a:buClr>
              <a:buSzPts val="2667"/>
              <a:buNone/>
              <a:defRPr b="1" i="0" sz="2667">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52" name="Google Shape;452;p67"/>
          <p:cNvCxnSpPr/>
          <p:nvPr/>
        </p:nvCxnSpPr>
        <p:spPr>
          <a:xfrm>
            <a:off x="445975" y="4174228"/>
            <a:ext cx="11231830" cy="0"/>
          </a:xfrm>
          <a:prstGeom prst="straightConnector1">
            <a:avLst/>
          </a:prstGeom>
          <a:noFill/>
          <a:ln cap="flat" cmpd="sng" w="9525">
            <a:solidFill>
              <a:srgbClr val="BCBEC0"/>
            </a:solidFill>
            <a:prstDash val="solid"/>
            <a:round/>
            <a:headEnd len="sm" w="sm" type="none"/>
            <a:tailEnd len="sm" w="sm" type="none"/>
          </a:ln>
        </p:spPr>
      </p:cxnSp>
      <p:sp>
        <p:nvSpPr>
          <p:cNvPr id="453" name="Google Shape;453;p67"/>
          <p:cNvSpPr txBox="1"/>
          <p:nvPr>
            <p:ph idx="7" type="body"/>
          </p:nvPr>
        </p:nvSpPr>
        <p:spPr>
          <a:xfrm>
            <a:off x="603250" y="4370669"/>
            <a:ext cx="10699750" cy="1557322"/>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600"/>
              <a:buNone/>
              <a:defRPr sz="16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lient Stories 1">
  <p:cSld name="6_Client Stories 1">
    <p:spTree>
      <p:nvGrpSpPr>
        <p:cNvPr id="85" name="Shape 85"/>
        <p:cNvGrpSpPr/>
        <p:nvPr/>
      </p:nvGrpSpPr>
      <p:grpSpPr>
        <a:xfrm>
          <a:off x="0" y="0"/>
          <a:ext cx="0" cy="0"/>
          <a:chOff x="0" y="0"/>
          <a:chExt cx="0" cy="0"/>
        </a:xfrm>
      </p:grpSpPr>
      <p:sp>
        <p:nvSpPr>
          <p:cNvPr id="86" name="Google Shape;86;p36"/>
          <p:cNvSpPr/>
          <p:nvPr/>
        </p:nvSpPr>
        <p:spPr>
          <a:xfrm>
            <a:off x="6096000" y="0"/>
            <a:ext cx="60960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7" name="Google Shape;87;p36"/>
          <p:cNvSpPr txBox="1"/>
          <p:nvPr>
            <p:ph type="title"/>
          </p:nvPr>
        </p:nvSpPr>
        <p:spPr>
          <a:xfrm>
            <a:off x="445975" y="367324"/>
            <a:ext cx="5245213" cy="16256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36"/>
          <p:cNvSpPr txBox="1"/>
          <p:nvPr>
            <p:ph idx="1" type="body"/>
          </p:nvPr>
        </p:nvSpPr>
        <p:spPr>
          <a:xfrm>
            <a:off x="6500813" y="367324"/>
            <a:ext cx="5245212" cy="5752489"/>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36"/>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0" name="Google Shape;90;p36"/>
          <p:cNvSpPr/>
          <p:nvPr>
            <p:ph idx="2" type="pic"/>
          </p:nvPr>
        </p:nvSpPr>
        <p:spPr>
          <a:xfrm>
            <a:off x="1" y="2266462"/>
            <a:ext cx="6096000" cy="4591539"/>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nfo Slide Split 1">
  <p:cSld name="1_Info Slide Split 1">
    <p:spTree>
      <p:nvGrpSpPr>
        <p:cNvPr id="454" name="Shape 454"/>
        <p:cNvGrpSpPr/>
        <p:nvPr/>
      </p:nvGrpSpPr>
      <p:grpSpPr>
        <a:xfrm>
          <a:off x="0" y="0"/>
          <a:ext cx="0" cy="0"/>
          <a:chOff x="0" y="0"/>
          <a:chExt cx="0" cy="0"/>
        </a:xfrm>
      </p:grpSpPr>
      <p:sp>
        <p:nvSpPr>
          <p:cNvPr id="455" name="Google Shape;455;p68"/>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456" name="Google Shape;456;p68"/>
          <p:cNvCxnSpPr/>
          <p:nvPr/>
        </p:nvCxnSpPr>
        <p:spPr>
          <a:xfrm>
            <a:off x="445975" y="852136"/>
            <a:ext cx="11231830" cy="0"/>
          </a:xfrm>
          <a:prstGeom prst="straightConnector1">
            <a:avLst/>
          </a:prstGeom>
          <a:noFill/>
          <a:ln cap="flat" cmpd="sng" w="9525">
            <a:solidFill>
              <a:srgbClr val="BCBEC0"/>
            </a:solidFill>
            <a:prstDash val="solid"/>
            <a:round/>
            <a:headEnd len="sm" w="sm" type="none"/>
            <a:tailEnd len="sm" w="sm" type="none"/>
          </a:ln>
        </p:spPr>
      </p:cxnSp>
      <p:sp>
        <p:nvSpPr>
          <p:cNvPr id="457" name="Google Shape;457;p68"/>
          <p:cNvSpPr txBox="1"/>
          <p:nvPr>
            <p:ph idx="1" type="body"/>
          </p:nvPr>
        </p:nvSpPr>
        <p:spPr>
          <a:xfrm>
            <a:off x="603250" y="1397001"/>
            <a:ext cx="3163759"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5"/>
              </a:buClr>
              <a:buSzPts val="2667"/>
              <a:buNone/>
              <a:defRPr b="1" i="0" sz="2667">
                <a:solidFill>
                  <a:schemeClr val="accent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8" name="Google Shape;458;p68"/>
          <p:cNvSpPr txBox="1"/>
          <p:nvPr>
            <p:ph idx="2" type="body"/>
          </p:nvPr>
        </p:nvSpPr>
        <p:spPr>
          <a:xfrm>
            <a:off x="4426909" y="1397001"/>
            <a:ext cx="3163759"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5"/>
              </a:buClr>
              <a:buSzPts val="2667"/>
              <a:buNone/>
              <a:defRPr b="1" i="0" sz="2667">
                <a:solidFill>
                  <a:schemeClr val="accent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 name="Google Shape;459;p68"/>
          <p:cNvSpPr txBox="1"/>
          <p:nvPr>
            <p:ph idx="3" type="body"/>
          </p:nvPr>
        </p:nvSpPr>
        <p:spPr>
          <a:xfrm>
            <a:off x="8245135" y="1397001"/>
            <a:ext cx="3032628"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5"/>
              </a:buClr>
              <a:buSzPts val="2667"/>
              <a:buNone/>
              <a:defRPr b="1" i="0" sz="2667">
                <a:solidFill>
                  <a:schemeClr val="accent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60" name="Google Shape;460;p68"/>
          <p:cNvCxnSpPr/>
          <p:nvPr/>
        </p:nvCxnSpPr>
        <p:spPr>
          <a:xfrm>
            <a:off x="445975" y="4174228"/>
            <a:ext cx="11231830" cy="0"/>
          </a:xfrm>
          <a:prstGeom prst="straightConnector1">
            <a:avLst/>
          </a:prstGeom>
          <a:noFill/>
          <a:ln cap="flat" cmpd="sng" w="9525">
            <a:solidFill>
              <a:srgbClr val="BCBEC0"/>
            </a:solidFill>
            <a:prstDash val="solid"/>
            <a:round/>
            <a:headEnd len="sm" w="sm" type="none"/>
            <a:tailEnd len="sm" w="sm" type="none"/>
          </a:ln>
        </p:spPr>
      </p:cxnSp>
      <p:sp>
        <p:nvSpPr>
          <p:cNvPr id="461" name="Google Shape;461;p68"/>
          <p:cNvSpPr txBox="1"/>
          <p:nvPr>
            <p:ph idx="4" type="body"/>
          </p:nvPr>
        </p:nvSpPr>
        <p:spPr>
          <a:xfrm>
            <a:off x="603250" y="4370669"/>
            <a:ext cx="10699750" cy="1557322"/>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600"/>
              <a:buNone/>
              <a:defRPr sz="16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2" name="Google Shape;462;p68"/>
          <p:cNvSpPr txBox="1"/>
          <p:nvPr>
            <p:ph idx="5" type="body"/>
          </p:nvPr>
        </p:nvSpPr>
        <p:spPr>
          <a:xfrm>
            <a:off x="603250" y="2189604"/>
            <a:ext cx="3163764"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3" name="Google Shape;463;p68"/>
          <p:cNvSpPr txBox="1"/>
          <p:nvPr>
            <p:ph idx="6" type="body"/>
          </p:nvPr>
        </p:nvSpPr>
        <p:spPr>
          <a:xfrm>
            <a:off x="4426914" y="2189847"/>
            <a:ext cx="316376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4" name="Google Shape;464;p68"/>
          <p:cNvSpPr txBox="1"/>
          <p:nvPr>
            <p:ph idx="7" type="body"/>
          </p:nvPr>
        </p:nvSpPr>
        <p:spPr>
          <a:xfrm>
            <a:off x="8250582" y="2189604"/>
            <a:ext cx="3032629"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5" name="Google Shape;465;p68"/>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Split 3">
  <p:cSld name="Info Slide Split 3">
    <p:spTree>
      <p:nvGrpSpPr>
        <p:cNvPr id="466" name="Shape 466"/>
        <p:cNvGrpSpPr/>
        <p:nvPr/>
      </p:nvGrpSpPr>
      <p:grpSpPr>
        <a:xfrm>
          <a:off x="0" y="0"/>
          <a:ext cx="0" cy="0"/>
          <a:chOff x="0" y="0"/>
          <a:chExt cx="0" cy="0"/>
        </a:xfrm>
      </p:grpSpPr>
      <p:sp>
        <p:nvSpPr>
          <p:cNvPr id="467" name="Google Shape;467;p69"/>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468" name="Google Shape;468;p69"/>
          <p:cNvCxnSpPr/>
          <p:nvPr/>
        </p:nvCxnSpPr>
        <p:spPr>
          <a:xfrm>
            <a:off x="445975" y="863594"/>
            <a:ext cx="11231830" cy="0"/>
          </a:xfrm>
          <a:prstGeom prst="straightConnector1">
            <a:avLst/>
          </a:prstGeom>
          <a:noFill/>
          <a:ln cap="flat" cmpd="sng" w="9525">
            <a:solidFill>
              <a:srgbClr val="BCBEC0"/>
            </a:solidFill>
            <a:prstDash val="solid"/>
            <a:round/>
            <a:headEnd len="sm" w="sm" type="none"/>
            <a:tailEnd len="sm" w="sm" type="none"/>
          </a:ln>
        </p:spPr>
      </p:cxnSp>
      <p:sp>
        <p:nvSpPr>
          <p:cNvPr id="469" name="Google Shape;469;p69"/>
          <p:cNvSpPr txBox="1"/>
          <p:nvPr>
            <p:ph idx="1" type="body"/>
          </p:nvPr>
        </p:nvSpPr>
        <p:spPr>
          <a:xfrm>
            <a:off x="603250" y="1397001"/>
            <a:ext cx="3163758"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0" name="Google Shape;470;p69"/>
          <p:cNvSpPr txBox="1"/>
          <p:nvPr>
            <p:ph idx="2" type="body"/>
          </p:nvPr>
        </p:nvSpPr>
        <p:spPr>
          <a:xfrm>
            <a:off x="4426913" y="1397001"/>
            <a:ext cx="3163764"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1" name="Google Shape;471;p69"/>
          <p:cNvSpPr txBox="1"/>
          <p:nvPr>
            <p:ph idx="3" type="body"/>
          </p:nvPr>
        </p:nvSpPr>
        <p:spPr>
          <a:xfrm>
            <a:off x="8250578" y="1397001"/>
            <a:ext cx="3019370" cy="792604"/>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0"/>
              </a:spcBef>
              <a:spcAft>
                <a:spcPts val="0"/>
              </a:spcAft>
              <a:buClr>
                <a:schemeClr val="accent4"/>
              </a:buClr>
              <a:buSzPts val="2667"/>
              <a:buNone/>
              <a:defRPr b="1" i="0" sz="2667">
                <a:solidFill>
                  <a:schemeClr val="accent4"/>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72" name="Google Shape;472;p69"/>
          <p:cNvCxnSpPr/>
          <p:nvPr/>
        </p:nvCxnSpPr>
        <p:spPr>
          <a:xfrm>
            <a:off x="445975" y="3784633"/>
            <a:ext cx="11231830" cy="0"/>
          </a:xfrm>
          <a:prstGeom prst="straightConnector1">
            <a:avLst/>
          </a:prstGeom>
          <a:noFill/>
          <a:ln cap="flat" cmpd="sng" w="9525">
            <a:solidFill>
              <a:srgbClr val="BCBEC0"/>
            </a:solidFill>
            <a:prstDash val="solid"/>
            <a:round/>
            <a:headEnd len="sm" w="sm" type="none"/>
            <a:tailEnd len="sm" w="sm" type="none"/>
          </a:ln>
        </p:spPr>
      </p:cxnSp>
      <p:sp>
        <p:nvSpPr>
          <p:cNvPr id="473" name="Google Shape;473;p69"/>
          <p:cNvSpPr txBox="1"/>
          <p:nvPr>
            <p:ph idx="4" type="body"/>
          </p:nvPr>
        </p:nvSpPr>
        <p:spPr>
          <a:xfrm>
            <a:off x="603250" y="4370669"/>
            <a:ext cx="10699750" cy="1557322"/>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1600"/>
              <a:buNone/>
              <a:defRPr sz="1600">
                <a:solidFill>
                  <a:srgbClr val="5C5F6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4" name="Google Shape;474;p69"/>
          <p:cNvSpPr txBox="1"/>
          <p:nvPr>
            <p:ph idx="5" type="body"/>
          </p:nvPr>
        </p:nvSpPr>
        <p:spPr>
          <a:xfrm>
            <a:off x="603250" y="2189604"/>
            <a:ext cx="3163764"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5" name="Google Shape;475;p69"/>
          <p:cNvSpPr txBox="1"/>
          <p:nvPr>
            <p:ph idx="6" type="body"/>
          </p:nvPr>
        </p:nvSpPr>
        <p:spPr>
          <a:xfrm>
            <a:off x="4426914" y="2189847"/>
            <a:ext cx="3163763"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6" name="Google Shape;476;p69"/>
          <p:cNvSpPr txBox="1"/>
          <p:nvPr>
            <p:ph idx="7" type="body"/>
          </p:nvPr>
        </p:nvSpPr>
        <p:spPr>
          <a:xfrm>
            <a:off x="8250582" y="2189604"/>
            <a:ext cx="3032629" cy="129382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400"/>
              <a:buNone/>
              <a:defRPr sz="14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7" name="Google Shape;477;p69"/>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lumns w/arrow 2">
  <p:cSld name="2_Two Columns w/arrow 2">
    <p:spTree>
      <p:nvGrpSpPr>
        <p:cNvPr id="478" name="Shape 478"/>
        <p:cNvGrpSpPr/>
        <p:nvPr/>
      </p:nvGrpSpPr>
      <p:grpSpPr>
        <a:xfrm>
          <a:off x="0" y="0"/>
          <a:ext cx="0" cy="0"/>
          <a:chOff x="0" y="0"/>
          <a:chExt cx="0" cy="0"/>
        </a:xfrm>
      </p:grpSpPr>
      <p:sp>
        <p:nvSpPr>
          <p:cNvPr id="479" name="Google Shape;479;p70"/>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80" name="Google Shape;480;p70"/>
          <p:cNvSpPr txBox="1"/>
          <p:nvPr>
            <p:ph idx="1" type="body"/>
          </p:nvPr>
        </p:nvSpPr>
        <p:spPr>
          <a:xfrm>
            <a:off x="1086337" y="1031631"/>
            <a:ext cx="10591468" cy="5259749"/>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81" name="Google Shape;481;p70"/>
          <p:cNvCxnSpPr/>
          <p:nvPr/>
        </p:nvCxnSpPr>
        <p:spPr>
          <a:xfrm>
            <a:off x="445975" y="857250"/>
            <a:ext cx="11231830" cy="0"/>
          </a:xfrm>
          <a:prstGeom prst="straightConnector1">
            <a:avLst/>
          </a:prstGeom>
          <a:noFill/>
          <a:ln cap="flat" cmpd="sng" w="9525">
            <a:solidFill>
              <a:srgbClr val="BCBEC0"/>
            </a:solidFill>
            <a:prstDash val="solid"/>
            <a:round/>
            <a:headEnd len="sm" w="sm" type="none"/>
            <a:tailEnd len="sm" w="sm" type="none"/>
          </a:ln>
        </p:spPr>
      </p:cxnSp>
      <p:grpSp>
        <p:nvGrpSpPr>
          <p:cNvPr id="482" name="Google Shape;482;p70"/>
          <p:cNvGrpSpPr/>
          <p:nvPr/>
        </p:nvGrpSpPr>
        <p:grpSpPr>
          <a:xfrm>
            <a:off x="481582" y="896740"/>
            <a:ext cx="430723" cy="760860"/>
            <a:chOff x="5962307" y="432768"/>
            <a:chExt cx="1057621" cy="1754327"/>
          </a:xfrm>
        </p:grpSpPr>
        <p:sp>
          <p:nvSpPr>
            <p:cNvPr id="483" name="Google Shape;483;p70"/>
            <p:cNvSpPr/>
            <p:nvPr/>
          </p:nvSpPr>
          <p:spPr>
            <a:xfrm rot="8100000">
              <a:off x="5871258" y="1536756"/>
              <a:ext cx="1230581" cy="25219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sp>
          <p:nvSpPr>
            <p:cNvPr id="484" name="Google Shape;484;p70"/>
            <p:cNvSpPr/>
            <p:nvPr/>
          </p:nvSpPr>
          <p:spPr>
            <a:xfrm rot="-8100000">
              <a:off x="5880397" y="830911"/>
              <a:ext cx="1230581" cy="25219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grpSp>
      <p:sp>
        <p:nvSpPr>
          <p:cNvPr id="485" name="Google Shape;485;p70"/>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wo Columns w/arrow 2">
  <p:cSld name="4_Two Columns w/arrow 2">
    <p:spTree>
      <p:nvGrpSpPr>
        <p:cNvPr id="486" name="Shape 486"/>
        <p:cNvGrpSpPr/>
        <p:nvPr/>
      </p:nvGrpSpPr>
      <p:grpSpPr>
        <a:xfrm>
          <a:off x="0" y="0"/>
          <a:ext cx="0" cy="0"/>
          <a:chOff x="0" y="0"/>
          <a:chExt cx="0" cy="0"/>
        </a:xfrm>
      </p:grpSpPr>
      <p:sp>
        <p:nvSpPr>
          <p:cNvPr id="487" name="Google Shape;487;p71"/>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88" name="Google Shape;488;p71"/>
          <p:cNvSpPr txBox="1"/>
          <p:nvPr>
            <p:ph idx="1" type="body"/>
          </p:nvPr>
        </p:nvSpPr>
        <p:spPr>
          <a:xfrm>
            <a:off x="1086337" y="1031631"/>
            <a:ext cx="10591468" cy="5259749"/>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89" name="Google Shape;489;p71"/>
          <p:cNvCxnSpPr/>
          <p:nvPr/>
        </p:nvCxnSpPr>
        <p:spPr>
          <a:xfrm>
            <a:off x="445975" y="857250"/>
            <a:ext cx="11231830" cy="0"/>
          </a:xfrm>
          <a:prstGeom prst="straightConnector1">
            <a:avLst/>
          </a:prstGeom>
          <a:noFill/>
          <a:ln cap="flat" cmpd="sng" w="9525">
            <a:solidFill>
              <a:srgbClr val="BCBEC0"/>
            </a:solidFill>
            <a:prstDash val="solid"/>
            <a:round/>
            <a:headEnd len="sm" w="sm" type="none"/>
            <a:tailEnd len="sm" w="sm" type="none"/>
          </a:ln>
        </p:spPr>
      </p:cxnSp>
      <p:grpSp>
        <p:nvGrpSpPr>
          <p:cNvPr id="490" name="Google Shape;490;p71"/>
          <p:cNvGrpSpPr/>
          <p:nvPr/>
        </p:nvGrpSpPr>
        <p:grpSpPr>
          <a:xfrm>
            <a:off x="481582" y="896740"/>
            <a:ext cx="430723" cy="760860"/>
            <a:chOff x="5962307" y="432768"/>
            <a:chExt cx="1057621" cy="1754327"/>
          </a:xfrm>
        </p:grpSpPr>
        <p:sp>
          <p:nvSpPr>
            <p:cNvPr id="491" name="Google Shape;491;p71"/>
            <p:cNvSpPr/>
            <p:nvPr/>
          </p:nvSpPr>
          <p:spPr>
            <a:xfrm rot="8100000">
              <a:off x="5871258" y="1536756"/>
              <a:ext cx="1230581" cy="252197"/>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sp>
          <p:nvSpPr>
            <p:cNvPr id="492" name="Google Shape;492;p71"/>
            <p:cNvSpPr/>
            <p:nvPr/>
          </p:nvSpPr>
          <p:spPr>
            <a:xfrm rot="-8100000">
              <a:off x="5880397" y="830911"/>
              <a:ext cx="1230581" cy="252197"/>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grpSp>
      <p:sp>
        <p:nvSpPr>
          <p:cNvPr id="493" name="Google Shape;493;p71"/>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rrow 1">
  <p:cSld name="Title Text Arrow 1">
    <p:spTree>
      <p:nvGrpSpPr>
        <p:cNvPr id="494" name="Shape 494"/>
        <p:cNvGrpSpPr/>
        <p:nvPr/>
      </p:nvGrpSpPr>
      <p:grpSpPr>
        <a:xfrm>
          <a:off x="0" y="0"/>
          <a:ext cx="0" cy="0"/>
          <a:chOff x="0" y="0"/>
          <a:chExt cx="0" cy="0"/>
        </a:xfrm>
      </p:grpSpPr>
      <p:sp>
        <p:nvSpPr>
          <p:cNvPr id="495" name="Google Shape;495;p72"/>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96" name="Google Shape;496;p72"/>
          <p:cNvSpPr txBox="1"/>
          <p:nvPr>
            <p:ph idx="1" type="body"/>
          </p:nvPr>
        </p:nvSpPr>
        <p:spPr>
          <a:xfrm>
            <a:off x="4868984" y="1672556"/>
            <a:ext cx="6434015" cy="4322886"/>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97" name="Google Shape;497;p72"/>
          <p:cNvCxnSpPr/>
          <p:nvPr/>
        </p:nvCxnSpPr>
        <p:spPr>
          <a:xfrm>
            <a:off x="445975" y="862557"/>
            <a:ext cx="11231830" cy="0"/>
          </a:xfrm>
          <a:prstGeom prst="straightConnector1">
            <a:avLst/>
          </a:prstGeom>
          <a:noFill/>
          <a:ln cap="flat" cmpd="sng" w="9525">
            <a:solidFill>
              <a:srgbClr val="BCBEC0"/>
            </a:solidFill>
            <a:prstDash val="solid"/>
            <a:round/>
            <a:headEnd len="sm" w="sm" type="none"/>
            <a:tailEnd len="sm" w="sm" type="none"/>
          </a:ln>
        </p:spPr>
      </p:cxnSp>
      <p:grpSp>
        <p:nvGrpSpPr>
          <p:cNvPr id="498" name="Google Shape;498;p72"/>
          <p:cNvGrpSpPr/>
          <p:nvPr/>
        </p:nvGrpSpPr>
        <p:grpSpPr>
          <a:xfrm>
            <a:off x="3422804" y="1672557"/>
            <a:ext cx="1129749" cy="1873970"/>
            <a:chOff x="5962307" y="432768"/>
            <a:chExt cx="1057621" cy="1754327"/>
          </a:xfrm>
        </p:grpSpPr>
        <p:sp>
          <p:nvSpPr>
            <p:cNvPr id="499" name="Google Shape;499;p72"/>
            <p:cNvSpPr/>
            <p:nvPr/>
          </p:nvSpPr>
          <p:spPr>
            <a:xfrm rot="8100000">
              <a:off x="5871258" y="1536756"/>
              <a:ext cx="1230581" cy="252197"/>
            </a:xfrm>
            <a:prstGeom prst="rect">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00" name="Google Shape;500;p72"/>
            <p:cNvSpPr/>
            <p:nvPr/>
          </p:nvSpPr>
          <p:spPr>
            <a:xfrm rot="-8100000">
              <a:off x="5880397" y="830911"/>
              <a:ext cx="1230581" cy="252197"/>
            </a:xfrm>
            <a:prstGeom prst="rect">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501" name="Google Shape;501;p72"/>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rrow 2">
  <p:cSld name="Title Text Arrow 2">
    <p:spTree>
      <p:nvGrpSpPr>
        <p:cNvPr id="502" name="Shape 502"/>
        <p:cNvGrpSpPr/>
        <p:nvPr/>
      </p:nvGrpSpPr>
      <p:grpSpPr>
        <a:xfrm>
          <a:off x="0" y="0"/>
          <a:ext cx="0" cy="0"/>
          <a:chOff x="0" y="0"/>
          <a:chExt cx="0" cy="0"/>
        </a:xfrm>
      </p:grpSpPr>
      <p:sp>
        <p:nvSpPr>
          <p:cNvPr id="503" name="Google Shape;503;p73"/>
          <p:cNvSpPr txBox="1"/>
          <p:nvPr>
            <p:ph idx="12" type="sldNum"/>
          </p:nvPr>
        </p:nvSpPr>
        <p:spPr>
          <a:xfrm>
            <a:off x="9526815" y="6349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504" name="Google Shape;504;p73"/>
          <p:cNvCxnSpPr/>
          <p:nvPr/>
        </p:nvCxnSpPr>
        <p:spPr>
          <a:xfrm>
            <a:off x="445975" y="857250"/>
            <a:ext cx="11231830" cy="0"/>
          </a:xfrm>
          <a:prstGeom prst="straightConnector1">
            <a:avLst/>
          </a:prstGeom>
          <a:noFill/>
          <a:ln cap="flat" cmpd="sng" w="9525">
            <a:solidFill>
              <a:srgbClr val="BCBEC0"/>
            </a:solidFill>
            <a:prstDash val="solid"/>
            <a:round/>
            <a:headEnd len="sm" w="sm" type="none"/>
            <a:tailEnd len="sm" w="sm" type="none"/>
          </a:ln>
        </p:spPr>
      </p:cxnSp>
      <p:grpSp>
        <p:nvGrpSpPr>
          <p:cNvPr id="505" name="Google Shape;505;p73"/>
          <p:cNvGrpSpPr/>
          <p:nvPr/>
        </p:nvGrpSpPr>
        <p:grpSpPr>
          <a:xfrm>
            <a:off x="3410804" y="1672557"/>
            <a:ext cx="1129749" cy="1873970"/>
            <a:chOff x="5962307" y="432768"/>
            <a:chExt cx="1057621" cy="1754327"/>
          </a:xfrm>
        </p:grpSpPr>
        <p:sp>
          <p:nvSpPr>
            <p:cNvPr id="506" name="Google Shape;506;p73"/>
            <p:cNvSpPr/>
            <p:nvPr/>
          </p:nvSpPr>
          <p:spPr>
            <a:xfrm rot="8100000">
              <a:off x="5871258" y="1536756"/>
              <a:ext cx="1230581" cy="252197"/>
            </a:xfrm>
            <a:prstGeom prst="rect">
              <a:avLst/>
            </a:prstGeom>
            <a:solidFill>
              <a:srgbClr val="30F2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07" name="Google Shape;507;p73"/>
            <p:cNvSpPr/>
            <p:nvPr/>
          </p:nvSpPr>
          <p:spPr>
            <a:xfrm rot="-8100000">
              <a:off x="5880397" y="830911"/>
              <a:ext cx="1230581" cy="252197"/>
            </a:xfrm>
            <a:prstGeom prst="rect">
              <a:avLst/>
            </a:prstGeom>
            <a:solidFill>
              <a:srgbClr val="30F2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508" name="Google Shape;508;p73"/>
          <p:cNvSpPr txBox="1"/>
          <p:nvPr>
            <p:ph idx="1" type="body"/>
          </p:nvPr>
        </p:nvSpPr>
        <p:spPr>
          <a:xfrm>
            <a:off x="4868984" y="1672556"/>
            <a:ext cx="6434015" cy="4322886"/>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9" name="Google Shape;509;p73"/>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Large Arrow 1">
  <p:cSld name="Title Text Large Arrow 1">
    <p:spTree>
      <p:nvGrpSpPr>
        <p:cNvPr id="510" name="Shape 510"/>
        <p:cNvGrpSpPr/>
        <p:nvPr/>
      </p:nvGrpSpPr>
      <p:grpSpPr>
        <a:xfrm>
          <a:off x="0" y="0"/>
          <a:ext cx="0" cy="0"/>
          <a:chOff x="0" y="0"/>
          <a:chExt cx="0" cy="0"/>
        </a:xfrm>
      </p:grpSpPr>
      <p:sp>
        <p:nvSpPr>
          <p:cNvPr id="511" name="Google Shape;511;p74"/>
          <p:cNvSpPr txBox="1"/>
          <p:nvPr>
            <p:ph type="title"/>
          </p:nvPr>
        </p:nvSpPr>
        <p:spPr>
          <a:xfrm>
            <a:off x="5449957" y="712305"/>
            <a:ext cx="5710412" cy="861391"/>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BCBEC0"/>
              </a:buClr>
              <a:buSzPts val="4000"/>
              <a:buFont typeface="DM Sans Medium"/>
              <a:buNone/>
              <a:defRPr b="1" sz="4000">
                <a:solidFill>
                  <a:srgbClr val="BCBEC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2" name="Google Shape;512;p74"/>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13" name="Google Shape;513;p74"/>
          <p:cNvSpPr txBox="1"/>
          <p:nvPr>
            <p:ph idx="1" type="body"/>
          </p:nvPr>
        </p:nvSpPr>
        <p:spPr>
          <a:xfrm>
            <a:off x="5449957" y="1573696"/>
            <a:ext cx="5710412" cy="4287842"/>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14" name="Google Shape;514;p74"/>
          <p:cNvGrpSpPr/>
          <p:nvPr/>
        </p:nvGrpSpPr>
        <p:grpSpPr>
          <a:xfrm>
            <a:off x="2918205" y="1674305"/>
            <a:ext cx="2061232" cy="3419066"/>
            <a:chOff x="5962307" y="432768"/>
            <a:chExt cx="1057621" cy="1754327"/>
          </a:xfrm>
        </p:grpSpPr>
        <p:sp>
          <p:nvSpPr>
            <p:cNvPr id="515" name="Google Shape;515;p74"/>
            <p:cNvSpPr/>
            <p:nvPr/>
          </p:nvSpPr>
          <p:spPr>
            <a:xfrm rot="8100000">
              <a:off x="5871258" y="1536756"/>
              <a:ext cx="1230581" cy="252197"/>
            </a:xfrm>
            <a:prstGeom prst="rect">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16" name="Google Shape;516;p74"/>
            <p:cNvSpPr/>
            <p:nvPr/>
          </p:nvSpPr>
          <p:spPr>
            <a:xfrm rot="-8100000">
              <a:off x="5880397" y="830911"/>
              <a:ext cx="1230581" cy="252197"/>
            </a:xfrm>
            <a:prstGeom prst="rect">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cxnSp>
        <p:nvCxnSpPr>
          <p:cNvPr id="517" name="Google Shape;517;p74"/>
          <p:cNvCxnSpPr/>
          <p:nvPr/>
        </p:nvCxnSpPr>
        <p:spPr>
          <a:xfrm>
            <a:off x="445975" y="6251307"/>
            <a:ext cx="11492025"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Text Large Arrow 2">
  <p:cSld name="4_Title Text Large Arrow 2">
    <p:spTree>
      <p:nvGrpSpPr>
        <p:cNvPr id="518" name="Shape 518"/>
        <p:cNvGrpSpPr/>
        <p:nvPr/>
      </p:nvGrpSpPr>
      <p:grpSpPr>
        <a:xfrm>
          <a:off x="0" y="0"/>
          <a:ext cx="0" cy="0"/>
          <a:chOff x="0" y="0"/>
          <a:chExt cx="0" cy="0"/>
        </a:xfrm>
      </p:grpSpPr>
      <p:sp>
        <p:nvSpPr>
          <p:cNvPr id="519" name="Google Shape;519;p75"/>
          <p:cNvSpPr txBox="1"/>
          <p:nvPr>
            <p:ph type="title"/>
          </p:nvPr>
        </p:nvSpPr>
        <p:spPr>
          <a:xfrm>
            <a:off x="570071" y="757007"/>
            <a:ext cx="8956743" cy="89164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dk1"/>
              </a:buClr>
              <a:buSzPts val="3600"/>
              <a:buFont typeface="DM Sans Medium"/>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0" name="Google Shape;520;p75"/>
          <p:cNvSpPr txBox="1"/>
          <p:nvPr>
            <p:ph idx="12" type="sldNum"/>
          </p:nvPr>
        </p:nvSpPr>
        <p:spPr>
          <a:xfrm>
            <a:off x="9526815" y="6389969"/>
            <a:ext cx="2411186" cy="33044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521" name="Google Shape;521;p75"/>
          <p:cNvCxnSpPr/>
          <p:nvPr/>
        </p:nvCxnSpPr>
        <p:spPr>
          <a:xfrm>
            <a:off x="445975" y="6251307"/>
            <a:ext cx="11492025" cy="0"/>
          </a:xfrm>
          <a:prstGeom prst="straightConnector1">
            <a:avLst/>
          </a:prstGeom>
          <a:noFill/>
          <a:ln cap="flat" cmpd="sng" w="9525">
            <a:solidFill>
              <a:srgbClr val="BCBEC0"/>
            </a:solidFill>
            <a:prstDash val="solid"/>
            <a:round/>
            <a:headEnd len="sm" w="sm" type="none"/>
            <a:tailEnd len="sm" w="sm" type="none"/>
          </a:ln>
        </p:spPr>
      </p:cxnSp>
      <p:grpSp>
        <p:nvGrpSpPr>
          <p:cNvPr id="522" name="Google Shape;522;p75"/>
          <p:cNvGrpSpPr/>
          <p:nvPr/>
        </p:nvGrpSpPr>
        <p:grpSpPr>
          <a:xfrm rot="10800000">
            <a:off x="9578507" y="1351876"/>
            <a:ext cx="2061232" cy="3419066"/>
            <a:chOff x="5962307" y="432768"/>
            <a:chExt cx="1057621" cy="1754327"/>
          </a:xfrm>
        </p:grpSpPr>
        <p:sp>
          <p:nvSpPr>
            <p:cNvPr id="523" name="Google Shape;523;p75"/>
            <p:cNvSpPr/>
            <p:nvPr/>
          </p:nvSpPr>
          <p:spPr>
            <a:xfrm rot="8100000">
              <a:off x="5871258" y="1536756"/>
              <a:ext cx="1230581" cy="252197"/>
            </a:xfrm>
            <a:prstGeom prst="rect">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sp>
          <p:nvSpPr>
            <p:cNvPr id="524" name="Google Shape;524;p75"/>
            <p:cNvSpPr/>
            <p:nvPr/>
          </p:nvSpPr>
          <p:spPr>
            <a:xfrm rot="-8100000">
              <a:off x="5880397" y="830911"/>
              <a:ext cx="1230581" cy="252197"/>
            </a:xfrm>
            <a:prstGeom prst="rect">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grpSp>
      <p:sp>
        <p:nvSpPr>
          <p:cNvPr id="525" name="Google Shape;525;p75"/>
          <p:cNvSpPr txBox="1"/>
          <p:nvPr>
            <p:ph idx="1" type="body"/>
          </p:nvPr>
        </p:nvSpPr>
        <p:spPr>
          <a:xfrm>
            <a:off x="570071" y="1730420"/>
            <a:ext cx="8956743" cy="4438416"/>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Large Arrow 3">
  <p:cSld name="Title Text Large Arrow 3">
    <p:spTree>
      <p:nvGrpSpPr>
        <p:cNvPr id="526" name="Shape 526"/>
        <p:cNvGrpSpPr/>
        <p:nvPr/>
      </p:nvGrpSpPr>
      <p:grpSpPr>
        <a:xfrm>
          <a:off x="0" y="0"/>
          <a:ext cx="0" cy="0"/>
          <a:chOff x="0" y="0"/>
          <a:chExt cx="0" cy="0"/>
        </a:xfrm>
      </p:grpSpPr>
      <p:sp>
        <p:nvSpPr>
          <p:cNvPr id="527" name="Google Shape;527;p77"/>
          <p:cNvSpPr txBox="1"/>
          <p:nvPr>
            <p:ph type="title"/>
          </p:nvPr>
        </p:nvSpPr>
        <p:spPr>
          <a:xfrm>
            <a:off x="5449956" y="712305"/>
            <a:ext cx="5710411" cy="861391"/>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FFC628"/>
              </a:buClr>
              <a:buSzPts val="3600"/>
              <a:buFont typeface="DM Sans Medium"/>
              <a:buNone/>
              <a:defRPr sz="3600">
                <a:solidFill>
                  <a:srgbClr val="FFC62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528" name="Google Shape;528;p77"/>
          <p:cNvGrpSpPr/>
          <p:nvPr/>
        </p:nvGrpSpPr>
        <p:grpSpPr>
          <a:xfrm>
            <a:off x="2918205" y="1674305"/>
            <a:ext cx="2061232" cy="3419066"/>
            <a:chOff x="5962307" y="432768"/>
            <a:chExt cx="1057621" cy="1754327"/>
          </a:xfrm>
        </p:grpSpPr>
        <p:sp>
          <p:nvSpPr>
            <p:cNvPr id="529" name="Google Shape;529;p77"/>
            <p:cNvSpPr/>
            <p:nvPr/>
          </p:nvSpPr>
          <p:spPr>
            <a:xfrm rot="8100000">
              <a:off x="5871258" y="1536756"/>
              <a:ext cx="1230581" cy="252197"/>
            </a:xfrm>
            <a:prstGeom prst="rect">
              <a:avLst/>
            </a:prstGeom>
            <a:solidFill>
              <a:srgbClr val="FFC62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30" name="Google Shape;530;p77"/>
            <p:cNvSpPr/>
            <p:nvPr/>
          </p:nvSpPr>
          <p:spPr>
            <a:xfrm rot="-8100000">
              <a:off x="5880397" y="830911"/>
              <a:ext cx="1230581" cy="252197"/>
            </a:xfrm>
            <a:prstGeom prst="rect">
              <a:avLst/>
            </a:prstGeom>
            <a:solidFill>
              <a:srgbClr val="FFC62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531" name="Google Shape;531;p77"/>
          <p:cNvSpPr txBox="1"/>
          <p:nvPr>
            <p:ph idx="12" type="sldNum"/>
          </p:nvPr>
        </p:nvSpPr>
        <p:spPr>
          <a:xfrm>
            <a:off x="9526815" y="6389969"/>
            <a:ext cx="2411186" cy="33044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532" name="Google Shape;532;p77"/>
          <p:cNvCxnSpPr/>
          <p:nvPr/>
        </p:nvCxnSpPr>
        <p:spPr>
          <a:xfrm>
            <a:off x="445975" y="6251307"/>
            <a:ext cx="11492025" cy="0"/>
          </a:xfrm>
          <a:prstGeom prst="straightConnector1">
            <a:avLst/>
          </a:prstGeom>
          <a:noFill/>
          <a:ln cap="flat" cmpd="sng" w="9525">
            <a:solidFill>
              <a:srgbClr val="BCBEC0"/>
            </a:solidFill>
            <a:prstDash val="solid"/>
            <a:round/>
            <a:headEnd len="sm" w="sm" type="none"/>
            <a:tailEnd len="sm" w="sm" type="none"/>
          </a:ln>
        </p:spPr>
      </p:cxnSp>
      <p:sp>
        <p:nvSpPr>
          <p:cNvPr id="533" name="Google Shape;533;p77"/>
          <p:cNvSpPr txBox="1"/>
          <p:nvPr>
            <p:ph idx="1" type="body"/>
          </p:nvPr>
        </p:nvSpPr>
        <p:spPr>
          <a:xfrm>
            <a:off x="5449957" y="1573696"/>
            <a:ext cx="5710412" cy="4287842"/>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Plus Column 1">
  <p:cSld name="Image Plus Column 1">
    <p:spTree>
      <p:nvGrpSpPr>
        <p:cNvPr id="534" name="Shape 534"/>
        <p:cNvGrpSpPr/>
        <p:nvPr/>
      </p:nvGrpSpPr>
      <p:grpSpPr>
        <a:xfrm>
          <a:off x="0" y="0"/>
          <a:ext cx="0" cy="0"/>
          <a:chOff x="0" y="0"/>
          <a:chExt cx="0" cy="0"/>
        </a:xfrm>
      </p:grpSpPr>
      <p:pic>
        <p:nvPicPr>
          <p:cNvPr id="535" name="Google Shape;535;p78"/>
          <p:cNvPicPr preferRelativeResize="0"/>
          <p:nvPr/>
        </p:nvPicPr>
        <p:blipFill rotWithShape="1">
          <a:blip r:embed="rId2">
            <a:alphaModFix/>
          </a:blip>
          <a:srcRect b="0" l="0" r="0" t="0"/>
          <a:stretch/>
        </p:blipFill>
        <p:spPr>
          <a:xfrm flipH="1">
            <a:off x="7599961" y="1"/>
            <a:ext cx="4592038" cy="6858000"/>
          </a:xfrm>
          <a:prstGeom prst="rect">
            <a:avLst/>
          </a:prstGeom>
          <a:noFill/>
          <a:ln>
            <a:noFill/>
          </a:ln>
        </p:spPr>
      </p:pic>
      <p:pic>
        <p:nvPicPr>
          <p:cNvPr id="536" name="Google Shape;536;p78"/>
          <p:cNvPicPr preferRelativeResize="0"/>
          <p:nvPr/>
        </p:nvPicPr>
        <p:blipFill rotWithShape="1">
          <a:blip r:embed="rId3">
            <a:alphaModFix/>
          </a:blip>
          <a:srcRect b="0" l="0" r="0" t="0"/>
          <a:stretch/>
        </p:blipFill>
        <p:spPr>
          <a:xfrm>
            <a:off x="1" y="0"/>
            <a:ext cx="8041659" cy="6858001"/>
          </a:xfrm>
          <a:prstGeom prst="rect">
            <a:avLst/>
          </a:prstGeom>
          <a:noFill/>
          <a:ln>
            <a:noFill/>
          </a:ln>
        </p:spPr>
      </p:pic>
      <p:sp>
        <p:nvSpPr>
          <p:cNvPr id="537" name="Google Shape;537;p78"/>
          <p:cNvSpPr txBox="1"/>
          <p:nvPr>
            <p:ph type="title"/>
          </p:nvPr>
        </p:nvSpPr>
        <p:spPr>
          <a:xfrm>
            <a:off x="444500" y="95250"/>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lt1"/>
              </a:buClr>
              <a:buSzPts val="3200"/>
              <a:buFont typeface="Arial"/>
              <a:buNone/>
              <a:defRPr b="0" sz="32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8" name="Google Shape;538;p78"/>
          <p:cNvSpPr txBox="1"/>
          <p:nvPr>
            <p:ph idx="1" type="body"/>
          </p:nvPr>
        </p:nvSpPr>
        <p:spPr>
          <a:xfrm>
            <a:off x="4572000" y="1755913"/>
            <a:ext cx="6949965" cy="3369837"/>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lt1"/>
              </a:buClr>
              <a:buSzPts val="2800"/>
              <a:buNone/>
              <a:defRPr sz="2800">
                <a:solidFill>
                  <a:schemeClr val="lt1"/>
                </a:solidFill>
              </a:defRPr>
            </a:lvl1pPr>
            <a:lvl2pPr indent="-228600" lvl="1" marL="914400" algn="l">
              <a:lnSpc>
                <a:spcPct val="110000"/>
              </a:lnSpc>
              <a:spcBef>
                <a:spcPts val="333"/>
              </a:spcBef>
              <a:spcAft>
                <a:spcPts val="0"/>
              </a:spcAft>
              <a:buClr>
                <a:schemeClr val="lt1"/>
              </a:buClr>
              <a:buSzPts val="2400"/>
              <a:buNone/>
              <a:defRPr sz="2400">
                <a:solidFill>
                  <a:schemeClr val="lt1"/>
                </a:solidFill>
              </a:defRPr>
            </a:lvl2pPr>
            <a:lvl3pPr indent="-228600" lvl="2" marL="1371600" algn="l">
              <a:lnSpc>
                <a:spcPct val="110000"/>
              </a:lnSpc>
              <a:spcBef>
                <a:spcPts val="333"/>
              </a:spcBef>
              <a:spcAft>
                <a:spcPts val="0"/>
              </a:spcAft>
              <a:buClr>
                <a:schemeClr val="lt1"/>
              </a:buClr>
              <a:buSzPts val="2000"/>
              <a:buNone/>
              <a:defRPr sz="2000">
                <a:solidFill>
                  <a:schemeClr val="lt1"/>
                </a:solidFill>
              </a:defRPr>
            </a:lvl3pPr>
            <a:lvl4pPr indent="-228600" lvl="3" marL="1828800" algn="l">
              <a:lnSpc>
                <a:spcPct val="110000"/>
              </a:lnSpc>
              <a:spcBef>
                <a:spcPts val="250"/>
              </a:spcBef>
              <a:spcAft>
                <a:spcPts val="0"/>
              </a:spcAft>
              <a:buClr>
                <a:schemeClr val="lt1"/>
              </a:buClr>
              <a:buSzPts val="1800"/>
              <a:buNone/>
              <a:defRPr sz="1800">
                <a:solidFill>
                  <a:schemeClr val="lt1"/>
                </a:solidFill>
              </a:defRPr>
            </a:lvl4pPr>
            <a:lvl5pPr indent="-228600" lvl="4" marL="2286000" algn="l">
              <a:lnSpc>
                <a:spcPct val="110000"/>
              </a:lnSpc>
              <a:spcBef>
                <a:spcPts val="250"/>
              </a:spcBef>
              <a:spcAft>
                <a:spcPts val="0"/>
              </a:spcAft>
              <a:buClr>
                <a:schemeClr val="lt1"/>
              </a:buClr>
              <a:buSzPts val="1600"/>
              <a:buNone/>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9" name="Google Shape;539;p78"/>
          <p:cNvSpPr txBox="1"/>
          <p:nvPr>
            <p:ph idx="12" type="sldNum"/>
          </p:nvPr>
        </p:nvSpPr>
        <p:spPr>
          <a:xfrm>
            <a:off x="9526815" y="6389969"/>
            <a:ext cx="2411186" cy="33044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540" name="Google Shape;540;p78"/>
          <p:cNvCxnSpPr/>
          <p:nvPr/>
        </p:nvCxnSpPr>
        <p:spPr>
          <a:xfrm>
            <a:off x="445975" y="857307"/>
            <a:ext cx="11492025"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rrow 1">
  <p:cSld name="Section Title Arrow 1">
    <p:spTree>
      <p:nvGrpSpPr>
        <p:cNvPr id="91" name="Shape 91"/>
        <p:cNvGrpSpPr/>
        <p:nvPr/>
      </p:nvGrpSpPr>
      <p:grpSpPr>
        <a:xfrm>
          <a:off x="0" y="0"/>
          <a:ext cx="0" cy="0"/>
          <a:chOff x="0" y="0"/>
          <a:chExt cx="0" cy="0"/>
        </a:xfrm>
      </p:grpSpPr>
      <p:sp>
        <p:nvSpPr>
          <p:cNvPr id="92" name="Google Shape;92;p37"/>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3" name="Google Shape;93;p37"/>
          <p:cNvSpPr txBox="1"/>
          <p:nvPr>
            <p:ph type="title"/>
          </p:nvPr>
        </p:nvSpPr>
        <p:spPr>
          <a:xfrm>
            <a:off x="5210735" y="989327"/>
            <a:ext cx="6022873" cy="5074881"/>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lt1"/>
              </a:buClr>
              <a:buSzPts val="3000"/>
              <a:buFont typeface="DM Sans Medium"/>
              <a:buNone/>
              <a:defRPr b="0" i="0" sz="3000">
                <a:solidFill>
                  <a:schemeClr val="lt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37"/>
          <p:cNvSpPr/>
          <p:nvPr/>
        </p:nvSpPr>
        <p:spPr>
          <a:xfrm>
            <a:off x="0" y="6825864"/>
            <a:ext cx="12191999" cy="34438"/>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5" name="Google Shape;95;p37"/>
          <p:cNvSpPr/>
          <p:nvPr/>
        </p:nvSpPr>
        <p:spPr>
          <a:xfrm>
            <a:off x="0" y="6705541"/>
            <a:ext cx="12191999" cy="23924"/>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6" name="Google Shape;96;p37"/>
          <p:cNvSpPr/>
          <p:nvPr/>
        </p:nvSpPr>
        <p:spPr>
          <a:xfrm rot="10800000">
            <a:off x="0" y="5937437"/>
            <a:ext cx="12191999" cy="89717"/>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7" name="Google Shape;97;p37"/>
          <p:cNvSpPr/>
          <p:nvPr/>
        </p:nvSpPr>
        <p:spPr>
          <a:xfrm rot="10800000">
            <a:off x="0" y="6064209"/>
            <a:ext cx="12191999" cy="77661"/>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8" name="Google Shape;98;p37"/>
          <p:cNvSpPr/>
          <p:nvPr/>
        </p:nvSpPr>
        <p:spPr>
          <a:xfrm rot="10800000">
            <a:off x="0" y="6190372"/>
            <a:ext cx="12191999" cy="68315"/>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9" name="Google Shape;99;p37"/>
          <p:cNvSpPr/>
          <p:nvPr/>
        </p:nvSpPr>
        <p:spPr>
          <a:xfrm rot="10800000">
            <a:off x="0" y="6316536"/>
            <a:ext cx="12191999" cy="56633"/>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0" name="Google Shape;100;p37"/>
          <p:cNvSpPr/>
          <p:nvPr/>
        </p:nvSpPr>
        <p:spPr>
          <a:xfrm rot="10800000">
            <a:off x="0" y="6445036"/>
            <a:ext cx="12191999" cy="44952"/>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1" name="Google Shape;101;p37"/>
          <p:cNvSpPr/>
          <p:nvPr/>
        </p:nvSpPr>
        <p:spPr>
          <a:xfrm rot="10800000">
            <a:off x="0" y="6574705"/>
            <a:ext cx="12191999" cy="34438"/>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2" name="Google Shape;102;p37"/>
          <p:cNvSpPr/>
          <p:nvPr/>
        </p:nvSpPr>
        <p:spPr>
          <a:xfrm>
            <a:off x="0" y="5823843"/>
            <a:ext cx="12191999" cy="77661"/>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3" name="Google Shape;103;p37"/>
          <p:cNvSpPr/>
          <p:nvPr/>
        </p:nvSpPr>
        <p:spPr>
          <a:xfrm>
            <a:off x="0" y="5707024"/>
            <a:ext cx="12191999" cy="68315"/>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4" name="Google Shape;104;p37"/>
          <p:cNvSpPr/>
          <p:nvPr/>
        </p:nvSpPr>
        <p:spPr>
          <a:xfrm>
            <a:off x="0" y="5592543"/>
            <a:ext cx="12191999" cy="56633"/>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5" name="Google Shape;105;p37"/>
          <p:cNvSpPr/>
          <p:nvPr/>
        </p:nvSpPr>
        <p:spPr>
          <a:xfrm>
            <a:off x="0" y="5475724"/>
            <a:ext cx="12191999" cy="44952"/>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6" name="Google Shape;106;p37"/>
          <p:cNvSpPr/>
          <p:nvPr/>
        </p:nvSpPr>
        <p:spPr>
          <a:xfrm>
            <a:off x="0" y="5356569"/>
            <a:ext cx="12191999" cy="34438"/>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7" name="Google Shape;107;p37"/>
          <p:cNvSpPr/>
          <p:nvPr/>
        </p:nvSpPr>
        <p:spPr>
          <a:xfrm>
            <a:off x="0" y="5236247"/>
            <a:ext cx="12191999" cy="23924"/>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8" name="Google Shape;108;p37"/>
          <p:cNvSpPr/>
          <p:nvPr/>
        </p:nvSpPr>
        <p:spPr>
          <a:xfrm rot="10800000">
            <a:off x="0" y="4469877"/>
            <a:ext cx="12191999" cy="89717"/>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9" name="Google Shape;109;p37"/>
          <p:cNvSpPr/>
          <p:nvPr/>
        </p:nvSpPr>
        <p:spPr>
          <a:xfrm rot="10800000">
            <a:off x="0" y="4596649"/>
            <a:ext cx="12191999" cy="77661"/>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0" name="Google Shape;110;p37"/>
          <p:cNvSpPr/>
          <p:nvPr/>
        </p:nvSpPr>
        <p:spPr>
          <a:xfrm rot="10800000">
            <a:off x="0" y="4722812"/>
            <a:ext cx="12191999" cy="68315"/>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1" name="Google Shape;111;p37"/>
          <p:cNvSpPr/>
          <p:nvPr/>
        </p:nvSpPr>
        <p:spPr>
          <a:xfrm rot="10800000">
            <a:off x="0" y="4848976"/>
            <a:ext cx="12191999" cy="56633"/>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2" name="Google Shape;112;p37"/>
          <p:cNvSpPr/>
          <p:nvPr/>
        </p:nvSpPr>
        <p:spPr>
          <a:xfrm rot="10800000">
            <a:off x="0" y="4977476"/>
            <a:ext cx="12191999" cy="44952"/>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3" name="Google Shape;113;p37"/>
          <p:cNvSpPr/>
          <p:nvPr/>
        </p:nvSpPr>
        <p:spPr>
          <a:xfrm rot="10800000">
            <a:off x="0" y="5107144"/>
            <a:ext cx="12191999" cy="34438"/>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4" name="Google Shape;114;p37"/>
          <p:cNvSpPr/>
          <p:nvPr/>
        </p:nvSpPr>
        <p:spPr>
          <a:xfrm rot="-8100000">
            <a:off x="334006" y="1732887"/>
            <a:ext cx="3590223" cy="3590223"/>
          </a:xfrm>
          <a:prstGeom prst="corner">
            <a:avLst>
              <a:gd fmla="val 20121" name="adj1"/>
              <a:gd fmla="val 20273" name="adj2"/>
            </a:avLst>
          </a:prstGeom>
          <a:solidFill>
            <a:srgbClr val="FEFE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Stories 1">
  <p:cSld name="Client Stories 1">
    <p:spTree>
      <p:nvGrpSpPr>
        <p:cNvPr id="541" name="Shape 541"/>
        <p:cNvGrpSpPr/>
        <p:nvPr/>
      </p:nvGrpSpPr>
      <p:grpSpPr>
        <a:xfrm>
          <a:off x="0" y="0"/>
          <a:ext cx="0" cy="0"/>
          <a:chOff x="0" y="0"/>
          <a:chExt cx="0" cy="0"/>
        </a:xfrm>
      </p:grpSpPr>
      <p:sp>
        <p:nvSpPr>
          <p:cNvPr id="542" name="Google Shape;542;p79"/>
          <p:cNvSpPr/>
          <p:nvPr/>
        </p:nvSpPr>
        <p:spPr>
          <a:xfrm>
            <a:off x="6096000" y="0"/>
            <a:ext cx="6096000" cy="6858000"/>
          </a:xfrm>
          <a:prstGeom prst="rect">
            <a:avLst/>
          </a:prstGeom>
          <a:solidFill>
            <a:srgbClr val="80828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43" name="Google Shape;543;p79"/>
          <p:cNvSpPr txBox="1"/>
          <p:nvPr>
            <p:ph type="title"/>
          </p:nvPr>
        </p:nvSpPr>
        <p:spPr>
          <a:xfrm>
            <a:off x="445975" y="367324"/>
            <a:ext cx="5245213" cy="16256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4" name="Google Shape;544;p79"/>
          <p:cNvSpPr txBox="1"/>
          <p:nvPr>
            <p:ph idx="1" type="body"/>
          </p:nvPr>
        </p:nvSpPr>
        <p:spPr>
          <a:xfrm>
            <a:off x="6500813" y="367324"/>
            <a:ext cx="5245212" cy="5752489"/>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5" name="Google Shape;545;p79"/>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46" name="Google Shape;546;p79"/>
          <p:cNvSpPr/>
          <p:nvPr>
            <p:ph idx="2" type="pic"/>
          </p:nvPr>
        </p:nvSpPr>
        <p:spPr>
          <a:xfrm>
            <a:off x="1" y="2266462"/>
            <a:ext cx="6096000" cy="4591539"/>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lient Stories 1">
  <p:cSld name="2_Client Stories 1">
    <p:spTree>
      <p:nvGrpSpPr>
        <p:cNvPr id="547" name="Shape 547"/>
        <p:cNvGrpSpPr/>
        <p:nvPr/>
      </p:nvGrpSpPr>
      <p:grpSpPr>
        <a:xfrm>
          <a:off x="0" y="0"/>
          <a:ext cx="0" cy="0"/>
          <a:chOff x="0" y="0"/>
          <a:chExt cx="0" cy="0"/>
        </a:xfrm>
      </p:grpSpPr>
      <p:sp>
        <p:nvSpPr>
          <p:cNvPr id="548" name="Google Shape;548;p81"/>
          <p:cNvSpPr/>
          <p:nvPr/>
        </p:nvSpPr>
        <p:spPr>
          <a:xfrm>
            <a:off x="6096000" y="0"/>
            <a:ext cx="6096000" cy="6858000"/>
          </a:xfrm>
          <a:prstGeom prst="rect">
            <a:avLst/>
          </a:prstGeom>
          <a:solidFill>
            <a:srgbClr val="0CCC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49" name="Google Shape;549;p81"/>
          <p:cNvSpPr txBox="1"/>
          <p:nvPr>
            <p:ph type="title"/>
          </p:nvPr>
        </p:nvSpPr>
        <p:spPr>
          <a:xfrm>
            <a:off x="445975" y="367324"/>
            <a:ext cx="5245213" cy="16256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0" name="Google Shape;550;p81"/>
          <p:cNvSpPr txBox="1"/>
          <p:nvPr>
            <p:ph idx="1" type="body"/>
          </p:nvPr>
        </p:nvSpPr>
        <p:spPr>
          <a:xfrm>
            <a:off x="6500813" y="367324"/>
            <a:ext cx="5245212" cy="5752489"/>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1" name="Google Shape;551;p81"/>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52" name="Google Shape;552;p81"/>
          <p:cNvSpPr/>
          <p:nvPr>
            <p:ph idx="2" type="pic"/>
          </p:nvPr>
        </p:nvSpPr>
        <p:spPr>
          <a:xfrm>
            <a:off x="1" y="2266462"/>
            <a:ext cx="6096000" cy="4591539"/>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lient Stories 1">
  <p:cSld name="4_Client Stories 1">
    <p:spTree>
      <p:nvGrpSpPr>
        <p:cNvPr id="553" name="Shape 553"/>
        <p:cNvGrpSpPr/>
        <p:nvPr/>
      </p:nvGrpSpPr>
      <p:grpSpPr>
        <a:xfrm>
          <a:off x="0" y="0"/>
          <a:ext cx="0" cy="0"/>
          <a:chOff x="0" y="0"/>
          <a:chExt cx="0" cy="0"/>
        </a:xfrm>
      </p:grpSpPr>
      <p:sp>
        <p:nvSpPr>
          <p:cNvPr id="554" name="Google Shape;554;p82"/>
          <p:cNvSpPr/>
          <p:nvPr/>
        </p:nvSpPr>
        <p:spPr>
          <a:xfrm>
            <a:off x="6096000" y="0"/>
            <a:ext cx="6096000" cy="6858000"/>
          </a:xfrm>
          <a:prstGeom prst="rect">
            <a:avLst/>
          </a:prstGeom>
          <a:solidFill>
            <a:srgbClr val="0342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55" name="Google Shape;555;p82"/>
          <p:cNvSpPr txBox="1"/>
          <p:nvPr>
            <p:ph type="title"/>
          </p:nvPr>
        </p:nvSpPr>
        <p:spPr>
          <a:xfrm>
            <a:off x="445975" y="367324"/>
            <a:ext cx="5245213" cy="16256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6" name="Google Shape;556;p82"/>
          <p:cNvSpPr txBox="1"/>
          <p:nvPr>
            <p:ph idx="1" type="body"/>
          </p:nvPr>
        </p:nvSpPr>
        <p:spPr>
          <a:xfrm>
            <a:off x="6500813" y="367324"/>
            <a:ext cx="5245212" cy="5752489"/>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7" name="Google Shape;557;p82"/>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58" name="Google Shape;558;p82"/>
          <p:cNvSpPr/>
          <p:nvPr>
            <p:ph idx="2" type="pic"/>
          </p:nvPr>
        </p:nvSpPr>
        <p:spPr>
          <a:xfrm>
            <a:off x="1" y="2266462"/>
            <a:ext cx="6096000" cy="4591539"/>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lient Stories 1">
  <p:cSld name="5_Client Stories 1">
    <p:spTree>
      <p:nvGrpSpPr>
        <p:cNvPr id="559" name="Shape 559"/>
        <p:cNvGrpSpPr/>
        <p:nvPr/>
      </p:nvGrpSpPr>
      <p:grpSpPr>
        <a:xfrm>
          <a:off x="0" y="0"/>
          <a:ext cx="0" cy="0"/>
          <a:chOff x="0" y="0"/>
          <a:chExt cx="0" cy="0"/>
        </a:xfrm>
      </p:grpSpPr>
      <p:sp>
        <p:nvSpPr>
          <p:cNvPr id="560" name="Google Shape;560;p83"/>
          <p:cNvSpPr/>
          <p:nvPr/>
        </p:nvSpPr>
        <p:spPr>
          <a:xfrm>
            <a:off x="6096000" y="0"/>
            <a:ext cx="6096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61" name="Google Shape;561;p83"/>
          <p:cNvSpPr txBox="1"/>
          <p:nvPr>
            <p:ph type="title"/>
          </p:nvPr>
        </p:nvSpPr>
        <p:spPr>
          <a:xfrm>
            <a:off x="445975" y="367324"/>
            <a:ext cx="5245213" cy="16256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2" name="Google Shape;562;p83"/>
          <p:cNvSpPr txBox="1"/>
          <p:nvPr>
            <p:ph idx="1" type="body"/>
          </p:nvPr>
        </p:nvSpPr>
        <p:spPr>
          <a:xfrm>
            <a:off x="6500813" y="367324"/>
            <a:ext cx="5245212" cy="5752489"/>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3" name="Google Shape;563;p83"/>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64" name="Google Shape;564;p83"/>
          <p:cNvSpPr/>
          <p:nvPr>
            <p:ph idx="2" type="pic"/>
          </p:nvPr>
        </p:nvSpPr>
        <p:spPr>
          <a:xfrm>
            <a:off x="1" y="2266462"/>
            <a:ext cx="6096000" cy="4591539"/>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1">
  <p:cSld name="Case Study 1">
    <p:spTree>
      <p:nvGrpSpPr>
        <p:cNvPr id="565" name="Shape 565"/>
        <p:cNvGrpSpPr/>
        <p:nvPr/>
      </p:nvGrpSpPr>
      <p:grpSpPr>
        <a:xfrm>
          <a:off x="0" y="0"/>
          <a:ext cx="0" cy="0"/>
          <a:chOff x="0" y="0"/>
          <a:chExt cx="0" cy="0"/>
        </a:xfrm>
      </p:grpSpPr>
      <p:sp>
        <p:nvSpPr>
          <p:cNvPr id="566" name="Google Shape;566;p84"/>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67" name="Google Shape;567;p84"/>
          <p:cNvSpPr/>
          <p:nvPr/>
        </p:nvSpPr>
        <p:spPr>
          <a:xfrm>
            <a:off x="6096000" y="0"/>
            <a:ext cx="6096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68" name="Google Shape;568;p84"/>
          <p:cNvSpPr txBox="1"/>
          <p:nvPr>
            <p:ph type="title"/>
          </p:nvPr>
        </p:nvSpPr>
        <p:spPr>
          <a:xfrm>
            <a:off x="263758" y="643175"/>
            <a:ext cx="5617873" cy="582652"/>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rgbClr val="0785F2"/>
              </a:buClr>
              <a:buSzPts val="2000"/>
              <a:buFont typeface="DM Sans Medium"/>
              <a:buNone/>
              <a:defRPr sz="20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9" name="Google Shape;569;p84"/>
          <p:cNvSpPr txBox="1"/>
          <p:nvPr>
            <p:ph idx="1" type="body"/>
          </p:nvPr>
        </p:nvSpPr>
        <p:spPr>
          <a:xfrm>
            <a:off x="6549292" y="461108"/>
            <a:ext cx="5293457" cy="5838092"/>
          </a:xfrm>
          <a:prstGeom prst="rect">
            <a:avLst/>
          </a:prstGeom>
          <a:noFill/>
          <a:ln>
            <a:noFill/>
          </a:ln>
        </p:spPr>
        <p:txBody>
          <a:bodyPr anchorCtr="0" anchor="t" bIns="45700" lIns="0" spcFirstLastPara="1" rIns="0" wrap="square" tIns="45700">
            <a:noAutofit/>
          </a:bodyPr>
          <a:lstStyle>
            <a:lvl1pPr indent="-381000" lvl="0" marL="457200" algn="l">
              <a:lnSpc>
                <a:spcPct val="110000"/>
              </a:lnSpc>
              <a:spcBef>
                <a:spcPts val="1000"/>
              </a:spcBef>
              <a:spcAft>
                <a:spcPts val="0"/>
              </a:spcAft>
              <a:buClr>
                <a:schemeClr val="lt1"/>
              </a:buClr>
              <a:buSzPts val="2400"/>
              <a:buChar char="•"/>
              <a:defRPr>
                <a:solidFill>
                  <a:schemeClr val="lt1"/>
                </a:solidFill>
              </a:defRPr>
            </a:lvl1pPr>
            <a:lvl2pPr indent="-355600" lvl="1" marL="914400" algn="l">
              <a:lnSpc>
                <a:spcPct val="110000"/>
              </a:lnSpc>
              <a:spcBef>
                <a:spcPts val="333"/>
              </a:spcBef>
              <a:spcAft>
                <a:spcPts val="0"/>
              </a:spcAft>
              <a:buClr>
                <a:schemeClr val="lt1"/>
              </a:buClr>
              <a:buSzPts val="2000"/>
              <a:buChar char="-"/>
              <a:defRPr>
                <a:solidFill>
                  <a:schemeClr val="lt1"/>
                </a:solidFill>
              </a:defRPr>
            </a:lvl2pPr>
            <a:lvl3pPr indent="-342900" lvl="2" marL="1371600" algn="l">
              <a:lnSpc>
                <a:spcPct val="110000"/>
              </a:lnSpc>
              <a:spcBef>
                <a:spcPts val="333"/>
              </a:spcBef>
              <a:spcAft>
                <a:spcPts val="0"/>
              </a:spcAft>
              <a:buClr>
                <a:schemeClr val="lt1"/>
              </a:buClr>
              <a:buSzPts val="1800"/>
              <a:buChar char="•"/>
              <a:defRPr>
                <a:solidFill>
                  <a:schemeClr val="lt1"/>
                </a:solidFill>
              </a:defRPr>
            </a:lvl3pPr>
            <a:lvl4pPr indent="-330200" lvl="3" marL="1828800" algn="l">
              <a:lnSpc>
                <a:spcPct val="110000"/>
              </a:lnSpc>
              <a:spcBef>
                <a:spcPts val="250"/>
              </a:spcBef>
              <a:spcAft>
                <a:spcPts val="0"/>
              </a:spcAft>
              <a:buClr>
                <a:schemeClr val="lt1"/>
              </a:buClr>
              <a:buSzPts val="1600"/>
              <a:buChar char="-"/>
              <a:defRPr>
                <a:solidFill>
                  <a:schemeClr val="lt1"/>
                </a:solidFill>
              </a:defRPr>
            </a:lvl4pPr>
            <a:lvl5pPr indent="-317500" lvl="4" marL="2286000" algn="l">
              <a:lnSpc>
                <a:spcPct val="110000"/>
              </a:lnSpc>
              <a:spcBef>
                <a:spcPts val="250"/>
              </a:spcBef>
              <a:spcAft>
                <a:spcPts val="0"/>
              </a:spcAft>
              <a:buClr>
                <a:schemeClr val="lt1"/>
              </a:buClr>
              <a:buSzPts val="14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0" name="Google Shape;570;p84"/>
          <p:cNvSpPr txBox="1"/>
          <p:nvPr/>
        </p:nvSpPr>
        <p:spPr>
          <a:xfrm>
            <a:off x="263758" y="185487"/>
            <a:ext cx="1732869" cy="338554"/>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C5F61"/>
                </a:solidFill>
                <a:latin typeface="Arial"/>
                <a:ea typeface="Arial"/>
                <a:cs typeface="Arial"/>
                <a:sym typeface="Arial"/>
              </a:rPr>
              <a:t>CASE STUDY</a:t>
            </a:r>
            <a:endParaRPr b="0" i="0" sz="1400" u="none" cap="none" strike="noStrike">
              <a:solidFill>
                <a:srgbClr val="000000"/>
              </a:solidFill>
              <a:latin typeface="Arial"/>
              <a:ea typeface="Arial"/>
              <a:cs typeface="Arial"/>
              <a:sym typeface="Arial"/>
            </a:endParaRPr>
          </a:p>
        </p:txBody>
      </p:sp>
      <p:sp>
        <p:nvSpPr>
          <p:cNvPr id="571" name="Google Shape;571;p84"/>
          <p:cNvSpPr txBox="1"/>
          <p:nvPr>
            <p:ph idx="2" type="body"/>
          </p:nvPr>
        </p:nvSpPr>
        <p:spPr>
          <a:xfrm>
            <a:off x="296333" y="1358464"/>
            <a:ext cx="5585297" cy="678657"/>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5000"/>
              <a:buNone/>
              <a:defRPr sz="50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2" name="Google Shape;572;p84"/>
          <p:cNvSpPr txBox="1"/>
          <p:nvPr>
            <p:ph idx="3" type="body"/>
          </p:nvPr>
        </p:nvSpPr>
        <p:spPr>
          <a:xfrm>
            <a:off x="296334" y="2086934"/>
            <a:ext cx="5585296" cy="1110153"/>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167"/>
              <a:buNone/>
              <a:defRPr sz="1167">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3" name="Google Shape;573;p84"/>
          <p:cNvSpPr txBox="1"/>
          <p:nvPr>
            <p:ph idx="4" type="body"/>
          </p:nvPr>
        </p:nvSpPr>
        <p:spPr>
          <a:xfrm>
            <a:off x="296333" y="3346290"/>
            <a:ext cx="5585295" cy="678657"/>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5000"/>
              <a:buNone/>
              <a:defRPr sz="5000">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4" name="Google Shape;574;p84"/>
          <p:cNvSpPr txBox="1"/>
          <p:nvPr>
            <p:ph idx="5" type="body"/>
          </p:nvPr>
        </p:nvSpPr>
        <p:spPr>
          <a:xfrm>
            <a:off x="296333" y="4074759"/>
            <a:ext cx="5585296" cy="1110153"/>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1167"/>
              <a:buNone/>
              <a:defRPr sz="1167">
                <a:solidFill>
                  <a:schemeClr val="dk1"/>
                </a:solidFill>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5" name="Google Shape;575;p84"/>
          <p:cNvSpPr/>
          <p:nvPr>
            <p:ph idx="6" type="pic"/>
          </p:nvPr>
        </p:nvSpPr>
        <p:spPr>
          <a:xfrm>
            <a:off x="349250" y="5930636"/>
            <a:ext cx="926272" cy="743479"/>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26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3">
  <p:cSld name="Case Study 3">
    <p:spTree>
      <p:nvGrpSpPr>
        <p:cNvPr id="576" name="Shape 576"/>
        <p:cNvGrpSpPr/>
        <p:nvPr/>
      </p:nvGrpSpPr>
      <p:grpSpPr>
        <a:xfrm>
          <a:off x="0" y="0"/>
          <a:ext cx="0" cy="0"/>
          <a:chOff x="0" y="0"/>
          <a:chExt cx="0" cy="0"/>
        </a:xfrm>
      </p:grpSpPr>
      <p:sp>
        <p:nvSpPr>
          <p:cNvPr id="577" name="Google Shape;577;p85"/>
          <p:cNvSpPr/>
          <p:nvPr/>
        </p:nvSpPr>
        <p:spPr>
          <a:xfrm>
            <a:off x="0" y="6204000"/>
            <a:ext cx="12192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78" name="Google Shape;578;p85"/>
          <p:cNvSpPr txBox="1"/>
          <p:nvPr>
            <p:ph type="title"/>
          </p:nvPr>
        </p:nvSpPr>
        <p:spPr>
          <a:xfrm>
            <a:off x="263758" y="599218"/>
            <a:ext cx="2792525" cy="582652"/>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rgbClr val="0785F2"/>
              </a:buClr>
              <a:buSzPts val="2000"/>
              <a:buFont typeface="DM Sans Medium"/>
              <a:buNone/>
              <a:defRPr sz="20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9" name="Google Shape;579;p85"/>
          <p:cNvSpPr txBox="1"/>
          <p:nvPr>
            <p:ph idx="1" type="body"/>
          </p:nvPr>
        </p:nvSpPr>
        <p:spPr>
          <a:xfrm>
            <a:off x="349250" y="1237304"/>
            <a:ext cx="11281299" cy="4693332"/>
          </a:xfrm>
          <a:prstGeom prst="rect">
            <a:avLst/>
          </a:prstGeom>
          <a:noFill/>
          <a:ln>
            <a:noFill/>
          </a:ln>
        </p:spPr>
        <p:txBody>
          <a:bodyPr anchorCtr="0" anchor="t" bIns="45700" lIns="0" spcFirstLastPara="1" rIns="0" wrap="square" tIns="45700">
            <a:noAutofit/>
          </a:bodyPr>
          <a:lstStyle>
            <a:lvl1pPr indent="-406400" lvl="0" marL="457200" algn="l">
              <a:lnSpc>
                <a:spcPct val="110000"/>
              </a:lnSpc>
              <a:spcBef>
                <a:spcPts val="1000"/>
              </a:spcBef>
              <a:spcAft>
                <a:spcPts val="0"/>
              </a:spcAft>
              <a:buClr>
                <a:srgbClr val="818385"/>
              </a:buClr>
              <a:buSzPts val="2800"/>
              <a:buFont typeface="Noto Sans Symbols"/>
              <a:buChar char="⮚"/>
              <a:defRPr sz="2800">
                <a:solidFill>
                  <a:schemeClr val="dk1"/>
                </a:solidFill>
              </a:defRPr>
            </a:lvl1pPr>
            <a:lvl2pPr indent="-381000" lvl="1" marL="914400" algn="l">
              <a:lnSpc>
                <a:spcPct val="110000"/>
              </a:lnSpc>
              <a:spcBef>
                <a:spcPts val="333"/>
              </a:spcBef>
              <a:spcAft>
                <a:spcPts val="0"/>
              </a:spcAft>
              <a:buClr>
                <a:srgbClr val="818385"/>
              </a:buClr>
              <a:buSzPts val="2400"/>
              <a:buFont typeface="Noto Sans Symbols"/>
              <a:buChar char="▪"/>
              <a:defRPr sz="2400">
                <a:solidFill>
                  <a:schemeClr val="dk1"/>
                </a:solidFill>
              </a:defRPr>
            </a:lvl2pPr>
            <a:lvl3pPr indent="-355600" lvl="2" marL="1371600" algn="l">
              <a:lnSpc>
                <a:spcPct val="110000"/>
              </a:lnSpc>
              <a:spcBef>
                <a:spcPts val="333"/>
              </a:spcBef>
              <a:spcAft>
                <a:spcPts val="0"/>
              </a:spcAft>
              <a:buClr>
                <a:srgbClr val="818385"/>
              </a:buClr>
              <a:buSzPts val="2000"/>
              <a:buFont typeface="Courier New"/>
              <a:buChar char="o"/>
              <a:defRPr sz="2000">
                <a:solidFill>
                  <a:schemeClr val="dk1"/>
                </a:solidFill>
              </a:defRPr>
            </a:lvl3pPr>
            <a:lvl4pPr indent="-342900" lvl="3" marL="1828800" algn="l">
              <a:lnSpc>
                <a:spcPct val="110000"/>
              </a:lnSpc>
              <a:spcBef>
                <a:spcPts val="250"/>
              </a:spcBef>
              <a:spcAft>
                <a:spcPts val="0"/>
              </a:spcAft>
              <a:buClr>
                <a:srgbClr val="818385"/>
              </a:buClr>
              <a:buSzPts val="1800"/>
              <a:buFont typeface="Arial"/>
              <a:buChar char="•"/>
              <a:defRPr sz="1800">
                <a:solidFill>
                  <a:schemeClr val="dk1"/>
                </a:solidFill>
              </a:defRPr>
            </a:lvl4pPr>
            <a:lvl5pPr indent="-330200" lvl="4" marL="2286000" algn="l">
              <a:lnSpc>
                <a:spcPct val="110000"/>
              </a:lnSpc>
              <a:spcBef>
                <a:spcPts val="250"/>
              </a:spcBef>
              <a:spcAft>
                <a:spcPts val="0"/>
              </a:spcAft>
              <a:buClr>
                <a:srgbClr val="818385"/>
              </a:buClr>
              <a:buSzPts val="1600"/>
              <a:buFont typeface="Arial"/>
              <a:buChar char="•"/>
              <a:defRPr sz="16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0" name="Google Shape;580;p85"/>
          <p:cNvSpPr txBox="1"/>
          <p:nvPr/>
        </p:nvSpPr>
        <p:spPr>
          <a:xfrm>
            <a:off x="263758" y="205230"/>
            <a:ext cx="2759394" cy="338554"/>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C5F61"/>
                </a:solidFill>
                <a:latin typeface="Arial"/>
                <a:ea typeface="Arial"/>
                <a:cs typeface="Arial"/>
                <a:sym typeface="Arial"/>
              </a:rPr>
              <a:t>CASE STUDY </a:t>
            </a:r>
            <a:r>
              <a:rPr b="0" i="0" lang="en-US" sz="1600" u="none" cap="none" strike="noStrike">
                <a:solidFill>
                  <a:schemeClr val="lt2"/>
                </a:solidFill>
                <a:latin typeface="Arial"/>
                <a:ea typeface="Arial"/>
                <a:cs typeface="Arial"/>
                <a:sym typeface="Arial"/>
              </a:rPr>
              <a:t>(continued)</a:t>
            </a:r>
            <a:endParaRPr b="0" i="0" sz="1400" u="none" cap="none" strike="noStrike">
              <a:solidFill>
                <a:srgbClr val="000000"/>
              </a:solidFill>
              <a:latin typeface="Arial"/>
              <a:ea typeface="Arial"/>
              <a:cs typeface="Arial"/>
              <a:sym typeface="Arial"/>
            </a:endParaRPr>
          </a:p>
        </p:txBody>
      </p:sp>
      <p:sp>
        <p:nvSpPr>
          <p:cNvPr id="581" name="Google Shape;581;p85"/>
          <p:cNvSpPr/>
          <p:nvPr>
            <p:ph idx="2" type="pic"/>
          </p:nvPr>
        </p:nvSpPr>
        <p:spPr>
          <a:xfrm>
            <a:off x="349250" y="5930636"/>
            <a:ext cx="926272" cy="743479"/>
          </a:xfrm>
          <a:prstGeom prst="rect">
            <a:avLst/>
          </a:prstGeom>
          <a:noFill/>
          <a:ln>
            <a:noFill/>
          </a:ln>
        </p:spPr>
      </p:sp>
      <p:pic>
        <p:nvPicPr>
          <p:cNvPr descr="A picture containing application&#10;&#10;Description automatically generated" id="582" name="Google Shape;582;p85"/>
          <p:cNvPicPr preferRelativeResize="0"/>
          <p:nvPr/>
        </p:nvPicPr>
        <p:blipFill rotWithShape="1">
          <a:blip r:embed="rId2">
            <a:alphaModFix/>
          </a:blip>
          <a:srcRect b="4745" l="4896" r="4838" t="64002"/>
          <a:stretch/>
        </p:blipFill>
        <p:spPr>
          <a:xfrm>
            <a:off x="11133886" y="6578771"/>
            <a:ext cx="842095" cy="14735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26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1">
  <p:cSld name="Standard Title 1">
    <p:bg>
      <p:bgPr>
        <a:solidFill>
          <a:srgbClr val="5C5F61"/>
        </a:solidFill>
      </p:bgPr>
    </p:bg>
    <p:spTree>
      <p:nvGrpSpPr>
        <p:cNvPr id="583" name="Shape 583"/>
        <p:cNvGrpSpPr/>
        <p:nvPr/>
      </p:nvGrpSpPr>
      <p:grpSpPr>
        <a:xfrm>
          <a:off x="0" y="0"/>
          <a:ext cx="0" cy="0"/>
          <a:chOff x="0" y="0"/>
          <a:chExt cx="0" cy="0"/>
        </a:xfrm>
      </p:grpSpPr>
      <p:grpSp>
        <p:nvGrpSpPr>
          <p:cNvPr id="584" name="Google Shape;584;p86"/>
          <p:cNvGrpSpPr/>
          <p:nvPr/>
        </p:nvGrpSpPr>
        <p:grpSpPr>
          <a:xfrm>
            <a:off x="0" y="330"/>
            <a:ext cx="12192000" cy="4198606"/>
            <a:chOff x="228600" y="397"/>
            <a:chExt cx="14173200" cy="5028824"/>
          </a:xfrm>
        </p:grpSpPr>
        <p:sp>
          <p:nvSpPr>
            <p:cNvPr id="585" name="Google Shape;585;p86"/>
            <p:cNvSpPr/>
            <p:nvPr/>
          </p:nvSpPr>
          <p:spPr>
            <a:xfrm>
              <a:off x="228600" y="4880208"/>
              <a:ext cx="14173200" cy="149013"/>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86" name="Google Shape;586;p86"/>
            <p:cNvSpPr/>
            <p:nvPr/>
          </p:nvSpPr>
          <p:spPr>
            <a:xfrm>
              <a:off x="228600" y="4689671"/>
              <a:ext cx="14173200" cy="12899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87" name="Google Shape;587;p86"/>
            <p:cNvSpPr/>
            <p:nvPr/>
          </p:nvSpPr>
          <p:spPr>
            <a:xfrm>
              <a:off x="228600" y="4495643"/>
              <a:ext cx="14173200" cy="113468"/>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88" name="Google Shape;588;p86"/>
            <p:cNvSpPr/>
            <p:nvPr/>
          </p:nvSpPr>
          <p:spPr>
            <a:xfrm>
              <a:off x="228600" y="4305493"/>
              <a:ext cx="14173200" cy="94065"/>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89" name="Google Shape;589;p86"/>
            <p:cNvSpPr/>
            <p:nvPr/>
          </p:nvSpPr>
          <p:spPr>
            <a:xfrm>
              <a:off x="228600" y="4111466"/>
              <a:ext cx="14173200" cy="74662"/>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90" name="Google Shape;590;p86"/>
            <p:cNvSpPr/>
            <p:nvPr/>
          </p:nvSpPr>
          <p:spPr>
            <a:xfrm>
              <a:off x="228600" y="3913556"/>
              <a:ext cx="14173200" cy="57199"/>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91" name="Google Shape;591;p86"/>
            <p:cNvSpPr/>
            <p:nvPr/>
          </p:nvSpPr>
          <p:spPr>
            <a:xfrm>
              <a:off x="228600" y="3713708"/>
              <a:ext cx="14173200" cy="39736"/>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92" name="Google Shape;592;p86"/>
            <p:cNvSpPr/>
            <p:nvPr/>
          </p:nvSpPr>
          <p:spPr>
            <a:xfrm rot="10800000">
              <a:off x="228600" y="2437931"/>
              <a:ext cx="14173200" cy="149013"/>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93" name="Google Shape;593;p86"/>
            <p:cNvSpPr/>
            <p:nvPr/>
          </p:nvSpPr>
          <p:spPr>
            <a:xfrm rot="10800000">
              <a:off x="228600" y="2648491"/>
              <a:ext cx="14173200" cy="12899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94" name="Google Shape;594;p86"/>
            <p:cNvSpPr/>
            <p:nvPr/>
          </p:nvSpPr>
          <p:spPr>
            <a:xfrm rot="10800000">
              <a:off x="228600" y="2858041"/>
              <a:ext cx="14173200" cy="113468"/>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95" name="Google Shape;595;p86"/>
            <p:cNvSpPr/>
            <p:nvPr/>
          </p:nvSpPr>
          <p:spPr>
            <a:xfrm rot="10800000">
              <a:off x="228600" y="3067592"/>
              <a:ext cx="14173200" cy="94065"/>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96" name="Google Shape;596;p86"/>
            <p:cNvSpPr/>
            <p:nvPr/>
          </p:nvSpPr>
          <p:spPr>
            <a:xfrm rot="10800000">
              <a:off x="228600" y="3281023"/>
              <a:ext cx="14173200" cy="74662"/>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97" name="Google Shape;597;p86"/>
            <p:cNvSpPr/>
            <p:nvPr/>
          </p:nvSpPr>
          <p:spPr>
            <a:xfrm rot="10800000">
              <a:off x="228600" y="3496396"/>
              <a:ext cx="14173200" cy="57199"/>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98" name="Google Shape;598;p86"/>
            <p:cNvSpPr/>
            <p:nvPr/>
          </p:nvSpPr>
          <p:spPr>
            <a:xfrm>
              <a:off x="228600" y="2249258"/>
              <a:ext cx="14173200" cy="12899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599" name="Google Shape;599;p86"/>
            <p:cNvSpPr/>
            <p:nvPr/>
          </p:nvSpPr>
          <p:spPr>
            <a:xfrm>
              <a:off x="228600" y="2055228"/>
              <a:ext cx="14173200" cy="113468"/>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00" name="Google Shape;600;p86"/>
            <p:cNvSpPr/>
            <p:nvPr/>
          </p:nvSpPr>
          <p:spPr>
            <a:xfrm>
              <a:off x="228600" y="1865080"/>
              <a:ext cx="14173200" cy="94065"/>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01" name="Google Shape;601;p86"/>
            <p:cNvSpPr/>
            <p:nvPr/>
          </p:nvSpPr>
          <p:spPr>
            <a:xfrm>
              <a:off x="228600" y="1671052"/>
              <a:ext cx="14173200" cy="74662"/>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02" name="Google Shape;602;p86"/>
            <p:cNvSpPr/>
            <p:nvPr/>
          </p:nvSpPr>
          <p:spPr>
            <a:xfrm>
              <a:off x="228600" y="1473142"/>
              <a:ext cx="14173200" cy="57199"/>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03" name="Google Shape;603;p86"/>
            <p:cNvSpPr/>
            <p:nvPr/>
          </p:nvSpPr>
          <p:spPr>
            <a:xfrm>
              <a:off x="228600" y="1273293"/>
              <a:ext cx="14173200" cy="39736"/>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04" name="Google Shape;604;p86"/>
            <p:cNvSpPr/>
            <p:nvPr/>
          </p:nvSpPr>
          <p:spPr>
            <a:xfrm rot="10800000">
              <a:off x="228600" y="397"/>
              <a:ext cx="14173200" cy="149013"/>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05" name="Google Shape;605;p86"/>
            <p:cNvSpPr/>
            <p:nvPr/>
          </p:nvSpPr>
          <p:spPr>
            <a:xfrm rot="10800000">
              <a:off x="228600" y="210957"/>
              <a:ext cx="14173200" cy="12899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06" name="Google Shape;606;p86"/>
            <p:cNvSpPr/>
            <p:nvPr/>
          </p:nvSpPr>
          <p:spPr>
            <a:xfrm rot="10800000">
              <a:off x="228600" y="420508"/>
              <a:ext cx="14173200" cy="113468"/>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07" name="Google Shape;607;p86"/>
            <p:cNvSpPr/>
            <p:nvPr/>
          </p:nvSpPr>
          <p:spPr>
            <a:xfrm rot="10800000">
              <a:off x="228600" y="630057"/>
              <a:ext cx="14173200" cy="94065"/>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08" name="Google Shape;608;p86"/>
            <p:cNvSpPr/>
            <p:nvPr/>
          </p:nvSpPr>
          <p:spPr>
            <a:xfrm rot="10800000">
              <a:off x="228600" y="843491"/>
              <a:ext cx="14173200" cy="74662"/>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09" name="Google Shape;609;p86"/>
            <p:cNvSpPr/>
            <p:nvPr/>
          </p:nvSpPr>
          <p:spPr>
            <a:xfrm rot="10800000">
              <a:off x="228600" y="1058857"/>
              <a:ext cx="14173200" cy="57199"/>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cxnSp>
        <p:nvCxnSpPr>
          <p:cNvPr id="610" name="Google Shape;610;p86"/>
          <p:cNvCxnSpPr/>
          <p:nvPr/>
        </p:nvCxnSpPr>
        <p:spPr>
          <a:xfrm>
            <a:off x="476250" y="5462828"/>
            <a:ext cx="11239500" cy="0"/>
          </a:xfrm>
          <a:prstGeom prst="straightConnector1">
            <a:avLst/>
          </a:prstGeom>
          <a:noFill/>
          <a:ln cap="flat" cmpd="sng" w="9525">
            <a:solidFill>
              <a:srgbClr val="BCBEC0"/>
            </a:solidFill>
            <a:prstDash val="solid"/>
            <a:round/>
            <a:headEnd len="sm" w="sm" type="none"/>
            <a:tailEnd len="sm" w="sm" type="none"/>
          </a:ln>
        </p:spPr>
      </p:cxnSp>
      <p:sp>
        <p:nvSpPr>
          <p:cNvPr id="611" name="Google Shape;611;p86"/>
          <p:cNvSpPr txBox="1"/>
          <p:nvPr>
            <p:ph idx="1" type="body"/>
          </p:nvPr>
        </p:nvSpPr>
        <p:spPr>
          <a:xfrm>
            <a:off x="1601968" y="4326641"/>
            <a:ext cx="8131084" cy="1136068"/>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rgbClr val="A5A5A5"/>
              </a:buClr>
              <a:buSzPts val="3200"/>
              <a:buFont typeface="DM Sans"/>
              <a:buNone/>
              <a:defRPr b="1" i="0" sz="3200">
                <a:solidFill>
                  <a:srgbClr val="A5A5A5"/>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Font typeface="Arial"/>
              <a:buNone/>
              <a:defRPr/>
            </a:lvl2pPr>
            <a:lvl3pPr indent="-228600" lvl="2" marL="1371600" algn="l">
              <a:lnSpc>
                <a:spcPct val="110000"/>
              </a:lnSpc>
              <a:spcBef>
                <a:spcPts val="333"/>
              </a:spcBef>
              <a:spcAft>
                <a:spcPts val="0"/>
              </a:spcAft>
              <a:buClr>
                <a:schemeClr val="dk1"/>
              </a:buClr>
              <a:buSzPts val="1800"/>
              <a:buFont typeface="Arial"/>
              <a:buNone/>
              <a:defRPr/>
            </a:lvl3pPr>
            <a:lvl4pPr indent="-228600" lvl="3" marL="1828800" algn="l">
              <a:lnSpc>
                <a:spcPct val="110000"/>
              </a:lnSpc>
              <a:spcBef>
                <a:spcPts val="250"/>
              </a:spcBef>
              <a:spcAft>
                <a:spcPts val="0"/>
              </a:spcAft>
              <a:buClr>
                <a:schemeClr val="dk1"/>
              </a:buClr>
              <a:buSzPts val="1600"/>
              <a:buFont typeface="Arial"/>
              <a:buNone/>
              <a:defRPr/>
            </a:lvl4pPr>
            <a:lvl5pPr indent="-228600" lvl="4" marL="2286000" algn="l">
              <a:lnSpc>
                <a:spcPct val="110000"/>
              </a:lnSpc>
              <a:spcBef>
                <a:spcPts val="250"/>
              </a:spcBef>
              <a:spcAft>
                <a:spcPts val="0"/>
              </a:spcAft>
              <a:buClr>
                <a:schemeClr val="dk1"/>
              </a:buClr>
              <a:buSzPts val="1400"/>
              <a:buFont typeface="Arial"/>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2" name="Google Shape;612;p86"/>
          <p:cNvSpPr txBox="1"/>
          <p:nvPr>
            <p:ph idx="2" type="body"/>
          </p:nvPr>
        </p:nvSpPr>
        <p:spPr>
          <a:xfrm>
            <a:off x="1167811" y="5499767"/>
            <a:ext cx="4445631" cy="653998"/>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rgbClr val="D6D7D8"/>
              </a:buClr>
              <a:buSzPts val="4000"/>
              <a:buFont typeface="DM Sans Medium"/>
              <a:buNone/>
              <a:defRPr b="1" i="0" sz="4000" strike="noStrike">
                <a:solidFill>
                  <a:srgbClr val="D6D7D8"/>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3" name="Google Shape;613;p86"/>
          <p:cNvSpPr txBox="1"/>
          <p:nvPr>
            <p:ph idx="3" type="body"/>
          </p:nvPr>
        </p:nvSpPr>
        <p:spPr>
          <a:xfrm>
            <a:off x="6145936" y="5904015"/>
            <a:ext cx="3723041" cy="602902"/>
          </a:xfrm>
          <a:prstGeom prst="rect">
            <a:avLst/>
          </a:prstGeom>
          <a:noFill/>
          <a:ln>
            <a:noFill/>
          </a:ln>
        </p:spPr>
        <p:txBody>
          <a:bodyPr anchorCtr="0" anchor="b" bIns="45700" lIns="0" spcFirstLastPara="1" rIns="0" wrap="square" tIns="45700">
            <a:noAutofit/>
          </a:bodyPr>
          <a:lstStyle>
            <a:lvl1pPr indent="-228600" lvl="0" marL="457200" algn="r">
              <a:lnSpc>
                <a:spcPct val="100000"/>
              </a:lnSpc>
              <a:spcBef>
                <a:spcPts val="0"/>
              </a:spcBef>
              <a:spcAft>
                <a:spcPts val="0"/>
              </a:spcAft>
              <a:buClr>
                <a:srgbClr val="D8D8D8"/>
              </a:buClr>
              <a:buSzPts val="1667"/>
              <a:buFont typeface="DM Sans Medium"/>
              <a:buNone/>
              <a:defRPr b="0" i="0" sz="1667">
                <a:solidFill>
                  <a:srgbClr val="D8D8D8"/>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4" name="Google Shape;614;p86"/>
          <p:cNvSpPr txBox="1"/>
          <p:nvPr>
            <p:ph idx="4" type="body"/>
          </p:nvPr>
        </p:nvSpPr>
        <p:spPr>
          <a:xfrm>
            <a:off x="10097332" y="5601370"/>
            <a:ext cx="1853712" cy="332218"/>
          </a:xfrm>
          <a:prstGeom prst="rect">
            <a:avLst/>
          </a:prstGeom>
          <a:noFill/>
          <a:ln>
            <a:noFill/>
          </a:ln>
        </p:spPr>
        <p:txBody>
          <a:bodyPr anchorCtr="0" anchor="t" bIns="45700" lIns="0" spcFirstLastPara="1" rIns="0" wrap="square" tIns="45700">
            <a:noAutofit/>
          </a:bodyPr>
          <a:lstStyle>
            <a:lvl1pPr indent="-228600" lvl="0" marL="457200" algn="r">
              <a:lnSpc>
                <a:spcPct val="110000"/>
              </a:lnSpc>
              <a:spcBef>
                <a:spcPts val="500"/>
              </a:spcBef>
              <a:spcAft>
                <a:spcPts val="0"/>
              </a:spcAft>
              <a:buClr>
                <a:srgbClr val="BFBFBF"/>
              </a:buClr>
              <a:buSzPts val="1200"/>
              <a:buNone/>
              <a:defRPr sz="1200">
                <a:solidFill>
                  <a:srgbClr val="BFBFBF"/>
                </a:solidFill>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5" name="Google Shape;615;p86"/>
          <p:cNvSpPr/>
          <p:nvPr/>
        </p:nvSpPr>
        <p:spPr>
          <a:xfrm>
            <a:off x="0" y="6204000"/>
            <a:ext cx="1158000" cy="654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pic>
        <p:nvPicPr>
          <p:cNvPr id="616" name="Google Shape;616;p86"/>
          <p:cNvPicPr preferRelativeResize="0"/>
          <p:nvPr/>
        </p:nvPicPr>
        <p:blipFill rotWithShape="1">
          <a:blip r:embed="rId2">
            <a:alphaModFix/>
          </a:blip>
          <a:srcRect b="0" l="0" r="0" t="0"/>
          <a:stretch/>
        </p:blipFill>
        <p:spPr>
          <a:xfrm>
            <a:off x="188121" y="4643413"/>
            <a:ext cx="1157999" cy="1021495"/>
          </a:xfrm>
          <a:prstGeom prst="rect">
            <a:avLst/>
          </a:prstGeom>
          <a:noFill/>
          <a:ln>
            <a:noFill/>
          </a:ln>
        </p:spPr>
      </p:pic>
      <p:pic>
        <p:nvPicPr>
          <p:cNvPr descr="A picture containing application&#10;&#10;Description automatically generated" id="617" name="Google Shape;617;p86"/>
          <p:cNvPicPr preferRelativeResize="0"/>
          <p:nvPr/>
        </p:nvPicPr>
        <p:blipFill rotWithShape="1">
          <a:blip r:embed="rId3">
            <a:alphaModFix/>
          </a:blip>
          <a:srcRect b="4745" l="4896" r="4838" t="64002"/>
          <a:stretch/>
        </p:blipFill>
        <p:spPr>
          <a:xfrm>
            <a:off x="10521250" y="6310107"/>
            <a:ext cx="1429793" cy="2501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2">
  <p:cSld name="Standard Title 2">
    <p:bg>
      <p:bgPr>
        <a:solidFill>
          <a:schemeClr val="accent5"/>
        </a:solidFill>
      </p:bgPr>
    </p:bg>
    <p:spTree>
      <p:nvGrpSpPr>
        <p:cNvPr id="618" name="Shape 618"/>
        <p:cNvGrpSpPr/>
        <p:nvPr/>
      </p:nvGrpSpPr>
      <p:grpSpPr>
        <a:xfrm>
          <a:off x="0" y="0"/>
          <a:ext cx="0" cy="0"/>
          <a:chOff x="0" y="0"/>
          <a:chExt cx="0" cy="0"/>
        </a:xfrm>
      </p:grpSpPr>
      <p:grpSp>
        <p:nvGrpSpPr>
          <p:cNvPr id="619" name="Google Shape;619;p87"/>
          <p:cNvGrpSpPr/>
          <p:nvPr/>
        </p:nvGrpSpPr>
        <p:grpSpPr>
          <a:xfrm>
            <a:off x="0" y="330"/>
            <a:ext cx="12192000" cy="4198606"/>
            <a:chOff x="228600" y="396"/>
            <a:chExt cx="14173200" cy="5028804"/>
          </a:xfrm>
        </p:grpSpPr>
        <p:sp>
          <p:nvSpPr>
            <p:cNvPr id="620" name="Google Shape;620;p87"/>
            <p:cNvSpPr/>
            <p:nvPr/>
          </p:nvSpPr>
          <p:spPr>
            <a:xfrm>
              <a:off x="228600" y="4880187"/>
              <a:ext cx="14173200" cy="149013"/>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21" name="Google Shape;621;p87"/>
            <p:cNvSpPr/>
            <p:nvPr/>
          </p:nvSpPr>
          <p:spPr>
            <a:xfrm>
              <a:off x="228600" y="4689651"/>
              <a:ext cx="14173200" cy="12899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22" name="Google Shape;622;p87"/>
            <p:cNvSpPr/>
            <p:nvPr/>
          </p:nvSpPr>
          <p:spPr>
            <a:xfrm>
              <a:off x="228600" y="4495624"/>
              <a:ext cx="14173200" cy="113467"/>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23" name="Google Shape;623;p87"/>
            <p:cNvSpPr/>
            <p:nvPr/>
          </p:nvSpPr>
          <p:spPr>
            <a:xfrm>
              <a:off x="228600" y="4305476"/>
              <a:ext cx="14173200" cy="94065"/>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24" name="Google Shape;624;p87"/>
            <p:cNvSpPr/>
            <p:nvPr/>
          </p:nvSpPr>
          <p:spPr>
            <a:xfrm>
              <a:off x="228600" y="4111449"/>
              <a:ext cx="14173200" cy="74662"/>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25" name="Google Shape;625;p87"/>
            <p:cNvSpPr/>
            <p:nvPr/>
          </p:nvSpPr>
          <p:spPr>
            <a:xfrm>
              <a:off x="228600" y="3913540"/>
              <a:ext cx="14173200" cy="57199"/>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26" name="Google Shape;626;p87"/>
            <p:cNvSpPr/>
            <p:nvPr/>
          </p:nvSpPr>
          <p:spPr>
            <a:xfrm>
              <a:off x="228600" y="3713692"/>
              <a:ext cx="14173200" cy="39736"/>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27" name="Google Shape;627;p87"/>
            <p:cNvSpPr/>
            <p:nvPr/>
          </p:nvSpPr>
          <p:spPr>
            <a:xfrm rot="10800000">
              <a:off x="228600" y="2437920"/>
              <a:ext cx="14173200" cy="149013"/>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28" name="Google Shape;628;p87"/>
            <p:cNvSpPr/>
            <p:nvPr/>
          </p:nvSpPr>
          <p:spPr>
            <a:xfrm rot="10800000">
              <a:off x="228600" y="2648479"/>
              <a:ext cx="14173200" cy="12899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29" name="Google Shape;629;p87"/>
            <p:cNvSpPr/>
            <p:nvPr/>
          </p:nvSpPr>
          <p:spPr>
            <a:xfrm rot="10800000">
              <a:off x="228600" y="2858029"/>
              <a:ext cx="14173200" cy="113467"/>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30" name="Google Shape;630;p87"/>
            <p:cNvSpPr/>
            <p:nvPr/>
          </p:nvSpPr>
          <p:spPr>
            <a:xfrm rot="10800000">
              <a:off x="228600" y="3067579"/>
              <a:ext cx="14173200" cy="94065"/>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31" name="Google Shape;631;p87"/>
            <p:cNvSpPr/>
            <p:nvPr/>
          </p:nvSpPr>
          <p:spPr>
            <a:xfrm rot="10800000">
              <a:off x="228600" y="3281009"/>
              <a:ext cx="14173200" cy="74662"/>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32" name="Google Shape;632;p87"/>
            <p:cNvSpPr/>
            <p:nvPr/>
          </p:nvSpPr>
          <p:spPr>
            <a:xfrm rot="10800000">
              <a:off x="228600" y="3496381"/>
              <a:ext cx="14173200" cy="57199"/>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33" name="Google Shape;633;p87"/>
            <p:cNvSpPr/>
            <p:nvPr/>
          </p:nvSpPr>
          <p:spPr>
            <a:xfrm>
              <a:off x="228600" y="2249247"/>
              <a:ext cx="14173200" cy="12899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34" name="Google Shape;634;p87"/>
            <p:cNvSpPr/>
            <p:nvPr/>
          </p:nvSpPr>
          <p:spPr>
            <a:xfrm>
              <a:off x="228600" y="2055219"/>
              <a:ext cx="14173200" cy="113467"/>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35" name="Google Shape;635;p87"/>
            <p:cNvSpPr/>
            <p:nvPr/>
          </p:nvSpPr>
          <p:spPr>
            <a:xfrm>
              <a:off x="228600" y="1865072"/>
              <a:ext cx="14173200" cy="94065"/>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36" name="Google Shape;636;p87"/>
            <p:cNvSpPr/>
            <p:nvPr/>
          </p:nvSpPr>
          <p:spPr>
            <a:xfrm>
              <a:off x="228600" y="1671044"/>
              <a:ext cx="14173200" cy="74662"/>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37" name="Google Shape;637;p87"/>
            <p:cNvSpPr/>
            <p:nvPr/>
          </p:nvSpPr>
          <p:spPr>
            <a:xfrm>
              <a:off x="228600" y="1473135"/>
              <a:ext cx="14173200" cy="57199"/>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38" name="Google Shape;638;p87"/>
            <p:cNvSpPr/>
            <p:nvPr/>
          </p:nvSpPr>
          <p:spPr>
            <a:xfrm>
              <a:off x="228600" y="1273287"/>
              <a:ext cx="14173200" cy="39736"/>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39" name="Google Shape;639;p87"/>
            <p:cNvSpPr/>
            <p:nvPr/>
          </p:nvSpPr>
          <p:spPr>
            <a:xfrm rot="10800000">
              <a:off x="228600" y="396"/>
              <a:ext cx="14173200" cy="149013"/>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40" name="Google Shape;640;p87"/>
            <p:cNvSpPr/>
            <p:nvPr/>
          </p:nvSpPr>
          <p:spPr>
            <a:xfrm rot="10800000">
              <a:off x="228600" y="210955"/>
              <a:ext cx="14173200" cy="128990"/>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41" name="Google Shape;641;p87"/>
            <p:cNvSpPr/>
            <p:nvPr/>
          </p:nvSpPr>
          <p:spPr>
            <a:xfrm rot="10800000">
              <a:off x="228600" y="420505"/>
              <a:ext cx="14173200" cy="113467"/>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42" name="Google Shape;642;p87"/>
            <p:cNvSpPr/>
            <p:nvPr/>
          </p:nvSpPr>
          <p:spPr>
            <a:xfrm rot="10800000">
              <a:off x="228600" y="630055"/>
              <a:ext cx="14173200" cy="94065"/>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43" name="Google Shape;643;p87"/>
            <p:cNvSpPr/>
            <p:nvPr/>
          </p:nvSpPr>
          <p:spPr>
            <a:xfrm rot="10800000">
              <a:off x="228600" y="843486"/>
              <a:ext cx="14173200" cy="74662"/>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44" name="Google Shape;644;p87"/>
            <p:cNvSpPr/>
            <p:nvPr/>
          </p:nvSpPr>
          <p:spPr>
            <a:xfrm rot="10800000">
              <a:off x="228600" y="1058857"/>
              <a:ext cx="14173200" cy="57199"/>
            </a:xfrm>
            <a:prstGeom prst="rect">
              <a:avLst/>
            </a:prstGeom>
            <a:solidFill>
              <a:srgbClr val="076B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cxnSp>
        <p:nvCxnSpPr>
          <p:cNvPr id="645" name="Google Shape;645;p87"/>
          <p:cNvCxnSpPr/>
          <p:nvPr/>
        </p:nvCxnSpPr>
        <p:spPr>
          <a:xfrm>
            <a:off x="476250" y="5462828"/>
            <a:ext cx="11239500" cy="0"/>
          </a:xfrm>
          <a:prstGeom prst="straightConnector1">
            <a:avLst/>
          </a:prstGeom>
          <a:noFill/>
          <a:ln cap="flat" cmpd="sng" w="9525">
            <a:solidFill>
              <a:srgbClr val="66B5FA"/>
            </a:solidFill>
            <a:prstDash val="solid"/>
            <a:round/>
            <a:headEnd len="sm" w="sm" type="none"/>
            <a:tailEnd len="sm" w="sm" type="none"/>
          </a:ln>
        </p:spPr>
      </p:cxnSp>
      <p:pic>
        <p:nvPicPr>
          <p:cNvPr id="646" name="Google Shape;646;p87"/>
          <p:cNvPicPr preferRelativeResize="0"/>
          <p:nvPr/>
        </p:nvPicPr>
        <p:blipFill rotWithShape="1">
          <a:blip r:embed="rId2">
            <a:alphaModFix/>
          </a:blip>
          <a:srcRect b="0" l="0" r="0" t="0"/>
          <a:stretch/>
        </p:blipFill>
        <p:spPr>
          <a:xfrm>
            <a:off x="188121" y="4643413"/>
            <a:ext cx="1157999" cy="1021495"/>
          </a:xfrm>
          <a:prstGeom prst="rect">
            <a:avLst/>
          </a:prstGeom>
          <a:noFill/>
          <a:ln>
            <a:noFill/>
          </a:ln>
        </p:spPr>
      </p:pic>
      <p:sp>
        <p:nvSpPr>
          <p:cNvPr id="647" name="Google Shape;647;p87"/>
          <p:cNvSpPr/>
          <p:nvPr/>
        </p:nvSpPr>
        <p:spPr>
          <a:xfrm>
            <a:off x="0" y="6204000"/>
            <a:ext cx="1158000" cy="654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48" name="Google Shape;648;p87"/>
          <p:cNvSpPr txBox="1"/>
          <p:nvPr>
            <p:ph idx="1" type="body"/>
          </p:nvPr>
        </p:nvSpPr>
        <p:spPr>
          <a:xfrm>
            <a:off x="1601968" y="4326641"/>
            <a:ext cx="8131084" cy="1136068"/>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rgbClr val="97CEFC"/>
              </a:buClr>
              <a:buSzPts val="3200"/>
              <a:buFont typeface="DM Sans"/>
              <a:buNone/>
              <a:defRPr b="1" i="0" sz="3200">
                <a:solidFill>
                  <a:srgbClr val="97CEFC"/>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Font typeface="Arial"/>
              <a:buNone/>
              <a:defRPr/>
            </a:lvl2pPr>
            <a:lvl3pPr indent="-228600" lvl="2" marL="1371600" algn="l">
              <a:lnSpc>
                <a:spcPct val="110000"/>
              </a:lnSpc>
              <a:spcBef>
                <a:spcPts val="333"/>
              </a:spcBef>
              <a:spcAft>
                <a:spcPts val="0"/>
              </a:spcAft>
              <a:buClr>
                <a:schemeClr val="dk1"/>
              </a:buClr>
              <a:buSzPts val="1800"/>
              <a:buFont typeface="Arial"/>
              <a:buNone/>
              <a:defRPr/>
            </a:lvl3pPr>
            <a:lvl4pPr indent="-228600" lvl="3" marL="1828800" algn="l">
              <a:lnSpc>
                <a:spcPct val="110000"/>
              </a:lnSpc>
              <a:spcBef>
                <a:spcPts val="250"/>
              </a:spcBef>
              <a:spcAft>
                <a:spcPts val="0"/>
              </a:spcAft>
              <a:buClr>
                <a:schemeClr val="dk1"/>
              </a:buClr>
              <a:buSzPts val="1600"/>
              <a:buFont typeface="Arial"/>
              <a:buNone/>
              <a:defRPr/>
            </a:lvl4pPr>
            <a:lvl5pPr indent="-228600" lvl="4" marL="2286000" algn="l">
              <a:lnSpc>
                <a:spcPct val="110000"/>
              </a:lnSpc>
              <a:spcBef>
                <a:spcPts val="250"/>
              </a:spcBef>
              <a:spcAft>
                <a:spcPts val="0"/>
              </a:spcAft>
              <a:buClr>
                <a:schemeClr val="dk1"/>
              </a:buClr>
              <a:buSzPts val="1400"/>
              <a:buFont typeface="Arial"/>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9" name="Google Shape;649;p87"/>
          <p:cNvSpPr txBox="1"/>
          <p:nvPr>
            <p:ph idx="2" type="body"/>
          </p:nvPr>
        </p:nvSpPr>
        <p:spPr>
          <a:xfrm>
            <a:off x="1167811" y="5499767"/>
            <a:ext cx="4445631" cy="653998"/>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rgbClr val="CBE6FD"/>
              </a:buClr>
              <a:buSzPts val="4000"/>
              <a:buFont typeface="DM Sans Medium"/>
              <a:buNone/>
              <a:defRPr b="1" i="0" sz="4000" strike="noStrike">
                <a:solidFill>
                  <a:srgbClr val="CBE6FD"/>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0" name="Google Shape;650;p87"/>
          <p:cNvSpPr txBox="1"/>
          <p:nvPr>
            <p:ph idx="3" type="body"/>
          </p:nvPr>
        </p:nvSpPr>
        <p:spPr>
          <a:xfrm>
            <a:off x="6095999" y="5910266"/>
            <a:ext cx="3895989" cy="602902"/>
          </a:xfrm>
          <a:prstGeom prst="rect">
            <a:avLst/>
          </a:prstGeom>
          <a:noFill/>
          <a:ln>
            <a:noFill/>
          </a:ln>
        </p:spPr>
        <p:txBody>
          <a:bodyPr anchorCtr="0" anchor="b" bIns="45700" lIns="0" spcFirstLastPara="1" rIns="0" wrap="square" tIns="45700">
            <a:noAutofit/>
          </a:bodyPr>
          <a:lstStyle>
            <a:lvl1pPr indent="-228600" lvl="0" marL="457200" algn="r">
              <a:lnSpc>
                <a:spcPct val="100000"/>
              </a:lnSpc>
              <a:spcBef>
                <a:spcPts val="0"/>
              </a:spcBef>
              <a:spcAft>
                <a:spcPts val="0"/>
              </a:spcAft>
              <a:buClr>
                <a:srgbClr val="97CEFC"/>
              </a:buClr>
              <a:buSzPts val="1667"/>
              <a:buFont typeface="DM Sans Medium"/>
              <a:buNone/>
              <a:defRPr b="0" i="0" sz="1667">
                <a:solidFill>
                  <a:srgbClr val="97CEFC"/>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1" name="Google Shape;651;p87"/>
          <p:cNvSpPr txBox="1"/>
          <p:nvPr>
            <p:ph idx="4" type="body"/>
          </p:nvPr>
        </p:nvSpPr>
        <p:spPr>
          <a:xfrm>
            <a:off x="10097333" y="5667009"/>
            <a:ext cx="1853711" cy="332218"/>
          </a:xfrm>
          <a:prstGeom prst="rect">
            <a:avLst/>
          </a:prstGeom>
          <a:noFill/>
          <a:ln>
            <a:noFill/>
          </a:ln>
        </p:spPr>
        <p:txBody>
          <a:bodyPr anchorCtr="0" anchor="t" bIns="45700" lIns="0" spcFirstLastPara="1" rIns="0" wrap="square" tIns="45700">
            <a:noAutofit/>
          </a:bodyPr>
          <a:lstStyle>
            <a:lvl1pPr indent="-228600" lvl="0" marL="457200" algn="r">
              <a:lnSpc>
                <a:spcPct val="110000"/>
              </a:lnSpc>
              <a:spcBef>
                <a:spcPts val="500"/>
              </a:spcBef>
              <a:spcAft>
                <a:spcPts val="0"/>
              </a:spcAft>
              <a:buClr>
                <a:srgbClr val="CBE6FD"/>
              </a:buClr>
              <a:buSzPts val="1200"/>
              <a:buNone/>
              <a:defRPr sz="1200">
                <a:solidFill>
                  <a:srgbClr val="CBE6FD"/>
                </a:solidFill>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application&#10;&#10;Description automatically generated" id="652" name="Google Shape;652;p87"/>
          <p:cNvPicPr preferRelativeResize="0"/>
          <p:nvPr/>
        </p:nvPicPr>
        <p:blipFill rotWithShape="1">
          <a:blip r:embed="rId3">
            <a:alphaModFix/>
          </a:blip>
          <a:srcRect b="4745" l="4896" r="4838" t="64002"/>
          <a:stretch/>
        </p:blipFill>
        <p:spPr>
          <a:xfrm>
            <a:off x="10521250" y="6310107"/>
            <a:ext cx="1429793" cy="2501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4">
  <p:cSld name="Standard Title 4">
    <p:bg>
      <p:bgPr>
        <a:solidFill>
          <a:schemeClr val="accent2"/>
        </a:solidFill>
      </p:bgPr>
    </p:bg>
    <p:spTree>
      <p:nvGrpSpPr>
        <p:cNvPr id="653" name="Shape 653"/>
        <p:cNvGrpSpPr/>
        <p:nvPr/>
      </p:nvGrpSpPr>
      <p:grpSpPr>
        <a:xfrm>
          <a:off x="0" y="0"/>
          <a:ext cx="0" cy="0"/>
          <a:chOff x="0" y="0"/>
          <a:chExt cx="0" cy="0"/>
        </a:xfrm>
      </p:grpSpPr>
      <p:grpSp>
        <p:nvGrpSpPr>
          <p:cNvPr id="654" name="Google Shape;654;p88"/>
          <p:cNvGrpSpPr/>
          <p:nvPr/>
        </p:nvGrpSpPr>
        <p:grpSpPr>
          <a:xfrm>
            <a:off x="0" y="330"/>
            <a:ext cx="12192000" cy="4198606"/>
            <a:chOff x="-1" y="395"/>
            <a:chExt cx="14630400" cy="5038327"/>
          </a:xfrm>
        </p:grpSpPr>
        <p:sp>
          <p:nvSpPr>
            <p:cNvPr id="655" name="Google Shape;655;p88"/>
            <p:cNvSpPr/>
            <p:nvPr/>
          </p:nvSpPr>
          <p:spPr>
            <a:xfrm>
              <a:off x="-1" y="4889427"/>
              <a:ext cx="14630399" cy="149295"/>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56" name="Google Shape;656;p88"/>
            <p:cNvSpPr/>
            <p:nvPr/>
          </p:nvSpPr>
          <p:spPr>
            <a:xfrm>
              <a:off x="-1" y="4698530"/>
              <a:ext cx="14630399" cy="129234"/>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57" name="Google Shape;657;p88"/>
            <p:cNvSpPr/>
            <p:nvPr/>
          </p:nvSpPr>
          <p:spPr>
            <a:xfrm>
              <a:off x="-1" y="4504136"/>
              <a:ext cx="14630399" cy="113682"/>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58" name="Google Shape;658;p88"/>
            <p:cNvSpPr/>
            <p:nvPr/>
          </p:nvSpPr>
          <p:spPr>
            <a:xfrm>
              <a:off x="-1" y="4313627"/>
              <a:ext cx="14630399" cy="94243"/>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59" name="Google Shape;659;p88"/>
            <p:cNvSpPr/>
            <p:nvPr/>
          </p:nvSpPr>
          <p:spPr>
            <a:xfrm>
              <a:off x="-1" y="4119233"/>
              <a:ext cx="14630399" cy="74803"/>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60" name="Google Shape;660;p88"/>
            <p:cNvSpPr/>
            <p:nvPr/>
          </p:nvSpPr>
          <p:spPr>
            <a:xfrm>
              <a:off x="-1" y="3920949"/>
              <a:ext cx="14630399" cy="57307"/>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61" name="Google Shape;661;p88"/>
            <p:cNvSpPr/>
            <p:nvPr/>
          </p:nvSpPr>
          <p:spPr>
            <a:xfrm>
              <a:off x="-1" y="3720723"/>
              <a:ext cx="14630399" cy="39811"/>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62" name="Google Shape;662;p88"/>
            <p:cNvSpPr/>
            <p:nvPr/>
          </p:nvSpPr>
          <p:spPr>
            <a:xfrm rot="10800000">
              <a:off x="0" y="2442535"/>
              <a:ext cx="14630399" cy="149295"/>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63" name="Google Shape;663;p88"/>
            <p:cNvSpPr/>
            <p:nvPr/>
          </p:nvSpPr>
          <p:spPr>
            <a:xfrm rot="10800000">
              <a:off x="0" y="2653493"/>
              <a:ext cx="14630399" cy="129234"/>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64" name="Google Shape;664;p88"/>
            <p:cNvSpPr/>
            <p:nvPr/>
          </p:nvSpPr>
          <p:spPr>
            <a:xfrm rot="10800000">
              <a:off x="0" y="2863439"/>
              <a:ext cx="14630399" cy="113682"/>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65" name="Google Shape;665;p88"/>
            <p:cNvSpPr/>
            <p:nvPr/>
          </p:nvSpPr>
          <p:spPr>
            <a:xfrm rot="10800000">
              <a:off x="0" y="3073386"/>
              <a:ext cx="14630399" cy="94243"/>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66" name="Google Shape;666;p88"/>
            <p:cNvSpPr/>
            <p:nvPr/>
          </p:nvSpPr>
          <p:spPr>
            <a:xfrm rot="10800000">
              <a:off x="0" y="3287220"/>
              <a:ext cx="14630399" cy="74803"/>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67" name="Google Shape;667;p88"/>
            <p:cNvSpPr/>
            <p:nvPr/>
          </p:nvSpPr>
          <p:spPr>
            <a:xfrm rot="10800000">
              <a:off x="0" y="3503000"/>
              <a:ext cx="14630399" cy="57307"/>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68" name="Google Shape;668;p88"/>
            <p:cNvSpPr/>
            <p:nvPr/>
          </p:nvSpPr>
          <p:spPr>
            <a:xfrm>
              <a:off x="-1" y="2253505"/>
              <a:ext cx="14630399" cy="129234"/>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69" name="Google Shape;669;p88"/>
            <p:cNvSpPr/>
            <p:nvPr/>
          </p:nvSpPr>
          <p:spPr>
            <a:xfrm>
              <a:off x="-1" y="2059109"/>
              <a:ext cx="14630399" cy="113682"/>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70" name="Google Shape;670;p88"/>
            <p:cNvSpPr/>
            <p:nvPr/>
          </p:nvSpPr>
          <p:spPr>
            <a:xfrm>
              <a:off x="-1" y="1868602"/>
              <a:ext cx="14630399" cy="94243"/>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71" name="Google Shape;671;p88"/>
            <p:cNvSpPr/>
            <p:nvPr/>
          </p:nvSpPr>
          <p:spPr>
            <a:xfrm>
              <a:off x="-1" y="1674207"/>
              <a:ext cx="14630399" cy="74803"/>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72" name="Google Shape;672;p88"/>
            <p:cNvSpPr/>
            <p:nvPr/>
          </p:nvSpPr>
          <p:spPr>
            <a:xfrm>
              <a:off x="-1" y="1475923"/>
              <a:ext cx="14630399" cy="57307"/>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73" name="Google Shape;673;p88"/>
            <p:cNvSpPr/>
            <p:nvPr/>
          </p:nvSpPr>
          <p:spPr>
            <a:xfrm>
              <a:off x="-1" y="1275696"/>
              <a:ext cx="14630399" cy="39811"/>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74" name="Google Shape;674;p88"/>
            <p:cNvSpPr/>
            <p:nvPr/>
          </p:nvSpPr>
          <p:spPr>
            <a:xfrm rot="10800000">
              <a:off x="0" y="395"/>
              <a:ext cx="14630399" cy="149295"/>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3"/>
                </a:solidFill>
                <a:latin typeface="Arial"/>
                <a:ea typeface="Arial"/>
                <a:cs typeface="Arial"/>
                <a:sym typeface="Arial"/>
              </a:endParaRPr>
            </a:p>
          </p:txBody>
        </p:sp>
        <p:sp>
          <p:nvSpPr>
            <p:cNvPr id="675" name="Google Shape;675;p88"/>
            <p:cNvSpPr/>
            <p:nvPr/>
          </p:nvSpPr>
          <p:spPr>
            <a:xfrm rot="10800000">
              <a:off x="0" y="211353"/>
              <a:ext cx="14630399" cy="129234"/>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76" name="Google Shape;676;p88"/>
            <p:cNvSpPr/>
            <p:nvPr/>
          </p:nvSpPr>
          <p:spPr>
            <a:xfrm rot="10800000">
              <a:off x="0" y="421300"/>
              <a:ext cx="14630399" cy="113682"/>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77" name="Google Shape;677;p88"/>
            <p:cNvSpPr/>
            <p:nvPr/>
          </p:nvSpPr>
          <p:spPr>
            <a:xfrm rot="10800000">
              <a:off x="0" y="631246"/>
              <a:ext cx="14630399" cy="94243"/>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78" name="Google Shape;678;p88"/>
            <p:cNvSpPr/>
            <p:nvPr/>
          </p:nvSpPr>
          <p:spPr>
            <a:xfrm rot="10800000">
              <a:off x="0" y="845082"/>
              <a:ext cx="14630399" cy="74803"/>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79" name="Google Shape;679;p88"/>
            <p:cNvSpPr/>
            <p:nvPr/>
          </p:nvSpPr>
          <p:spPr>
            <a:xfrm rot="10800000">
              <a:off x="0" y="1060860"/>
              <a:ext cx="14630399" cy="57307"/>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cxnSp>
        <p:nvCxnSpPr>
          <p:cNvPr id="680" name="Google Shape;680;p88"/>
          <p:cNvCxnSpPr/>
          <p:nvPr/>
        </p:nvCxnSpPr>
        <p:spPr>
          <a:xfrm>
            <a:off x="476250" y="5462828"/>
            <a:ext cx="11239500" cy="0"/>
          </a:xfrm>
          <a:prstGeom prst="straightConnector1">
            <a:avLst/>
          </a:prstGeom>
          <a:noFill/>
          <a:ln cap="flat" cmpd="sng" w="9525">
            <a:solidFill>
              <a:schemeClr val="dk1"/>
            </a:solidFill>
            <a:prstDash val="solid"/>
            <a:round/>
            <a:headEnd len="sm" w="sm" type="none"/>
            <a:tailEnd len="sm" w="sm" type="none"/>
          </a:ln>
        </p:spPr>
      </p:cxnSp>
      <p:sp>
        <p:nvSpPr>
          <p:cNvPr id="681" name="Google Shape;681;p88"/>
          <p:cNvSpPr/>
          <p:nvPr/>
        </p:nvSpPr>
        <p:spPr>
          <a:xfrm>
            <a:off x="0" y="6204000"/>
            <a:ext cx="1158000" cy="654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82" name="Google Shape;682;p88"/>
          <p:cNvSpPr txBox="1"/>
          <p:nvPr>
            <p:ph idx="1" type="body"/>
          </p:nvPr>
        </p:nvSpPr>
        <p:spPr>
          <a:xfrm>
            <a:off x="1601968" y="4326641"/>
            <a:ext cx="8131084" cy="1136068"/>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chemeClr val="accent3"/>
              </a:buClr>
              <a:buSzPts val="3200"/>
              <a:buFont typeface="DM Sans"/>
              <a:buNone/>
              <a:defRPr b="1" i="0" sz="3200">
                <a:solidFill>
                  <a:schemeClr val="accent3"/>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Font typeface="Arial"/>
              <a:buNone/>
              <a:defRPr/>
            </a:lvl2pPr>
            <a:lvl3pPr indent="-228600" lvl="2" marL="1371600" algn="l">
              <a:lnSpc>
                <a:spcPct val="110000"/>
              </a:lnSpc>
              <a:spcBef>
                <a:spcPts val="333"/>
              </a:spcBef>
              <a:spcAft>
                <a:spcPts val="0"/>
              </a:spcAft>
              <a:buClr>
                <a:schemeClr val="dk1"/>
              </a:buClr>
              <a:buSzPts val="1800"/>
              <a:buFont typeface="Arial"/>
              <a:buNone/>
              <a:defRPr/>
            </a:lvl3pPr>
            <a:lvl4pPr indent="-228600" lvl="3" marL="1828800" algn="l">
              <a:lnSpc>
                <a:spcPct val="110000"/>
              </a:lnSpc>
              <a:spcBef>
                <a:spcPts val="250"/>
              </a:spcBef>
              <a:spcAft>
                <a:spcPts val="0"/>
              </a:spcAft>
              <a:buClr>
                <a:schemeClr val="dk1"/>
              </a:buClr>
              <a:buSzPts val="1600"/>
              <a:buFont typeface="Arial"/>
              <a:buNone/>
              <a:defRPr/>
            </a:lvl4pPr>
            <a:lvl5pPr indent="-228600" lvl="4" marL="2286000" algn="l">
              <a:lnSpc>
                <a:spcPct val="110000"/>
              </a:lnSpc>
              <a:spcBef>
                <a:spcPts val="250"/>
              </a:spcBef>
              <a:spcAft>
                <a:spcPts val="0"/>
              </a:spcAft>
              <a:buClr>
                <a:schemeClr val="dk1"/>
              </a:buClr>
              <a:buSzPts val="1400"/>
              <a:buFont typeface="Arial"/>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3" name="Google Shape;683;p88"/>
          <p:cNvSpPr txBox="1"/>
          <p:nvPr>
            <p:ph idx="2" type="body"/>
          </p:nvPr>
        </p:nvSpPr>
        <p:spPr>
          <a:xfrm>
            <a:off x="1167811" y="5499767"/>
            <a:ext cx="4445631" cy="653998"/>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chemeClr val="accent3"/>
              </a:buClr>
              <a:buSzPts val="4000"/>
              <a:buFont typeface="DM Sans Medium"/>
              <a:buNone/>
              <a:defRPr b="1" i="0" sz="4000" strike="noStrike">
                <a:solidFill>
                  <a:schemeClr val="accent3"/>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4" name="Google Shape;684;p88"/>
          <p:cNvSpPr txBox="1"/>
          <p:nvPr>
            <p:ph idx="3" type="body"/>
          </p:nvPr>
        </p:nvSpPr>
        <p:spPr>
          <a:xfrm>
            <a:off x="6010011" y="5902549"/>
            <a:ext cx="3895989" cy="602902"/>
          </a:xfrm>
          <a:prstGeom prst="rect">
            <a:avLst/>
          </a:prstGeom>
          <a:noFill/>
          <a:ln>
            <a:noFill/>
          </a:ln>
        </p:spPr>
        <p:txBody>
          <a:bodyPr anchorCtr="0" anchor="b" bIns="45700" lIns="0" spcFirstLastPara="1" rIns="0" wrap="square" tIns="45700">
            <a:noAutofit/>
          </a:bodyPr>
          <a:lstStyle>
            <a:lvl1pPr indent="-228600" lvl="0" marL="457200" algn="r">
              <a:lnSpc>
                <a:spcPct val="100000"/>
              </a:lnSpc>
              <a:spcBef>
                <a:spcPts val="0"/>
              </a:spcBef>
              <a:spcAft>
                <a:spcPts val="0"/>
              </a:spcAft>
              <a:buClr>
                <a:schemeClr val="accent3"/>
              </a:buClr>
              <a:buSzPts val="1667"/>
              <a:buFont typeface="DM Sans Medium"/>
              <a:buNone/>
              <a:defRPr b="0" i="0" sz="1667">
                <a:solidFill>
                  <a:schemeClr val="accent3"/>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5" name="Google Shape;685;p88"/>
          <p:cNvSpPr txBox="1"/>
          <p:nvPr>
            <p:ph idx="4" type="body"/>
          </p:nvPr>
        </p:nvSpPr>
        <p:spPr>
          <a:xfrm>
            <a:off x="10097332" y="5660657"/>
            <a:ext cx="1853711" cy="332218"/>
          </a:xfrm>
          <a:prstGeom prst="rect">
            <a:avLst/>
          </a:prstGeom>
          <a:noFill/>
          <a:ln>
            <a:noFill/>
          </a:ln>
        </p:spPr>
        <p:txBody>
          <a:bodyPr anchorCtr="0" anchor="t" bIns="45700" lIns="0" spcFirstLastPara="1" rIns="0" wrap="square" tIns="45700">
            <a:noAutofit/>
          </a:bodyPr>
          <a:lstStyle>
            <a:lvl1pPr indent="-228600" lvl="0" marL="457200" algn="r">
              <a:lnSpc>
                <a:spcPct val="110000"/>
              </a:lnSpc>
              <a:spcBef>
                <a:spcPts val="500"/>
              </a:spcBef>
              <a:spcAft>
                <a:spcPts val="0"/>
              </a:spcAft>
              <a:buClr>
                <a:schemeClr val="accent3"/>
              </a:buClr>
              <a:buSzPts val="1200"/>
              <a:buNone/>
              <a:defRPr sz="1200">
                <a:solidFill>
                  <a:schemeClr val="accent3"/>
                </a:solidFill>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86" name="Google Shape;686;p88"/>
          <p:cNvPicPr preferRelativeResize="0"/>
          <p:nvPr/>
        </p:nvPicPr>
        <p:blipFill rotWithShape="1">
          <a:blip r:embed="rId2">
            <a:alphaModFix/>
          </a:blip>
          <a:srcRect b="0" l="0" r="0" t="0"/>
          <a:stretch/>
        </p:blipFill>
        <p:spPr>
          <a:xfrm>
            <a:off x="188121" y="4643413"/>
            <a:ext cx="1157999" cy="1021495"/>
          </a:xfrm>
          <a:prstGeom prst="rect">
            <a:avLst/>
          </a:prstGeom>
          <a:noFill/>
          <a:ln>
            <a:noFill/>
          </a:ln>
        </p:spPr>
      </p:pic>
      <p:pic>
        <p:nvPicPr>
          <p:cNvPr descr="A picture containing application&#10;&#10;Description automatically generated" id="687" name="Google Shape;687;p88"/>
          <p:cNvPicPr preferRelativeResize="0"/>
          <p:nvPr/>
        </p:nvPicPr>
        <p:blipFill rotWithShape="1">
          <a:blip r:embed="rId3">
            <a:alphaModFix/>
          </a:blip>
          <a:srcRect b="4745" l="4896" r="4838" t="64002"/>
          <a:stretch/>
        </p:blipFill>
        <p:spPr>
          <a:xfrm>
            <a:off x="10521250" y="6310107"/>
            <a:ext cx="1429793" cy="2501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rrow 3">
  <p:cSld name="Section Title Arrow 3">
    <p:spTree>
      <p:nvGrpSpPr>
        <p:cNvPr id="688" name="Shape 688"/>
        <p:cNvGrpSpPr/>
        <p:nvPr/>
      </p:nvGrpSpPr>
      <p:grpSpPr>
        <a:xfrm>
          <a:off x="0" y="0"/>
          <a:ext cx="0" cy="0"/>
          <a:chOff x="0" y="0"/>
          <a:chExt cx="0" cy="0"/>
        </a:xfrm>
      </p:grpSpPr>
      <p:sp>
        <p:nvSpPr>
          <p:cNvPr id="689" name="Google Shape;689;p89"/>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90" name="Google Shape;690;p89"/>
          <p:cNvSpPr txBox="1"/>
          <p:nvPr>
            <p:ph type="title"/>
          </p:nvPr>
        </p:nvSpPr>
        <p:spPr>
          <a:xfrm>
            <a:off x="5210735" y="989327"/>
            <a:ext cx="6152030" cy="5077343"/>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2"/>
              </a:buClr>
              <a:buSzPts val="3000"/>
              <a:buFont typeface="DM Sans Medium"/>
              <a:buNone/>
              <a:defRPr b="0" i="0" sz="3000">
                <a:solidFill>
                  <a:schemeClr val="dk2"/>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691" name="Google Shape;691;p89"/>
          <p:cNvGrpSpPr/>
          <p:nvPr/>
        </p:nvGrpSpPr>
        <p:grpSpPr>
          <a:xfrm>
            <a:off x="0" y="4477926"/>
            <a:ext cx="12192000" cy="2367623"/>
            <a:chOff x="228600" y="396"/>
            <a:chExt cx="14173200" cy="5028804"/>
          </a:xfrm>
        </p:grpSpPr>
        <p:sp>
          <p:nvSpPr>
            <p:cNvPr id="692" name="Google Shape;692;p89"/>
            <p:cNvSpPr/>
            <p:nvPr/>
          </p:nvSpPr>
          <p:spPr>
            <a:xfrm>
              <a:off x="228600" y="4880187"/>
              <a:ext cx="14173200" cy="14901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93" name="Google Shape;693;p89"/>
            <p:cNvSpPr/>
            <p:nvPr/>
          </p:nvSpPr>
          <p:spPr>
            <a:xfrm>
              <a:off x="228600" y="4689651"/>
              <a:ext cx="14173200" cy="12899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94" name="Google Shape;694;p89"/>
            <p:cNvSpPr/>
            <p:nvPr/>
          </p:nvSpPr>
          <p:spPr>
            <a:xfrm>
              <a:off x="228600" y="4495624"/>
              <a:ext cx="14173200" cy="113467"/>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95" name="Google Shape;695;p89"/>
            <p:cNvSpPr/>
            <p:nvPr/>
          </p:nvSpPr>
          <p:spPr>
            <a:xfrm>
              <a:off x="228600" y="4305476"/>
              <a:ext cx="14173200" cy="9406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96" name="Google Shape;696;p89"/>
            <p:cNvSpPr/>
            <p:nvPr/>
          </p:nvSpPr>
          <p:spPr>
            <a:xfrm>
              <a:off x="228600" y="4111449"/>
              <a:ext cx="14173200" cy="74662"/>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97" name="Google Shape;697;p89"/>
            <p:cNvSpPr/>
            <p:nvPr/>
          </p:nvSpPr>
          <p:spPr>
            <a:xfrm>
              <a:off x="228600" y="3913540"/>
              <a:ext cx="14173200" cy="571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98" name="Google Shape;698;p89"/>
            <p:cNvSpPr/>
            <p:nvPr/>
          </p:nvSpPr>
          <p:spPr>
            <a:xfrm>
              <a:off x="228600" y="3713692"/>
              <a:ext cx="14173200" cy="39736"/>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99" name="Google Shape;699;p89"/>
            <p:cNvSpPr/>
            <p:nvPr/>
          </p:nvSpPr>
          <p:spPr>
            <a:xfrm rot="10800000">
              <a:off x="228600" y="2437920"/>
              <a:ext cx="14173200" cy="14901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00" name="Google Shape;700;p89"/>
            <p:cNvSpPr/>
            <p:nvPr/>
          </p:nvSpPr>
          <p:spPr>
            <a:xfrm rot="10800000">
              <a:off x="228600" y="2648479"/>
              <a:ext cx="14173200" cy="12899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01" name="Google Shape;701;p89"/>
            <p:cNvSpPr/>
            <p:nvPr/>
          </p:nvSpPr>
          <p:spPr>
            <a:xfrm rot="10800000">
              <a:off x="228600" y="2858029"/>
              <a:ext cx="14173200" cy="113467"/>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02" name="Google Shape;702;p89"/>
            <p:cNvSpPr/>
            <p:nvPr/>
          </p:nvSpPr>
          <p:spPr>
            <a:xfrm rot="10800000">
              <a:off x="228600" y="3067579"/>
              <a:ext cx="14173200" cy="9406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03" name="Google Shape;703;p89"/>
            <p:cNvSpPr/>
            <p:nvPr/>
          </p:nvSpPr>
          <p:spPr>
            <a:xfrm rot="10800000">
              <a:off x="228600" y="3281009"/>
              <a:ext cx="14173200" cy="74662"/>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04" name="Google Shape;704;p89"/>
            <p:cNvSpPr/>
            <p:nvPr/>
          </p:nvSpPr>
          <p:spPr>
            <a:xfrm rot="10800000">
              <a:off x="228600" y="3496381"/>
              <a:ext cx="14173200" cy="571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05" name="Google Shape;705;p89"/>
            <p:cNvSpPr/>
            <p:nvPr/>
          </p:nvSpPr>
          <p:spPr>
            <a:xfrm>
              <a:off x="228600" y="2249247"/>
              <a:ext cx="14173200" cy="12899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06" name="Google Shape;706;p89"/>
            <p:cNvSpPr/>
            <p:nvPr/>
          </p:nvSpPr>
          <p:spPr>
            <a:xfrm>
              <a:off x="228600" y="2055219"/>
              <a:ext cx="14173200" cy="113467"/>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07" name="Google Shape;707;p89"/>
            <p:cNvSpPr/>
            <p:nvPr/>
          </p:nvSpPr>
          <p:spPr>
            <a:xfrm>
              <a:off x="228600" y="1865072"/>
              <a:ext cx="14173200" cy="9406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08" name="Google Shape;708;p89"/>
            <p:cNvSpPr/>
            <p:nvPr/>
          </p:nvSpPr>
          <p:spPr>
            <a:xfrm>
              <a:off x="228600" y="1671044"/>
              <a:ext cx="14173200" cy="74662"/>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09" name="Google Shape;709;p89"/>
            <p:cNvSpPr/>
            <p:nvPr/>
          </p:nvSpPr>
          <p:spPr>
            <a:xfrm>
              <a:off x="228600" y="1473135"/>
              <a:ext cx="14173200" cy="571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10" name="Google Shape;710;p89"/>
            <p:cNvSpPr/>
            <p:nvPr/>
          </p:nvSpPr>
          <p:spPr>
            <a:xfrm>
              <a:off x="228600" y="1273287"/>
              <a:ext cx="14173200" cy="39736"/>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11" name="Google Shape;711;p89"/>
            <p:cNvSpPr/>
            <p:nvPr/>
          </p:nvSpPr>
          <p:spPr>
            <a:xfrm rot="10800000">
              <a:off x="228600" y="396"/>
              <a:ext cx="14173200" cy="14901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12" name="Google Shape;712;p89"/>
            <p:cNvSpPr/>
            <p:nvPr/>
          </p:nvSpPr>
          <p:spPr>
            <a:xfrm rot="10800000">
              <a:off x="228600" y="210955"/>
              <a:ext cx="14173200" cy="12899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13" name="Google Shape;713;p89"/>
            <p:cNvSpPr/>
            <p:nvPr/>
          </p:nvSpPr>
          <p:spPr>
            <a:xfrm rot="10800000">
              <a:off x="228600" y="420505"/>
              <a:ext cx="14173200" cy="113467"/>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14" name="Google Shape;714;p89"/>
            <p:cNvSpPr/>
            <p:nvPr/>
          </p:nvSpPr>
          <p:spPr>
            <a:xfrm rot="10800000">
              <a:off x="228600" y="630055"/>
              <a:ext cx="14173200" cy="9406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15" name="Google Shape;715;p89"/>
            <p:cNvSpPr/>
            <p:nvPr/>
          </p:nvSpPr>
          <p:spPr>
            <a:xfrm rot="10800000">
              <a:off x="228600" y="843486"/>
              <a:ext cx="14173200" cy="74662"/>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16" name="Google Shape;716;p89"/>
            <p:cNvSpPr/>
            <p:nvPr/>
          </p:nvSpPr>
          <p:spPr>
            <a:xfrm rot="10800000">
              <a:off x="228600" y="1058857"/>
              <a:ext cx="14173200" cy="571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717" name="Google Shape;717;p89"/>
          <p:cNvSpPr/>
          <p:nvPr/>
        </p:nvSpPr>
        <p:spPr>
          <a:xfrm rot="-8100000">
            <a:off x="334006" y="1732887"/>
            <a:ext cx="3590223" cy="3590223"/>
          </a:xfrm>
          <a:prstGeom prst="corner">
            <a:avLst>
              <a:gd fmla="val 20121" name="adj1"/>
              <a:gd fmla="val 20273" name="adj2"/>
            </a:avLst>
          </a:prstGeom>
          <a:solidFill>
            <a:srgbClr val="5F61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lumns w/arrow 2">
  <p:cSld name="1_Two Columns w/arrow 2">
    <p:spTree>
      <p:nvGrpSpPr>
        <p:cNvPr id="115" name="Shape 115"/>
        <p:cNvGrpSpPr/>
        <p:nvPr/>
      </p:nvGrpSpPr>
      <p:grpSpPr>
        <a:xfrm>
          <a:off x="0" y="0"/>
          <a:ext cx="0" cy="0"/>
          <a:chOff x="0" y="0"/>
          <a:chExt cx="0" cy="0"/>
        </a:xfrm>
      </p:grpSpPr>
      <p:sp>
        <p:nvSpPr>
          <p:cNvPr id="116" name="Google Shape;116;p39"/>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17" name="Google Shape;117;p39"/>
          <p:cNvSpPr txBox="1"/>
          <p:nvPr>
            <p:ph idx="1" type="body"/>
          </p:nvPr>
        </p:nvSpPr>
        <p:spPr>
          <a:xfrm>
            <a:off x="1086337" y="1031631"/>
            <a:ext cx="10591468" cy="5259749"/>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8" name="Google Shape;118;p39"/>
          <p:cNvCxnSpPr/>
          <p:nvPr/>
        </p:nvCxnSpPr>
        <p:spPr>
          <a:xfrm>
            <a:off x="445975" y="857250"/>
            <a:ext cx="11231830" cy="0"/>
          </a:xfrm>
          <a:prstGeom prst="straightConnector1">
            <a:avLst/>
          </a:prstGeom>
          <a:noFill/>
          <a:ln cap="flat" cmpd="sng" w="9525">
            <a:solidFill>
              <a:srgbClr val="BCBEC0"/>
            </a:solidFill>
            <a:prstDash val="solid"/>
            <a:round/>
            <a:headEnd len="sm" w="sm" type="none"/>
            <a:tailEnd len="sm" w="sm" type="none"/>
          </a:ln>
        </p:spPr>
      </p:cxnSp>
      <p:grpSp>
        <p:nvGrpSpPr>
          <p:cNvPr id="119" name="Google Shape;119;p39"/>
          <p:cNvGrpSpPr/>
          <p:nvPr/>
        </p:nvGrpSpPr>
        <p:grpSpPr>
          <a:xfrm>
            <a:off x="481582" y="896740"/>
            <a:ext cx="430723" cy="760860"/>
            <a:chOff x="5962307" y="432768"/>
            <a:chExt cx="1057621" cy="1754327"/>
          </a:xfrm>
        </p:grpSpPr>
        <p:sp>
          <p:nvSpPr>
            <p:cNvPr id="120" name="Google Shape;120;p39"/>
            <p:cNvSpPr/>
            <p:nvPr/>
          </p:nvSpPr>
          <p:spPr>
            <a:xfrm rot="8100000">
              <a:off x="5871258" y="1536756"/>
              <a:ext cx="1230581" cy="252197"/>
            </a:xfrm>
            <a:prstGeom prst="rect">
              <a:avLst/>
            </a:prstGeom>
            <a:solidFill>
              <a:srgbClr val="0CCC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sp>
          <p:nvSpPr>
            <p:cNvPr id="121" name="Google Shape;121;p39"/>
            <p:cNvSpPr/>
            <p:nvPr/>
          </p:nvSpPr>
          <p:spPr>
            <a:xfrm rot="-8100000">
              <a:off x="5880397" y="830911"/>
              <a:ext cx="1230581" cy="252197"/>
            </a:xfrm>
            <a:prstGeom prst="rect">
              <a:avLst/>
            </a:prstGeom>
            <a:solidFill>
              <a:srgbClr val="0CCC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grpSp>
      <p:sp>
        <p:nvSpPr>
          <p:cNvPr id="122" name="Google Shape;122;p39"/>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Stripes 2">
  <p:cSld name="Section Title Stripes 2">
    <p:spTree>
      <p:nvGrpSpPr>
        <p:cNvPr id="718" name="Shape 718"/>
        <p:cNvGrpSpPr/>
        <p:nvPr/>
      </p:nvGrpSpPr>
      <p:grpSpPr>
        <a:xfrm>
          <a:off x="0" y="0"/>
          <a:ext cx="0" cy="0"/>
          <a:chOff x="0" y="0"/>
          <a:chExt cx="0" cy="0"/>
        </a:xfrm>
      </p:grpSpPr>
      <p:sp>
        <p:nvSpPr>
          <p:cNvPr id="719" name="Google Shape;719;p90"/>
          <p:cNvSpPr/>
          <p:nvPr/>
        </p:nvSpPr>
        <p:spPr>
          <a:xfrm>
            <a:off x="0" y="0"/>
            <a:ext cx="12192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nvGrpSpPr>
          <p:cNvPr id="720" name="Google Shape;720;p90"/>
          <p:cNvGrpSpPr/>
          <p:nvPr/>
        </p:nvGrpSpPr>
        <p:grpSpPr>
          <a:xfrm>
            <a:off x="1" y="330"/>
            <a:ext cx="12192000" cy="6857671"/>
            <a:chOff x="228600" y="396"/>
            <a:chExt cx="14173200" cy="5028804"/>
          </a:xfrm>
        </p:grpSpPr>
        <p:sp>
          <p:nvSpPr>
            <p:cNvPr id="721" name="Google Shape;721;p90"/>
            <p:cNvSpPr/>
            <p:nvPr/>
          </p:nvSpPr>
          <p:spPr>
            <a:xfrm>
              <a:off x="228600" y="4880187"/>
              <a:ext cx="14173200" cy="149013"/>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22" name="Google Shape;722;p90"/>
            <p:cNvSpPr/>
            <p:nvPr/>
          </p:nvSpPr>
          <p:spPr>
            <a:xfrm>
              <a:off x="228600" y="4689651"/>
              <a:ext cx="14173200" cy="12899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23" name="Google Shape;723;p90"/>
            <p:cNvSpPr/>
            <p:nvPr/>
          </p:nvSpPr>
          <p:spPr>
            <a:xfrm>
              <a:off x="228600" y="4495624"/>
              <a:ext cx="14173200" cy="113467"/>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24" name="Google Shape;724;p90"/>
            <p:cNvSpPr/>
            <p:nvPr/>
          </p:nvSpPr>
          <p:spPr>
            <a:xfrm>
              <a:off x="228600" y="4305476"/>
              <a:ext cx="14173200" cy="94065"/>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25" name="Google Shape;725;p90"/>
            <p:cNvSpPr/>
            <p:nvPr/>
          </p:nvSpPr>
          <p:spPr>
            <a:xfrm>
              <a:off x="228600" y="4111449"/>
              <a:ext cx="14173200" cy="74662"/>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26" name="Google Shape;726;p90"/>
            <p:cNvSpPr/>
            <p:nvPr/>
          </p:nvSpPr>
          <p:spPr>
            <a:xfrm>
              <a:off x="228600" y="3913540"/>
              <a:ext cx="14173200" cy="57199"/>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27" name="Google Shape;727;p90"/>
            <p:cNvSpPr/>
            <p:nvPr/>
          </p:nvSpPr>
          <p:spPr>
            <a:xfrm>
              <a:off x="228600" y="3713692"/>
              <a:ext cx="14173200" cy="39736"/>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28" name="Google Shape;728;p90"/>
            <p:cNvSpPr/>
            <p:nvPr/>
          </p:nvSpPr>
          <p:spPr>
            <a:xfrm rot="10800000">
              <a:off x="228600" y="2437920"/>
              <a:ext cx="14173200" cy="149013"/>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29" name="Google Shape;729;p90"/>
            <p:cNvSpPr/>
            <p:nvPr/>
          </p:nvSpPr>
          <p:spPr>
            <a:xfrm rot="10800000">
              <a:off x="228600" y="2648479"/>
              <a:ext cx="14173200" cy="12899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30" name="Google Shape;730;p90"/>
            <p:cNvSpPr/>
            <p:nvPr/>
          </p:nvSpPr>
          <p:spPr>
            <a:xfrm rot="10800000">
              <a:off x="228600" y="2858029"/>
              <a:ext cx="14173200" cy="113467"/>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31" name="Google Shape;731;p90"/>
            <p:cNvSpPr/>
            <p:nvPr/>
          </p:nvSpPr>
          <p:spPr>
            <a:xfrm rot="10800000">
              <a:off x="228600" y="3067579"/>
              <a:ext cx="14173200" cy="94065"/>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32" name="Google Shape;732;p90"/>
            <p:cNvSpPr/>
            <p:nvPr/>
          </p:nvSpPr>
          <p:spPr>
            <a:xfrm rot="10800000">
              <a:off x="228600" y="3281009"/>
              <a:ext cx="14173200" cy="74662"/>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33" name="Google Shape;733;p90"/>
            <p:cNvSpPr/>
            <p:nvPr/>
          </p:nvSpPr>
          <p:spPr>
            <a:xfrm rot="10800000">
              <a:off x="228600" y="3496381"/>
              <a:ext cx="14173200" cy="57199"/>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34" name="Google Shape;734;p90"/>
            <p:cNvSpPr/>
            <p:nvPr/>
          </p:nvSpPr>
          <p:spPr>
            <a:xfrm>
              <a:off x="228600" y="2249247"/>
              <a:ext cx="14173200" cy="12899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35" name="Google Shape;735;p90"/>
            <p:cNvSpPr/>
            <p:nvPr/>
          </p:nvSpPr>
          <p:spPr>
            <a:xfrm>
              <a:off x="228600" y="2055219"/>
              <a:ext cx="14173200" cy="113467"/>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36" name="Google Shape;736;p90"/>
            <p:cNvSpPr/>
            <p:nvPr/>
          </p:nvSpPr>
          <p:spPr>
            <a:xfrm>
              <a:off x="228600" y="1865072"/>
              <a:ext cx="14173200" cy="94065"/>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37" name="Google Shape;737;p90"/>
            <p:cNvSpPr/>
            <p:nvPr/>
          </p:nvSpPr>
          <p:spPr>
            <a:xfrm>
              <a:off x="228600" y="1671044"/>
              <a:ext cx="14173200" cy="74662"/>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38" name="Google Shape;738;p90"/>
            <p:cNvSpPr/>
            <p:nvPr/>
          </p:nvSpPr>
          <p:spPr>
            <a:xfrm>
              <a:off x="228600" y="1473135"/>
              <a:ext cx="14173200" cy="57199"/>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39" name="Google Shape;739;p90"/>
            <p:cNvSpPr/>
            <p:nvPr/>
          </p:nvSpPr>
          <p:spPr>
            <a:xfrm>
              <a:off x="228600" y="1273287"/>
              <a:ext cx="14173200" cy="39736"/>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40" name="Google Shape;740;p90"/>
            <p:cNvSpPr/>
            <p:nvPr/>
          </p:nvSpPr>
          <p:spPr>
            <a:xfrm rot="10800000">
              <a:off x="228600" y="396"/>
              <a:ext cx="14173200" cy="149013"/>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41" name="Google Shape;741;p90"/>
            <p:cNvSpPr/>
            <p:nvPr/>
          </p:nvSpPr>
          <p:spPr>
            <a:xfrm rot="10800000">
              <a:off x="228600" y="210955"/>
              <a:ext cx="14173200" cy="128990"/>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42" name="Google Shape;742;p90"/>
            <p:cNvSpPr/>
            <p:nvPr/>
          </p:nvSpPr>
          <p:spPr>
            <a:xfrm rot="10800000">
              <a:off x="228600" y="420505"/>
              <a:ext cx="14173200" cy="113467"/>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43" name="Google Shape;743;p90"/>
            <p:cNvSpPr/>
            <p:nvPr/>
          </p:nvSpPr>
          <p:spPr>
            <a:xfrm rot="10800000">
              <a:off x="228600" y="630055"/>
              <a:ext cx="14173200" cy="94065"/>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44" name="Google Shape;744;p90"/>
            <p:cNvSpPr/>
            <p:nvPr/>
          </p:nvSpPr>
          <p:spPr>
            <a:xfrm rot="10800000">
              <a:off x="228600" y="843486"/>
              <a:ext cx="14173200" cy="74662"/>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45" name="Google Shape;745;p90"/>
            <p:cNvSpPr/>
            <p:nvPr/>
          </p:nvSpPr>
          <p:spPr>
            <a:xfrm rot="10800000">
              <a:off x="228600" y="1058857"/>
              <a:ext cx="14173200" cy="57199"/>
            </a:xfrm>
            <a:prstGeom prst="rect">
              <a:avLst/>
            </a:prstGeom>
            <a:solidFill>
              <a:srgbClr val="F0B8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746" name="Google Shape;746;p90"/>
          <p:cNvSpPr txBox="1"/>
          <p:nvPr>
            <p:ph type="title"/>
          </p:nvPr>
        </p:nvSpPr>
        <p:spPr>
          <a:xfrm>
            <a:off x="1410607" y="3015207"/>
            <a:ext cx="10287000" cy="1325563"/>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lt1"/>
              </a:buClr>
              <a:buSzPts val="4000"/>
              <a:buFont typeface="DM Sans Medium"/>
              <a:buNone/>
              <a:defRPr b="0" i="0" sz="4000">
                <a:solidFill>
                  <a:schemeClr val="lt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47" name="Google Shape;747;p90"/>
          <p:cNvPicPr preferRelativeResize="0"/>
          <p:nvPr/>
        </p:nvPicPr>
        <p:blipFill rotWithShape="1">
          <a:blip r:embed="rId2">
            <a:alphaModFix/>
          </a:blip>
          <a:srcRect b="0" l="0" r="0" t="0"/>
          <a:stretch/>
        </p:blipFill>
        <p:spPr>
          <a:xfrm>
            <a:off x="328246" y="3521007"/>
            <a:ext cx="894751" cy="91112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Quote 1">
  <p:cSld name="Section Break Quote 1">
    <p:spTree>
      <p:nvGrpSpPr>
        <p:cNvPr id="748" name="Shape 748"/>
        <p:cNvGrpSpPr/>
        <p:nvPr/>
      </p:nvGrpSpPr>
      <p:grpSpPr>
        <a:xfrm>
          <a:off x="0" y="0"/>
          <a:ext cx="0" cy="0"/>
          <a:chOff x="0" y="0"/>
          <a:chExt cx="0" cy="0"/>
        </a:xfrm>
      </p:grpSpPr>
      <p:sp>
        <p:nvSpPr>
          <p:cNvPr id="749" name="Google Shape;749;p91"/>
          <p:cNvSpPr txBox="1"/>
          <p:nvPr>
            <p:ph type="title"/>
          </p:nvPr>
        </p:nvSpPr>
        <p:spPr>
          <a:xfrm>
            <a:off x="3487003" y="1428750"/>
            <a:ext cx="8359253" cy="4238625"/>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1"/>
              </a:buClr>
              <a:buSzPts val="3000"/>
              <a:buFont typeface="DM Sans Medium"/>
              <a:buNone/>
              <a:defRPr b="0" i="0" sz="300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0" name="Google Shape;750;p91"/>
          <p:cNvSpPr/>
          <p:nvPr/>
        </p:nvSpPr>
        <p:spPr>
          <a:xfrm rot="-8100000">
            <a:off x="588337" y="2507701"/>
            <a:ext cx="2080724" cy="2080724"/>
          </a:xfrm>
          <a:prstGeom prst="corner">
            <a:avLst>
              <a:gd fmla="val 20121" name="adj1"/>
              <a:gd fmla="val 20273" name="adj2"/>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751" name="Google Shape;751;p91"/>
          <p:cNvSpPr txBox="1"/>
          <p:nvPr>
            <p:ph idx="12" type="sldNum"/>
          </p:nvPr>
        </p:nvSpPr>
        <p:spPr>
          <a:xfrm>
            <a:off x="9526815" y="6349494"/>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Quote 2">
  <p:cSld name="Section Break Quote 2">
    <p:spTree>
      <p:nvGrpSpPr>
        <p:cNvPr id="752" name="Shape 752"/>
        <p:cNvGrpSpPr/>
        <p:nvPr/>
      </p:nvGrpSpPr>
      <p:grpSpPr>
        <a:xfrm>
          <a:off x="0" y="0"/>
          <a:ext cx="0" cy="0"/>
          <a:chOff x="0" y="0"/>
          <a:chExt cx="0" cy="0"/>
        </a:xfrm>
      </p:grpSpPr>
      <p:sp>
        <p:nvSpPr>
          <p:cNvPr id="753" name="Google Shape;753;p92"/>
          <p:cNvSpPr/>
          <p:nvPr/>
        </p:nvSpPr>
        <p:spPr>
          <a:xfrm rot="-8100000">
            <a:off x="554218" y="2507700"/>
            <a:ext cx="2080724" cy="2080724"/>
          </a:xfrm>
          <a:prstGeom prst="corner">
            <a:avLst>
              <a:gd fmla="val 20121" name="adj1"/>
              <a:gd fmla="val 20273" name="adj2"/>
            </a:avLst>
          </a:prstGeom>
          <a:solidFill>
            <a:srgbClr val="80828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754" name="Google Shape;754;p92"/>
          <p:cNvSpPr txBox="1"/>
          <p:nvPr>
            <p:ph idx="12" type="sldNum"/>
          </p:nvPr>
        </p:nvSpPr>
        <p:spPr>
          <a:xfrm>
            <a:off x="9526815" y="6349494"/>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55" name="Google Shape;755;p92"/>
          <p:cNvSpPr txBox="1"/>
          <p:nvPr/>
        </p:nvSpPr>
        <p:spPr>
          <a:xfrm>
            <a:off x="3487003" y="1428750"/>
            <a:ext cx="8359253" cy="4238625"/>
          </a:xfrm>
          <a:prstGeom prst="rect">
            <a:avLst/>
          </a:prstGeom>
          <a:noFill/>
          <a:ln>
            <a:noFill/>
          </a:ln>
        </p:spPr>
        <p:txBody>
          <a:bodyPr anchorCtr="0" anchor="ctr" bIns="45700" lIns="0" spcFirstLastPara="1" rIns="0" wrap="square" tIns="45700">
            <a:noAutofit/>
          </a:bodyPr>
          <a:lstStyle/>
          <a:p>
            <a:pPr indent="0" lvl="0" marL="0" marR="0" rtl="0" algn="l">
              <a:lnSpc>
                <a:spcPct val="90000"/>
              </a:lnSpc>
              <a:spcBef>
                <a:spcPts val="0"/>
              </a:spcBef>
              <a:spcAft>
                <a:spcPts val="0"/>
              </a:spcAft>
              <a:buClr>
                <a:schemeClr val="dk1"/>
              </a:buClr>
              <a:buSzPts val="3000"/>
              <a:buFont typeface="DM Sans Medium"/>
              <a:buNone/>
            </a:pPr>
            <a:r>
              <a:rPr b="0" i="0" lang="en-US" sz="3000" u="none" cap="none" strike="noStrike">
                <a:solidFill>
                  <a:schemeClr val="dk1"/>
                </a:solidFill>
                <a:latin typeface="DM Sans Medium"/>
                <a:ea typeface="DM Sans Medium"/>
                <a:cs typeface="DM Sans Medium"/>
                <a:sym typeface="DM Sans Medium"/>
              </a:rPr>
              <a:t>Click to edit Master title style</a:t>
            </a:r>
            <a:endParaRPr b="0" i="0" sz="3000" u="none" cap="none" strike="noStrike">
              <a:solidFill>
                <a:schemeClr val="dk1"/>
              </a:solidFill>
              <a:latin typeface="DM Sans Medium"/>
              <a:ea typeface="DM Sans Medium"/>
              <a:cs typeface="DM Sans Medium"/>
              <a:sym typeface="DM Sans Medium"/>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Quote 3">
  <p:cSld name="Section Break Quote 3">
    <p:spTree>
      <p:nvGrpSpPr>
        <p:cNvPr id="756" name="Shape 756"/>
        <p:cNvGrpSpPr/>
        <p:nvPr/>
      </p:nvGrpSpPr>
      <p:grpSpPr>
        <a:xfrm>
          <a:off x="0" y="0"/>
          <a:ext cx="0" cy="0"/>
          <a:chOff x="0" y="0"/>
          <a:chExt cx="0" cy="0"/>
        </a:xfrm>
      </p:grpSpPr>
      <p:sp>
        <p:nvSpPr>
          <p:cNvPr id="757" name="Google Shape;757;p93"/>
          <p:cNvSpPr/>
          <p:nvPr/>
        </p:nvSpPr>
        <p:spPr>
          <a:xfrm rot="-8100000">
            <a:off x="574691" y="2507700"/>
            <a:ext cx="2080724" cy="2080724"/>
          </a:xfrm>
          <a:prstGeom prst="corner">
            <a:avLst>
              <a:gd fmla="val 20121" name="adj1"/>
              <a:gd fmla="val 20273" name="adj2"/>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758" name="Google Shape;758;p93"/>
          <p:cNvSpPr txBox="1"/>
          <p:nvPr>
            <p:ph idx="12" type="sldNum"/>
          </p:nvPr>
        </p:nvSpPr>
        <p:spPr>
          <a:xfrm>
            <a:off x="9526815" y="6349494"/>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59" name="Google Shape;759;p93"/>
          <p:cNvSpPr txBox="1"/>
          <p:nvPr>
            <p:ph type="title"/>
          </p:nvPr>
        </p:nvSpPr>
        <p:spPr>
          <a:xfrm>
            <a:off x="3487003" y="1428750"/>
            <a:ext cx="8359253" cy="4238625"/>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1"/>
              </a:buClr>
              <a:buSzPts val="3000"/>
              <a:buFont typeface="DM Sans Medium"/>
              <a:buNone/>
              <a:defRPr b="0" i="0" sz="300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Quote 5">
  <p:cSld name="Section Break Quote 5">
    <p:spTree>
      <p:nvGrpSpPr>
        <p:cNvPr id="760" name="Shape 760"/>
        <p:cNvGrpSpPr/>
        <p:nvPr/>
      </p:nvGrpSpPr>
      <p:grpSpPr>
        <a:xfrm>
          <a:off x="0" y="0"/>
          <a:ext cx="0" cy="0"/>
          <a:chOff x="0" y="0"/>
          <a:chExt cx="0" cy="0"/>
        </a:xfrm>
      </p:grpSpPr>
      <p:sp>
        <p:nvSpPr>
          <p:cNvPr id="761" name="Google Shape;761;p95"/>
          <p:cNvSpPr/>
          <p:nvPr/>
        </p:nvSpPr>
        <p:spPr>
          <a:xfrm rot="-8100000">
            <a:off x="430931" y="2580389"/>
            <a:ext cx="2080724" cy="2080724"/>
          </a:xfrm>
          <a:prstGeom prst="corner">
            <a:avLst>
              <a:gd fmla="val 20121" name="adj1"/>
              <a:gd fmla="val 20273" name="adj2"/>
            </a:avLst>
          </a:prstGeom>
          <a:solidFill>
            <a:srgbClr val="0785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762" name="Google Shape;762;p95"/>
          <p:cNvSpPr txBox="1"/>
          <p:nvPr>
            <p:ph idx="12" type="sldNum"/>
          </p:nvPr>
        </p:nvSpPr>
        <p:spPr>
          <a:xfrm>
            <a:off x="9526815" y="6349494"/>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63" name="Google Shape;763;p95"/>
          <p:cNvSpPr txBox="1"/>
          <p:nvPr>
            <p:ph type="title"/>
          </p:nvPr>
        </p:nvSpPr>
        <p:spPr>
          <a:xfrm>
            <a:off x="3487003" y="1428750"/>
            <a:ext cx="8359253" cy="4238625"/>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1"/>
              </a:buClr>
              <a:buSzPts val="3000"/>
              <a:buFont typeface="DM Sans Medium"/>
              <a:buNone/>
              <a:defRPr b="0" i="0" sz="300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1">
  <p:cSld name="Closing 1">
    <p:spTree>
      <p:nvGrpSpPr>
        <p:cNvPr id="764" name="Shape 764"/>
        <p:cNvGrpSpPr/>
        <p:nvPr/>
      </p:nvGrpSpPr>
      <p:grpSpPr>
        <a:xfrm>
          <a:off x="0" y="0"/>
          <a:ext cx="0" cy="0"/>
          <a:chOff x="0" y="0"/>
          <a:chExt cx="0" cy="0"/>
        </a:xfrm>
      </p:grpSpPr>
      <p:sp>
        <p:nvSpPr>
          <p:cNvPr id="765" name="Google Shape;765;p97"/>
          <p:cNvSpPr/>
          <p:nvPr/>
        </p:nvSpPr>
        <p:spPr>
          <a:xfrm>
            <a:off x="0" y="6218903"/>
            <a:ext cx="12192000" cy="6390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66" name="Google Shape;766;p97"/>
          <p:cNvSpPr txBox="1"/>
          <p:nvPr/>
        </p:nvSpPr>
        <p:spPr>
          <a:xfrm>
            <a:off x="1181653" y="342348"/>
            <a:ext cx="0" cy="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767" name="Google Shape;767;p97"/>
          <p:cNvSpPr txBox="1"/>
          <p:nvPr/>
        </p:nvSpPr>
        <p:spPr>
          <a:xfrm>
            <a:off x="3637936" y="196645"/>
            <a:ext cx="0" cy="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pic>
        <p:nvPicPr>
          <p:cNvPr id="768" name="Google Shape;768;p97"/>
          <p:cNvPicPr preferRelativeResize="0"/>
          <p:nvPr/>
        </p:nvPicPr>
        <p:blipFill rotWithShape="1">
          <a:blip r:embed="rId2">
            <a:alphaModFix/>
          </a:blip>
          <a:srcRect b="30229" l="0" r="0" t="0"/>
          <a:stretch/>
        </p:blipFill>
        <p:spPr>
          <a:xfrm>
            <a:off x="1" y="984739"/>
            <a:ext cx="12191999" cy="3892062"/>
          </a:xfrm>
          <a:prstGeom prst="rect">
            <a:avLst/>
          </a:prstGeom>
          <a:solidFill>
            <a:schemeClr val="lt2"/>
          </a:solidFill>
          <a:ln>
            <a:noFill/>
          </a:ln>
        </p:spPr>
      </p:pic>
      <p:sp>
        <p:nvSpPr>
          <p:cNvPr id="769" name="Google Shape;769;p97"/>
          <p:cNvSpPr txBox="1"/>
          <p:nvPr>
            <p:ph idx="1" type="body"/>
          </p:nvPr>
        </p:nvSpPr>
        <p:spPr>
          <a:xfrm>
            <a:off x="6846542" y="1223878"/>
            <a:ext cx="4745790" cy="402507"/>
          </a:xfrm>
          <a:prstGeom prst="rect">
            <a:avLst/>
          </a:prstGeom>
          <a:noFill/>
          <a:ln>
            <a:noFill/>
          </a:ln>
        </p:spPr>
        <p:txBody>
          <a:bodyPr anchorCtr="0" anchor="b" bIns="45700" lIns="0" spcFirstLastPara="1" rIns="0" wrap="square" tIns="45700">
            <a:normAutofit/>
          </a:bodyPr>
          <a:lstStyle>
            <a:lvl1pPr indent="-228600" lvl="0" marL="457200" algn="l">
              <a:lnSpc>
                <a:spcPct val="100000"/>
              </a:lnSpc>
              <a:spcBef>
                <a:spcPts val="500"/>
              </a:spcBef>
              <a:spcAft>
                <a:spcPts val="0"/>
              </a:spcAft>
              <a:buClr>
                <a:schemeClr val="dk1"/>
              </a:buClr>
              <a:buSzPts val="2167"/>
              <a:buNone/>
              <a:defRPr sz="2167"/>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0" name="Google Shape;770;p97"/>
          <p:cNvSpPr txBox="1"/>
          <p:nvPr>
            <p:ph idx="2" type="body"/>
          </p:nvPr>
        </p:nvSpPr>
        <p:spPr>
          <a:xfrm>
            <a:off x="6846542" y="1571954"/>
            <a:ext cx="4745790" cy="407000"/>
          </a:xfrm>
          <a:prstGeom prst="rect">
            <a:avLst/>
          </a:prstGeom>
          <a:noFill/>
          <a:ln>
            <a:noFill/>
          </a:ln>
        </p:spPr>
        <p:txBody>
          <a:bodyPr anchorCtr="0" anchor="t" bIns="45700" lIns="0" spcFirstLastPara="1" rIns="0" wrap="square" tIns="45700">
            <a:normAutofit/>
          </a:bodyPr>
          <a:lstStyle>
            <a:lvl1pPr indent="-228600" lvl="0" marL="457200" algn="l">
              <a:lnSpc>
                <a:spcPct val="100000"/>
              </a:lnSpc>
              <a:spcBef>
                <a:spcPts val="500"/>
              </a:spcBef>
              <a:spcAft>
                <a:spcPts val="0"/>
              </a:spcAft>
              <a:buClr>
                <a:schemeClr val="dk1"/>
              </a:buClr>
              <a:buSzPts val="2167"/>
              <a:buNone/>
              <a:defRPr b="1" i="0" sz="2167">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1" name="Google Shape;771;p97"/>
          <p:cNvSpPr txBox="1"/>
          <p:nvPr>
            <p:ph idx="3" type="body"/>
          </p:nvPr>
        </p:nvSpPr>
        <p:spPr>
          <a:xfrm>
            <a:off x="6846542" y="2107947"/>
            <a:ext cx="4745790" cy="866707"/>
          </a:xfrm>
          <a:prstGeom prst="rect">
            <a:avLst/>
          </a:prstGeom>
          <a:noFill/>
          <a:ln>
            <a:noFill/>
          </a:ln>
        </p:spPr>
        <p:txBody>
          <a:bodyPr anchorCtr="0" anchor="t" bIns="45700" lIns="0" spcFirstLastPara="1" rIns="0" wrap="square" tIns="45700">
            <a:normAutofit/>
          </a:bodyPr>
          <a:lstStyle>
            <a:lvl1pPr indent="-228600" lvl="0" marL="457200" algn="l">
              <a:lnSpc>
                <a:spcPct val="100000"/>
              </a:lnSpc>
              <a:spcBef>
                <a:spcPts val="0"/>
              </a:spcBef>
              <a:spcAft>
                <a:spcPts val="0"/>
              </a:spcAft>
              <a:buClr>
                <a:schemeClr val="dk1"/>
              </a:buClr>
              <a:buSzPts val="1500"/>
              <a:buNone/>
              <a:defRPr sz="1500"/>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2" name="Google Shape;772;p97"/>
          <p:cNvSpPr txBox="1"/>
          <p:nvPr>
            <p:ph idx="4" type="body"/>
          </p:nvPr>
        </p:nvSpPr>
        <p:spPr>
          <a:xfrm>
            <a:off x="860924" y="5146089"/>
            <a:ext cx="10470151" cy="976065"/>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2"/>
              </a:buClr>
              <a:buSzPts val="1000"/>
              <a:buFont typeface="DM Sans"/>
              <a:buNone/>
              <a:defRPr b="0" i="0" sz="1000">
                <a:solidFill>
                  <a:schemeClr val="dk2"/>
                </a:solidFill>
                <a:latin typeface="DM Sans"/>
                <a:ea typeface="DM Sans"/>
                <a:cs typeface="DM Sans"/>
                <a:sym typeface="DM Sans"/>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 Photo Grid ">
  <p:cSld name="Title Bullets + Photo Grid ">
    <p:spTree>
      <p:nvGrpSpPr>
        <p:cNvPr id="773" name="Shape 773"/>
        <p:cNvGrpSpPr/>
        <p:nvPr/>
      </p:nvGrpSpPr>
      <p:grpSpPr>
        <a:xfrm>
          <a:off x="0" y="0"/>
          <a:ext cx="0" cy="0"/>
          <a:chOff x="0" y="0"/>
          <a:chExt cx="0" cy="0"/>
        </a:xfrm>
      </p:grpSpPr>
      <p:sp>
        <p:nvSpPr>
          <p:cNvPr id="774" name="Google Shape;774;p99"/>
          <p:cNvSpPr/>
          <p:nvPr>
            <p:ph idx="2" type="pic"/>
          </p:nvPr>
        </p:nvSpPr>
        <p:spPr>
          <a:xfrm>
            <a:off x="9144000" y="4338000"/>
            <a:ext cx="3048000" cy="2520000"/>
          </a:xfrm>
          <a:prstGeom prst="rect">
            <a:avLst/>
          </a:prstGeom>
          <a:noFill/>
          <a:ln>
            <a:noFill/>
          </a:ln>
        </p:spPr>
      </p:sp>
      <p:sp>
        <p:nvSpPr>
          <p:cNvPr id="775" name="Google Shape;775;p99"/>
          <p:cNvSpPr/>
          <p:nvPr>
            <p:ph idx="3" type="pic"/>
          </p:nvPr>
        </p:nvSpPr>
        <p:spPr>
          <a:xfrm>
            <a:off x="6096000" y="4338000"/>
            <a:ext cx="2996436" cy="2520000"/>
          </a:xfrm>
          <a:prstGeom prst="rect">
            <a:avLst/>
          </a:prstGeom>
          <a:noFill/>
          <a:ln>
            <a:noFill/>
          </a:ln>
        </p:spPr>
      </p:sp>
      <p:sp>
        <p:nvSpPr>
          <p:cNvPr id="776" name="Google Shape;776;p99"/>
          <p:cNvSpPr txBox="1"/>
          <p:nvPr>
            <p:ph type="title"/>
          </p:nvPr>
        </p:nvSpPr>
        <p:spPr>
          <a:xfrm>
            <a:off x="444500" y="95250"/>
            <a:ext cx="5441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2500"/>
              <a:buFont typeface="Arial"/>
              <a:buNone/>
              <a:defRPr b="0" sz="2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7" name="Google Shape;777;p99"/>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78" name="Google Shape;778;p99"/>
          <p:cNvSpPr txBox="1"/>
          <p:nvPr>
            <p:ph idx="1" type="body"/>
          </p:nvPr>
        </p:nvSpPr>
        <p:spPr>
          <a:xfrm>
            <a:off x="603250" y="1397000"/>
            <a:ext cx="4309682" cy="3538037"/>
          </a:xfrm>
          <a:prstGeom prst="rect">
            <a:avLst/>
          </a:prstGeom>
          <a:noFill/>
          <a:ln>
            <a:noFill/>
          </a:ln>
        </p:spPr>
        <p:txBody>
          <a:bodyPr anchorCtr="0" anchor="t" bIns="45700" lIns="0" spcFirstLastPara="1" rIns="0" wrap="square" tIns="45700">
            <a:noAutofit/>
          </a:bodyPr>
          <a:lstStyle>
            <a:lvl1pPr indent="-381000" lvl="0" marL="457200" algn="l">
              <a:lnSpc>
                <a:spcPct val="110000"/>
              </a:lnSpc>
              <a:spcBef>
                <a:spcPts val="500"/>
              </a:spcBef>
              <a:spcAft>
                <a:spcPts val="0"/>
              </a:spcAft>
              <a:buClr>
                <a:schemeClr val="dk1"/>
              </a:buClr>
              <a:buSzPts val="2400"/>
              <a:buChar char="•"/>
              <a:defRPr/>
            </a:lvl1pPr>
            <a:lvl2pPr indent="-355600" lvl="1" marL="914400" algn="l">
              <a:lnSpc>
                <a:spcPct val="110000"/>
              </a:lnSpc>
              <a:spcBef>
                <a:spcPts val="333"/>
              </a:spcBef>
              <a:spcAft>
                <a:spcPts val="0"/>
              </a:spcAft>
              <a:buClr>
                <a:schemeClr val="dk1"/>
              </a:buClr>
              <a:buSzPts val="2000"/>
              <a:buChar char="-"/>
              <a:defRPr/>
            </a:lvl2pPr>
            <a:lvl3pPr indent="-342900" lvl="2" marL="1371600" algn="l">
              <a:lnSpc>
                <a:spcPct val="110000"/>
              </a:lnSpc>
              <a:spcBef>
                <a:spcPts val="333"/>
              </a:spcBef>
              <a:spcAft>
                <a:spcPts val="0"/>
              </a:spcAft>
              <a:buClr>
                <a:schemeClr val="dk1"/>
              </a:buClr>
              <a:buSzPts val="1800"/>
              <a:buChar char="•"/>
              <a:defRPr/>
            </a:lvl3pPr>
            <a:lvl4pPr indent="-330200" lvl="3" marL="1828800" algn="l">
              <a:lnSpc>
                <a:spcPct val="110000"/>
              </a:lnSpc>
              <a:spcBef>
                <a:spcPts val="250"/>
              </a:spcBef>
              <a:spcAft>
                <a:spcPts val="0"/>
              </a:spcAft>
              <a:buClr>
                <a:schemeClr val="dk1"/>
              </a:buClr>
              <a:buSzPts val="1600"/>
              <a:buChar char="-"/>
              <a:defRPr/>
            </a:lvl4pPr>
            <a:lvl5pPr indent="-317500" lvl="4" marL="2286000" algn="l">
              <a:lnSpc>
                <a:spcPct val="110000"/>
              </a:lnSpc>
              <a:spcBef>
                <a:spcPts val="250"/>
              </a:spcBef>
              <a:spcAft>
                <a:spcPts val="0"/>
              </a:spcAft>
              <a:buClr>
                <a:schemeClr val="dk1"/>
              </a:buClr>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9" name="Google Shape;779;p99"/>
          <p:cNvSpPr/>
          <p:nvPr>
            <p:ph idx="4" type="pic"/>
          </p:nvPr>
        </p:nvSpPr>
        <p:spPr>
          <a:xfrm>
            <a:off x="6096000" y="1"/>
            <a:ext cx="6096000" cy="1764632"/>
          </a:xfrm>
          <a:prstGeom prst="rect">
            <a:avLst/>
          </a:prstGeom>
          <a:noFill/>
          <a:ln>
            <a:noFill/>
          </a:ln>
        </p:spPr>
      </p:sp>
      <p:sp>
        <p:nvSpPr>
          <p:cNvPr id="780" name="Google Shape;780;p99"/>
          <p:cNvSpPr/>
          <p:nvPr>
            <p:ph idx="5" type="pic"/>
          </p:nvPr>
        </p:nvSpPr>
        <p:spPr>
          <a:xfrm>
            <a:off x="9144000" y="1830703"/>
            <a:ext cx="3048000" cy="2465298"/>
          </a:xfrm>
          <a:prstGeom prst="rect">
            <a:avLst/>
          </a:prstGeom>
          <a:noFill/>
          <a:ln>
            <a:noFill/>
          </a:ln>
        </p:spPr>
      </p:sp>
      <p:sp>
        <p:nvSpPr>
          <p:cNvPr id="781" name="Google Shape;781;p99"/>
          <p:cNvSpPr/>
          <p:nvPr>
            <p:ph idx="6" type="pic"/>
          </p:nvPr>
        </p:nvSpPr>
        <p:spPr>
          <a:xfrm>
            <a:off x="6096000" y="1830703"/>
            <a:ext cx="2996436" cy="2465298"/>
          </a:xfrm>
          <a:prstGeom prst="rect">
            <a:avLst/>
          </a:prstGeom>
          <a:noFill/>
          <a:ln>
            <a:noFill/>
          </a:ln>
        </p:spPr>
      </p:sp>
      <p:cxnSp>
        <p:nvCxnSpPr>
          <p:cNvPr id="782" name="Google Shape;782;p99"/>
          <p:cNvCxnSpPr/>
          <p:nvPr/>
        </p:nvCxnSpPr>
        <p:spPr>
          <a:xfrm>
            <a:off x="445975" y="857250"/>
            <a:ext cx="5427775"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83" name="Shape 783"/>
        <p:cNvGrpSpPr/>
        <p:nvPr/>
      </p:nvGrpSpPr>
      <p:grpSpPr>
        <a:xfrm>
          <a:off x="0" y="0"/>
          <a:ext cx="0" cy="0"/>
          <a:chOff x="0" y="0"/>
          <a:chExt cx="0" cy="0"/>
        </a:xfrm>
      </p:grpSpPr>
      <p:sp>
        <p:nvSpPr>
          <p:cNvPr id="784" name="Google Shape;784;p100"/>
          <p:cNvSpPr txBox="1"/>
          <p:nvPr>
            <p:ph type="title"/>
          </p:nvPr>
        </p:nvSpPr>
        <p:spPr>
          <a:xfrm>
            <a:off x="839788" y="365125"/>
            <a:ext cx="10515600" cy="1325563"/>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5" name="Google Shape;785;p100"/>
          <p:cNvSpPr txBox="1"/>
          <p:nvPr>
            <p:ph idx="1" type="body"/>
          </p:nvPr>
        </p:nvSpPr>
        <p:spPr>
          <a:xfrm>
            <a:off x="839788" y="1681163"/>
            <a:ext cx="5157787" cy="823912"/>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chemeClr val="dk1"/>
              </a:buClr>
              <a:buSzPts val="2400"/>
              <a:buNone/>
              <a:defRPr b="1" sz="2400"/>
            </a:lvl1pPr>
            <a:lvl2pPr indent="-228600" lvl="1" marL="914400" algn="l">
              <a:lnSpc>
                <a:spcPct val="110000"/>
              </a:lnSpc>
              <a:spcBef>
                <a:spcPts val="333"/>
              </a:spcBef>
              <a:spcAft>
                <a:spcPts val="0"/>
              </a:spcAft>
              <a:buClr>
                <a:schemeClr val="dk1"/>
              </a:buClr>
              <a:buSzPts val="2000"/>
              <a:buNone/>
              <a:defRPr b="1" sz="2000"/>
            </a:lvl2pPr>
            <a:lvl3pPr indent="-228600" lvl="2" marL="1371600" algn="l">
              <a:lnSpc>
                <a:spcPct val="110000"/>
              </a:lnSpc>
              <a:spcBef>
                <a:spcPts val="333"/>
              </a:spcBef>
              <a:spcAft>
                <a:spcPts val="0"/>
              </a:spcAft>
              <a:buClr>
                <a:schemeClr val="dk1"/>
              </a:buClr>
              <a:buSzPts val="1800"/>
              <a:buNone/>
              <a:defRPr b="1" sz="1800"/>
            </a:lvl3pPr>
            <a:lvl4pPr indent="-228600" lvl="3" marL="1828800" algn="l">
              <a:lnSpc>
                <a:spcPct val="110000"/>
              </a:lnSpc>
              <a:spcBef>
                <a:spcPts val="250"/>
              </a:spcBef>
              <a:spcAft>
                <a:spcPts val="0"/>
              </a:spcAft>
              <a:buClr>
                <a:schemeClr val="dk1"/>
              </a:buClr>
              <a:buSzPts val="1600"/>
              <a:buNone/>
              <a:defRPr b="1" sz="1600"/>
            </a:lvl4pPr>
            <a:lvl5pPr indent="-228600" lvl="4" marL="2286000" algn="l">
              <a:lnSpc>
                <a:spcPct val="110000"/>
              </a:lnSpc>
              <a:spcBef>
                <a:spcPts val="25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86" name="Google Shape;786;p100"/>
          <p:cNvSpPr txBox="1"/>
          <p:nvPr>
            <p:ph idx="2" type="body"/>
          </p:nvPr>
        </p:nvSpPr>
        <p:spPr>
          <a:xfrm>
            <a:off x="839788" y="2505075"/>
            <a:ext cx="5157787" cy="3684588"/>
          </a:xfrm>
          <a:prstGeom prst="rect">
            <a:avLst/>
          </a:prstGeom>
          <a:noFill/>
          <a:ln>
            <a:noFill/>
          </a:ln>
        </p:spPr>
        <p:txBody>
          <a:bodyPr anchorCtr="0" anchor="t" bIns="45700" lIns="0" spcFirstLastPara="1" rIns="0" wrap="square" tIns="45700">
            <a:noAutofit/>
          </a:bodyPr>
          <a:lstStyle>
            <a:lvl1pPr indent="-342900" lvl="0" marL="457200" algn="l">
              <a:lnSpc>
                <a:spcPct val="110000"/>
              </a:lnSpc>
              <a:spcBef>
                <a:spcPts val="500"/>
              </a:spcBef>
              <a:spcAft>
                <a:spcPts val="0"/>
              </a:spcAft>
              <a:buClr>
                <a:schemeClr val="dk1"/>
              </a:buClr>
              <a:buSzPts val="1800"/>
              <a:buChar char="•"/>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7" name="Google Shape;787;p100"/>
          <p:cNvSpPr txBox="1"/>
          <p:nvPr>
            <p:ph idx="3" type="body"/>
          </p:nvPr>
        </p:nvSpPr>
        <p:spPr>
          <a:xfrm>
            <a:off x="6172200" y="1681163"/>
            <a:ext cx="5183188" cy="823912"/>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chemeClr val="dk1"/>
              </a:buClr>
              <a:buSzPts val="2400"/>
              <a:buNone/>
              <a:defRPr b="1" sz="2400"/>
            </a:lvl1pPr>
            <a:lvl2pPr indent="-228600" lvl="1" marL="914400" algn="l">
              <a:lnSpc>
                <a:spcPct val="110000"/>
              </a:lnSpc>
              <a:spcBef>
                <a:spcPts val="333"/>
              </a:spcBef>
              <a:spcAft>
                <a:spcPts val="0"/>
              </a:spcAft>
              <a:buClr>
                <a:schemeClr val="dk1"/>
              </a:buClr>
              <a:buSzPts val="2000"/>
              <a:buNone/>
              <a:defRPr b="1" sz="2000"/>
            </a:lvl2pPr>
            <a:lvl3pPr indent="-228600" lvl="2" marL="1371600" algn="l">
              <a:lnSpc>
                <a:spcPct val="110000"/>
              </a:lnSpc>
              <a:spcBef>
                <a:spcPts val="333"/>
              </a:spcBef>
              <a:spcAft>
                <a:spcPts val="0"/>
              </a:spcAft>
              <a:buClr>
                <a:schemeClr val="dk1"/>
              </a:buClr>
              <a:buSzPts val="1800"/>
              <a:buNone/>
              <a:defRPr b="1" sz="1800"/>
            </a:lvl3pPr>
            <a:lvl4pPr indent="-228600" lvl="3" marL="1828800" algn="l">
              <a:lnSpc>
                <a:spcPct val="110000"/>
              </a:lnSpc>
              <a:spcBef>
                <a:spcPts val="250"/>
              </a:spcBef>
              <a:spcAft>
                <a:spcPts val="0"/>
              </a:spcAft>
              <a:buClr>
                <a:schemeClr val="dk1"/>
              </a:buClr>
              <a:buSzPts val="1600"/>
              <a:buNone/>
              <a:defRPr b="1" sz="1600"/>
            </a:lvl4pPr>
            <a:lvl5pPr indent="-228600" lvl="4" marL="2286000" algn="l">
              <a:lnSpc>
                <a:spcPct val="110000"/>
              </a:lnSpc>
              <a:spcBef>
                <a:spcPts val="25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88" name="Google Shape;788;p100"/>
          <p:cNvSpPr txBox="1"/>
          <p:nvPr>
            <p:ph idx="4" type="body"/>
          </p:nvPr>
        </p:nvSpPr>
        <p:spPr>
          <a:xfrm>
            <a:off x="6172200" y="2505075"/>
            <a:ext cx="5183188" cy="3684588"/>
          </a:xfrm>
          <a:prstGeom prst="rect">
            <a:avLst/>
          </a:prstGeom>
          <a:noFill/>
          <a:ln>
            <a:noFill/>
          </a:ln>
        </p:spPr>
        <p:txBody>
          <a:bodyPr anchorCtr="0" anchor="t" bIns="45700" lIns="0" spcFirstLastPara="1" rIns="0" wrap="square" tIns="45700">
            <a:noAutofit/>
          </a:bodyPr>
          <a:lstStyle>
            <a:lvl1pPr indent="-342900" lvl="0" marL="457200" algn="l">
              <a:lnSpc>
                <a:spcPct val="110000"/>
              </a:lnSpc>
              <a:spcBef>
                <a:spcPts val="500"/>
              </a:spcBef>
              <a:spcAft>
                <a:spcPts val="0"/>
              </a:spcAft>
              <a:buClr>
                <a:schemeClr val="dk1"/>
              </a:buClr>
              <a:buSzPts val="1800"/>
              <a:buChar char="•"/>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9" name="Google Shape;789;p10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790" name="Google Shape;790;p10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791" name="Google Shape;791;p100"/>
          <p:cNvSpPr txBox="1"/>
          <p:nvPr>
            <p:ph idx="12" type="sldNum"/>
          </p:nvPr>
        </p:nvSpPr>
        <p:spPr>
          <a:xfrm>
            <a:off x="9526476" y="6349494"/>
            <a:ext cx="168127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Title Arrow 6">
  <p:cSld name="1_Section Title Arrow 6">
    <p:bg>
      <p:bgPr>
        <a:solidFill>
          <a:schemeClr val="accent2"/>
        </a:solidFill>
      </p:bgPr>
    </p:bg>
    <p:spTree>
      <p:nvGrpSpPr>
        <p:cNvPr id="792" name="Shape 792"/>
        <p:cNvGrpSpPr/>
        <p:nvPr/>
      </p:nvGrpSpPr>
      <p:grpSpPr>
        <a:xfrm>
          <a:off x="0" y="0"/>
          <a:ext cx="0" cy="0"/>
          <a:chOff x="0" y="0"/>
          <a:chExt cx="0" cy="0"/>
        </a:xfrm>
      </p:grpSpPr>
      <p:sp>
        <p:nvSpPr>
          <p:cNvPr id="793" name="Google Shape;793;g12268819fc9_0_1999"/>
          <p:cNvSpPr/>
          <p:nvPr/>
        </p:nvSpPr>
        <p:spPr>
          <a:xfrm>
            <a:off x="123825" y="98998"/>
            <a:ext cx="12192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nvGrpSpPr>
          <p:cNvPr id="794" name="Google Shape;794;g12268819fc9_0_1999"/>
          <p:cNvGrpSpPr/>
          <p:nvPr/>
        </p:nvGrpSpPr>
        <p:grpSpPr>
          <a:xfrm>
            <a:off x="-3" y="4477885"/>
            <a:ext cx="12191787" cy="2367643"/>
            <a:chOff x="228600" y="309"/>
            <a:chExt cx="14173200" cy="5028978"/>
          </a:xfrm>
        </p:grpSpPr>
        <p:sp>
          <p:nvSpPr>
            <p:cNvPr id="795" name="Google Shape;795;g12268819fc9_0_1999"/>
            <p:cNvSpPr/>
            <p:nvPr/>
          </p:nvSpPr>
          <p:spPr>
            <a:xfrm>
              <a:off x="228600" y="4880187"/>
              <a:ext cx="14173200" cy="1491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96" name="Google Shape;796;g12268819fc9_0_1999"/>
            <p:cNvSpPr/>
            <p:nvPr/>
          </p:nvSpPr>
          <p:spPr>
            <a:xfrm>
              <a:off x="228600" y="4689651"/>
              <a:ext cx="14173200" cy="1290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97" name="Google Shape;797;g12268819fc9_0_1999"/>
            <p:cNvSpPr/>
            <p:nvPr/>
          </p:nvSpPr>
          <p:spPr>
            <a:xfrm>
              <a:off x="228600" y="4495624"/>
              <a:ext cx="14173200" cy="1134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98" name="Google Shape;798;g12268819fc9_0_1999"/>
            <p:cNvSpPr/>
            <p:nvPr/>
          </p:nvSpPr>
          <p:spPr>
            <a:xfrm>
              <a:off x="228600" y="4305476"/>
              <a:ext cx="14173200" cy="942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799" name="Google Shape;799;g12268819fc9_0_1999"/>
            <p:cNvSpPr/>
            <p:nvPr/>
          </p:nvSpPr>
          <p:spPr>
            <a:xfrm>
              <a:off x="228600" y="4111449"/>
              <a:ext cx="14173200" cy="747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00" name="Google Shape;800;g12268819fc9_0_1999"/>
            <p:cNvSpPr/>
            <p:nvPr/>
          </p:nvSpPr>
          <p:spPr>
            <a:xfrm>
              <a:off x="228600" y="3913540"/>
              <a:ext cx="14173200" cy="573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01" name="Google Shape;801;g12268819fc9_0_1999"/>
            <p:cNvSpPr/>
            <p:nvPr/>
          </p:nvSpPr>
          <p:spPr>
            <a:xfrm>
              <a:off x="228600" y="3713692"/>
              <a:ext cx="14173200" cy="396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02" name="Google Shape;802;g12268819fc9_0_1999"/>
            <p:cNvSpPr/>
            <p:nvPr/>
          </p:nvSpPr>
          <p:spPr>
            <a:xfrm rot="10800000">
              <a:off x="228600" y="2437833"/>
              <a:ext cx="14173200" cy="1491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03" name="Google Shape;803;g12268819fc9_0_1999"/>
            <p:cNvSpPr/>
            <p:nvPr/>
          </p:nvSpPr>
          <p:spPr>
            <a:xfrm rot="10800000">
              <a:off x="228600" y="2648469"/>
              <a:ext cx="14173200" cy="1290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04" name="Google Shape;804;g12268819fc9_0_1999"/>
            <p:cNvSpPr/>
            <p:nvPr/>
          </p:nvSpPr>
          <p:spPr>
            <a:xfrm rot="10800000">
              <a:off x="228600" y="2858096"/>
              <a:ext cx="14173200" cy="1134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05" name="Google Shape;805;g12268819fc9_0_1999"/>
            <p:cNvSpPr/>
            <p:nvPr/>
          </p:nvSpPr>
          <p:spPr>
            <a:xfrm rot="10800000">
              <a:off x="228600" y="3067444"/>
              <a:ext cx="14173200" cy="942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06" name="Google Shape;806;g12268819fc9_0_1999"/>
            <p:cNvSpPr/>
            <p:nvPr/>
          </p:nvSpPr>
          <p:spPr>
            <a:xfrm rot="10800000">
              <a:off x="228600" y="3280971"/>
              <a:ext cx="14173200" cy="747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07" name="Google Shape;807;g12268819fc9_0_1999"/>
            <p:cNvSpPr/>
            <p:nvPr/>
          </p:nvSpPr>
          <p:spPr>
            <a:xfrm rot="10800000">
              <a:off x="228600" y="3496280"/>
              <a:ext cx="14173200" cy="573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08" name="Google Shape;808;g12268819fc9_0_1999"/>
            <p:cNvSpPr/>
            <p:nvPr/>
          </p:nvSpPr>
          <p:spPr>
            <a:xfrm>
              <a:off x="228600" y="2249247"/>
              <a:ext cx="14173200" cy="1290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09" name="Google Shape;809;g12268819fc9_0_1999"/>
            <p:cNvSpPr/>
            <p:nvPr/>
          </p:nvSpPr>
          <p:spPr>
            <a:xfrm>
              <a:off x="228600" y="2055219"/>
              <a:ext cx="14173200" cy="1134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10" name="Google Shape;810;g12268819fc9_0_1999"/>
            <p:cNvSpPr/>
            <p:nvPr/>
          </p:nvSpPr>
          <p:spPr>
            <a:xfrm>
              <a:off x="228600" y="1865072"/>
              <a:ext cx="14173200" cy="942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11" name="Google Shape;811;g12268819fc9_0_1999"/>
            <p:cNvSpPr/>
            <p:nvPr/>
          </p:nvSpPr>
          <p:spPr>
            <a:xfrm>
              <a:off x="228600" y="1671044"/>
              <a:ext cx="14173200" cy="747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12" name="Google Shape;812;g12268819fc9_0_1999"/>
            <p:cNvSpPr/>
            <p:nvPr/>
          </p:nvSpPr>
          <p:spPr>
            <a:xfrm>
              <a:off x="228600" y="1473135"/>
              <a:ext cx="14173200" cy="573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13" name="Google Shape;813;g12268819fc9_0_1999"/>
            <p:cNvSpPr/>
            <p:nvPr/>
          </p:nvSpPr>
          <p:spPr>
            <a:xfrm>
              <a:off x="228600" y="1273287"/>
              <a:ext cx="14173200" cy="396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14" name="Google Shape;814;g12268819fc9_0_1999"/>
            <p:cNvSpPr/>
            <p:nvPr/>
          </p:nvSpPr>
          <p:spPr>
            <a:xfrm rot="10800000">
              <a:off x="228600" y="309"/>
              <a:ext cx="14173200" cy="1491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15" name="Google Shape;815;g12268819fc9_0_1999"/>
            <p:cNvSpPr/>
            <p:nvPr/>
          </p:nvSpPr>
          <p:spPr>
            <a:xfrm rot="10800000">
              <a:off x="228600" y="210945"/>
              <a:ext cx="14173200" cy="1290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16" name="Google Shape;816;g12268819fc9_0_1999"/>
            <p:cNvSpPr/>
            <p:nvPr/>
          </p:nvSpPr>
          <p:spPr>
            <a:xfrm rot="10800000">
              <a:off x="228600" y="420572"/>
              <a:ext cx="14173200" cy="1134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17" name="Google Shape;817;g12268819fc9_0_1999"/>
            <p:cNvSpPr/>
            <p:nvPr/>
          </p:nvSpPr>
          <p:spPr>
            <a:xfrm rot="10800000">
              <a:off x="228600" y="629920"/>
              <a:ext cx="14173200" cy="942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18" name="Google Shape;818;g12268819fc9_0_1999"/>
            <p:cNvSpPr/>
            <p:nvPr/>
          </p:nvSpPr>
          <p:spPr>
            <a:xfrm rot="10800000">
              <a:off x="228600" y="843448"/>
              <a:ext cx="14173200" cy="747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19" name="Google Shape;819;g12268819fc9_0_1999"/>
            <p:cNvSpPr/>
            <p:nvPr/>
          </p:nvSpPr>
          <p:spPr>
            <a:xfrm rot="10800000">
              <a:off x="228600" y="1058756"/>
              <a:ext cx="14173200" cy="57300"/>
            </a:xfrm>
            <a:prstGeom prst="rect">
              <a:avLst/>
            </a:prstGeom>
            <a:solidFill>
              <a:srgbClr val="031D40">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820" name="Google Shape;820;g12268819fc9_0_1999"/>
          <p:cNvSpPr/>
          <p:nvPr/>
        </p:nvSpPr>
        <p:spPr>
          <a:xfrm rot="-8100000">
            <a:off x="334056" y="1733008"/>
            <a:ext cx="3590123" cy="3590123"/>
          </a:xfrm>
          <a:prstGeom prst="corner">
            <a:avLst>
              <a:gd fmla="val 20121" name="adj1"/>
              <a:gd fmla="val 20273" name="adj2"/>
            </a:avLst>
          </a:prstGeom>
          <a:solidFill>
            <a:srgbClr val="FEE7A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821" name="Google Shape;821;g12268819fc9_0_1999"/>
          <p:cNvSpPr txBox="1"/>
          <p:nvPr>
            <p:ph type="title"/>
          </p:nvPr>
        </p:nvSpPr>
        <p:spPr>
          <a:xfrm>
            <a:off x="5019675" y="3429000"/>
            <a:ext cx="6213900" cy="1003800"/>
          </a:xfrm>
          <a:prstGeom prst="rect">
            <a:avLst/>
          </a:prstGeom>
          <a:noFill/>
          <a:ln>
            <a:noFill/>
          </a:ln>
        </p:spPr>
        <p:txBody>
          <a:bodyPr anchorCtr="0" anchor="ctr" bIns="45700" lIns="0" spcFirstLastPara="1" rIns="0" wrap="square" tIns="45700">
            <a:noAutofit/>
          </a:bodyPr>
          <a:lstStyle>
            <a:lvl1pPr lvl="0" rtl="0" algn="l">
              <a:lnSpc>
                <a:spcPct val="90000"/>
              </a:lnSpc>
              <a:spcBef>
                <a:spcPts val="0"/>
              </a:spcBef>
              <a:spcAft>
                <a:spcPts val="0"/>
              </a:spcAft>
              <a:buClr>
                <a:srgbClr val="303030"/>
              </a:buClr>
              <a:buSzPts val="2800"/>
              <a:buFont typeface="DM Sans Medium"/>
              <a:buNone/>
              <a:defRPr b="0" i="0" sz="2800" strike="noStrike">
                <a:solidFill>
                  <a:srgbClr val="303030"/>
                </a:solidFill>
                <a:latin typeface="DM Sans Medium"/>
                <a:ea typeface="DM Sans Medium"/>
                <a:cs typeface="DM Sans Medium"/>
                <a:sym typeface="DM Sans Medium"/>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Quote 4">
  <p:cSld name="Section Break Quote 4">
    <p:spTree>
      <p:nvGrpSpPr>
        <p:cNvPr id="822" name="Shape 822"/>
        <p:cNvGrpSpPr/>
        <p:nvPr/>
      </p:nvGrpSpPr>
      <p:grpSpPr>
        <a:xfrm>
          <a:off x="0" y="0"/>
          <a:ext cx="0" cy="0"/>
          <a:chOff x="0" y="0"/>
          <a:chExt cx="0" cy="0"/>
        </a:xfrm>
      </p:grpSpPr>
      <p:sp>
        <p:nvSpPr>
          <p:cNvPr id="823" name="Google Shape;823;g168f2db1877_0_1888"/>
          <p:cNvSpPr/>
          <p:nvPr/>
        </p:nvSpPr>
        <p:spPr>
          <a:xfrm rot="-8100000">
            <a:off x="554284" y="2507860"/>
            <a:ext cx="2080591" cy="2080591"/>
          </a:xfrm>
          <a:prstGeom prst="corner">
            <a:avLst>
              <a:gd fmla="val 20121" name="adj1"/>
              <a:gd fmla="val 20273" name="adj2"/>
            </a:avLst>
          </a:prstGeom>
          <a:solidFill>
            <a:srgbClr val="5BCB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824" name="Google Shape;824;g168f2db1877_0_1888"/>
          <p:cNvSpPr txBox="1"/>
          <p:nvPr>
            <p:ph idx="12" type="sldNum"/>
          </p:nvPr>
        </p:nvSpPr>
        <p:spPr>
          <a:xfrm>
            <a:off x="9526815" y="6349494"/>
            <a:ext cx="2411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825" name="Google Shape;825;g168f2db1877_0_1888"/>
          <p:cNvSpPr txBox="1"/>
          <p:nvPr>
            <p:ph type="title"/>
          </p:nvPr>
        </p:nvSpPr>
        <p:spPr>
          <a:xfrm>
            <a:off x="3487003" y="1428750"/>
            <a:ext cx="8359200" cy="4238700"/>
          </a:xfrm>
          <a:prstGeom prst="rect">
            <a:avLst/>
          </a:prstGeom>
          <a:noFill/>
          <a:ln>
            <a:noFill/>
          </a:ln>
        </p:spPr>
        <p:txBody>
          <a:bodyPr anchorCtr="0" anchor="ctr" bIns="45700" lIns="0" spcFirstLastPara="1" rIns="0" wrap="square" tIns="45700">
            <a:noAutofit/>
          </a:bodyPr>
          <a:lstStyle>
            <a:lvl1pPr lvl="0" rtl="0" algn="l">
              <a:lnSpc>
                <a:spcPct val="90000"/>
              </a:lnSpc>
              <a:spcBef>
                <a:spcPts val="0"/>
              </a:spcBef>
              <a:spcAft>
                <a:spcPts val="0"/>
              </a:spcAft>
              <a:buClr>
                <a:schemeClr val="dk1"/>
              </a:buClr>
              <a:buSzPts val="3000"/>
              <a:buFont typeface="DM Sans Medium"/>
              <a:buNone/>
              <a:defRPr b="0" i="0" sz="3000">
                <a:solidFill>
                  <a:schemeClr val="dk1"/>
                </a:solidFill>
                <a:latin typeface="DM Sans Medium"/>
                <a:ea typeface="DM Sans Medium"/>
                <a:cs typeface="DM Sans Medium"/>
                <a:sym typeface="DM Sans Medium"/>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wo Columns w/arrow 2">
  <p:cSld name="3_Two Columns w/arrow 2">
    <p:spTree>
      <p:nvGrpSpPr>
        <p:cNvPr id="123" name="Shape 123"/>
        <p:cNvGrpSpPr/>
        <p:nvPr/>
      </p:nvGrpSpPr>
      <p:grpSpPr>
        <a:xfrm>
          <a:off x="0" y="0"/>
          <a:ext cx="0" cy="0"/>
          <a:chOff x="0" y="0"/>
          <a:chExt cx="0" cy="0"/>
        </a:xfrm>
      </p:grpSpPr>
      <p:sp>
        <p:nvSpPr>
          <p:cNvPr id="124" name="Google Shape;124;p41"/>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5" name="Google Shape;125;p41"/>
          <p:cNvSpPr txBox="1"/>
          <p:nvPr>
            <p:ph idx="1" type="body"/>
          </p:nvPr>
        </p:nvSpPr>
        <p:spPr>
          <a:xfrm>
            <a:off x="1086337" y="1031631"/>
            <a:ext cx="10591468" cy="5259749"/>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6" name="Google Shape;126;p41"/>
          <p:cNvCxnSpPr/>
          <p:nvPr/>
        </p:nvCxnSpPr>
        <p:spPr>
          <a:xfrm>
            <a:off x="445975" y="857250"/>
            <a:ext cx="11231830" cy="0"/>
          </a:xfrm>
          <a:prstGeom prst="straightConnector1">
            <a:avLst/>
          </a:prstGeom>
          <a:noFill/>
          <a:ln cap="flat" cmpd="sng" w="9525">
            <a:solidFill>
              <a:srgbClr val="BCBEC0"/>
            </a:solidFill>
            <a:prstDash val="solid"/>
            <a:round/>
            <a:headEnd len="sm" w="sm" type="none"/>
            <a:tailEnd len="sm" w="sm" type="none"/>
          </a:ln>
        </p:spPr>
      </p:cxnSp>
      <p:grpSp>
        <p:nvGrpSpPr>
          <p:cNvPr id="127" name="Google Shape;127;p41"/>
          <p:cNvGrpSpPr/>
          <p:nvPr/>
        </p:nvGrpSpPr>
        <p:grpSpPr>
          <a:xfrm>
            <a:off x="481582" y="896740"/>
            <a:ext cx="430723" cy="760860"/>
            <a:chOff x="5962307" y="432768"/>
            <a:chExt cx="1057621" cy="1754327"/>
          </a:xfrm>
        </p:grpSpPr>
        <p:sp>
          <p:nvSpPr>
            <p:cNvPr id="128" name="Google Shape;128;p41"/>
            <p:cNvSpPr/>
            <p:nvPr/>
          </p:nvSpPr>
          <p:spPr>
            <a:xfrm rot="8100000">
              <a:off x="5871258" y="1536756"/>
              <a:ext cx="1230581" cy="25219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sp>
          <p:nvSpPr>
            <p:cNvPr id="129" name="Google Shape;129;p41"/>
            <p:cNvSpPr/>
            <p:nvPr/>
          </p:nvSpPr>
          <p:spPr>
            <a:xfrm rot="-8100000">
              <a:off x="5880397" y="830911"/>
              <a:ext cx="1230581" cy="25219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grpSp>
      <p:sp>
        <p:nvSpPr>
          <p:cNvPr id="130" name="Google Shape;130;p41"/>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arrow 2">
  <p:cSld name="Two Columns w/arrow 2">
    <p:spTree>
      <p:nvGrpSpPr>
        <p:cNvPr id="832" name="Shape 832"/>
        <p:cNvGrpSpPr/>
        <p:nvPr/>
      </p:nvGrpSpPr>
      <p:grpSpPr>
        <a:xfrm>
          <a:off x="0" y="0"/>
          <a:ext cx="0" cy="0"/>
          <a:chOff x="0" y="0"/>
          <a:chExt cx="0" cy="0"/>
        </a:xfrm>
      </p:grpSpPr>
      <p:sp>
        <p:nvSpPr>
          <p:cNvPr id="833" name="Google Shape;833;gf31fb77f8f_0_1371"/>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834" name="Google Shape;834;gf31fb77f8f_0_1371"/>
          <p:cNvSpPr txBox="1"/>
          <p:nvPr>
            <p:ph idx="1" type="body"/>
          </p:nvPr>
        </p:nvSpPr>
        <p:spPr>
          <a:xfrm>
            <a:off x="1086337" y="1031631"/>
            <a:ext cx="10591500" cy="52596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35" name="Google Shape;835;gf31fb77f8f_0_1371"/>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grpSp>
        <p:nvGrpSpPr>
          <p:cNvPr id="836" name="Google Shape;836;gf31fb77f8f_0_1371"/>
          <p:cNvGrpSpPr/>
          <p:nvPr/>
        </p:nvGrpSpPr>
        <p:grpSpPr>
          <a:xfrm>
            <a:off x="481835" y="896730"/>
            <a:ext cx="430723" cy="760924"/>
            <a:chOff x="5962290" y="432750"/>
            <a:chExt cx="1057508" cy="1754493"/>
          </a:xfrm>
        </p:grpSpPr>
        <p:sp>
          <p:nvSpPr>
            <p:cNvPr id="837" name="Google Shape;837;gf31fb77f8f_0_1371"/>
            <p:cNvSpPr/>
            <p:nvPr/>
          </p:nvSpPr>
          <p:spPr>
            <a:xfrm rot="8100000">
              <a:off x="5871145" y="1536987"/>
              <a:ext cx="1230790" cy="252013"/>
            </a:xfrm>
            <a:prstGeom prst="rect">
              <a:avLst/>
            </a:prstGeom>
            <a:solidFill>
              <a:srgbClr val="074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38" name="Google Shape;838;gf31fb77f8f_0_1371"/>
            <p:cNvSpPr/>
            <p:nvPr/>
          </p:nvSpPr>
          <p:spPr>
            <a:xfrm rot="-8100000">
              <a:off x="5880153" y="830994"/>
              <a:ext cx="1230790" cy="252013"/>
            </a:xfrm>
            <a:prstGeom prst="rect">
              <a:avLst/>
            </a:prstGeom>
            <a:solidFill>
              <a:srgbClr val="074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839" name="Google Shape;839;gf31fb77f8f_0_1371"/>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rrow 2">
  <p:cSld name="Section Title Arrow 2">
    <p:spTree>
      <p:nvGrpSpPr>
        <p:cNvPr id="840" name="Shape 840"/>
        <p:cNvGrpSpPr/>
        <p:nvPr/>
      </p:nvGrpSpPr>
      <p:grpSpPr>
        <a:xfrm>
          <a:off x="0" y="0"/>
          <a:ext cx="0" cy="0"/>
          <a:chOff x="0" y="0"/>
          <a:chExt cx="0" cy="0"/>
        </a:xfrm>
      </p:grpSpPr>
      <p:sp>
        <p:nvSpPr>
          <p:cNvPr id="841" name="Google Shape;841;gf31fb77f8f_0_1338"/>
          <p:cNvSpPr/>
          <p:nvPr/>
        </p:nvSpPr>
        <p:spPr>
          <a:xfrm>
            <a:off x="0" y="0"/>
            <a:ext cx="121920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42" name="Google Shape;842;gf31fb77f8f_0_1338"/>
          <p:cNvSpPr txBox="1"/>
          <p:nvPr>
            <p:ph type="title"/>
          </p:nvPr>
        </p:nvSpPr>
        <p:spPr>
          <a:xfrm>
            <a:off x="5019675" y="3429000"/>
            <a:ext cx="6213900" cy="9444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034279"/>
              </a:buClr>
              <a:buSzPts val="2800"/>
              <a:buFont typeface="DM Sans Medium"/>
              <a:buNone/>
              <a:defRPr b="0" i="0" sz="2800">
                <a:solidFill>
                  <a:srgbClr val="03427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843" name="Google Shape;843;gf31fb77f8f_0_1338"/>
          <p:cNvGrpSpPr/>
          <p:nvPr/>
        </p:nvGrpSpPr>
        <p:grpSpPr>
          <a:xfrm>
            <a:off x="0" y="4469665"/>
            <a:ext cx="12191513" cy="2390424"/>
            <a:chOff x="-2" y="5363812"/>
            <a:chExt cx="14630401" cy="2868624"/>
          </a:xfrm>
        </p:grpSpPr>
        <p:sp>
          <p:nvSpPr>
            <p:cNvPr id="844" name="Google Shape;844;gf31fb77f8f_0_1338"/>
            <p:cNvSpPr/>
            <p:nvPr/>
          </p:nvSpPr>
          <p:spPr>
            <a:xfrm>
              <a:off x="-1" y="8191036"/>
              <a:ext cx="14630400" cy="414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45" name="Google Shape;845;gf31fb77f8f_0_1338"/>
            <p:cNvSpPr/>
            <p:nvPr/>
          </p:nvSpPr>
          <p:spPr>
            <a:xfrm>
              <a:off x="-1" y="8046649"/>
              <a:ext cx="14630400" cy="288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46" name="Google Shape;846;gf31fb77f8f_0_1338"/>
            <p:cNvSpPr/>
            <p:nvPr/>
          </p:nvSpPr>
          <p:spPr>
            <a:xfrm rot="10800000">
              <a:off x="-2" y="7124884"/>
              <a:ext cx="14630400" cy="1077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47" name="Google Shape;847;gf31fb77f8f_0_1338"/>
            <p:cNvSpPr/>
            <p:nvPr/>
          </p:nvSpPr>
          <p:spPr>
            <a:xfrm rot="10800000">
              <a:off x="-2" y="7276943"/>
              <a:ext cx="14630400" cy="933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48" name="Google Shape;848;gf31fb77f8f_0_1338"/>
            <p:cNvSpPr/>
            <p:nvPr/>
          </p:nvSpPr>
          <p:spPr>
            <a:xfrm rot="10800000">
              <a:off x="-2" y="7428524"/>
              <a:ext cx="14630400" cy="819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49" name="Google Shape;849;gf31fb77f8f_0_1338"/>
            <p:cNvSpPr/>
            <p:nvPr/>
          </p:nvSpPr>
          <p:spPr>
            <a:xfrm rot="10800000">
              <a:off x="-2" y="7579703"/>
              <a:ext cx="14630400" cy="681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50" name="Google Shape;850;gf31fb77f8f_0_1338"/>
            <p:cNvSpPr/>
            <p:nvPr/>
          </p:nvSpPr>
          <p:spPr>
            <a:xfrm rot="10800000">
              <a:off x="-2" y="7733985"/>
              <a:ext cx="14630400" cy="540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51" name="Google Shape;851;gf31fb77f8f_0_1338"/>
            <p:cNvSpPr/>
            <p:nvPr/>
          </p:nvSpPr>
          <p:spPr>
            <a:xfrm rot="10800000">
              <a:off x="-2" y="7889571"/>
              <a:ext cx="14630400" cy="414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52" name="Google Shape;852;gf31fb77f8f_0_1338"/>
            <p:cNvSpPr/>
            <p:nvPr/>
          </p:nvSpPr>
          <p:spPr>
            <a:xfrm>
              <a:off x="-1" y="6988611"/>
              <a:ext cx="14630400" cy="933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53" name="Google Shape;853;gf31fb77f8f_0_1338"/>
            <p:cNvSpPr/>
            <p:nvPr/>
          </p:nvSpPr>
          <p:spPr>
            <a:xfrm>
              <a:off x="-1" y="6848429"/>
              <a:ext cx="14630400" cy="819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54" name="Google Shape;854;gf31fb77f8f_0_1338"/>
            <p:cNvSpPr/>
            <p:nvPr/>
          </p:nvSpPr>
          <p:spPr>
            <a:xfrm>
              <a:off x="-1" y="6711051"/>
              <a:ext cx="14630400" cy="681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55" name="Google Shape;855;gf31fb77f8f_0_1338"/>
            <p:cNvSpPr/>
            <p:nvPr/>
          </p:nvSpPr>
          <p:spPr>
            <a:xfrm>
              <a:off x="-1" y="6570869"/>
              <a:ext cx="14630400" cy="540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56" name="Google Shape;856;gf31fb77f8f_0_1338"/>
            <p:cNvSpPr/>
            <p:nvPr/>
          </p:nvSpPr>
          <p:spPr>
            <a:xfrm>
              <a:off x="-1" y="6427883"/>
              <a:ext cx="14630400" cy="414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57" name="Google Shape;857;gf31fb77f8f_0_1338"/>
            <p:cNvSpPr/>
            <p:nvPr/>
          </p:nvSpPr>
          <p:spPr>
            <a:xfrm>
              <a:off x="-1" y="6283496"/>
              <a:ext cx="14630400" cy="288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58" name="Google Shape;858;gf31fb77f8f_0_1338"/>
            <p:cNvSpPr/>
            <p:nvPr/>
          </p:nvSpPr>
          <p:spPr>
            <a:xfrm rot="10800000">
              <a:off x="-2" y="5363812"/>
              <a:ext cx="14630400" cy="1077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59" name="Google Shape;859;gf31fb77f8f_0_1338"/>
            <p:cNvSpPr/>
            <p:nvPr/>
          </p:nvSpPr>
          <p:spPr>
            <a:xfrm rot="10800000">
              <a:off x="-2" y="5515871"/>
              <a:ext cx="14630400" cy="933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60" name="Google Shape;860;gf31fb77f8f_0_1338"/>
            <p:cNvSpPr/>
            <p:nvPr/>
          </p:nvSpPr>
          <p:spPr>
            <a:xfrm rot="10800000">
              <a:off x="-2" y="5667452"/>
              <a:ext cx="14630400" cy="819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61" name="Google Shape;861;gf31fb77f8f_0_1338"/>
            <p:cNvSpPr/>
            <p:nvPr/>
          </p:nvSpPr>
          <p:spPr>
            <a:xfrm rot="10800000">
              <a:off x="-2" y="5818631"/>
              <a:ext cx="14630400" cy="681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62" name="Google Shape;862;gf31fb77f8f_0_1338"/>
            <p:cNvSpPr/>
            <p:nvPr/>
          </p:nvSpPr>
          <p:spPr>
            <a:xfrm rot="10800000">
              <a:off x="-2" y="5972913"/>
              <a:ext cx="14630400" cy="540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63" name="Google Shape;863;gf31fb77f8f_0_1338"/>
            <p:cNvSpPr/>
            <p:nvPr/>
          </p:nvSpPr>
          <p:spPr>
            <a:xfrm rot="10800000">
              <a:off x="-2" y="6128498"/>
              <a:ext cx="14630400" cy="41400"/>
            </a:xfrm>
            <a:prstGeom prst="rect">
              <a:avLst/>
            </a:prstGeom>
            <a:solidFill>
              <a:srgbClr val="007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864" name="Google Shape;864;gf31fb77f8f_0_1338"/>
          <p:cNvSpPr/>
          <p:nvPr/>
        </p:nvSpPr>
        <p:spPr>
          <a:xfrm rot="-8100000">
            <a:off x="334056" y="1733008"/>
            <a:ext cx="3590123" cy="3590123"/>
          </a:xfrm>
          <a:prstGeom prst="corner">
            <a:avLst>
              <a:gd fmla="val 20121" name="adj1"/>
              <a:gd fmla="val 20273" name="adj2"/>
            </a:avLst>
          </a:prstGeom>
          <a:solidFill>
            <a:srgbClr val="5BCB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Title Arrow 6">
  <p:cSld name="1_Section Title Arrow 6">
    <p:bg>
      <p:bgPr>
        <a:solidFill>
          <a:schemeClr val="accent2"/>
        </a:solidFill>
      </p:bgPr>
    </p:bg>
    <p:spTree>
      <p:nvGrpSpPr>
        <p:cNvPr id="865" name="Shape 865"/>
        <p:cNvGrpSpPr/>
        <p:nvPr/>
      </p:nvGrpSpPr>
      <p:grpSpPr>
        <a:xfrm>
          <a:off x="0" y="0"/>
          <a:ext cx="0" cy="0"/>
          <a:chOff x="0" y="0"/>
          <a:chExt cx="0" cy="0"/>
        </a:xfrm>
      </p:grpSpPr>
      <p:sp>
        <p:nvSpPr>
          <p:cNvPr id="866" name="Google Shape;866;gf31fb77f8f_0_1239"/>
          <p:cNvSpPr/>
          <p:nvPr/>
        </p:nvSpPr>
        <p:spPr>
          <a:xfrm>
            <a:off x="123825" y="98998"/>
            <a:ext cx="12192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nvGrpSpPr>
          <p:cNvPr id="867" name="Google Shape;867;gf31fb77f8f_0_1239"/>
          <p:cNvGrpSpPr/>
          <p:nvPr/>
        </p:nvGrpSpPr>
        <p:grpSpPr>
          <a:xfrm>
            <a:off x="-3" y="4477885"/>
            <a:ext cx="12191788" cy="2367643"/>
            <a:chOff x="228600" y="309"/>
            <a:chExt cx="14173200" cy="5028978"/>
          </a:xfrm>
        </p:grpSpPr>
        <p:sp>
          <p:nvSpPr>
            <p:cNvPr id="868" name="Google Shape;868;gf31fb77f8f_0_1239"/>
            <p:cNvSpPr/>
            <p:nvPr/>
          </p:nvSpPr>
          <p:spPr>
            <a:xfrm>
              <a:off x="228600" y="4880187"/>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69" name="Google Shape;869;gf31fb77f8f_0_1239"/>
            <p:cNvSpPr/>
            <p:nvPr/>
          </p:nvSpPr>
          <p:spPr>
            <a:xfrm>
              <a:off x="228600" y="4689651"/>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70" name="Google Shape;870;gf31fb77f8f_0_1239"/>
            <p:cNvSpPr/>
            <p:nvPr/>
          </p:nvSpPr>
          <p:spPr>
            <a:xfrm>
              <a:off x="228600" y="4495624"/>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71" name="Google Shape;871;gf31fb77f8f_0_1239"/>
            <p:cNvSpPr/>
            <p:nvPr/>
          </p:nvSpPr>
          <p:spPr>
            <a:xfrm>
              <a:off x="228600" y="4305476"/>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72" name="Google Shape;872;gf31fb77f8f_0_1239"/>
            <p:cNvSpPr/>
            <p:nvPr/>
          </p:nvSpPr>
          <p:spPr>
            <a:xfrm>
              <a:off x="228600" y="4111449"/>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73" name="Google Shape;873;gf31fb77f8f_0_1239"/>
            <p:cNvSpPr/>
            <p:nvPr/>
          </p:nvSpPr>
          <p:spPr>
            <a:xfrm>
              <a:off x="228600" y="3913540"/>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74" name="Google Shape;874;gf31fb77f8f_0_1239"/>
            <p:cNvSpPr/>
            <p:nvPr/>
          </p:nvSpPr>
          <p:spPr>
            <a:xfrm>
              <a:off x="228600" y="3713692"/>
              <a:ext cx="14173200" cy="396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75" name="Google Shape;875;gf31fb77f8f_0_1239"/>
            <p:cNvSpPr/>
            <p:nvPr/>
          </p:nvSpPr>
          <p:spPr>
            <a:xfrm rot="10800000">
              <a:off x="228600" y="2437833"/>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76" name="Google Shape;876;gf31fb77f8f_0_1239"/>
            <p:cNvSpPr/>
            <p:nvPr/>
          </p:nvSpPr>
          <p:spPr>
            <a:xfrm rot="10800000">
              <a:off x="228600" y="2648469"/>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77" name="Google Shape;877;gf31fb77f8f_0_1239"/>
            <p:cNvSpPr/>
            <p:nvPr/>
          </p:nvSpPr>
          <p:spPr>
            <a:xfrm rot="10800000">
              <a:off x="228600" y="2858096"/>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78" name="Google Shape;878;gf31fb77f8f_0_1239"/>
            <p:cNvSpPr/>
            <p:nvPr/>
          </p:nvSpPr>
          <p:spPr>
            <a:xfrm rot="10800000">
              <a:off x="228600" y="3067444"/>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79" name="Google Shape;879;gf31fb77f8f_0_1239"/>
            <p:cNvSpPr/>
            <p:nvPr/>
          </p:nvSpPr>
          <p:spPr>
            <a:xfrm rot="10800000">
              <a:off x="228600" y="3280971"/>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80" name="Google Shape;880;gf31fb77f8f_0_1239"/>
            <p:cNvSpPr/>
            <p:nvPr/>
          </p:nvSpPr>
          <p:spPr>
            <a:xfrm rot="10800000">
              <a:off x="228600" y="3496280"/>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81" name="Google Shape;881;gf31fb77f8f_0_1239"/>
            <p:cNvSpPr/>
            <p:nvPr/>
          </p:nvSpPr>
          <p:spPr>
            <a:xfrm>
              <a:off x="228600" y="2249247"/>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82" name="Google Shape;882;gf31fb77f8f_0_1239"/>
            <p:cNvSpPr/>
            <p:nvPr/>
          </p:nvSpPr>
          <p:spPr>
            <a:xfrm>
              <a:off x="228600" y="2055219"/>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83" name="Google Shape;883;gf31fb77f8f_0_1239"/>
            <p:cNvSpPr/>
            <p:nvPr/>
          </p:nvSpPr>
          <p:spPr>
            <a:xfrm>
              <a:off x="228600" y="1865072"/>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84" name="Google Shape;884;gf31fb77f8f_0_1239"/>
            <p:cNvSpPr/>
            <p:nvPr/>
          </p:nvSpPr>
          <p:spPr>
            <a:xfrm>
              <a:off x="228600" y="1671044"/>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85" name="Google Shape;885;gf31fb77f8f_0_1239"/>
            <p:cNvSpPr/>
            <p:nvPr/>
          </p:nvSpPr>
          <p:spPr>
            <a:xfrm>
              <a:off x="228600" y="1473135"/>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86" name="Google Shape;886;gf31fb77f8f_0_1239"/>
            <p:cNvSpPr/>
            <p:nvPr/>
          </p:nvSpPr>
          <p:spPr>
            <a:xfrm>
              <a:off x="228600" y="1273287"/>
              <a:ext cx="14173200" cy="396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87" name="Google Shape;887;gf31fb77f8f_0_1239"/>
            <p:cNvSpPr/>
            <p:nvPr/>
          </p:nvSpPr>
          <p:spPr>
            <a:xfrm rot="10800000">
              <a:off x="228600" y="309"/>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88" name="Google Shape;888;gf31fb77f8f_0_1239"/>
            <p:cNvSpPr/>
            <p:nvPr/>
          </p:nvSpPr>
          <p:spPr>
            <a:xfrm rot="10800000">
              <a:off x="228600" y="210945"/>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89" name="Google Shape;889;gf31fb77f8f_0_1239"/>
            <p:cNvSpPr/>
            <p:nvPr/>
          </p:nvSpPr>
          <p:spPr>
            <a:xfrm rot="10800000">
              <a:off x="228600" y="420572"/>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90" name="Google Shape;890;gf31fb77f8f_0_1239"/>
            <p:cNvSpPr/>
            <p:nvPr/>
          </p:nvSpPr>
          <p:spPr>
            <a:xfrm rot="10800000">
              <a:off x="228600" y="629920"/>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91" name="Google Shape;891;gf31fb77f8f_0_1239"/>
            <p:cNvSpPr/>
            <p:nvPr/>
          </p:nvSpPr>
          <p:spPr>
            <a:xfrm rot="10800000">
              <a:off x="228600" y="843448"/>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92" name="Google Shape;892;gf31fb77f8f_0_1239"/>
            <p:cNvSpPr/>
            <p:nvPr/>
          </p:nvSpPr>
          <p:spPr>
            <a:xfrm rot="10800000">
              <a:off x="228600" y="1058756"/>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893" name="Google Shape;893;gf31fb77f8f_0_1239"/>
          <p:cNvSpPr/>
          <p:nvPr/>
        </p:nvSpPr>
        <p:spPr>
          <a:xfrm rot="-8100000">
            <a:off x="334056" y="1733008"/>
            <a:ext cx="3590123" cy="3590123"/>
          </a:xfrm>
          <a:prstGeom prst="corner">
            <a:avLst>
              <a:gd fmla="val 20121" name="adj1"/>
              <a:gd fmla="val 20273" name="adj2"/>
            </a:avLst>
          </a:prstGeom>
          <a:solidFill>
            <a:srgbClr val="FEE7A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894" name="Google Shape;894;gf31fb77f8f_0_1239"/>
          <p:cNvSpPr txBox="1"/>
          <p:nvPr>
            <p:ph type="title"/>
          </p:nvPr>
        </p:nvSpPr>
        <p:spPr>
          <a:xfrm>
            <a:off x="5019675" y="3429000"/>
            <a:ext cx="6213900" cy="10038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303030"/>
              </a:buClr>
              <a:buSzPts val="2800"/>
              <a:buFont typeface="DM Sans Medium"/>
              <a:buNone/>
              <a:defRPr b="0" i="0" sz="2800" strike="noStrike">
                <a:solidFill>
                  <a:srgbClr val="303030"/>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lient Stories 1">
  <p:cSld name="6_Client Stories 1">
    <p:spTree>
      <p:nvGrpSpPr>
        <p:cNvPr id="895" name="Shape 895"/>
        <p:cNvGrpSpPr/>
        <p:nvPr/>
      </p:nvGrpSpPr>
      <p:grpSpPr>
        <a:xfrm>
          <a:off x="0" y="0"/>
          <a:ext cx="0" cy="0"/>
          <a:chOff x="0" y="0"/>
          <a:chExt cx="0" cy="0"/>
        </a:xfrm>
      </p:grpSpPr>
      <p:sp>
        <p:nvSpPr>
          <p:cNvPr id="896" name="Google Shape;896;gf31fb77f8f_0_1316"/>
          <p:cNvSpPr/>
          <p:nvPr/>
        </p:nvSpPr>
        <p:spPr>
          <a:xfrm>
            <a:off x="6096000" y="0"/>
            <a:ext cx="60960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97" name="Google Shape;897;gf31fb77f8f_0_1316"/>
          <p:cNvSpPr txBox="1"/>
          <p:nvPr>
            <p:ph type="title"/>
          </p:nvPr>
        </p:nvSpPr>
        <p:spPr>
          <a:xfrm>
            <a:off x="445975" y="367324"/>
            <a:ext cx="5245200" cy="16257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8" name="Google Shape;898;gf31fb77f8f_0_1316"/>
          <p:cNvSpPr txBox="1"/>
          <p:nvPr>
            <p:ph idx="1" type="body"/>
          </p:nvPr>
        </p:nvSpPr>
        <p:spPr>
          <a:xfrm>
            <a:off x="6500813" y="367324"/>
            <a:ext cx="5245200" cy="5752500"/>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9" name="Google Shape;899;gf31fb77f8f_0_1316"/>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00" name="Google Shape;900;gf31fb77f8f_0_1316"/>
          <p:cNvSpPr/>
          <p:nvPr>
            <p:ph idx="2" type="pic"/>
          </p:nvPr>
        </p:nvSpPr>
        <p:spPr>
          <a:xfrm>
            <a:off x="1" y="2266462"/>
            <a:ext cx="6096000" cy="45915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wo Columns w/arrow 2">
  <p:cSld name="4_Two Columns w/arrow 2">
    <p:spTree>
      <p:nvGrpSpPr>
        <p:cNvPr id="901" name="Shape 901"/>
        <p:cNvGrpSpPr/>
        <p:nvPr/>
      </p:nvGrpSpPr>
      <p:grpSpPr>
        <a:xfrm>
          <a:off x="0" y="0"/>
          <a:ext cx="0" cy="0"/>
          <a:chOff x="0" y="0"/>
          <a:chExt cx="0" cy="0"/>
        </a:xfrm>
      </p:grpSpPr>
      <p:sp>
        <p:nvSpPr>
          <p:cNvPr id="902" name="Google Shape;902;gf31fb77f8f_0_1726"/>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903" name="Google Shape;903;gf31fb77f8f_0_1726"/>
          <p:cNvSpPr txBox="1"/>
          <p:nvPr>
            <p:ph idx="1" type="body"/>
          </p:nvPr>
        </p:nvSpPr>
        <p:spPr>
          <a:xfrm>
            <a:off x="1086337" y="1031631"/>
            <a:ext cx="10591500" cy="52596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04" name="Google Shape;904;gf31fb77f8f_0_1726"/>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grpSp>
        <p:nvGrpSpPr>
          <p:cNvPr id="905" name="Google Shape;905;gf31fb77f8f_0_1726"/>
          <p:cNvGrpSpPr/>
          <p:nvPr/>
        </p:nvGrpSpPr>
        <p:grpSpPr>
          <a:xfrm>
            <a:off x="481835" y="896730"/>
            <a:ext cx="430723" cy="760924"/>
            <a:chOff x="5962290" y="432750"/>
            <a:chExt cx="1057508" cy="1754493"/>
          </a:xfrm>
        </p:grpSpPr>
        <p:sp>
          <p:nvSpPr>
            <p:cNvPr id="906" name="Google Shape;906;gf31fb77f8f_0_1726"/>
            <p:cNvSpPr/>
            <p:nvPr/>
          </p:nvSpPr>
          <p:spPr>
            <a:xfrm rot="8100000">
              <a:off x="5871145" y="1536987"/>
              <a:ext cx="1230790" cy="252013"/>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sp>
          <p:nvSpPr>
            <p:cNvPr id="907" name="Google Shape;907;gf31fb77f8f_0_1726"/>
            <p:cNvSpPr/>
            <p:nvPr/>
          </p:nvSpPr>
          <p:spPr>
            <a:xfrm rot="-8100000">
              <a:off x="5880153" y="830994"/>
              <a:ext cx="1230790" cy="252013"/>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grpSp>
      <p:sp>
        <p:nvSpPr>
          <p:cNvPr id="908" name="Google Shape;908;gf31fb77f8f_0_1726"/>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lumns w/arrow 2">
  <p:cSld name="1_Two Columns w/arrow 2">
    <p:spTree>
      <p:nvGrpSpPr>
        <p:cNvPr id="909" name="Shape 909"/>
        <p:cNvGrpSpPr/>
        <p:nvPr/>
      </p:nvGrpSpPr>
      <p:grpSpPr>
        <a:xfrm>
          <a:off x="0" y="0"/>
          <a:ext cx="0" cy="0"/>
          <a:chOff x="0" y="0"/>
          <a:chExt cx="0" cy="0"/>
        </a:xfrm>
      </p:grpSpPr>
      <p:sp>
        <p:nvSpPr>
          <p:cNvPr id="910" name="Google Shape;910;gf31fb77f8f_0_1387"/>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911" name="Google Shape;911;gf31fb77f8f_0_1387"/>
          <p:cNvSpPr txBox="1"/>
          <p:nvPr>
            <p:ph idx="1" type="body"/>
          </p:nvPr>
        </p:nvSpPr>
        <p:spPr>
          <a:xfrm>
            <a:off x="1086337" y="1031631"/>
            <a:ext cx="10591500" cy="52596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12" name="Google Shape;912;gf31fb77f8f_0_1387"/>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grpSp>
        <p:nvGrpSpPr>
          <p:cNvPr id="913" name="Google Shape;913;gf31fb77f8f_0_1387"/>
          <p:cNvGrpSpPr/>
          <p:nvPr/>
        </p:nvGrpSpPr>
        <p:grpSpPr>
          <a:xfrm>
            <a:off x="481835" y="896730"/>
            <a:ext cx="430723" cy="760924"/>
            <a:chOff x="5962290" y="432750"/>
            <a:chExt cx="1057508" cy="1754493"/>
          </a:xfrm>
        </p:grpSpPr>
        <p:sp>
          <p:nvSpPr>
            <p:cNvPr id="914" name="Google Shape;914;gf31fb77f8f_0_1387"/>
            <p:cNvSpPr/>
            <p:nvPr/>
          </p:nvSpPr>
          <p:spPr>
            <a:xfrm rot="8100000">
              <a:off x="5871145" y="1536987"/>
              <a:ext cx="1230790" cy="252013"/>
            </a:xfrm>
            <a:prstGeom prst="rect">
              <a:avLst/>
            </a:prstGeom>
            <a:solidFill>
              <a:srgbClr val="0CCC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sp>
          <p:nvSpPr>
            <p:cNvPr id="915" name="Google Shape;915;gf31fb77f8f_0_1387"/>
            <p:cNvSpPr/>
            <p:nvPr/>
          </p:nvSpPr>
          <p:spPr>
            <a:xfrm rot="-8100000">
              <a:off x="5880153" y="830994"/>
              <a:ext cx="1230790" cy="252013"/>
            </a:xfrm>
            <a:prstGeom prst="rect">
              <a:avLst/>
            </a:prstGeom>
            <a:solidFill>
              <a:srgbClr val="0CCC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grpSp>
      <p:sp>
        <p:nvSpPr>
          <p:cNvPr id="916" name="Google Shape;916;gf31fb77f8f_0_1387"/>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4">
  <p:cSld name="Standard Title 4">
    <p:bg>
      <p:bgPr>
        <a:solidFill>
          <a:schemeClr val="accent2"/>
        </a:solidFill>
      </p:bgPr>
    </p:bg>
    <p:spTree>
      <p:nvGrpSpPr>
        <p:cNvPr id="917" name="Shape 917"/>
        <p:cNvGrpSpPr/>
        <p:nvPr/>
      </p:nvGrpSpPr>
      <p:grpSpPr>
        <a:xfrm>
          <a:off x="0" y="0"/>
          <a:ext cx="0" cy="0"/>
          <a:chOff x="0" y="0"/>
          <a:chExt cx="0" cy="0"/>
        </a:xfrm>
      </p:grpSpPr>
      <p:grpSp>
        <p:nvGrpSpPr>
          <p:cNvPr id="918" name="Google Shape;918;gf31fb77f8f_0_1204"/>
          <p:cNvGrpSpPr/>
          <p:nvPr/>
        </p:nvGrpSpPr>
        <p:grpSpPr>
          <a:xfrm>
            <a:off x="0" y="242"/>
            <a:ext cx="12191513" cy="4198613"/>
            <a:chOff x="-2" y="290"/>
            <a:chExt cx="14630401" cy="5038537"/>
          </a:xfrm>
        </p:grpSpPr>
        <p:sp>
          <p:nvSpPr>
            <p:cNvPr id="919" name="Google Shape;919;gf31fb77f8f_0_1204"/>
            <p:cNvSpPr/>
            <p:nvPr/>
          </p:nvSpPr>
          <p:spPr>
            <a:xfrm>
              <a:off x="-1" y="4889427"/>
              <a:ext cx="14630400" cy="1494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20" name="Google Shape;920;gf31fb77f8f_0_1204"/>
            <p:cNvSpPr/>
            <p:nvPr/>
          </p:nvSpPr>
          <p:spPr>
            <a:xfrm>
              <a:off x="-1" y="4698530"/>
              <a:ext cx="14630400" cy="1293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21" name="Google Shape;921;gf31fb77f8f_0_1204"/>
            <p:cNvSpPr/>
            <p:nvPr/>
          </p:nvSpPr>
          <p:spPr>
            <a:xfrm>
              <a:off x="-1" y="4504136"/>
              <a:ext cx="14630400" cy="1137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22" name="Google Shape;922;gf31fb77f8f_0_1204"/>
            <p:cNvSpPr/>
            <p:nvPr/>
          </p:nvSpPr>
          <p:spPr>
            <a:xfrm>
              <a:off x="-1" y="4313627"/>
              <a:ext cx="14630400" cy="942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23" name="Google Shape;923;gf31fb77f8f_0_1204"/>
            <p:cNvSpPr/>
            <p:nvPr/>
          </p:nvSpPr>
          <p:spPr>
            <a:xfrm>
              <a:off x="-1" y="4119233"/>
              <a:ext cx="14630400" cy="747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24" name="Google Shape;924;gf31fb77f8f_0_1204"/>
            <p:cNvSpPr/>
            <p:nvPr/>
          </p:nvSpPr>
          <p:spPr>
            <a:xfrm>
              <a:off x="-1" y="3920949"/>
              <a:ext cx="14630400" cy="573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25" name="Google Shape;925;gf31fb77f8f_0_1204"/>
            <p:cNvSpPr/>
            <p:nvPr/>
          </p:nvSpPr>
          <p:spPr>
            <a:xfrm>
              <a:off x="-1" y="3720723"/>
              <a:ext cx="14630400" cy="399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26" name="Google Shape;926;gf31fb77f8f_0_1204"/>
            <p:cNvSpPr/>
            <p:nvPr/>
          </p:nvSpPr>
          <p:spPr>
            <a:xfrm rot="10800000">
              <a:off x="-2" y="2442430"/>
              <a:ext cx="14630400" cy="1494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27" name="Google Shape;927;gf31fb77f8f_0_1204"/>
            <p:cNvSpPr/>
            <p:nvPr/>
          </p:nvSpPr>
          <p:spPr>
            <a:xfrm rot="10800000">
              <a:off x="-2" y="2653427"/>
              <a:ext cx="14630400" cy="1293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28" name="Google Shape;928;gf31fb77f8f_0_1204"/>
            <p:cNvSpPr/>
            <p:nvPr/>
          </p:nvSpPr>
          <p:spPr>
            <a:xfrm rot="10800000">
              <a:off x="-2" y="2863421"/>
              <a:ext cx="14630400" cy="1137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29" name="Google Shape;929;gf31fb77f8f_0_1204"/>
            <p:cNvSpPr/>
            <p:nvPr/>
          </p:nvSpPr>
          <p:spPr>
            <a:xfrm rot="10800000">
              <a:off x="-2" y="3073429"/>
              <a:ext cx="14630400" cy="942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30" name="Google Shape;930;gf31fb77f8f_0_1204"/>
            <p:cNvSpPr/>
            <p:nvPr/>
          </p:nvSpPr>
          <p:spPr>
            <a:xfrm rot="10800000">
              <a:off x="-2" y="3287323"/>
              <a:ext cx="14630400" cy="747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31" name="Google Shape;931;gf31fb77f8f_0_1204"/>
            <p:cNvSpPr/>
            <p:nvPr/>
          </p:nvSpPr>
          <p:spPr>
            <a:xfrm rot="10800000">
              <a:off x="-2" y="3503007"/>
              <a:ext cx="14630400" cy="573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32" name="Google Shape;932;gf31fb77f8f_0_1204"/>
            <p:cNvSpPr/>
            <p:nvPr/>
          </p:nvSpPr>
          <p:spPr>
            <a:xfrm>
              <a:off x="-1" y="2253505"/>
              <a:ext cx="14630400" cy="1293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33" name="Google Shape;933;gf31fb77f8f_0_1204"/>
            <p:cNvSpPr/>
            <p:nvPr/>
          </p:nvSpPr>
          <p:spPr>
            <a:xfrm>
              <a:off x="-1" y="2059109"/>
              <a:ext cx="14630400" cy="1137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34" name="Google Shape;934;gf31fb77f8f_0_1204"/>
            <p:cNvSpPr/>
            <p:nvPr/>
          </p:nvSpPr>
          <p:spPr>
            <a:xfrm>
              <a:off x="-1" y="1868602"/>
              <a:ext cx="14630400" cy="942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35" name="Google Shape;935;gf31fb77f8f_0_1204"/>
            <p:cNvSpPr/>
            <p:nvPr/>
          </p:nvSpPr>
          <p:spPr>
            <a:xfrm>
              <a:off x="-1" y="1674207"/>
              <a:ext cx="14630400" cy="747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36" name="Google Shape;936;gf31fb77f8f_0_1204"/>
            <p:cNvSpPr/>
            <p:nvPr/>
          </p:nvSpPr>
          <p:spPr>
            <a:xfrm>
              <a:off x="-1" y="1475923"/>
              <a:ext cx="14630400" cy="573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37" name="Google Shape;937;gf31fb77f8f_0_1204"/>
            <p:cNvSpPr/>
            <p:nvPr/>
          </p:nvSpPr>
          <p:spPr>
            <a:xfrm>
              <a:off x="-1" y="1275696"/>
              <a:ext cx="14630400" cy="399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38" name="Google Shape;938;gf31fb77f8f_0_1204"/>
            <p:cNvSpPr/>
            <p:nvPr/>
          </p:nvSpPr>
          <p:spPr>
            <a:xfrm rot="10800000">
              <a:off x="-2" y="290"/>
              <a:ext cx="14630400" cy="1494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3"/>
                </a:solidFill>
                <a:latin typeface="Arial"/>
                <a:ea typeface="Arial"/>
                <a:cs typeface="Arial"/>
                <a:sym typeface="Arial"/>
              </a:endParaRPr>
            </a:p>
          </p:txBody>
        </p:sp>
        <p:sp>
          <p:nvSpPr>
            <p:cNvPr id="939" name="Google Shape;939;gf31fb77f8f_0_1204"/>
            <p:cNvSpPr/>
            <p:nvPr/>
          </p:nvSpPr>
          <p:spPr>
            <a:xfrm rot="10800000">
              <a:off x="-2" y="211287"/>
              <a:ext cx="14630400" cy="1293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40" name="Google Shape;940;gf31fb77f8f_0_1204"/>
            <p:cNvSpPr/>
            <p:nvPr/>
          </p:nvSpPr>
          <p:spPr>
            <a:xfrm rot="10800000">
              <a:off x="-2" y="421282"/>
              <a:ext cx="14630400" cy="1137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41" name="Google Shape;941;gf31fb77f8f_0_1204"/>
            <p:cNvSpPr/>
            <p:nvPr/>
          </p:nvSpPr>
          <p:spPr>
            <a:xfrm rot="10800000">
              <a:off x="-2" y="631289"/>
              <a:ext cx="14630400" cy="942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42" name="Google Shape;942;gf31fb77f8f_0_1204"/>
            <p:cNvSpPr/>
            <p:nvPr/>
          </p:nvSpPr>
          <p:spPr>
            <a:xfrm rot="10800000">
              <a:off x="-2" y="845185"/>
              <a:ext cx="14630400" cy="747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43" name="Google Shape;943;gf31fb77f8f_0_1204"/>
            <p:cNvSpPr/>
            <p:nvPr/>
          </p:nvSpPr>
          <p:spPr>
            <a:xfrm rot="10800000">
              <a:off x="-2" y="1060867"/>
              <a:ext cx="14630400" cy="57300"/>
            </a:xfrm>
            <a:prstGeom prst="rect">
              <a:avLst/>
            </a:prstGeom>
            <a:solidFill>
              <a:srgbClr val="FFB01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cxnSp>
        <p:nvCxnSpPr>
          <p:cNvPr id="944" name="Google Shape;944;gf31fb77f8f_0_1204"/>
          <p:cNvCxnSpPr/>
          <p:nvPr/>
        </p:nvCxnSpPr>
        <p:spPr>
          <a:xfrm>
            <a:off x="476250" y="5462828"/>
            <a:ext cx="11239500" cy="0"/>
          </a:xfrm>
          <a:prstGeom prst="straightConnector1">
            <a:avLst/>
          </a:prstGeom>
          <a:noFill/>
          <a:ln cap="flat" cmpd="sng" w="9525">
            <a:solidFill>
              <a:schemeClr val="dk1"/>
            </a:solidFill>
            <a:prstDash val="solid"/>
            <a:round/>
            <a:headEnd len="sm" w="sm" type="none"/>
            <a:tailEnd len="sm" w="sm" type="none"/>
          </a:ln>
        </p:spPr>
      </p:cxnSp>
      <p:sp>
        <p:nvSpPr>
          <p:cNvPr id="945" name="Google Shape;945;gf31fb77f8f_0_1204"/>
          <p:cNvSpPr/>
          <p:nvPr/>
        </p:nvSpPr>
        <p:spPr>
          <a:xfrm>
            <a:off x="0" y="6204000"/>
            <a:ext cx="1158000" cy="654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46" name="Google Shape;946;gf31fb77f8f_0_1204"/>
          <p:cNvSpPr txBox="1"/>
          <p:nvPr>
            <p:ph idx="1" type="body"/>
          </p:nvPr>
        </p:nvSpPr>
        <p:spPr>
          <a:xfrm>
            <a:off x="1601968" y="4326641"/>
            <a:ext cx="8131200" cy="1136100"/>
          </a:xfrm>
          <a:prstGeom prst="rect">
            <a:avLst/>
          </a:prstGeom>
          <a:noFill/>
          <a:ln>
            <a:noFill/>
          </a:ln>
        </p:spPr>
        <p:txBody>
          <a:bodyPr anchorCtr="0" anchor="b" bIns="45700" lIns="0" spcFirstLastPara="1" rIns="0" wrap="square" tIns="45700">
            <a:noAutofit/>
          </a:bodyPr>
          <a:lstStyle>
            <a:lvl1pPr indent="-228600" lvl="0" marL="457200" algn="l">
              <a:lnSpc>
                <a:spcPct val="110000"/>
              </a:lnSpc>
              <a:spcBef>
                <a:spcPts val="500"/>
              </a:spcBef>
              <a:spcAft>
                <a:spcPts val="0"/>
              </a:spcAft>
              <a:buClr>
                <a:schemeClr val="accent3"/>
              </a:buClr>
              <a:buSzPts val="3200"/>
              <a:buFont typeface="DM Sans"/>
              <a:buNone/>
              <a:defRPr b="1" i="0" sz="3200">
                <a:solidFill>
                  <a:schemeClr val="accent3"/>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Font typeface="Arial"/>
              <a:buNone/>
              <a:defRPr/>
            </a:lvl2pPr>
            <a:lvl3pPr indent="-228600" lvl="2" marL="1371600" algn="l">
              <a:lnSpc>
                <a:spcPct val="110000"/>
              </a:lnSpc>
              <a:spcBef>
                <a:spcPts val="333"/>
              </a:spcBef>
              <a:spcAft>
                <a:spcPts val="0"/>
              </a:spcAft>
              <a:buClr>
                <a:schemeClr val="dk1"/>
              </a:buClr>
              <a:buSzPts val="1800"/>
              <a:buFont typeface="Arial"/>
              <a:buNone/>
              <a:defRPr/>
            </a:lvl3pPr>
            <a:lvl4pPr indent="-228600" lvl="3" marL="1828800" algn="l">
              <a:lnSpc>
                <a:spcPct val="110000"/>
              </a:lnSpc>
              <a:spcBef>
                <a:spcPts val="250"/>
              </a:spcBef>
              <a:spcAft>
                <a:spcPts val="0"/>
              </a:spcAft>
              <a:buClr>
                <a:schemeClr val="dk1"/>
              </a:buClr>
              <a:buSzPts val="1600"/>
              <a:buFont typeface="Arial"/>
              <a:buNone/>
              <a:defRPr/>
            </a:lvl4pPr>
            <a:lvl5pPr indent="-228600" lvl="4" marL="2286000" algn="l">
              <a:lnSpc>
                <a:spcPct val="110000"/>
              </a:lnSpc>
              <a:spcBef>
                <a:spcPts val="250"/>
              </a:spcBef>
              <a:spcAft>
                <a:spcPts val="0"/>
              </a:spcAft>
              <a:buClr>
                <a:schemeClr val="dk1"/>
              </a:buClr>
              <a:buSzPts val="1400"/>
              <a:buFont typeface="Arial"/>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7" name="Google Shape;947;gf31fb77f8f_0_1204"/>
          <p:cNvSpPr txBox="1"/>
          <p:nvPr>
            <p:ph idx="2" type="body"/>
          </p:nvPr>
        </p:nvSpPr>
        <p:spPr>
          <a:xfrm>
            <a:off x="1167811" y="5499767"/>
            <a:ext cx="4445700" cy="6540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chemeClr val="accent3"/>
              </a:buClr>
              <a:buSzPts val="4000"/>
              <a:buFont typeface="DM Sans Medium"/>
              <a:buNone/>
              <a:defRPr b="1" i="0" sz="4000" strike="noStrike">
                <a:solidFill>
                  <a:schemeClr val="accent3"/>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8" name="Google Shape;948;gf31fb77f8f_0_1204"/>
          <p:cNvSpPr txBox="1"/>
          <p:nvPr>
            <p:ph idx="3" type="body"/>
          </p:nvPr>
        </p:nvSpPr>
        <p:spPr>
          <a:xfrm>
            <a:off x="6010011" y="5902549"/>
            <a:ext cx="3896100" cy="603000"/>
          </a:xfrm>
          <a:prstGeom prst="rect">
            <a:avLst/>
          </a:prstGeom>
          <a:noFill/>
          <a:ln>
            <a:noFill/>
          </a:ln>
        </p:spPr>
        <p:txBody>
          <a:bodyPr anchorCtr="0" anchor="b" bIns="45700" lIns="0" spcFirstLastPara="1" rIns="0" wrap="square" tIns="45700">
            <a:noAutofit/>
          </a:bodyPr>
          <a:lstStyle>
            <a:lvl1pPr indent="-228600" lvl="0" marL="457200" algn="r">
              <a:lnSpc>
                <a:spcPct val="100000"/>
              </a:lnSpc>
              <a:spcBef>
                <a:spcPts val="0"/>
              </a:spcBef>
              <a:spcAft>
                <a:spcPts val="0"/>
              </a:spcAft>
              <a:buClr>
                <a:schemeClr val="accent3"/>
              </a:buClr>
              <a:buSzPts val="1667"/>
              <a:buFont typeface="DM Sans Medium"/>
              <a:buNone/>
              <a:defRPr b="0" i="0" sz="1667">
                <a:solidFill>
                  <a:schemeClr val="accent3"/>
                </a:solidFill>
                <a:latin typeface="DM Sans Medium"/>
                <a:ea typeface="DM Sans Medium"/>
                <a:cs typeface="DM Sans Medium"/>
                <a:sym typeface="DM Sans Medium"/>
              </a:defRPr>
            </a:lvl1pPr>
            <a:lvl2pPr indent="-228600" lvl="1" marL="914400" algn="l">
              <a:lnSpc>
                <a:spcPct val="110000"/>
              </a:lnSpc>
              <a:spcBef>
                <a:spcPts val="333"/>
              </a:spcBef>
              <a:spcAft>
                <a:spcPts val="0"/>
              </a:spcAft>
              <a:buClr>
                <a:srgbClr val="D8D8D8"/>
              </a:buClr>
              <a:buSzPts val="1167"/>
              <a:buFont typeface="Arial"/>
              <a:buNone/>
              <a:defRPr sz="1167">
                <a:solidFill>
                  <a:srgbClr val="D8D8D8"/>
                </a:solidFill>
              </a:defRPr>
            </a:lvl2pPr>
            <a:lvl3pPr indent="-228600" lvl="2" marL="1371600" algn="l">
              <a:lnSpc>
                <a:spcPct val="110000"/>
              </a:lnSpc>
              <a:spcBef>
                <a:spcPts val="333"/>
              </a:spcBef>
              <a:spcAft>
                <a:spcPts val="0"/>
              </a:spcAft>
              <a:buClr>
                <a:srgbClr val="D8D8D8"/>
              </a:buClr>
              <a:buSzPts val="1167"/>
              <a:buFont typeface="Arial"/>
              <a:buNone/>
              <a:defRPr sz="1167">
                <a:solidFill>
                  <a:srgbClr val="D8D8D8"/>
                </a:solidFill>
              </a:defRPr>
            </a:lvl3pPr>
            <a:lvl4pPr indent="-228600" lvl="3" marL="1828800" algn="l">
              <a:lnSpc>
                <a:spcPct val="110000"/>
              </a:lnSpc>
              <a:spcBef>
                <a:spcPts val="250"/>
              </a:spcBef>
              <a:spcAft>
                <a:spcPts val="0"/>
              </a:spcAft>
              <a:buClr>
                <a:srgbClr val="D8D8D8"/>
              </a:buClr>
              <a:buSzPts val="1167"/>
              <a:buFont typeface="Arial"/>
              <a:buNone/>
              <a:defRPr sz="1167">
                <a:solidFill>
                  <a:srgbClr val="D8D8D8"/>
                </a:solidFill>
              </a:defRPr>
            </a:lvl4pPr>
            <a:lvl5pPr indent="-228600" lvl="4" marL="2286000" algn="l">
              <a:lnSpc>
                <a:spcPct val="110000"/>
              </a:lnSpc>
              <a:spcBef>
                <a:spcPts val="250"/>
              </a:spcBef>
              <a:spcAft>
                <a:spcPts val="0"/>
              </a:spcAft>
              <a:buClr>
                <a:srgbClr val="D8D8D8"/>
              </a:buClr>
              <a:buSzPts val="1167"/>
              <a:buFont typeface="Arial"/>
              <a:buNone/>
              <a:defRPr sz="1167">
                <a:solidFill>
                  <a:srgbClr val="D8D8D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9" name="Google Shape;949;gf31fb77f8f_0_1204"/>
          <p:cNvSpPr txBox="1"/>
          <p:nvPr>
            <p:ph idx="4" type="body"/>
          </p:nvPr>
        </p:nvSpPr>
        <p:spPr>
          <a:xfrm>
            <a:off x="10097332" y="5660657"/>
            <a:ext cx="1853700" cy="332100"/>
          </a:xfrm>
          <a:prstGeom prst="rect">
            <a:avLst/>
          </a:prstGeom>
          <a:noFill/>
          <a:ln>
            <a:noFill/>
          </a:ln>
        </p:spPr>
        <p:txBody>
          <a:bodyPr anchorCtr="0" anchor="t" bIns="45700" lIns="0" spcFirstLastPara="1" rIns="0" wrap="square" tIns="45700">
            <a:noAutofit/>
          </a:bodyPr>
          <a:lstStyle>
            <a:lvl1pPr indent="-228600" lvl="0" marL="457200" algn="r">
              <a:lnSpc>
                <a:spcPct val="110000"/>
              </a:lnSpc>
              <a:spcBef>
                <a:spcPts val="500"/>
              </a:spcBef>
              <a:spcAft>
                <a:spcPts val="0"/>
              </a:spcAft>
              <a:buClr>
                <a:schemeClr val="accent3"/>
              </a:buClr>
              <a:buSzPts val="1200"/>
              <a:buNone/>
              <a:defRPr sz="1200">
                <a:solidFill>
                  <a:schemeClr val="accent3"/>
                </a:solidFill>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950" name="Google Shape;950;gf31fb77f8f_0_1204"/>
          <p:cNvPicPr preferRelativeResize="0"/>
          <p:nvPr/>
        </p:nvPicPr>
        <p:blipFill rotWithShape="1">
          <a:blip r:embed="rId2">
            <a:alphaModFix/>
          </a:blip>
          <a:srcRect b="0" l="0" r="0" t="0"/>
          <a:stretch/>
        </p:blipFill>
        <p:spPr>
          <a:xfrm>
            <a:off x="188121" y="4643413"/>
            <a:ext cx="1157999" cy="1021495"/>
          </a:xfrm>
          <a:prstGeom prst="rect">
            <a:avLst/>
          </a:prstGeom>
          <a:noFill/>
          <a:ln>
            <a:noFill/>
          </a:ln>
        </p:spPr>
      </p:pic>
      <p:pic>
        <p:nvPicPr>
          <p:cNvPr descr="A picture containing application&#10;&#10;Description automatically generated" id="951" name="Google Shape;951;gf31fb77f8f_0_1204"/>
          <p:cNvPicPr preferRelativeResize="0"/>
          <p:nvPr/>
        </p:nvPicPr>
        <p:blipFill rotWithShape="1">
          <a:blip r:embed="rId3">
            <a:alphaModFix/>
          </a:blip>
          <a:srcRect b="4742" l="4892" r="4835" t="64003"/>
          <a:stretch/>
        </p:blipFill>
        <p:spPr>
          <a:xfrm>
            <a:off x="10521250" y="6310107"/>
            <a:ext cx="1429793" cy="2501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952" name="Shape 952"/>
        <p:cNvGrpSpPr/>
        <p:nvPr/>
      </p:nvGrpSpPr>
      <p:grpSpPr>
        <a:xfrm>
          <a:off x="0" y="0"/>
          <a:ext cx="0" cy="0"/>
          <a:chOff x="0" y="0"/>
          <a:chExt cx="0" cy="0"/>
        </a:xfrm>
      </p:grpSpPr>
      <p:sp>
        <p:nvSpPr>
          <p:cNvPr id="953" name="Google Shape;953;gf31fb77f8f_0_1269"/>
          <p:cNvSpPr txBox="1"/>
          <p:nvPr>
            <p:ph type="title"/>
          </p:nvPr>
        </p:nvSpPr>
        <p:spPr>
          <a:xfrm>
            <a:off x="444500" y="95251"/>
            <a:ext cx="104748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4" name="Google Shape;954;gf31fb77f8f_0_1269"/>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955" name="Google Shape;955;gf31fb77f8f_0_1269"/>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ient Stories 1">
  <p:cSld name="1_Client Stories 1">
    <p:spTree>
      <p:nvGrpSpPr>
        <p:cNvPr id="956" name="Shape 956"/>
        <p:cNvGrpSpPr/>
        <p:nvPr/>
      </p:nvGrpSpPr>
      <p:grpSpPr>
        <a:xfrm>
          <a:off x="0" y="0"/>
          <a:ext cx="0" cy="0"/>
          <a:chOff x="0" y="0"/>
          <a:chExt cx="0" cy="0"/>
        </a:xfrm>
      </p:grpSpPr>
      <p:sp>
        <p:nvSpPr>
          <p:cNvPr id="957" name="Google Shape;957;gf31fb77f8f_0_1273"/>
          <p:cNvSpPr/>
          <p:nvPr/>
        </p:nvSpPr>
        <p:spPr>
          <a:xfrm>
            <a:off x="6096000" y="0"/>
            <a:ext cx="6096000" cy="6858000"/>
          </a:xfrm>
          <a:prstGeom prst="rect">
            <a:avLst/>
          </a:prstGeom>
          <a:solidFill>
            <a:srgbClr val="DDA2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58" name="Google Shape;958;gf31fb77f8f_0_1273"/>
          <p:cNvSpPr txBox="1"/>
          <p:nvPr>
            <p:ph type="title"/>
          </p:nvPr>
        </p:nvSpPr>
        <p:spPr>
          <a:xfrm>
            <a:off x="445975" y="367324"/>
            <a:ext cx="5245200" cy="16257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9" name="Google Shape;959;gf31fb77f8f_0_1273"/>
          <p:cNvSpPr txBox="1"/>
          <p:nvPr>
            <p:ph idx="1" type="body"/>
          </p:nvPr>
        </p:nvSpPr>
        <p:spPr>
          <a:xfrm>
            <a:off x="6500813" y="367324"/>
            <a:ext cx="5245200" cy="5752500"/>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0" name="Google Shape;960;gf31fb77f8f_0_1273"/>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61" name="Google Shape;961;gf31fb77f8f_0_1273"/>
          <p:cNvSpPr/>
          <p:nvPr>
            <p:ph idx="2" type="pic"/>
          </p:nvPr>
        </p:nvSpPr>
        <p:spPr>
          <a:xfrm>
            <a:off x="1" y="2266462"/>
            <a:ext cx="6096000" cy="4591500"/>
          </a:xfrm>
          <a:prstGeom prst="rect">
            <a:avLst/>
          </a:prstGeom>
          <a:noFill/>
          <a:ln>
            <a:noFill/>
          </a:ln>
        </p:spPr>
      </p:sp>
      <p:pic>
        <p:nvPicPr>
          <p:cNvPr descr="A red and white sign&#10;&#10;Description automatically generated with low confidence" id="962" name="Google Shape;962;gf31fb77f8f_0_1273"/>
          <p:cNvPicPr preferRelativeResize="0"/>
          <p:nvPr/>
        </p:nvPicPr>
        <p:blipFill rotWithShape="1">
          <a:blip r:embed="rId2">
            <a:alphaModFix/>
          </a:blip>
          <a:srcRect b="0" l="0" r="0" t="0"/>
          <a:stretch/>
        </p:blipFill>
        <p:spPr>
          <a:xfrm>
            <a:off x="10799806" y="6475234"/>
            <a:ext cx="1231557" cy="22477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Title Arrow 6">
  <p:cSld name="2_Section Title Arrow 6">
    <p:spTree>
      <p:nvGrpSpPr>
        <p:cNvPr id="963" name="Shape 963"/>
        <p:cNvGrpSpPr/>
        <p:nvPr/>
      </p:nvGrpSpPr>
      <p:grpSpPr>
        <a:xfrm>
          <a:off x="0" y="0"/>
          <a:ext cx="0" cy="0"/>
          <a:chOff x="0" y="0"/>
          <a:chExt cx="0" cy="0"/>
        </a:xfrm>
      </p:grpSpPr>
      <p:sp>
        <p:nvSpPr>
          <p:cNvPr id="964" name="Google Shape;964;gf31fb77f8f_0_1280"/>
          <p:cNvSpPr/>
          <p:nvPr/>
        </p:nvSpPr>
        <p:spPr>
          <a:xfrm>
            <a:off x="0" y="-34522"/>
            <a:ext cx="121920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65" name="Google Shape;965;gf31fb77f8f_0_1280"/>
          <p:cNvSpPr txBox="1"/>
          <p:nvPr>
            <p:ph type="title"/>
          </p:nvPr>
        </p:nvSpPr>
        <p:spPr>
          <a:xfrm>
            <a:off x="5019674" y="3575358"/>
            <a:ext cx="6353100" cy="8736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034279"/>
              </a:buClr>
              <a:buSzPts val="2800"/>
              <a:buFont typeface="DM Sans Medium"/>
              <a:buNone/>
              <a:defRPr b="0" i="0" sz="2800">
                <a:solidFill>
                  <a:srgbClr val="03427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966" name="Google Shape;966;gf31fb77f8f_0_1280"/>
          <p:cNvGrpSpPr/>
          <p:nvPr/>
        </p:nvGrpSpPr>
        <p:grpSpPr>
          <a:xfrm>
            <a:off x="-3" y="4477885"/>
            <a:ext cx="12191788" cy="2367643"/>
            <a:chOff x="228600" y="309"/>
            <a:chExt cx="14173200" cy="5028978"/>
          </a:xfrm>
        </p:grpSpPr>
        <p:sp>
          <p:nvSpPr>
            <p:cNvPr id="967" name="Google Shape;967;gf31fb77f8f_0_1280"/>
            <p:cNvSpPr/>
            <p:nvPr/>
          </p:nvSpPr>
          <p:spPr>
            <a:xfrm>
              <a:off x="228600" y="4880187"/>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68" name="Google Shape;968;gf31fb77f8f_0_1280"/>
            <p:cNvSpPr/>
            <p:nvPr/>
          </p:nvSpPr>
          <p:spPr>
            <a:xfrm>
              <a:off x="228600" y="4689651"/>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69" name="Google Shape;969;gf31fb77f8f_0_1280"/>
            <p:cNvSpPr/>
            <p:nvPr/>
          </p:nvSpPr>
          <p:spPr>
            <a:xfrm>
              <a:off x="228600" y="4495624"/>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70" name="Google Shape;970;gf31fb77f8f_0_1280"/>
            <p:cNvSpPr/>
            <p:nvPr/>
          </p:nvSpPr>
          <p:spPr>
            <a:xfrm>
              <a:off x="228600" y="4305476"/>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71" name="Google Shape;971;gf31fb77f8f_0_1280"/>
            <p:cNvSpPr/>
            <p:nvPr/>
          </p:nvSpPr>
          <p:spPr>
            <a:xfrm>
              <a:off x="228600" y="4111449"/>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72" name="Google Shape;972;gf31fb77f8f_0_1280"/>
            <p:cNvSpPr/>
            <p:nvPr/>
          </p:nvSpPr>
          <p:spPr>
            <a:xfrm>
              <a:off x="228600" y="3913540"/>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73" name="Google Shape;973;gf31fb77f8f_0_1280"/>
            <p:cNvSpPr/>
            <p:nvPr/>
          </p:nvSpPr>
          <p:spPr>
            <a:xfrm>
              <a:off x="228600" y="3713692"/>
              <a:ext cx="14173200" cy="396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74" name="Google Shape;974;gf31fb77f8f_0_1280"/>
            <p:cNvSpPr/>
            <p:nvPr/>
          </p:nvSpPr>
          <p:spPr>
            <a:xfrm rot="10800000">
              <a:off x="228600" y="2437833"/>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75" name="Google Shape;975;gf31fb77f8f_0_1280"/>
            <p:cNvSpPr/>
            <p:nvPr/>
          </p:nvSpPr>
          <p:spPr>
            <a:xfrm rot="10800000">
              <a:off x="228600" y="2648469"/>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76" name="Google Shape;976;gf31fb77f8f_0_1280"/>
            <p:cNvSpPr/>
            <p:nvPr/>
          </p:nvSpPr>
          <p:spPr>
            <a:xfrm rot="10800000">
              <a:off x="228600" y="2858096"/>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77" name="Google Shape;977;gf31fb77f8f_0_1280"/>
            <p:cNvSpPr/>
            <p:nvPr/>
          </p:nvSpPr>
          <p:spPr>
            <a:xfrm rot="10800000">
              <a:off x="228600" y="3067444"/>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78" name="Google Shape;978;gf31fb77f8f_0_1280"/>
            <p:cNvSpPr/>
            <p:nvPr/>
          </p:nvSpPr>
          <p:spPr>
            <a:xfrm rot="10800000">
              <a:off x="228600" y="3280971"/>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79" name="Google Shape;979;gf31fb77f8f_0_1280"/>
            <p:cNvSpPr/>
            <p:nvPr/>
          </p:nvSpPr>
          <p:spPr>
            <a:xfrm rot="10800000">
              <a:off x="228600" y="3496280"/>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80" name="Google Shape;980;gf31fb77f8f_0_1280"/>
            <p:cNvSpPr/>
            <p:nvPr/>
          </p:nvSpPr>
          <p:spPr>
            <a:xfrm>
              <a:off x="228600" y="2249247"/>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81" name="Google Shape;981;gf31fb77f8f_0_1280"/>
            <p:cNvSpPr/>
            <p:nvPr/>
          </p:nvSpPr>
          <p:spPr>
            <a:xfrm>
              <a:off x="228600" y="2055219"/>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82" name="Google Shape;982;gf31fb77f8f_0_1280"/>
            <p:cNvSpPr/>
            <p:nvPr/>
          </p:nvSpPr>
          <p:spPr>
            <a:xfrm>
              <a:off x="228600" y="1865072"/>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83" name="Google Shape;983;gf31fb77f8f_0_1280"/>
            <p:cNvSpPr/>
            <p:nvPr/>
          </p:nvSpPr>
          <p:spPr>
            <a:xfrm>
              <a:off x="228600" y="1671044"/>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84" name="Google Shape;984;gf31fb77f8f_0_1280"/>
            <p:cNvSpPr/>
            <p:nvPr/>
          </p:nvSpPr>
          <p:spPr>
            <a:xfrm>
              <a:off x="228600" y="1473135"/>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85" name="Google Shape;985;gf31fb77f8f_0_1280"/>
            <p:cNvSpPr/>
            <p:nvPr/>
          </p:nvSpPr>
          <p:spPr>
            <a:xfrm>
              <a:off x="228600" y="1273287"/>
              <a:ext cx="14173200" cy="396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86" name="Google Shape;986;gf31fb77f8f_0_1280"/>
            <p:cNvSpPr/>
            <p:nvPr/>
          </p:nvSpPr>
          <p:spPr>
            <a:xfrm rot="10800000">
              <a:off x="228600" y="309"/>
              <a:ext cx="14173200" cy="1491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87" name="Google Shape;987;gf31fb77f8f_0_1280"/>
            <p:cNvSpPr/>
            <p:nvPr/>
          </p:nvSpPr>
          <p:spPr>
            <a:xfrm rot="10800000">
              <a:off x="228600" y="210945"/>
              <a:ext cx="14173200" cy="1290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88" name="Google Shape;988;gf31fb77f8f_0_1280"/>
            <p:cNvSpPr/>
            <p:nvPr/>
          </p:nvSpPr>
          <p:spPr>
            <a:xfrm rot="10800000">
              <a:off x="228600" y="420572"/>
              <a:ext cx="14173200" cy="1134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89" name="Google Shape;989;gf31fb77f8f_0_1280"/>
            <p:cNvSpPr/>
            <p:nvPr/>
          </p:nvSpPr>
          <p:spPr>
            <a:xfrm rot="10800000">
              <a:off x="228600" y="629920"/>
              <a:ext cx="14173200" cy="942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90" name="Google Shape;990;gf31fb77f8f_0_1280"/>
            <p:cNvSpPr/>
            <p:nvPr/>
          </p:nvSpPr>
          <p:spPr>
            <a:xfrm rot="10800000">
              <a:off x="228600" y="843448"/>
              <a:ext cx="14173200" cy="747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991" name="Google Shape;991;gf31fb77f8f_0_1280"/>
            <p:cNvSpPr/>
            <p:nvPr/>
          </p:nvSpPr>
          <p:spPr>
            <a:xfrm rot="10800000">
              <a:off x="228600" y="1058756"/>
              <a:ext cx="14173200" cy="57300"/>
            </a:xfrm>
            <a:prstGeom prst="rect">
              <a:avLst/>
            </a:prstGeom>
            <a:solidFill>
              <a:srgbClr val="031D40">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992" name="Google Shape;992;gf31fb77f8f_0_1280"/>
          <p:cNvSpPr/>
          <p:nvPr/>
        </p:nvSpPr>
        <p:spPr>
          <a:xfrm rot="-8100000">
            <a:off x="334056" y="1733008"/>
            <a:ext cx="3590123" cy="3590123"/>
          </a:xfrm>
          <a:prstGeom prst="corner">
            <a:avLst>
              <a:gd fmla="val 20121" name="adj1"/>
              <a:gd fmla="val 20273" name="adj2"/>
            </a:avLst>
          </a:prstGeom>
          <a:solidFill>
            <a:srgbClr val="DCF4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31" name="Shape 131"/>
        <p:cNvGrpSpPr/>
        <p:nvPr/>
      </p:nvGrpSpPr>
      <p:grpSpPr>
        <a:xfrm>
          <a:off x="0" y="0"/>
          <a:ext cx="0" cy="0"/>
          <a:chOff x="0" y="0"/>
          <a:chExt cx="0" cy="0"/>
        </a:xfrm>
      </p:grpSpPr>
      <p:sp>
        <p:nvSpPr>
          <p:cNvPr id="132" name="Google Shape;132;p44"/>
          <p:cNvSpPr txBox="1"/>
          <p:nvPr>
            <p:ph type="title"/>
          </p:nvPr>
        </p:nvSpPr>
        <p:spPr>
          <a:xfrm>
            <a:off x="444500" y="95251"/>
            <a:ext cx="104749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44"/>
          <p:cNvSpPr txBox="1"/>
          <p:nvPr>
            <p:ph idx="12" type="sldNum"/>
          </p:nvPr>
        </p:nvSpPr>
        <p:spPr>
          <a:xfrm>
            <a:off x="9526815" y="6355292"/>
            <a:ext cx="241118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34" name="Google Shape;134;p44"/>
          <p:cNvCxnSpPr/>
          <p:nvPr/>
        </p:nvCxnSpPr>
        <p:spPr>
          <a:xfrm>
            <a:off x="445975" y="857250"/>
            <a:ext cx="11231830"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93" name="Shape 993"/>
        <p:cNvGrpSpPr/>
        <p:nvPr/>
      </p:nvGrpSpPr>
      <p:grpSpPr>
        <a:xfrm>
          <a:off x="0" y="0"/>
          <a:ext cx="0" cy="0"/>
          <a:chOff x="0" y="0"/>
          <a:chExt cx="0" cy="0"/>
        </a:xfrm>
      </p:grpSpPr>
      <p:sp>
        <p:nvSpPr>
          <p:cNvPr id="994" name="Google Shape;994;gf31fb77f8f_0_1310"/>
          <p:cNvSpPr txBox="1"/>
          <p:nvPr>
            <p:ph type="title"/>
          </p:nvPr>
        </p:nvSpPr>
        <p:spPr>
          <a:xfrm>
            <a:off x="444500" y="95251"/>
            <a:ext cx="10763100" cy="8043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5" name="Google Shape;995;gf31fb77f8f_0_1310"/>
          <p:cNvSpPr txBox="1"/>
          <p:nvPr>
            <p:ph idx="1" type="body"/>
          </p:nvPr>
        </p:nvSpPr>
        <p:spPr>
          <a:xfrm>
            <a:off x="603250" y="1101969"/>
            <a:ext cx="10699800" cy="4826100"/>
          </a:xfrm>
          <a:prstGeom prst="rect">
            <a:avLst/>
          </a:prstGeom>
          <a:noFill/>
          <a:ln>
            <a:noFill/>
          </a:ln>
        </p:spPr>
        <p:txBody>
          <a:bodyPr anchorCtr="0" anchor="t" bIns="45700" lIns="0" spcFirstLastPara="1" rIns="0" wrap="square" tIns="45700">
            <a:noAutofit/>
          </a:bodyPr>
          <a:lstStyle>
            <a:lvl1pPr indent="-342900" lvl="0" marL="457200" algn="l">
              <a:lnSpc>
                <a:spcPct val="110000"/>
              </a:lnSpc>
              <a:spcBef>
                <a:spcPts val="500"/>
              </a:spcBef>
              <a:spcAft>
                <a:spcPts val="0"/>
              </a:spcAft>
              <a:buClr>
                <a:schemeClr val="dk1"/>
              </a:buClr>
              <a:buSzPts val="1800"/>
              <a:buChar char="•"/>
              <a:defRPr/>
            </a:lvl1pPr>
            <a:lvl2pPr indent="-342900" lvl="1" marL="914400" algn="l">
              <a:lnSpc>
                <a:spcPct val="110000"/>
              </a:lnSpc>
              <a:spcBef>
                <a:spcPts val="333"/>
              </a:spcBef>
              <a:spcAft>
                <a:spcPts val="0"/>
              </a:spcAft>
              <a:buClr>
                <a:schemeClr val="dk1"/>
              </a:buClr>
              <a:buSzPts val="1800"/>
              <a:buChar char="-"/>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6" name="Google Shape;996;gf31fb77f8f_0_131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97" name="Google Shape;997;gf31fb77f8f_0_131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98" name="Google Shape;998;gf31fb77f8f_0_1310"/>
          <p:cNvSpPr txBox="1"/>
          <p:nvPr>
            <p:ph idx="12" type="sldNum"/>
          </p:nvPr>
        </p:nvSpPr>
        <p:spPr>
          <a:xfrm>
            <a:off x="9526476" y="6349494"/>
            <a:ext cx="1681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Large Arrow 2">
  <p:cSld name="Title Text Large Arrow 2">
    <p:spTree>
      <p:nvGrpSpPr>
        <p:cNvPr id="999" name="Shape 999"/>
        <p:cNvGrpSpPr/>
        <p:nvPr/>
      </p:nvGrpSpPr>
      <p:grpSpPr>
        <a:xfrm>
          <a:off x="0" y="0"/>
          <a:ext cx="0" cy="0"/>
          <a:chOff x="0" y="0"/>
          <a:chExt cx="0" cy="0"/>
        </a:xfrm>
      </p:grpSpPr>
      <p:sp>
        <p:nvSpPr>
          <p:cNvPr id="1000" name="Google Shape;1000;gf31fb77f8f_0_1322"/>
          <p:cNvSpPr txBox="1"/>
          <p:nvPr>
            <p:ph type="title"/>
          </p:nvPr>
        </p:nvSpPr>
        <p:spPr>
          <a:xfrm>
            <a:off x="570071" y="757007"/>
            <a:ext cx="8956800" cy="8916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0785F2"/>
              </a:buClr>
              <a:buSzPts val="3600"/>
              <a:buFont typeface="DM Sans Medium"/>
              <a:buNone/>
              <a:defRPr sz="36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1" name="Google Shape;1001;gf31fb77f8f_0_1322"/>
          <p:cNvSpPr txBox="1"/>
          <p:nvPr>
            <p:ph idx="12" type="sldNum"/>
          </p:nvPr>
        </p:nvSpPr>
        <p:spPr>
          <a:xfrm>
            <a:off x="9526815" y="6389969"/>
            <a:ext cx="2411100" cy="3303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002" name="Google Shape;1002;gf31fb77f8f_0_1322"/>
          <p:cNvCxnSpPr/>
          <p:nvPr/>
        </p:nvCxnSpPr>
        <p:spPr>
          <a:xfrm>
            <a:off x="445975" y="6251307"/>
            <a:ext cx="11492100" cy="0"/>
          </a:xfrm>
          <a:prstGeom prst="straightConnector1">
            <a:avLst/>
          </a:prstGeom>
          <a:noFill/>
          <a:ln cap="flat" cmpd="sng" w="9525">
            <a:solidFill>
              <a:srgbClr val="BCBEC0"/>
            </a:solidFill>
            <a:prstDash val="solid"/>
            <a:round/>
            <a:headEnd len="sm" w="sm" type="none"/>
            <a:tailEnd len="sm" w="sm" type="none"/>
          </a:ln>
        </p:spPr>
      </p:cxnSp>
      <p:grpSp>
        <p:nvGrpSpPr>
          <p:cNvPr id="1003" name="Google Shape;1003;gf31fb77f8f_0_1322"/>
          <p:cNvGrpSpPr/>
          <p:nvPr/>
        </p:nvGrpSpPr>
        <p:grpSpPr>
          <a:xfrm rot="10800000">
            <a:off x="9578979" y="1351658"/>
            <a:ext cx="2060976" cy="3419331"/>
            <a:chOff x="5962290" y="432750"/>
            <a:chExt cx="1057508" cy="1754493"/>
          </a:xfrm>
        </p:grpSpPr>
        <p:sp>
          <p:nvSpPr>
            <p:cNvPr id="1004" name="Google Shape;1004;gf31fb77f8f_0_1322"/>
            <p:cNvSpPr/>
            <p:nvPr/>
          </p:nvSpPr>
          <p:spPr>
            <a:xfrm rot="8100000">
              <a:off x="5871145" y="1536987"/>
              <a:ext cx="1230790" cy="252013"/>
            </a:xfrm>
            <a:prstGeom prst="rect">
              <a:avLst/>
            </a:prstGeom>
            <a:solidFill>
              <a:srgbClr val="0785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sp>
          <p:nvSpPr>
            <p:cNvPr id="1005" name="Google Shape;1005;gf31fb77f8f_0_1322"/>
            <p:cNvSpPr/>
            <p:nvPr/>
          </p:nvSpPr>
          <p:spPr>
            <a:xfrm rot="-8100000">
              <a:off x="5880153" y="830994"/>
              <a:ext cx="1230790" cy="252013"/>
            </a:xfrm>
            <a:prstGeom prst="rect">
              <a:avLst/>
            </a:prstGeom>
            <a:solidFill>
              <a:srgbClr val="0785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grpSp>
      <p:sp>
        <p:nvSpPr>
          <p:cNvPr id="1006" name="Google Shape;1006;gf31fb77f8f_0_1322"/>
          <p:cNvSpPr txBox="1"/>
          <p:nvPr>
            <p:ph idx="1" type="body"/>
          </p:nvPr>
        </p:nvSpPr>
        <p:spPr>
          <a:xfrm>
            <a:off x="570071" y="1730420"/>
            <a:ext cx="8956800" cy="44385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wo Columns w/arrow 2">
  <p:cSld name="3_Two Columns w/arrow 2">
    <p:spTree>
      <p:nvGrpSpPr>
        <p:cNvPr id="1007" name="Shape 1007"/>
        <p:cNvGrpSpPr/>
        <p:nvPr/>
      </p:nvGrpSpPr>
      <p:grpSpPr>
        <a:xfrm>
          <a:off x="0" y="0"/>
          <a:ext cx="0" cy="0"/>
          <a:chOff x="0" y="0"/>
          <a:chExt cx="0" cy="0"/>
        </a:xfrm>
      </p:grpSpPr>
      <p:sp>
        <p:nvSpPr>
          <p:cNvPr id="1008" name="Google Shape;1008;gf31fb77f8f_0_1330"/>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09" name="Google Shape;1009;gf31fb77f8f_0_1330"/>
          <p:cNvSpPr txBox="1"/>
          <p:nvPr>
            <p:ph idx="1" type="body"/>
          </p:nvPr>
        </p:nvSpPr>
        <p:spPr>
          <a:xfrm>
            <a:off x="1086337" y="1031631"/>
            <a:ext cx="10591500" cy="52596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010" name="Google Shape;1010;gf31fb77f8f_0_1330"/>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grpSp>
        <p:nvGrpSpPr>
          <p:cNvPr id="1011" name="Google Shape;1011;gf31fb77f8f_0_1330"/>
          <p:cNvGrpSpPr/>
          <p:nvPr/>
        </p:nvGrpSpPr>
        <p:grpSpPr>
          <a:xfrm>
            <a:off x="481835" y="896730"/>
            <a:ext cx="430723" cy="760924"/>
            <a:chOff x="5962290" y="432750"/>
            <a:chExt cx="1057508" cy="1754493"/>
          </a:xfrm>
        </p:grpSpPr>
        <p:sp>
          <p:nvSpPr>
            <p:cNvPr id="1012" name="Google Shape;1012;gf31fb77f8f_0_1330"/>
            <p:cNvSpPr/>
            <p:nvPr/>
          </p:nvSpPr>
          <p:spPr>
            <a:xfrm rot="8100000">
              <a:off x="5871145" y="1536987"/>
              <a:ext cx="1230790" cy="252013"/>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sp>
          <p:nvSpPr>
            <p:cNvPr id="1013" name="Google Shape;1013;gf31fb77f8f_0_1330"/>
            <p:cNvSpPr/>
            <p:nvPr/>
          </p:nvSpPr>
          <p:spPr>
            <a:xfrm rot="-8100000">
              <a:off x="5880153" y="830994"/>
              <a:ext cx="1230790" cy="252013"/>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grpSp>
      <p:sp>
        <p:nvSpPr>
          <p:cNvPr id="1014" name="Google Shape;1014;gf31fb77f8f_0_1330"/>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arrow">
  <p:cSld name="Two Columns w/arrow">
    <p:spTree>
      <p:nvGrpSpPr>
        <p:cNvPr id="1015" name="Shape 1015"/>
        <p:cNvGrpSpPr/>
        <p:nvPr/>
      </p:nvGrpSpPr>
      <p:grpSpPr>
        <a:xfrm>
          <a:off x="0" y="0"/>
          <a:ext cx="0" cy="0"/>
          <a:chOff x="0" y="0"/>
          <a:chExt cx="0" cy="0"/>
        </a:xfrm>
      </p:grpSpPr>
      <p:sp>
        <p:nvSpPr>
          <p:cNvPr id="1016" name="Google Shape;1016;gf31fb77f8f_0_1363"/>
          <p:cNvSpPr txBox="1"/>
          <p:nvPr>
            <p:ph type="title"/>
          </p:nvPr>
        </p:nvSpPr>
        <p:spPr>
          <a:xfrm>
            <a:off x="444500" y="95250"/>
            <a:ext cx="104748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7" name="Google Shape;1017;gf31fb77f8f_0_1363"/>
          <p:cNvSpPr txBox="1"/>
          <p:nvPr>
            <p:ph idx="12" type="sldNum"/>
          </p:nvPr>
        </p:nvSpPr>
        <p:spPr>
          <a:xfrm>
            <a:off x="8508214" y="6397625"/>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18" name="Google Shape;1018;gf31fb77f8f_0_1363"/>
          <p:cNvSpPr txBox="1"/>
          <p:nvPr>
            <p:ph idx="1" type="body"/>
          </p:nvPr>
        </p:nvSpPr>
        <p:spPr>
          <a:xfrm>
            <a:off x="1719385" y="1187939"/>
            <a:ext cx="9447300" cy="4740000"/>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500"/>
              </a:spcBef>
              <a:spcAft>
                <a:spcPts val="0"/>
              </a:spcAft>
              <a:buClr>
                <a:schemeClr val="dk1"/>
              </a:buClr>
              <a:buSzPts val="3200"/>
              <a:buFont typeface="Arial"/>
              <a:buChar char="•"/>
              <a:defRPr sz="3200"/>
            </a:lvl1pPr>
            <a:lvl2pPr indent="-406400" lvl="1" marL="914400" algn="l">
              <a:lnSpc>
                <a:spcPct val="110000"/>
              </a:lnSpc>
              <a:spcBef>
                <a:spcPts val="333"/>
              </a:spcBef>
              <a:spcAft>
                <a:spcPts val="0"/>
              </a:spcAft>
              <a:buClr>
                <a:schemeClr val="dk1"/>
              </a:buClr>
              <a:buSzPts val="2800"/>
              <a:buFont typeface="Arial"/>
              <a:buChar char="•"/>
              <a:defRPr sz="2800"/>
            </a:lvl2pPr>
            <a:lvl3pPr indent="-381000" lvl="2" marL="1371600" algn="l">
              <a:lnSpc>
                <a:spcPct val="110000"/>
              </a:lnSpc>
              <a:spcBef>
                <a:spcPts val="333"/>
              </a:spcBef>
              <a:spcAft>
                <a:spcPts val="0"/>
              </a:spcAft>
              <a:buClr>
                <a:schemeClr val="dk1"/>
              </a:buClr>
              <a:buSzPts val="2400"/>
              <a:buFont typeface="Arial"/>
              <a:buChar char="•"/>
              <a:defRPr sz="2400"/>
            </a:lvl3pPr>
            <a:lvl4pPr indent="-355600" lvl="3" marL="1828800" algn="l">
              <a:lnSpc>
                <a:spcPct val="110000"/>
              </a:lnSpc>
              <a:spcBef>
                <a:spcPts val="250"/>
              </a:spcBef>
              <a:spcAft>
                <a:spcPts val="0"/>
              </a:spcAft>
              <a:buClr>
                <a:schemeClr val="dk1"/>
              </a:buClr>
              <a:buSzPts val="2000"/>
              <a:buFont typeface="Arial"/>
              <a:buChar char="•"/>
              <a:defRPr sz="2000"/>
            </a:lvl4pPr>
            <a:lvl5pPr indent="-342900" lvl="4" marL="2286000" algn="l">
              <a:lnSpc>
                <a:spcPct val="110000"/>
              </a:lnSpc>
              <a:spcBef>
                <a:spcPts val="250"/>
              </a:spcBef>
              <a:spcAft>
                <a:spcPts val="0"/>
              </a:spcAft>
              <a:buClr>
                <a:schemeClr val="dk1"/>
              </a:buClr>
              <a:buSzPts val="1800"/>
              <a:buFont typeface="Arial"/>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019" name="Google Shape;1019;gf31fb77f8f_0_1363"/>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grpSp>
        <p:nvGrpSpPr>
          <p:cNvPr id="1020" name="Google Shape;1020;gf31fb77f8f_0_1363"/>
          <p:cNvGrpSpPr/>
          <p:nvPr/>
        </p:nvGrpSpPr>
        <p:grpSpPr>
          <a:xfrm>
            <a:off x="672260" y="1400914"/>
            <a:ext cx="881327" cy="1462194"/>
            <a:chOff x="5962290" y="432750"/>
            <a:chExt cx="1057508" cy="1754493"/>
          </a:xfrm>
        </p:grpSpPr>
        <p:sp>
          <p:nvSpPr>
            <p:cNvPr id="1021" name="Google Shape;1021;gf31fb77f8f_0_1363"/>
            <p:cNvSpPr/>
            <p:nvPr/>
          </p:nvSpPr>
          <p:spPr>
            <a:xfrm rot="8100000">
              <a:off x="5871145" y="1536987"/>
              <a:ext cx="1230790" cy="252013"/>
            </a:xfrm>
            <a:prstGeom prst="rect">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22" name="Google Shape;1022;gf31fb77f8f_0_1363"/>
            <p:cNvSpPr/>
            <p:nvPr/>
          </p:nvSpPr>
          <p:spPr>
            <a:xfrm rot="-8100000">
              <a:off x="5880153" y="830994"/>
              <a:ext cx="1230790" cy="252013"/>
            </a:xfrm>
            <a:prstGeom prst="rect">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Text Large Arrow 2">
  <p:cSld name="2_Title Text Large Arrow 2">
    <p:spTree>
      <p:nvGrpSpPr>
        <p:cNvPr id="1023" name="Shape 1023"/>
        <p:cNvGrpSpPr/>
        <p:nvPr/>
      </p:nvGrpSpPr>
      <p:grpSpPr>
        <a:xfrm>
          <a:off x="0" y="0"/>
          <a:ext cx="0" cy="0"/>
          <a:chOff x="0" y="0"/>
          <a:chExt cx="0" cy="0"/>
        </a:xfrm>
      </p:grpSpPr>
      <p:sp>
        <p:nvSpPr>
          <p:cNvPr id="1024" name="Google Shape;1024;gf31fb77f8f_0_1379"/>
          <p:cNvSpPr txBox="1"/>
          <p:nvPr>
            <p:ph type="title"/>
          </p:nvPr>
        </p:nvSpPr>
        <p:spPr>
          <a:xfrm>
            <a:off x="570071" y="757007"/>
            <a:ext cx="8956800" cy="8916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0563B5"/>
              </a:buClr>
              <a:buSzPts val="3600"/>
              <a:buFont typeface="DM Sans Medium"/>
              <a:buNone/>
              <a:defRPr sz="3600">
                <a:solidFill>
                  <a:srgbClr val="0563B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5" name="Google Shape;1025;gf31fb77f8f_0_1379"/>
          <p:cNvSpPr txBox="1"/>
          <p:nvPr>
            <p:ph idx="12" type="sldNum"/>
          </p:nvPr>
        </p:nvSpPr>
        <p:spPr>
          <a:xfrm>
            <a:off x="9526815" y="6389969"/>
            <a:ext cx="2411100" cy="3303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026" name="Google Shape;1026;gf31fb77f8f_0_1379"/>
          <p:cNvCxnSpPr/>
          <p:nvPr/>
        </p:nvCxnSpPr>
        <p:spPr>
          <a:xfrm>
            <a:off x="445975" y="6251307"/>
            <a:ext cx="11492100" cy="0"/>
          </a:xfrm>
          <a:prstGeom prst="straightConnector1">
            <a:avLst/>
          </a:prstGeom>
          <a:noFill/>
          <a:ln cap="flat" cmpd="sng" w="9525">
            <a:solidFill>
              <a:srgbClr val="BCBEC0"/>
            </a:solidFill>
            <a:prstDash val="solid"/>
            <a:round/>
            <a:headEnd len="sm" w="sm" type="none"/>
            <a:tailEnd len="sm" w="sm" type="none"/>
          </a:ln>
        </p:spPr>
      </p:cxnSp>
      <p:grpSp>
        <p:nvGrpSpPr>
          <p:cNvPr id="1027" name="Google Shape;1027;gf31fb77f8f_0_1379"/>
          <p:cNvGrpSpPr/>
          <p:nvPr/>
        </p:nvGrpSpPr>
        <p:grpSpPr>
          <a:xfrm rot="10800000">
            <a:off x="9578979" y="1351658"/>
            <a:ext cx="2060976" cy="3419331"/>
            <a:chOff x="5962290" y="432750"/>
            <a:chExt cx="1057508" cy="1754493"/>
          </a:xfrm>
        </p:grpSpPr>
        <p:sp>
          <p:nvSpPr>
            <p:cNvPr id="1028" name="Google Shape;1028;gf31fb77f8f_0_1379"/>
            <p:cNvSpPr/>
            <p:nvPr/>
          </p:nvSpPr>
          <p:spPr>
            <a:xfrm rot="8100000">
              <a:off x="5871145" y="1536987"/>
              <a:ext cx="1230790" cy="252013"/>
            </a:xfrm>
            <a:prstGeom prst="rect">
              <a:avLst/>
            </a:prstGeom>
            <a:solidFill>
              <a:srgbClr val="0563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sp>
          <p:nvSpPr>
            <p:cNvPr id="1029" name="Google Shape;1029;gf31fb77f8f_0_1379"/>
            <p:cNvSpPr/>
            <p:nvPr/>
          </p:nvSpPr>
          <p:spPr>
            <a:xfrm rot="-8100000">
              <a:off x="5880153" y="830994"/>
              <a:ext cx="1230790" cy="252013"/>
            </a:xfrm>
            <a:prstGeom prst="rect">
              <a:avLst/>
            </a:prstGeom>
            <a:solidFill>
              <a:srgbClr val="0563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grpSp>
      <p:sp>
        <p:nvSpPr>
          <p:cNvPr id="1030" name="Google Shape;1030;gf31fb77f8f_0_1379"/>
          <p:cNvSpPr txBox="1"/>
          <p:nvPr>
            <p:ph idx="1" type="body"/>
          </p:nvPr>
        </p:nvSpPr>
        <p:spPr>
          <a:xfrm>
            <a:off x="570071" y="1730420"/>
            <a:ext cx="8956800" cy="44385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lient Stories 1">
  <p:cSld name="2_Client Stories 1">
    <p:spTree>
      <p:nvGrpSpPr>
        <p:cNvPr id="1031" name="Shape 1031"/>
        <p:cNvGrpSpPr/>
        <p:nvPr/>
      </p:nvGrpSpPr>
      <p:grpSpPr>
        <a:xfrm>
          <a:off x="0" y="0"/>
          <a:ext cx="0" cy="0"/>
          <a:chOff x="0" y="0"/>
          <a:chExt cx="0" cy="0"/>
        </a:xfrm>
      </p:grpSpPr>
      <p:sp>
        <p:nvSpPr>
          <p:cNvPr id="1032" name="Google Shape;1032;gf31fb77f8f_0_1395"/>
          <p:cNvSpPr/>
          <p:nvPr/>
        </p:nvSpPr>
        <p:spPr>
          <a:xfrm>
            <a:off x="6096000" y="0"/>
            <a:ext cx="6096000" cy="6858000"/>
          </a:xfrm>
          <a:prstGeom prst="rect">
            <a:avLst/>
          </a:prstGeom>
          <a:solidFill>
            <a:srgbClr val="0CCC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33" name="Google Shape;1033;gf31fb77f8f_0_1395"/>
          <p:cNvSpPr txBox="1"/>
          <p:nvPr>
            <p:ph type="title"/>
          </p:nvPr>
        </p:nvSpPr>
        <p:spPr>
          <a:xfrm>
            <a:off x="445975" y="367324"/>
            <a:ext cx="5245200" cy="16257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4" name="Google Shape;1034;gf31fb77f8f_0_1395"/>
          <p:cNvSpPr txBox="1"/>
          <p:nvPr>
            <p:ph idx="1" type="body"/>
          </p:nvPr>
        </p:nvSpPr>
        <p:spPr>
          <a:xfrm>
            <a:off x="6500813" y="367324"/>
            <a:ext cx="5245200" cy="5752500"/>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5" name="Google Shape;1035;gf31fb77f8f_0_1395"/>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36" name="Google Shape;1036;gf31fb77f8f_0_1395"/>
          <p:cNvSpPr/>
          <p:nvPr>
            <p:ph idx="2" type="pic"/>
          </p:nvPr>
        </p:nvSpPr>
        <p:spPr>
          <a:xfrm>
            <a:off x="1" y="2266462"/>
            <a:ext cx="6096000" cy="45915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Title Arrow 7">
  <p:cSld name="1_Section Title Arrow 7">
    <p:bg>
      <p:bgPr>
        <a:solidFill>
          <a:srgbClr val="BFBFBF"/>
        </a:solidFill>
      </p:bgPr>
    </p:bg>
    <p:spTree>
      <p:nvGrpSpPr>
        <p:cNvPr id="1037" name="Shape 1037"/>
        <p:cNvGrpSpPr/>
        <p:nvPr/>
      </p:nvGrpSpPr>
      <p:grpSpPr>
        <a:xfrm>
          <a:off x="0" y="0"/>
          <a:ext cx="0" cy="0"/>
          <a:chOff x="0" y="0"/>
          <a:chExt cx="0" cy="0"/>
        </a:xfrm>
      </p:grpSpPr>
      <p:sp>
        <p:nvSpPr>
          <p:cNvPr id="1038" name="Google Shape;1038;gf31fb77f8f_0_1401"/>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39" name="Google Shape;1039;gf31fb77f8f_0_1401"/>
          <p:cNvSpPr txBox="1"/>
          <p:nvPr>
            <p:ph type="title"/>
          </p:nvPr>
        </p:nvSpPr>
        <p:spPr>
          <a:xfrm>
            <a:off x="5212079" y="3429000"/>
            <a:ext cx="6608400" cy="9828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3F4042"/>
              </a:buClr>
              <a:buSzPts val="3000"/>
              <a:buFont typeface="DM Sans Medium"/>
              <a:buNone/>
              <a:defRPr b="0" i="0" sz="3000">
                <a:solidFill>
                  <a:srgbClr val="3F4042"/>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040" name="Google Shape;1040;gf31fb77f8f_0_1401"/>
          <p:cNvGrpSpPr/>
          <p:nvPr/>
        </p:nvGrpSpPr>
        <p:grpSpPr>
          <a:xfrm>
            <a:off x="-3" y="4477885"/>
            <a:ext cx="12191788" cy="2367643"/>
            <a:chOff x="228600" y="309"/>
            <a:chExt cx="14173200" cy="5028978"/>
          </a:xfrm>
        </p:grpSpPr>
        <p:sp>
          <p:nvSpPr>
            <p:cNvPr id="1041" name="Google Shape;1041;gf31fb77f8f_0_1401"/>
            <p:cNvSpPr/>
            <p:nvPr/>
          </p:nvSpPr>
          <p:spPr>
            <a:xfrm>
              <a:off x="228600" y="4880187"/>
              <a:ext cx="14173200" cy="1491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42" name="Google Shape;1042;gf31fb77f8f_0_1401"/>
            <p:cNvSpPr/>
            <p:nvPr/>
          </p:nvSpPr>
          <p:spPr>
            <a:xfrm>
              <a:off x="228600" y="4689651"/>
              <a:ext cx="14173200" cy="1290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43" name="Google Shape;1043;gf31fb77f8f_0_1401"/>
            <p:cNvSpPr/>
            <p:nvPr/>
          </p:nvSpPr>
          <p:spPr>
            <a:xfrm>
              <a:off x="228600" y="4495624"/>
              <a:ext cx="14173200" cy="1134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44" name="Google Shape;1044;gf31fb77f8f_0_1401"/>
            <p:cNvSpPr/>
            <p:nvPr/>
          </p:nvSpPr>
          <p:spPr>
            <a:xfrm>
              <a:off x="228600" y="4305476"/>
              <a:ext cx="14173200" cy="942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45" name="Google Shape;1045;gf31fb77f8f_0_1401"/>
            <p:cNvSpPr/>
            <p:nvPr/>
          </p:nvSpPr>
          <p:spPr>
            <a:xfrm>
              <a:off x="228600" y="4111449"/>
              <a:ext cx="14173200" cy="747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46" name="Google Shape;1046;gf31fb77f8f_0_1401"/>
            <p:cNvSpPr/>
            <p:nvPr/>
          </p:nvSpPr>
          <p:spPr>
            <a:xfrm>
              <a:off x="228600" y="3913540"/>
              <a:ext cx="14173200" cy="573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47" name="Google Shape;1047;gf31fb77f8f_0_1401"/>
            <p:cNvSpPr/>
            <p:nvPr/>
          </p:nvSpPr>
          <p:spPr>
            <a:xfrm>
              <a:off x="228600" y="3713692"/>
              <a:ext cx="14173200" cy="396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48" name="Google Shape;1048;gf31fb77f8f_0_1401"/>
            <p:cNvSpPr/>
            <p:nvPr/>
          </p:nvSpPr>
          <p:spPr>
            <a:xfrm rot="10800000">
              <a:off x="228600" y="2437833"/>
              <a:ext cx="14173200" cy="1491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49" name="Google Shape;1049;gf31fb77f8f_0_1401"/>
            <p:cNvSpPr/>
            <p:nvPr/>
          </p:nvSpPr>
          <p:spPr>
            <a:xfrm rot="10800000">
              <a:off x="228600" y="2648469"/>
              <a:ext cx="14173200" cy="1290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50" name="Google Shape;1050;gf31fb77f8f_0_1401"/>
            <p:cNvSpPr/>
            <p:nvPr/>
          </p:nvSpPr>
          <p:spPr>
            <a:xfrm rot="10800000">
              <a:off x="228600" y="2858096"/>
              <a:ext cx="14173200" cy="1134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51" name="Google Shape;1051;gf31fb77f8f_0_1401"/>
            <p:cNvSpPr/>
            <p:nvPr/>
          </p:nvSpPr>
          <p:spPr>
            <a:xfrm rot="10800000">
              <a:off x="228600" y="3067444"/>
              <a:ext cx="14173200" cy="942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52" name="Google Shape;1052;gf31fb77f8f_0_1401"/>
            <p:cNvSpPr/>
            <p:nvPr/>
          </p:nvSpPr>
          <p:spPr>
            <a:xfrm rot="10800000">
              <a:off x="228600" y="3280971"/>
              <a:ext cx="14173200" cy="747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53" name="Google Shape;1053;gf31fb77f8f_0_1401"/>
            <p:cNvSpPr/>
            <p:nvPr/>
          </p:nvSpPr>
          <p:spPr>
            <a:xfrm rot="10800000">
              <a:off x="228600" y="3496280"/>
              <a:ext cx="14173200" cy="573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54" name="Google Shape;1054;gf31fb77f8f_0_1401"/>
            <p:cNvSpPr/>
            <p:nvPr/>
          </p:nvSpPr>
          <p:spPr>
            <a:xfrm>
              <a:off x="228600" y="2249247"/>
              <a:ext cx="14173200" cy="1290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55" name="Google Shape;1055;gf31fb77f8f_0_1401"/>
            <p:cNvSpPr/>
            <p:nvPr/>
          </p:nvSpPr>
          <p:spPr>
            <a:xfrm>
              <a:off x="228600" y="2055219"/>
              <a:ext cx="14173200" cy="1134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56" name="Google Shape;1056;gf31fb77f8f_0_1401"/>
            <p:cNvSpPr/>
            <p:nvPr/>
          </p:nvSpPr>
          <p:spPr>
            <a:xfrm>
              <a:off x="228600" y="1865072"/>
              <a:ext cx="14173200" cy="942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57" name="Google Shape;1057;gf31fb77f8f_0_1401"/>
            <p:cNvSpPr/>
            <p:nvPr/>
          </p:nvSpPr>
          <p:spPr>
            <a:xfrm>
              <a:off x="228600" y="1671044"/>
              <a:ext cx="14173200" cy="747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58" name="Google Shape;1058;gf31fb77f8f_0_1401"/>
            <p:cNvSpPr/>
            <p:nvPr/>
          </p:nvSpPr>
          <p:spPr>
            <a:xfrm>
              <a:off x="228600" y="1473135"/>
              <a:ext cx="14173200" cy="573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59" name="Google Shape;1059;gf31fb77f8f_0_1401"/>
            <p:cNvSpPr/>
            <p:nvPr/>
          </p:nvSpPr>
          <p:spPr>
            <a:xfrm>
              <a:off x="228600" y="1273287"/>
              <a:ext cx="14173200" cy="396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60" name="Google Shape;1060;gf31fb77f8f_0_1401"/>
            <p:cNvSpPr/>
            <p:nvPr/>
          </p:nvSpPr>
          <p:spPr>
            <a:xfrm rot="10800000">
              <a:off x="228600" y="309"/>
              <a:ext cx="14173200" cy="1491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61" name="Google Shape;1061;gf31fb77f8f_0_1401"/>
            <p:cNvSpPr/>
            <p:nvPr/>
          </p:nvSpPr>
          <p:spPr>
            <a:xfrm rot="10800000">
              <a:off x="228600" y="210945"/>
              <a:ext cx="14173200" cy="1290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62" name="Google Shape;1062;gf31fb77f8f_0_1401"/>
            <p:cNvSpPr/>
            <p:nvPr/>
          </p:nvSpPr>
          <p:spPr>
            <a:xfrm rot="10800000">
              <a:off x="228600" y="420572"/>
              <a:ext cx="14173200" cy="1134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63" name="Google Shape;1063;gf31fb77f8f_0_1401"/>
            <p:cNvSpPr/>
            <p:nvPr/>
          </p:nvSpPr>
          <p:spPr>
            <a:xfrm rot="10800000">
              <a:off x="228600" y="629920"/>
              <a:ext cx="14173200" cy="942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64" name="Google Shape;1064;gf31fb77f8f_0_1401"/>
            <p:cNvSpPr/>
            <p:nvPr/>
          </p:nvSpPr>
          <p:spPr>
            <a:xfrm rot="10800000">
              <a:off x="228600" y="843448"/>
              <a:ext cx="14173200" cy="747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65" name="Google Shape;1065;gf31fb77f8f_0_1401"/>
            <p:cNvSpPr/>
            <p:nvPr/>
          </p:nvSpPr>
          <p:spPr>
            <a:xfrm rot="10800000">
              <a:off x="228600" y="1058756"/>
              <a:ext cx="14173200" cy="57300"/>
            </a:xfrm>
            <a:prstGeom prst="rect">
              <a:avLst/>
            </a:prstGeom>
            <a:solidFill>
              <a:schemeClr val="dk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066" name="Google Shape;1066;gf31fb77f8f_0_1401"/>
          <p:cNvSpPr/>
          <p:nvPr/>
        </p:nvSpPr>
        <p:spPr>
          <a:xfrm rot="-8100000">
            <a:off x="334056" y="1733008"/>
            <a:ext cx="3590123" cy="3590123"/>
          </a:xfrm>
          <a:prstGeom prst="corner">
            <a:avLst>
              <a:gd fmla="val 20121" name="adj1"/>
              <a:gd fmla="val 20273" name="adj2"/>
            </a:avLst>
          </a:prstGeom>
          <a:solidFill>
            <a:srgbClr val="D6D7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Large Arrow 1">
  <p:cSld name="Title Text Large Arrow 1">
    <p:spTree>
      <p:nvGrpSpPr>
        <p:cNvPr id="1067" name="Shape 1067"/>
        <p:cNvGrpSpPr/>
        <p:nvPr/>
      </p:nvGrpSpPr>
      <p:grpSpPr>
        <a:xfrm>
          <a:off x="0" y="0"/>
          <a:ext cx="0" cy="0"/>
          <a:chOff x="0" y="0"/>
          <a:chExt cx="0" cy="0"/>
        </a:xfrm>
      </p:grpSpPr>
      <p:sp>
        <p:nvSpPr>
          <p:cNvPr id="1068" name="Google Shape;1068;gf31fb77f8f_0_1431"/>
          <p:cNvSpPr txBox="1"/>
          <p:nvPr>
            <p:ph type="title"/>
          </p:nvPr>
        </p:nvSpPr>
        <p:spPr>
          <a:xfrm>
            <a:off x="5449957" y="712305"/>
            <a:ext cx="5710500" cy="8613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BCBEC0"/>
              </a:buClr>
              <a:buSzPts val="4000"/>
              <a:buFont typeface="DM Sans Medium"/>
              <a:buNone/>
              <a:defRPr b="1" sz="4000">
                <a:solidFill>
                  <a:srgbClr val="BCBEC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9" name="Google Shape;1069;gf31fb77f8f_0_1431"/>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70" name="Google Shape;1070;gf31fb77f8f_0_1431"/>
          <p:cNvSpPr txBox="1"/>
          <p:nvPr>
            <p:ph idx="1" type="body"/>
          </p:nvPr>
        </p:nvSpPr>
        <p:spPr>
          <a:xfrm>
            <a:off x="5449957" y="1573696"/>
            <a:ext cx="5710500" cy="42879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071" name="Google Shape;1071;gf31fb77f8f_0_1431"/>
          <p:cNvGrpSpPr/>
          <p:nvPr/>
        </p:nvGrpSpPr>
        <p:grpSpPr>
          <a:xfrm>
            <a:off x="2917985" y="1674254"/>
            <a:ext cx="2060976" cy="3419331"/>
            <a:chOff x="5962290" y="432750"/>
            <a:chExt cx="1057508" cy="1754493"/>
          </a:xfrm>
        </p:grpSpPr>
        <p:sp>
          <p:nvSpPr>
            <p:cNvPr id="1072" name="Google Shape;1072;gf31fb77f8f_0_1431"/>
            <p:cNvSpPr/>
            <p:nvPr/>
          </p:nvSpPr>
          <p:spPr>
            <a:xfrm rot="8100000">
              <a:off x="5871145" y="1536987"/>
              <a:ext cx="1230790" cy="252013"/>
            </a:xfrm>
            <a:prstGeom prst="rect">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73" name="Google Shape;1073;gf31fb77f8f_0_1431"/>
            <p:cNvSpPr/>
            <p:nvPr/>
          </p:nvSpPr>
          <p:spPr>
            <a:xfrm rot="-8100000">
              <a:off x="5880153" y="830994"/>
              <a:ext cx="1230790" cy="252013"/>
            </a:xfrm>
            <a:prstGeom prst="rect">
              <a:avLst/>
            </a:prstGeom>
            <a:solidFill>
              <a:srgbClr val="BCBE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cxnSp>
        <p:nvCxnSpPr>
          <p:cNvPr id="1074" name="Google Shape;1074;gf31fb77f8f_0_1431"/>
          <p:cNvCxnSpPr/>
          <p:nvPr/>
        </p:nvCxnSpPr>
        <p:spPr>
          <a:xfrm>
            <a:off x="445975" y="6251307"/>
            <a:ext cx="11492100"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Quote 2">
  <p:cSld name="Section Break Quote 2">
    <p:spTree>
      <p:nvGrpSpPr>
        <p:cNvPr id="1075" name="Shape 1075"/>
        <p:cNvGrpSpPr/>
        <p:nvPr/>
      </p:nvGrpSpPr>
      <p:grpSpPr>
        <a:xfrm>
          <a:off x="0" y="0"/>
          <a:ext cx="0" cy="0"/>
          <a:chOff x="0" y="0"/>
          <a:chExt cx="0" cy="0"/>
        </a:xfrm>
      </p:grpSpPr>
      <p:sp>
        <p:nvSpPr>
          <p:cNvPr id="1076" name="Google Shape;1076;gf31fb77f8f_0_1439"/>
          <p:cNvSpPr/>
          <p:nvPr/>
        </p:nvSpPr>
        <p:spPr>
          <a:xfrm rot="-8100000">
            <a:off x="554284" y="2507860"/>
            <a:ext cx="2080591" cy="2080591"/>
          </a:xfrm>
          <a:prstGeom prst="corner">
            <a:avLst>
              <a:gd fmla="val 20121" name="adj1"/>
              <a:gd fmla="val 20273" name="adj2"/>
            </a:avLst>
          </a:prstGeom>
          <a:solidFill>
            <a:srgbClr val="80828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
        <p:nvSpPr>
          <p:cNvPr id="1077" name="Google Shape;1077;gf31fb77f8f_0_1439"/>
          <p:cNvSpPr txBox="1"/>
          <p:nvPr>
            <p:ph idx="12" type="sldNum"/>
          </p:nvPr>
        </p:nvSpPr>
        <p:spPr>
          <a:xfrm>
            <a:off x="9526815" y="6349494"/>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Title Arrow 3">
  <p:cSld name="1_Section Title Arrow 3">
    <p:spTree>
      <p:nvGrpSpPr>
        <p:cNvPr id="1078" name="Shape 1078"/>
        <p:cNvGrpSpPr/>
        <p:nvPr/>
      </p:nvGrpSpPr>
      <p:grpSpPr>
        <a:xfrm>
          <a:off x="0" y="0"/>
          <a:ext cx="0" cy="0"/>
          <a:chOff x="0" y="0"/>
          <a:chExt cx="0" cy="0"/>
        </a:xfrm>
      </p:grpSpPr>
      <p:sp>
        <p:nvSpPr>
          <p:cNvPr id="1079" name="Google Shape;1079;gf31fb77f8f_0_1442"/>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80" name="Google Shape;1080;gf31fb77f8f_0_1442"/>
          <p:cNvSpPr txBox="1"/>
          <p:nvPr>
            <p:ph type="title"/>
          </p:nvPr>
        </p:nvSpPr>
        <p:spPr>
          <a:xfrm>
            <a:off x="5019675" y="3429000"/>
            <a:ext cx="6743700" cy="9735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303030"/>
              </a:buClr>
              <a:buSzPts val="3000"/>
              <a:buFont typeface="DM Sans Medium"/>
              <a:buNone/>
              <a:defRPr b="0" i="0" sz="3000">
                <a:solidFill>
                  <a:srgbClr val="303030"/>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081" name="Google Shape;1081;gf31fb77f8f_0_1442"/>
          <p:cNvGrpSpPr/>
          <p:nvPr/>
        </p:nvGrpSpPr>
        <p:grpSpPr>
          <a:xfrm>
            <a:off x="-3" y="4477885"/>
            <a:ext cx="12191788" cy="2367643"/>
            <a:chOff x="228600" y="309"/>
            <a:chExt cx="14173200" cy="5028978"/>
          </a:xfrm>
        </p:grpSpPr>
        <p:sp>
          <p:nvSpPr>
            <p:cNvPr id="1082" name="Google Shape;1082;gf31fb77f8f_0_1442"/>
            <p:cNvSpPr/>
            <p:nvPr/>
          </p:nvSpPr>
          <p:spPr>
            <a:xfrm>
              <a:off x="228600" y="4880187"/>
              <a:ext cx="14173200" cy="149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83" name="Google Shape;1083;gf31fb77f8f_0_1442"/>
            <p:cNvSpPr/>
            <p:nvPr/>
          </p:nvSpPr>
          <p:spPr>
            <a:xfrm>
              <a:off x="228600" y="4689651"/>
              <a:ext cx="14173200" cy="129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84" name="Google Shape;1084;gf31fb77f8f_0_1442"/>
            <p:cNvSpPr/>
            <p:nvPr/>
          </p:nvSpPr>
          <p:spPr>
            <a:xfrm>
              <a:off x="228600" y="4495624"/>
              <a:ext cx="14173200" cy="1134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85" name="Google Shape;1085;gf31fb77f8f_0_1442"/>
            <p:cNvSpPr/>
            <p:nvPr/>
          </p:nvSpPr>
          <p:spPr>
            <a:xfrm>
              <a:off x="228600" y="4305476"/>
              <a:ext cx="14173200" cy="942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86" name="Google Shape;1086;gf31fb77f8f_0_1442"/>
            <p:cNvSpPr/>
            <p:nvPr/>
          </p:nvSpPr>
          <p:spPr>
            <a:xfrm>
              <a:off x="228600" y="4111449"/>
              <a:ext cx="14173200" cy="747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87" name="Google Shape;1087;gf31fb77f8f_0_1442"/>
            <p:cNvSpPr/>
            <p:nvPr/>
          </p:nvSpPr>
          <p:spPr>
            <a:xfrm>
              <a:off x="228600" y="3913540"/>
              <a:ext cx="14173200" cy="573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88" name="Google Shape;1088;gf31fb77f8f_0_1442"/>
            <p:cNvSpPr/>
            <p:nvPr/>
          </p:nvSpPr>
          <p:spPr>
            <a:xfrm>
              <a:off x="228600" y="3713692"/>
              <a:ext cx="14173200" cy="396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89" name="Google Shape;1089;gf31fb77f8f_0_1442"/>
            <p:cNvSpPr/>
            <p:nvPr/>
          </p:nvSpPr>
          <p:spPr>
            <a:xfrm rot="10800000">
              <a:off x="228600" y="2437833"/>
              <a:ext cx="14173200" cy="149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90" name="Google Shape;1090;gf31fb77f8f_0_1442"/>
            <p:cNvSpPr/>
            <p:nvPr/>
          </p:nvSpPr>
          <p:spPr>
            <a:xfrm rot="10800000">
              <a:off x="228600" y="2648469"/>
              <a:ext cx="14173200" cy="129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91" name="Google Shape;1091;gf31fb77f8f_0_1442"/>
            <p:cNvSpPr/>
            <p:nvPr/>
          </p:nvSpPr>
          <p:spPr>
            <a:xfrm rot="10800000">
              <a:off x="228600" y="2858096"/>
              <a:ext cx="14173200" cy="1134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92" name="Google Shape;1092;gf31fb77f8f_0_1442"/>
            <p:cNvSpPr/>
            <p:nvPr/>
          </p:nvSpPr>
          <p:spPr>
            <a:xfrm rot="10800000">
              <a:off x="228600" y="3067444"/>
              <a:ext cx="14173200" cy="942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93" name="Google Shape;1093;gf31fb77f8f_0_1442"/>
            <p:cNvSpPr/>
            <p:nvPr/>
          </p:nvSpPr>
          <p:spPr>
            <a:xfrm rot="10800000">
              <a:off x="228600" y="3280971"/>
              <a:ext cx="14173200" cy="747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94" name="Google Shape;1094;gf31fb77f8f_0_1442"/>
            <p:cNvSpPr/>
            <p:nvPr/>
          </p:nvSpPr>
          <p:spPr>
            <a:xfrm rot="10800000">
              <a:off x="228600" y="3496280"/>
              <a:ext cx="14173200" cy="573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95" name="Google Shape;1095;gf31fb77f8f_0_1442"/>
            <p:cNvSpPr/>
            <p:nvPr/>
          </p:nvSpPr>
          <p:spPr>
            <a:xfrm>
              <a:off x="228600" y="2249247"/>
              <a:ext cx="14173200" cy="129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96" name="Google Shape;1096;gf31fb77f8f_0_1442"/>
            <p:cNvSpPr/>
            <p:nvPr/>
          </p:nvSpPr>
          <p:spPr>
            <a:xfrm>
              <a:off x="228600" y="2055219"/>
              <a:ext cx="14173200" cy="1134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97" name="Google Shape;1097;gf31fb77f8f_0_1442"/>
            <p:cNvSpPr/>
            <p:nvPr/>
          </p:nvSpPr>
          <p:spPr>
            <a:xfrm>
              <a:off x="228600" y="1865072"/>
              <a:ext cx="14173200" cy="942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98" name="Google Shape;1098;gf31fb77f8f_0_1442"/>
            <p:cNvSpPr/>
            <p:nvPr/>
          </p:nvSpPr>
          <p:spPr>
            <a:xfrm>
              <a:off x="228600" y="1671044"/>
              <a:ext cx="14173200" cy="747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99" name="Google Shape;1099;gf31fb77f8f_0_1442"/>
            <p:cNvSpPr/>
            <p:nvPr/>
          </p:nvSpPr>
          <p:spPr>
            <a:xfrm>
              <a:off x="228600" y="1473135"/>
              <a:ext cx="14173200" cy="573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00" name="Google Shape;1100;gf31fb77f8f_0_1442"/>
            <p:cNvSpPr/>
            <p:nvPr/>
          </p:nvSpPr>
          <p:spPr>
            <a:xfrm>
              <a:off x="228600" y="1273287"/>
              <a:ext cx="14173200" cy="396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01" name="Google Shape;1101;gf31fb77f8f_0_1442"/>
            <p:cNvSpPr/>
            <p:nvPr/>
          </p:nvSpPr>
          <p:spPr>
            <a:xfrm rot="10800000">
              <a:off x="228600" y="309"/>
              <a:ext cx="14173200" cy="149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02" name="Google Shape;1102;gf31fb77f8f_0_1442"/>
            <p:cNvSpPr/>
            <p:nvPr/>
          </p:nvSpPr>
          <p:spPr>
            <a:xfrm rot="10800000">
              <a:off x="228600" y="210945"/>
              <a:ext cx="14173200" cy="129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03" name="Google Shape;1103;gf31fb77f8f_0_1442"/>
            <p:cNvSpPr/>
            <p:nvPr/>
          </p:nvSpPr>
          <p:spPr>
            <a:xfrm rot="10800000">
              <a:off x="228600" y="420572"/>
              <a:ext cx="14173200" cy="1134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04" name="Google Shape;1104;gf31fb77f8f_0_1442"/>
            <p:cNvSpPr/>
            <p:nvPr/>
          </p:nvSpPr>
          <p:spPr>
            <a:xfrm rot="10800000">
              <a:off x="228600" y="629920"/>
              <a:ext cx="14173200" cy="942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05" name="Google Shape;1105;gf31fb77f8f_0_1442"/>
            <p:cNvSpPr/>
            <p:nvPr/>
          </p:nvSpPr>
          <p:spPr>
            <a:xfrm rot="10800000">
              <a:off x="228600" y="843448"/>
              <a:ext cx="14173200" cy="747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06" name="Google Shape;1106;gf31fb77f8f_0_1442"/>
            <p:cNvSpPr/>
            <p:nvPr/>
          </p:nvSpPr>
          <p:spPr>
            <a:xfrm rot="10800000">
              <a:off x="228600" y="1058756"/>
              <a:ext cx="14173200" cy="573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107" name="Google Shape;1107;gf31fb77f8f_0_1442"/>
          <p:cNvSpPr/>
          <p:nvPr/>
        </p:nvSpPr>
        <p:spPr>
          <a:xfrm rot="-8100000">
            <a:off x="334056" y="1733008"/>
            <a:ext cx="3590123" cy="3590123"/>
          </a:xfrm>
          <a:prstGeom prst="corner">
            <a:avLst>
              <a:gd fmla="val 20121" name="adj1"/>
              <a:gd fmla="val 20273" name="adj2"/>
            </a:avLst>
          </a:prstGeom>
          <a:solidFill>
            <a:srgbClr val="5F61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ient Stories 1">
  <p:cSld name="1_Client Stories 1">
    <p:spTree>
      <p:nvGrpSpPr>
        <p:cNvPr id="135" name="Shape 135"/>
        <p:cNvGrpSpPr/>
        <p:nvPr/>
      </p:nvGrpSpPr>
      <p:grpSpPr>
        <a:xfrm>
          <a:off x="0" y="0"/>
          <a:ext cx="0" cy="0"/>
          <a:chOff x="0" y="0"/>
          <a:chExt cx="0" cy="0"/>
        </a:xfrm>
      </p:grpSpPr>
      <p:sp>
        <p:nvSpPr>
          <p:cNvPr id="136" name="Google Shape;136;p80"/>
          <p:cNvSpPr/>
          <p:nvPr/>
        </p:nvSpPr>
        <p:spPr>
          <a:xfrm>
            <a:off x="6096000" y="0"/>
            <a:ext cx="6096000" cy="6858000"/>
          </a:xfrm>
          <a:prstGeom prst="rect">
            <a:avLst/>
          </a:prstGeom>
          <a:solidFill>
            <a:srgbClr val="DDA2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37" name="Google Shape;137;p80"/>
          <p:cNvSpPr txBox="1"/>
          <p:nvPr>
            <p:ph type="title"/>
          </p:nvPr>
        </p:nvSpPr>
        <p:spPr>
          <a:xfrm>
            <a:off x="445975" y="367324"/>
            <a:ext cx="5245213" cy="16256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80"/>
          <p:cNvSpPr txBox="1"/>
          <p:nvPr>
            <p:ph idx="1" type="body"/>
          </p:nvPr>
        </p:nvSpPr>
        <p:spPr>
          <a:xfrm>
            <a:off x="6500813" y="367324"/>
            <a:ext cx="5245212" cy="5752489"/>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80"/>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0" name="Google Shape;140;p80"/>
          <p:cNvSpPr/>
          <p:nvPr>
            <p:ph idx="2" type="pic"/>
          </p:nvPr>
        </p:nvSpPr>
        <p:spPr>
          <a:xfrm>
            <a:off x="1" y="2266462"/>
            <a:ext cx="6096000" cy="4591539"/>
          </a:xfrm>
          <a:prstGeom prst="rect">
            <a:avLst/>
          </a:prstGeom>
          <a:noFill/>
          <a:ln>
            <a:noFill/>
          </a:ln>
        </p:spPr>
      </p:sp>
      <p:pic>
        <p:nvPicPr>
          <p:cNvPr descr="A red and white sign&#10;&#10;Description automatically generated with low confidence" id="141" name="Google Shape;141;p80"/>
          <p:cNvPicPr preferRelativeResize="0"/>
          <p:nvPr/>
        </p:nvPicPr>
        <p:blipFill rotWithShape="1">
          <a:blip r:embed="rId2">
            <a:alphaModFix/>
          </a:blip>
          <a:srcRect b="0" l="0" r="0" t="0"/>
          <a:stretch/>
        </p:blipFill>
        <p:spPr>
          <a:xfrm>
            <a:off x="10799806" y="6475234"/>
            <a:ext cx="1231557" cy="22477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wo Columns w/arrow 2">
  <p:cSld name="5_Two Columns w/arrow 2">
    <p:spTree>
      <p:nvGrpSpPr>
        <p:cNvPr id="1108" name="Shape 1108"/>
        <p:cNvGrpSpPr/>
        <p:nvPr/>
      </p:nvGrpSpPr>
      <p:grpSpPr>
        <a:xfrm>
          <a:off x="0" y="0"/>
          <a:ext cx="0" cy="0"/>
          <a:chOff x="0" y="0"/>
          <a:chExt cx="0" cy="0"/>
        </a:xfrm>
      </p:grpSpPr>
      <p:sp>
        <p:nvSpPr>
          <p:cNvPr id="1109" name="Google Shape;1109;gf31fb77f8f_0_1472"/>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110" name="Google Shape;1110;gf31fb77f8f_0_1472"/>
          <p:cNvSpPr txBox="1"/>
          <p:nvPr>
            <p:ph idx="1" type="body"/>
          </p:nvPr>
        </p:nvSpPr>
        <p:spPr>
          <a:xfrm>
            <a:off x="1086337" y="1031631"/>
            <a:ext cx="10591500" cy="52596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3200"/>
              <a:buNone/>
              <a:defRPr sz="3200">
                <a:solidFill>
                  <a:srgbClr val="5C5F61"/>
                </a:solidFill>
              </a:defRPr>
            </a:lvl1pPr>
            <a:lvl2pPr indent="-228600" lvl="1" marL="914400" algn="l">
              <a:lnSpc>
                <a:spcPct val="110000"/>
              </a:lnSpc>
              <a:spcBef>
                <a:spcPts val="333"/>
              </a:spcBef>
              <a:spcAft>
                <a:spcPts val="0"/>
              </a:spcAft>
              <a:buClr>
                <a:srgbClr val="5C5F61"/>
              </a:buClr>
              <a:buSzPts val="2800"/>
              <a:buNone/>
              <a:defRPr sz="2800">
                <a:solidFill>
                  <a:srgbClr val="5C5F61"/>
                </a:solidFill>
              </a:defRPr>
            </a:lvl2pPr>
            <a:lvl3pPr indent="-228600" lvl="2" marL="1371600" algn="l">
              <a:lnSpc>
                <a:spcPct val="110000"/>
              </a:lnSpc>
              <a:spcBef>
                <a:spcPts val="333"/>
              </a:spcBef>
              <a:spcAft>
                <a:spcPts val="0"/>
              </a:spcAft>
              <a:buClr>
                <a:srgbClr val="5C5F61"/>
              </a:buClr>
              <a:buSzPts val="2400"/>
              <a:buNone/>
              <a:defRPr sz="2400">
                <a:solidFill>
                  <a:srgbClr val="5C5F61"/>
                </a:solidFill>
              </a:defRPr>
            </a:lvl3pPr>
            <a:lvl4pPr indent="-228600" lvl="3" marL="1828800" algn="l">
              <a:lnSpc>
                <a:spcPct val="110000"/>
              </a:lnSpc>
              <a:spcBef>
                <a:spcPts val="250"/>
              </a:spcBef>
              <a:spcAft>
                <a:spcPts val="0"/>
              </a:spcAft>
              <a:buClr>
                <a:srgbClr val="5C5F61"/>
              </a:buClr>
              <a:buSzPts val="2000"/>
              <a:buNone/>
              <a:defRPr sz="2000">
                <a:solidFill>
                  <a:srgbClr val="5C5F61"/>
                </a:solidFill>
              </a:defRPr>
            </a:lvl4pPr>
            <a:lvl5pPr indent="-228600" lvl="4" marL="2286000" algn="l">
              <a:lnSpc>
                <a:spcPct val="110000"/>
              </a:lnSpc>
              <a:spcBef>
                <a:spcPts val="250"/>
              </a:spcBef>
              <a:spcAft>
                <a:spcPts val="0"/>
              </a:spcAft>
              <a:buClr>
                <a:srgbClr val="5C5F61"/>
              </a:buClr>
              <a:buSzPts val="1800"/>
              <a:buNone/>
              <a:defRPr sz="18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11" name="Google Shape;1111;gf31fb77f8f_0_1472"/>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grpSp>
        <p:nvGrpSpPr>
          <p:cNvPr id="1112" name="Google Shape;1112;gf31fb77f8f_0_1472"/>
          <p:cNvGrpSpPr/>
          <p:nvPr/>
        </p:nvGrpSpPr>
        <p:grpSpPr>
          <a:xfrm>
            <a:off x="481835" y="896730"/>
            <a:ext cx="430723" cy="760924"/>
            <a:chOff x="5962290" y="432750"/>
            <a:chExt cx="1057508" cy="1754493"/>
          </a:xfrm>
        </p:grpSpPr>
        <p:sp>
          <p:nvSpPr>
            <p:cNvPr id="1113" name="Google Shape;1113;gf31fb77f8f_0_1472"/>
            <p:cNvSpPr/>
            <p:nvPr/>
          </p:nvSpPr>
          <p:spPr>
            <a:xfrm rot="8100000">
              <a:off x="5871145" y="1536987"/>
              <a:ext cx="1230790" cy="252013"/>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sp>
          <p:nvSpPr>
            <p:cNvPr id="1114" name="Google Shape;1114;gf31fb77f8f_0_1472"/>
            <p:cNvSpPr/>
            <p:nvPr/>
          </p:nvSpPr>
          <p:spPr>
            <a:xfrm rot="-8100000">
              <a:off x="5880153" y="830994"/>
              <a:ext cx="1230790" cy="252013"/>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Arial"/>
                <a:ea typeface="Arial"/>
                <a:cs typeface="Arial"/>
                <a:sym typeface="Arial"/>
              </a:endParaRPr>
            </a:p>
          </p:txBody>
        </p:sp>
      </p:grpSp>
      <p:sp>
        <p:nvSpPr>
          <p:cNvPr id="1115" name="Google Shape;1115;gf31fb77f8f_0_1472"/>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Title Arrow 1">
  <p:cSld name="1_Section Title Arrow 1">
    <p:spTree>
      <p:nvGrpSpPr>
        <p:cNvPr id="1116" name="Shape 1116"/>
        <p:cNvGrpSpPr/>
        <p:nvPr/>
      </p:nvGrpSpPr>
      <p:grpSpPr>
        <a:xfrm>
          <a:off x="0" y="0"/>
          <a:ext cx="0" cy="0"/>
          <a:chOff x="0" y="0"/>
          <a:chExt cx="0" cy="0"/>
        </a:xfrm>
      </p:grpSpPr>
      <p:sp>
        <p:nvSpPr>
          <p:cNvPr id="1117" name="Google Shape;1117;gf31fb77f8f_0_1480"/>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18" name="Google Shape;1118;gf31fb77f8f_0_1480"/>
          <p:cNvSpPr txBox="1"/>
          <p:nvPr>
            <p:ph type="title"/>
          </p:nvPr>
        </p:nvSpPr>
        <p:spPr>
          <a:xfrm>
            <a:off x="5019675" y="3429000"/>
            <a:ext cx="6213900" cy="10038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D4FCE9"/>
              </a:buClr>
              <a:buSzPts val="2800"/>
              <a:buFont typeface="DM Sans Medium"/>
              <a:buNone/>
              <a:defRPr b="0" i="0" sz="2800">
                <a:solidFill>
                  <a:srgbClr val="D4FCE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9" name="Google Shape;1119;gf31fb77f8f_0_1480"/>
          <p:cNvSpPr/>
          <p:nvPr/>
        </p:nvSpPr>
        <p:spPr>
          <a:xfrm>
            <a:off x="0" y="6825864"/>
            <a:ext cx="12192000" cy="345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20" name="Google Shape;1120;gf31fb77f8f_0_1480"/>
          <p:cNvSpPr/>
          <p:nvPr/>
        </p:nvSpPr>
        <p:spPr>
          <a:xfrm>
            <a:off x="0" y="6705541"/>
            <a:ext cx="12192000" cy="240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21" name="Google Shape;1121;gf31fb77f8f_0_1480"/>
          <p:cNvSpPr/>
          <p:nvPr/>
        </p:nvSpPr>
        <p:spPr>
          <a:xfrm rot="10800000">
            <a:off x="-1" y="5937454"/>
            <a:ext cx="12192000" cy="89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22" name="Google Shape;1122;gf31fb77f8f_0_1480"/>
          <p:cNvSpPr/>
          <p:nvPr/>
        </p:nvSpPr>
        <p:spPr>
          <a:xfrm rot="10800000">
            <a:off x="-1" y="6064170"/>
            <a:ext cx="12192000" cy="77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23" name="Google Shape;1123;gf31fb77f8f_0_1480"/>
          <p:cNvSpPr/>
          <p:nvPr/>
        </p:nvSpPr>
        <p:spPr>
          <a:xfrm rot="10800000">
            <a:off x="-1" y="6190287"/>
            <a:ext cx="12192000" cy="684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24" name="Google Shape;1124;gf31fb77f8f_0_1480"/>
          <p:cNvSpPr/>
          <p:nvPr/>
        </p:nvSpPr>
        <p:spPr>
          <a:xfrm rot="10800000">
            <a:off x="-1" y="6316469"/>
            <a:ext cx="12192000" cy="56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25" name="Google Shape;1125;gf31fb77f8f_0_1480"/>
          <p:cNvSpPr/>
          <p:nvPr/>
        </p:nvSpPr>
        <p:spPr>
          <a:xfrm rot="10800000">
            <a:off x="-1" y="6444988"/>
            <a:ext cx="12192000" cy="450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26" name="Google Shape;1126;gf31fb77f8f_0_1480"/>
          <p:cNvSpPr/>
          <p:nvPr/>
        </p:nvSpPr>
        <p:spPr>
          <a:xfrm rot="10800000">
            <a:off x="-1" y="6574643"/>
            <a:ext cx="12192000" cy="345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27" name="Google Shape;1127;gf31fb77f8f_0_1480"/>
          <p:cNvSpPr/>
          <p:nvPr/>
        </p:nvSpPr>
        <p:spPr>
          <a:xfrm>
            <a:off x="0" y="5823843"/>
            <a:ext cx="12192000" cy="77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28" name="Google Shape;1128;gf31fb77f8f_0_1480"/>
          <p:cNvSpPr/>
          <p:nvPr/>
        </p:nvSpPr>
        <p:spPr>
          <a:xfrm>
            <a:off x="0" y="5707024"/>
            <a:ext cx="12192000" cy="684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29" name="Google Shape;1129;gf31fb77f8f_0_1480"/>
          <p:cNvSpPr/>
          <p:nvPr/>
        </p:nvSpPr>
        <p:spPr>
          <a:xfrm>
            <a:off x="0" y="5592543"/>
            <a:ext cx="12192000" cy="56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30" name="Google Shape;1130;gf31fb77f8f_0_1480"/>
          <p:cNvSpPr/>
          <p:nvPr/>
        </p:nvSpPr>
        <p:spPr>
          <a:xfrm>
            <a:off x="0" y="5475724"/>
            <a:ext cx="12192000" cy="450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31" name="Google Shape;1131;gf31fb77f8f_0_1480"/>
          <p:cNvSpPr/>
          <p:nvPr/>
        </p:nvSpPr>
        <p:spPr>
          <a:xfrm>
            <a:off x="0" y="5356569"/>
            <a:ext cx="12192000" cy="345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32" name="Google Shape;1132;gf31fb77f8f_0_1480"/>
          <p:cNvSpPr/>
          <p:nvPr/>
        </p:nvSpPr>
        <p:spPr>
          <a:xfrm>
            <a:off x="0" y="5236247"/>
            <a:ext cx="12192000" cy="240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33" name="Google Shape;1133;gf31fb77f8f_0_1480"/>
          <p:cNvSpPr/>
          <p:nvPr/>
        </p:nvSpPr>
        <p:spPr>
          <a:xfrm rot="10800000">
            <a:off x="-1" y="4469894"/>
            <a:ext cx="12192000" cy="89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34" name="Google Shape;1134;gf31fb77f8f_0_1480"/>
          <p:cNvSpPr/>
          <p:nvPr/>
        </p:nvSpPr>
        <p:spPr>
          <a:xfrm rot="10800000">
            <a:off x="-1" y="4596610"/>
            <a:ext cx="12192000" cy="77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35" name="Google Shape;1135;gf31fb77f8f_0_1480"/>
          <p:cNvSpPr/>
          <p:nvPr/>
        </p:nvSpPr>
        <p:spPr>
          <a:xfrm rot="10800000">
            <a:off x="-1" y="4722727"/>
            <a:ext cx="12192000" cy="684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36" name="Google Shape;1136;gf31fb77f8f_0_1480"/>
          <p:cNvSpPr/>
          <p:nvPr/>
        </p:nvSpPr>
        <p:spPr>
          <a:xfrm rot="10800000">
            <a:off x="-1" y="4848909"/>
            <a:ext cx="12192000" cy="567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37" name="Google Shape;1137;gf31fb77f8f_0_1480"/>
          <p:cNvSpPr/>
          <p:nvPr/>
        </p:nvSpPr>
        <p:spPr>
          <a:xfrm rot="10800000">
            <a:off x="-1" y="4977428"/>
            <a:ext cx="12192000" cy="450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38" name="Google Shape;1138;gf31fb77f8f_0_1480"/>
          <p:cNvSpPr/>
          <p:nvPr/>
        </p:nvSpPr>
        <p:spPr>
          <a:xfrm rot="10800000">
            <a:off x="-1" y="5107082"/>
            <a:ext cx="12192000" cy="34500"/>
          </a:xfrm>
          <a:prstGeom prst="rect">
            <a:avLst/>
          </a:prstGeom>
          <a:solidFill>
            <a:srgbClr val="21E38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39" name="Google Shape;1139;gf31fb77f8f_0_1480"/>
          <p:cNvSpPr/>
          <p:nvPr/>
        </p:nvSpPr>
        <p:spPr>
          <a:xfrm rot="-8100000">
            <a:off x="334056" y="1733008"/>
            <a:ext cx="3590123" cy="3590123"/>
          </a:xfrm>
          <a:prstGeom prst="corner">
            <a:avLst>
              <a:gd fmla="val 20121" name="adj1"/>
              <a:gd fmla="val 20273" name="adj2"/>
            </a:avLst>
          </a:prstGeom>
          <a:solidFill>
            <a:srgbClr val="D4FC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33"/>
              <a:buFont typeface="Arial"/>
              <a:buNone/>
            </a:pPr>
            <a:r>
              <a:t/>
            </a:r>
            <a:endParaRPr b="0" i="0" sz="2333" u="none" cap="none" strike="noStrike">
              <a:solidFill>
                <a:srgbClr val="D4FCE9"/>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Text Large Arrow 2">
  <p:cSld name="1_Title Text Large Arrow 2">
    <p:spTree>
      <p:nvGrpSpPr>
        <p:cNvPr id="1140" name="Shape 1140"/>
        <p:cNvGrpSpPr/>
        <p:nvPr/>
      </p:nvGrpSpPr>
      <p:grpSpPr>
        <a:xfrm>
          <a:off x="0" y="0"/>
          <a:ext cx="0" cy="0"/>
          <a:chOff x="0" y="0"/>
          <a:chExt cx="0" cy="0"/>
        </a:xfrm>
      </p:grpSpPr>
      <p:sp>
        <p:nvSpPr>
          <p:cNvPr id="1141" name="Google Shape;1141;gf31fb77f8f_0_1512"/>
          <p:cNvSpPr txBox="1"/>
          <p:nvPr>
            <p:ph type="title"/>
          </p:nvPr>
        </p:nvSpPr>
        <p:spPr>
          <a:xfrm>
            <a:off x="570071" y="757007"/>
            <a:ext cx="8956800" cy="8916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rgbClr val="0CCC73"/>
              </a:buClr>
              <a:buSzPts val="3600"/>
              <a:buFont typeface="DM Sans Medium"/>
              <a:buNone/>
              <a:defRPr sz="3600">
                <a:solidFill>
                  <a:srgbClr val="0CCC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2" name="Google Shape;1142;gf31fb77f8f_0_1512"/>
          <p:cNvSpPr txBox="1"/>
          <p:nvPr>
            <p:ph idx="12" type="sldNum"/>
          </p:nvPr>
        </p:nvSpPr>
        <p:spPr>
          <a:xfrm>
            <a:off x="9526815" y="6389969"/>
            <a:ext cx="2411100" cy="3303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143" name="Google Shape;1143;gf31fb77f8f_0_1512"/>
          <p:cNvCxnSpPr/>
          <p:nvPr/>
        </p:nvCxnSpPr>
        <p:spPr>
          <a:xfrm>
            <a:off x="445975" y="6251307"/>
            <a:ext cx="11492100" cy="0"/>
          </a:xfrm>
          <a:prstGeom prst="straightConnector1">
            <a:avLst/>
          </a:prstGeom>
          <a:noFill/>
          <a:ln cap="flat" cmpd="sng" w="9525">
            <a:solidFill>
              <a:srgbClr val="BCBEC0"/>
            </a:solidFill>
            <a:prstDash val="solid"/>
            <a:round/>
            <a:headEnd len="sm" w="sm" type="none"/>
            <a:tailEnd len="sm" w="sm" type="none"/>
          </a:ln>
        </p:spPr>
      </p:cxnSp>
      <p:grpSp>
        <p:nvGrpSpPr>
          <p:cNvPr id="1144" name="Google Shape;1144;gf31fb77f8f_0_1512"/>
          <p:cNvGrpSpPr/>
          <p:nvPr/>
        </p:nvGrpSpPr>
        <p:grpSpPr>
          <a:xfrm rot="10800000">
            <a:off x="9578979" y="1351658"/>
            <a:ext cx="2060976" cy="3419331"/>
            <a:chOff x="5962290" y="432750"/>
            <a:chExt cx="1057508" cy="1754493"/>
          </a:xfrm>
        </p:grpSpPr>
        <p:sp>
          <p:nvSpPr>
            <p:cNvPr id="1145" name="Google Shape;1145;gf31fb77f8f_0_1512"/>
            <p:cNvSpPr/>
            <p:nvPr/>
          </p:nvSpPr>
          <p:spPr>
            <a:xfrm rot="8100000">
              <a:off x="5871145" y="1536987"/>
              <a:ext cx="1230790" cy="252013"/>
            </a:xfrm>
            <a:prstGeom prst="rect">
              <a:avLst/>
            </a:prstGeom>
            <a:solidFill>
              <a:srgbClr val="0CCC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sp>
          <p:nvSpPr>
            <p:cNvPr id="1146" name="Google Shape;1146;gf31fb77f8f_0_1512"/>
            <p:cNvSpPr/>
            <p:nvPr/>
          </p:nvSpPr>
          <p:spPr>
            <a:xfrm rot="-8100000">
              <a:off x="5880153" y="830994"/>
              <a:ext cx="1230790" cy="252013"/>
            </a:xfrm>
            <a:prstGeom prst="rect">
              <a:avLst/>
            </a:prstGeom>
            <a:solidFill>
              <a:srgbClr val="0CCC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785F2"/>
                </a:solidFill>
                <a:latin typeface="Arial"/>
                <a:ea typeface="Arial"/>
                <a:cs typeface="Arial"/>
                <a:sym typeface="Arial"/>
              </a:endParaRPr>
            </a:p>
          </p:txBody>
        </p:sp>
      </p:grpSp>
      <p:sp>
        <p:nvSpPr>
          <p:cNvPr id="1147" name="Google Shape;1147;gf31fb77f8f_0_1512"/>
          <p:cNvSpPr txBox="1"/>
          <p:nvPr>
            <p:ph idx="1" type="body"/>
          </p:nvPr>
        </p:nvSpPr>
        <p:spPr>
          <a:xfrm>
            <a:off x="570071" y="1730420"/>
            <a:ext cx="8956800" cy="44385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rgbClr val="5C5F61"/>
              </a:buClr>
              <a:buSzPts val="2800"/>
              <a:buNone/>
              <a:defRPr sz="2800">
                <a:solidFill>
                  <a:srgbClr val="5C5F61"/>
                </a:solidFill>
              </a:defRPr>
            </a:lvl1pPr>
            <a:lvl2pPr indent="-228600" lvl="1" marL="914400" algn="l">
              <a:lnSpc>
                <a:spcPct val="110000"/>
              </a:lnSpc>
              <a:spcBef>
                <a:spcPts val="333"/>
              </a:spcBef>
              <a:spcAft>
                <a:spcPts val="0"/>
              </a:spcAft>
              <a:buClr>
                <a:srgbClr val="5C5F61"/>
              </a:buClr>
              <a:buSzPts val="2400"/>
              <a:buNone/>
              <a:defRPr sz="2400">
                <a:solidFill>
                  <a:srgbClr val="5C5F61"/>
                </a:solidFill>
              </a:defRPr>
            </a:lvl2pPr>
            <a:lvl3pPr indent="-228600" lvl="2" marL="1371600" algn="l">
              <a:lnSpc>
                <a:spcPct val="110000"/>
              </a:lnSpc>
              <a:spcBef>
                <a:spcPts val="333"/>
              </a:spcBef>
              <a:spcAft>
                <a:spcPts val="0"/>
              </a:spcAft>
              <a:buClr>
                <a:srgbClr val="5C5F61"/>
              </a:buClr>
              <a:buSzPts val="2000"/>
              <a:buNone/>
              <a:defRPr sz="2000">
                <a:solidFill>
                  <a:srgbClr val="5C5F61"/>
                </a:solidFill>
              </a:defRPr>
            </a:lvl3pPr>
            <a:lvl4pPr indent="-228600" lvl="3" marL="1828800" algn="l">
              <a:lnSpc>
                <a:spcPct val="110000"/>
              </a:lnSpc>
              <a:spcBef>
                <a:spcPts val="250"/>
              </a:spcBef>
              <a:spcAft>
                <a:spcPts val="0"/>
              </a:spcAft>
              <a:buClr>
                <a:srgbClr val="5C5F61"/>
              </a:buClr>
              <a:buSzPts val="1800"/>
              <a:buNone/>
              <a:defRPr sz="1800">
                <a:solidFill>
                  <a:srgbClr val="5C5F61"/>
                </a:solidFill>
              </a:defRPr>
            </a:lvl4pPr>
            <a:lvl5pPr indent="-228600" lvl="4" marL="2286000" algn="l">
              <a:lnSpc>
                <a:spcPct val="110000"/>
              </a:lnSpc>
              <a:spcBef>
                <a:spcPts val="250"/>
              </a:spcBef>
              <a:spcAft>
                <a:spcPts val="0"/>
              </a:spcAft>
              <a:buClr>
                <a:srgbClr val="5C5F61"/>
              </a:buClr>
              <a:buSzPts val="1600"/>
              <a:buNone/>
              <a:defRPr sz="1600">
                <a:solidFill>
                  <a:srgbClr val="5C5F6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Stories 1">
  <p:cSld name="Client Stories 1">
    <p:spTree>
      <p:nvGrpSpPr>
        <p:cNvPr id="1148" name="Shape 1148"/>
        <p:cNvGrpSpPr/>
        <p:nvPr/>
      </p:nvGrpSpPr>
      <p:grpSpPr>
        <a:xfrm>
          <a:off x="0" y="0"/>
          <a:ext cx="0" cy="0"/>
          <a:chOff x="0" y="0"/>
          <a:chExt cx="0" cy="0"/>
        </a:xfrm>
      </p:grpSpPr>
      <p:sp>
        <p:nvSpPr>
          <p:cNvPr id="1149" name="Google Shape;1149;gf31fb77f8f_0_1520"/>
          <p:cNvSpPr/>
          <p:nvPr/>
        </p:nvSpPr>
        <p:spPr>
          <a:xfrm>
            <a:off x="6096000" y="0"/>
            <a:ext cx="6096000" cy="6858000"/>
          </a:xfrm>
          <a:prstGeom prst="rect">
            <a:avLst/>
          </a:prstGeom>
          <a:solidFill>
            <a:srgbClr val="80828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50" name="Google Shape;1150;gf31fb77f8f_0_1520"/>
          <p:cNvSpPr txBox="1"/>
          <p:nvPr>
            <p:ph type="title"/>
          </p:nvPr>
        </p:nvSpPr>
        <p:spPr>
          <a:xfrm>
            <a:off x="445975" y="367324"/>
            <a:ext cx="5245200" cy="1625700"/>
          </a:xfrm>
          <a:prstGeom prst="rect">
            <a:avLst/>
          </a:prstGeom>
          <a:noFill/>
          <a:ln>
            <a:noFill/>
          </a:ln>
        </p:spPr>
        <p:txBody>
          <a:bodyPr anchorCtr="0" anchor="t" bIns="45700" lIns="0" spcFirstLastPara="1" rIns="0" wrap="square" tIns="45700">
            <a:noAutofit/>
          </a:bodyPr>
          <a:lstStyle>
            <a:lvl1pPr lvl="0" algn="ctr">
              <a:lnSpc>
                <a:spcPct val="90000"/>
              </a:lnSpc>
              <a:spcBef>
                <a:spcPts val="0"/>
              </a:spcBef>
              <a:spcAft>
                <a:spcPts val="0"/>
              </a:spcAft>
              <a:buClr>
                <a:srgbClr val="5C5F61"/>
              </a:buClr>
              <a:buSzPts val="4000"/>
              <a:buFont typeface="Arial"/>
              <a:buNone/>
              <a:defRPr b="1"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1" name="Google Shape;1151;gf31fb77f8f_0_1520"/>
          <p:cNvSpPr txBox="1"/>
          <p:nvPr>
            <p:ph idx="1" type="body"/>
          </p:nvPr>
        </p:nvSpPr>
        <p:spPr>
          <a:xfrm>
            <a:off x="6500813" y="367324"/>
            <a:ext cx="5245200" cy="5752500"/>
          </a:xfrm>
          <a:prstGeom prst="rect">
            <a:avLst/>
          </a:prstGeom>
          <a:noFill/>
          <a:ln>
            <a:noFill/>
          </a:ln>
        </p:spPr>
        <p:txBody>
          <a:bodyPr anchorCtr="0" anchor="t" bIns="45700" lIns="0" spcFirstLastPara="1" rIns="0" wrap="square" tIns="45700">
            <a:noAutofit/>
          </a:bodyPr>
          <a:lstStyle>
            <a:lvl1pPr indent="-431800" lvl="0" marL="457200" algn="l">
              <a:lnSpc>
                <a:spcPct val="110000"/>
              </a:lnSpc>
              <a:spcBef>
                <a:spcPts val="1000"/>
              </a:spcBef>
              <a:spcAft>
                <a:spcPts val="0"/>
              </a:spcAft>
              <a:buClr>
                <a:schemeClr val="lt1"/>
              </a:buClr>
              <a:buSzPts val="3200"/>
              <a:buChar char="•"/>
              <a:defRPr sz="3200">
                <a:solidFill>
                  <a:schemeClr val="lt1"/>
                </a:solidFill>
              </a:defRPr>
            </a:lvl1pPr>
            <a:lvl2pPr indent="-406400" lvl="1" marL="914400" algn="l">
              <a:lnSpc>
                <a:spcPct val="110000"/>
              </a:lnSpc>
              <a:spcBef>
                <a:spcPts val="333"/>
              </a:spcBef>
              <a:spcAft>
                <a:spcPts val="0"/>
              </a:spcAft>
              <a:buClr>
                <a:schemeClr val="lt1"/>
              </a:buClr>
              <a:buSzPts val="2800"/>
              <a:buChar char="-"/>
              <a:defRPr sz="2800">
                <a:solidFill>
                  <a:schemeClr val="lt1"/>
                </a:solidFill>
              </a:defRPr>
            </a:lvl2pPr>
            <a:lvl3pPr indent="-381000" lvl="2" marL="1371600" algn="l">
              <a:lnSpc>
                <a:spcPct val="110000"/>
              </a:lnSpc>
              <a:spcBef>
                <a:spcPts val="333"/>
              </a:spcBef>
              <a:spcAft>
                <a:spcPts val="0"/>
              </a:spcAft>
              <a:buClr>
                <a:schemeClr val="lt1"/>
              </a:buClr>
              <a:buSzPts val="2400"/>
              <a:buChar char="•"/>
              <a:defRPr sz="2400">
                <a:solidFill>
                  <a:schemeClr val="lt1"/>
                </a:solidFill>
              </a:defRPr>
            </a:lvl3pPr>
            <a:lvl4pPr indent="-355600" lvl="3" marL="1828800" algn="l">
              <a:lnSpc>
                <a:spcPct val="110000"/>
              </a:lnSpc>
              <a:spcBef>
                <a:spcPts val="250"/>
              </a:spcBef>
              <a:spcAft>
                <a:spcPts val="0"/>
              </a:spcAft>
              <a:buClr>
                <a:schemeClr val="lt1"/>
              </a:buClr>
              <a:buSzPts val="2000"/>
              <a:buChar char="-"/>
              <a:defRPr sz="2000">
                <a:solidFill>
                  <a:schemeClr val="lt1"/>
                </a:solidFill>
              </a:defRPr>
            </a:lvl4pPr>
            <a:lvl5pPr indent="-342900" lvl="4" marL="2286000" algn="l">
              <a:lnSpc>
                <a:spcPct val="110000"/>
              </a:lnSpc>
              <a:spcBef>
                <a:spcPts val="250"/>
              </a:spcBef>
              <a:spcAft>
                <a:spcPts val="0"/>
              </a:spcAft>
              <a:buClr>
                <a:schemeClr val="lt1"/>
              </a:buClr>
              <a:buSzPts val="1800"/>
              <a:buChar char="•"/>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2" name="Google Shape;1152;gf31fb77f8f_0_1520"/>
          <p:cNvSpPr/>
          <p:nvPr/>
        </p:nvSpPr>
        <p:spPr>
          <a:xfrm>
            <a:off x="0" y="6204000"/>
            <a:ext cx="6084000" cy="65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153" name="Google Shape;1153;gf31fb77f8f_0_1520"/>
          <p:cNvSpPr/>
          <p:nvPr>
            <p:ph idx="2" type="pic"/>
          </p:nvPr>
        </p:nvSpPr>
        <p:spPr>
          <a:xfrm>
            <a:off x="1" y="2266462"/>
            <a:ext cx="6096000" cy="45915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Icon">
  <p:cSld name="Two Columns Icon">
    <p:spTree>
      <p:nvGrpSpPr>
        <p:cNvPr id="1154" name="Shape 1154"/>
        <p:cNvGrpSpPr/>
        <p:nvPr/>
      </p:nvGrpSpPr>
      <p:grpSpPr>
        <a:xfrm>
          <a:off x="0" y="0"/>
          <a:ext cx="0" cy="0"/>
          <a:chOff x="0" y="0"/>
          <a:chExt cx="0" cy="0"/>
        </a:xfrm>
      </p:grpSpPr>
      <p:sp>
        <p:nvSpPr>
          <p:cNvPr id="1155" name="Google Shape;1155;gf31fb77f8f_0_1526"/>
          <p:cNvSpPr txBox="1"/>
          <p:nvPr>
            <p:ph type="title"/>
          </p:nvPr>
        </p:nvSpPr>
        <p:spPr>
          <a:xfrm>
            <a:off x="444500" y="121080"/>
            <a:ext cx="104748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6" name="Google Shape;1156;gf31fb77f8f_0_1526"/>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157" name="Google Shape;1157;gf31fb77f8f_0_1526"/>
          <p:cNvCxnSpPr/>
          <p:nvPr/>
        </p:nvCxnSpPr>
        <p:spPr>
          <a:xfrm>
            <a:off x="445975" y="857865"/>
            <a:ext cx="11231700" cy="0"/>
          </a:xfrm>
          <a:prstGeom prst="straightConnector1">
            <a:avLst/>
          </a:prstGeom>
          <a:noFill/>
          <a:ln cap="flat" cmpd="sng" w="9525">
            <a:solidFill>
              <a:srgbClr val="BCBEC0"/>
            </a:solidFill>
            <a:prstDash val="solid"/>
            <a:round/>
            <a:headEnd len="sm" w="sm" type="none"/>
            <a:tailEnd len="sm" w="sm" type="none"/>
          </a:ln>
        </p:spPr>
      </p:cxnSp>
      <p:sp>
        <p:nvSpPr>
          <p:cNvPr id="1158" name="Google Shape;1158;gf31fb77f8f_0_1526"/>
          <p:cNvSpPr/>
          <p:nvPr>
            <p:ph idx="2" type="pic"/>
          </p:nvPr>
        </p:nvSpPr>
        <p:spPr>
          <a:xfrm>
            <a:off x="444500" y="1311560"/>
            <a:ext cx="1440600" cy="1440600"/>
          </a:xfrm>
          <a:prstGeom prst="rect">
            <a:avLst/>
          </a:prstGeom>
          <a:noFill/>
          <a:ln>
            <a:noFill/>
          </a:ln>
        </p:spPr>
      </p:sp>
      <p:sp>
        <p:nvSpPr>
          <p:cNvPr id="1159" name="Google Shape;1159;gf31fb77f8f_0_1526"/>
          <p:cNvSpPr txBox="1"/>
          <p:nvPr>
            <p:ph idx="1" type="body"/>
          </p:nvPr>
        </p:nvSpPr>
        <p:spPr>
          <a:xfrm>
            <a:off x="2110154" y="1187939"/>
            <a:ext cx="9056700" cy="4740000"/>
          </a:xfrm>
          <a:prstGeom prst="rect">
            <a:avLst/>
          </a:prstGeom>
          <a:noFill/>
          <a:ln>
            <a:noFill/>
          </a:ln>
        </p:spPr>
        <p:txBody>
          <a:bodyPr anchorCtr="0" anchor="t" bIns="45700" lIns="0" spcFirstLastPara="1" rIns="0" wrap="square" tIns="45700">
            <a:noAutofit/>
          </a:bodyPr>
          <a:lstStyle>
            <a:lvl1pPr indent="-228600" lvl="0" marL="457200" algn="l">
              <a:lnSpc>
                <a:spcPct val="110000"/>
              </a:lnSpc>
              <a:spcBef>
                <a:spcPts val="500"/>
              </a:spcBef>
              <a:spcAft>
                <a:spcPts val="0"/>
              </a:spcAft>
              <a:buClr>
                <a:schemeClr val="dk1"/>
              </a:buClr>
              <a:buSzPts val="3200"/>
              <a:buFont typeface="Arial"/>
              <a:buNone/>
              <a:defRPr sz="3200"/>
            </a:lvl1pPr>
            <a:lvl2pPr indent="-406400" lvl="1" marL="914400" algn="l">
              <a:lnSpc>
                <a:spcPct val="110000"/>
              </a:lnSpc>
              <a:spcBef>
                <a:spcPts val="333"/>
              </a:spcBef>
              <a:spcAft>
                <a:spcPts val="0"/>
              </a:spcAft>
              <a:buClr>
                <a:schemeClr val="dk1"/>
              </a:buClr>
              <a:buSzPts val="2800"/>
              <a:buFont typeface="Arial"/>
              <a:buChar char="•"/>
              <a:defRPr sz="2800"/>
            </a:lvl2pPr>
            <a:lvl3pPr indent="-381000" lvl="2" marL="1371600" algn="l">
              <a:lnSpc>
                <a:spcPct val="110000"/>
              </a:lnSpc>
              <a:spcBef>
                <a:spcPts val="333"/>
              </a:spcBef>
              <a:spcAft>
                <a:spcPts val="0"/>
              </a:spcAft>
              <a:buClr>
                <a:schemeClr val="dk1"/>
              </a:buClr>
              <a:buSzPts val="2400"/>
              <a:buFont typeface="Arial"/>
              <a:buChar char="•"/>
              <a:defRPr sz="2400"/>
            </a:lvl3pPr>
            <a:lvl4pPr indent="-355600" lvl="3" marL="1828800" algn="l">
              <a:lnSpc>
                <a:spcPct val="110000"/>
              </a:lnSpc>
              <a:spcBef>
                <a:spcPts val="250"/>
              </a:spcBef>
              <a:spcAft>
                <a:spcPts val="0"/>
              </a:spcAft>
              <a:buClr>
                <a:schemeClr val="dk1"/>
              </a:buClr>
              <a:buSzPts val="2000"/>
              <a:buFont typeface="Arial"/>
              <a:buChar char="•"/>
              <a:defRPr sz="2000"/>
            </a:lvl4pPr>
            <a:lvl5pPr indent="-342900" lvl="4" marL="2286000" algn="l">
              <a:lnSpc>
                <a:spcPct val="110000"/>
              </a:lnSpc>
              <a:spcBef>
                <a:spcPts val="250"/>
              </a:spcBef>
              <a:spcAft>
                <a:spcPts val="0"/>
              </a:spcAft>
              <a:buClr>
                <a:schemeClr val="dk1"/>
              </a:buClr>
              <a:buSzPts val="1800"/>
              <a:buFont typeface="Arial"/>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Photo">
  <p:cSld name="Title Bullets Photo">
    <p:spTree>
      <p:nvGrpSpPr>
        <p:cNvPr id="1160" name="Shape 1160"/>
        <p:cNvGrpSpPr/>
        <p:nvPr/>
      </p:nvGrpSpPr>
      <p:grpSpPr>
        <a:xfrm>
          <a:off x="0" y="0"/>
          <a:ext cx="0" cy="0"/>
          <a:chOff x="0" y="0"/>
          <a:chExt cx="0" cy="0"/>
        </a:xfrm>
      </p:grpSpPr>
      <p:sp>
        <p:nvSpPr>
          <p:cNvPr id="1161" name="Google Shape;1161;gf31fb77f8f_0_1532"/>
          <p:cNvSpPr txBox="1"/>
          <p:nvPr>
            <p:ph type="title"/>
          </p:nvPr>
        </p:nvSpPr>
        <p:spPr>
          <a:xfrm>
            <a:off x="444500" y="95250"/>
            <a:ext cx="99189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2" name="Google Shape;1162;gf31fb77f8f_0_1532"/>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163" name="Google Shape;1163;gf31fb77f8f_0_1532"/>
          <p:cNvSpPr txBox="1"/>
          <p:nvPr>
            <p:ph idx="1" type="body"/>
          </p:nvPr>
        </p:nvSpPr>
        <p:spPr>
          <a:xfrm>
            <a:off x="603249" y="1397000"/>
            <a:ext cx="5207100" cy="4530900"/>
          </a:xfrm>
          <a:prstGeom prst="rect">
            <a:avLst/>
          </a:prstGeom>
          <a:noFill/>
          <a:ln>
            <a:noFill/>
          </a:ln>
        </p:spPr>
        <p:txBody>
          <a:bodyPr anchorCtr="0" anchor="t" bIns="45700" lIns="0" spcFirstLastPara="1" rIns="0" wrap="square" tIns="45700">
            <a:noAutofit/>
          </a:bodyPr>
          <a:lstStyle>
            <a:lvl1pPr indent="-406400" lvl="0" marL="457200" algn="l">
              <a:lnSpc>
                <a:spcPct val="110000"/>
              </a:lnSpc>
              <a:spcBef>
                <a:spcPts val="500"/>
              </a:spcBef>
              <a:spcAft>
                <a:spcPts val="0"/>
              </a:spcAft>
              <a:buClr>
                <a:schemeClr val="dk1"/>
              </a:buClr>
              <a:buSzPts val="2800"/>
              <a:buChar char="•"/>
              <a:defRPr sz="2800"/>
            </a:lvl1pPr>
            <a:lvl2pPr indent="-381000" lvl="1" marL="914400" algn="l">
              <a:lnSpc>
                <a:spcPct val="110000"/>
              </a:lnSpc>
              <a:spcBef>
                <a:spcPts val="333"/>
              </a:spcBef>
              <a:spcAft>
                <a:spcPts val="0"/>
              </a:spcAft>
              <a:buClr>
                <a:schemeClr val="dk1"/>
              </a:buClr>
              <a:buSzPts val="2400"/>
              <a:buChar char="-"/>
              <a:defRPr sz="2400"/>
            </a:lvl2pPr>
            <a:lvl3pPr indent="-355600" lvl="2" marL="1371600" algn="l">
              <a:lnSpc>
                <a:spcPct val="110000"/>
              </a:lnSpc>
              <a:spcBef>
                <a:spcPts val="333"/>
              </a:spcBef>
              <a:spcAft>
                <a:spcPts val="0"/>
              </a:spcAft>
              <a:buClr>
                <a:schemeClr val="dk1"/>
              </a:buClr>
              <a:buSzPts val="2000"/>
              <a:buChar char="•"/>
              <a:defRPr sz="2000"/>
            </a:lvl3pPr>
            <a:lvl4pPr indent="-342900" lvl="3" marL="1828800" algn="l">
              <a:lnSpc>
                <a:spcPct val="110000"/>
              </a:lnSpc>
              <a:spcBef>
                <a:spcPts val="250"/>
              </a:spcBef>
              <a:spcAft>
                <a:spcPts val="0"/>
              </a:spcAft>
              <a:buClr>
                <a:schemeClr val="dk1"/>
              </a:buClr>
              <a:buSzPts val="1800"/>
              <a:buChar char="-"/>
              <a:defRPr sz="1800"/>
            </a:lvl4pPr>
            <a:lvl5pPr indent="-330200" lvl="4" marL="2286000" algn="l">
              <a:lnSpc>
                <a:spcPct val="110000"/>
              </a:lnSpc>
              <a:spcBef>
                <a:spcPts val="25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64" name="Google Shape;1164;gf31fb77f8f_0_1532"/>
          <p:cNvCxnSpPr/>
          <p:nvPr/>
        </p:nvCxnSpPr>
        <p:spPr>
          <a:xfrm>
            <a:off x="445975" y="844658"/>
            <a:ext cx="11231700" cy="0"/>
          </a:xfrm>
          <a:prstGeom prst="straightConnector1">
            <a:avLst/>
          </a:prstGeom>
          <a:noFill/>
          <a:ln cap="flat" cmpd="sng" w="9525">
            <a:solidFill>
              <a:srgbClr val="BCBEC0"/>
            </a:solidFill>
            <a:prstDash val="solid"/>
            <a:round/>
            <a:headEnd len="sm" w="sm" type="none"/>
            <a:tailEnd len="sm" w="sm" type="none"/>
          </a:ln>
        </p:spPr>
      </p:cxnSp>
      <p:sp>
        <p:nvSpPr>
          <p:cNvPr id="1165" name="Google Shape;1165;gf31fb77f8f_0_1532"/>
          <p:cNvSpPr/>
          <p:nvPr>
            <p:ph idx="2" type="pic"/>
          </p:nvPr>
        </p:nvSpPr>
        <p:spPr>
          <a:xfrm>
            <a:off x="6096000" y="1397001"/>
            <a:ext cx="5207100" cy="45309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166" name="Shape 1166"/>
        <p:cNvGrpSpPr/>
        <p:nvPr/>
      </p:nvGrpSpPr>
      <p:grpSpPr>
        <a:xfrm>
          <a:off x="0" y="0"/>
          <a:ext cx="0" cy="0"/>
          <a:chOff x="0" y="0"/>
          <a:chExt cx="0" cy="0"/>
        </a:xfrm>
      </p:grpSpPr>
      <p:sp>
        <p:nvSpPr>
          <p:cNvPr id="1167" name="Google Shape;1167;gf31fb77f8f_0_1538"/>
          <p:cNvSpPr txBox="1"/>
          <p:nvPr>
            <p:ph type="title"/>
          </p:nvPr>
        </p:nvSpPr>
        <p:spPr>
          <a:xfrm>
            <a:off x="444500" y="95251"/>
            <a:ext cx="104748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600"/>
              <a:buFont typeface="DM Sans"/>
              <a:buNone/>
              <a:defRPr b="1" i="0" sz="36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8" name="Google Shape;1168;gf31fb77f8f_0_1538"/>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169" name="Google Shape;1169;gf31fb77f8f_0_1538"/>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2">
  <p:cSld name="Table Slide 2">
    <p:spTree>
      <p:nvGrpSpPr>
        <p:cNvPr id="1170" name="Shape 1170"/>
        <p:cNvGrpSpPr/>
        <p:nvPr/>
      </p:nvGrpSpPr>
      <p:grpSpPr>
        <a:xfrm>
          <a:off x="0" y="0"/>
          <a:ext cx="0" cy="0"/>
          <a:chOff x="0" y="0"/>
          <a:chExt cx="0" cy="0"/>
        </a:xfrm>
      </p:grpSpPr>
      <p:sp>
        <p:nvSpPr>
          <p:cNvPr id="1171" name="Google Shape;1171;gf31fb77f8f_0_1542"/>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3200"/>
              <a:buFont typeface="DM Sans"/>
              <a:buNone/>
              <a:defRPr b="1" i="0" sz="32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2" name="Google Shape;1172;gf31fb77f8f_0_1542"/>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173" name="Google Shape;1173;gf31fb77f8f_0_1542"/>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sp>
        <p:nvSpPr>
          <p:cNvPr id="1174" name="Google Shape;1174;gf31fb77f8f_0_1542"/>
          <p:cNvSpPr txBox="1"/>
          <p:nvPr>
            <p:ph idx="1" type="body"/>
          </p:nvPr>
        </p:nvSpPr>
        <p:spPr>
          <a:xfrm>
            <a:off x="8867360" y="5432155"/>
            <a:ext cx="2435700" cy="495900"/>
          </a:xfrm>
          <a:prstGeom prst="rect">
            <a:avLst/>
          </a:prstGeom>
          <a:noFill/>
          <a:ln>
            <a:noFill/>
          </a:ln>
        </p:spPr>
        <p:txBody>
          <a:bodyPr anchorCtr="0" anchor="b" bIns="45700" lIns="0" spcFirstLastPara="1" rIns="0" wrap="square" tIns="45700">
            <a:noAutofit/>
          </a:bodyPr>
          <a:lstStyle>
            <a:lvl1pPr indent="-228600" lvl="0" marL="457200" algn="r">
              <a:lnSpc>
                <a:spcPct val="110000"/>
              </a:lnSpc>
              <a:spcBef>
                <a:spcPts val="500"/>
              </a:spcBef>
              <a:spcAft>
                <a:spcPts val="0"/>
              </a:spcAft>
              <a:buClr>
                <a:srgbClr val="5C5F61"/>
              </a:buClr>
              <a:buSzPts val="1000"/>
              <a:buNone/>
              <a:defRPr b="0" i="0" sz="1000">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75" name="Google Shape;1175;gf31fb77f8f_0_1542"/>
          <p:cNvCxnSpPr/>
          <p:nvPr/>
        </p:nvCxnSpPr>
        <p:spPr>
          <a:xfrm>
            <a:off x="480085" y="1671949"/>
            <a:ext cx="11231700" cy="0"/>
          </a:xfrm>
          <a:prstGeom prst="straightConnector1">
            <a:avLst/>
          </a:prstGeom>
          <a:noFill/>
          <a:ln cap="flat" cmpd="sng" w="9525">
            <a:solidFill>
              <a:srgbClr val="BCBEC0"/>
            </a:solidFill>
            <a:prstDash val="solid"/>
            <a:round/>
            <a:headEnd len="sm" w="sm" type="none"/>
            <a:tailEnd len="sm" w="sm" type="none"/>
          </a:ln>
        </p:spPr>
      </p:cxnSp>
      <p:sp>
        <p:nvSpPr>
          <p:cNvPr id="1176" name="Google Shape;1176;gf31fb77f8f_0_1542"/>
          <p:cNvSpPr txBox="1"/>
          <p:nvPr>
            <p:ph idx="2" type="subTitle"/>
          </p:nvPr>
        </p:nvSpPr>
        <p:spPr>
          <a:xfrm>
            <a:off x="596485" y="959437"/>
            <a:ext cx="10439100" cy="593700"/>
          </a:xfrm>
          <a:prstGeom prst="rect">
            <a:avLst/>
          </a:prstGeom>
          <a:noFill/>
          <a:ln>
            <a:noFill/>
          </a:ln>
        </p:spPr>
        <p:txBody>
          <a:bodyPr anchorCtr="0" anchor="t" bIns="45700" lIns="0" spcFirstLastPara="1" rIns="0" wrap="square" tIns="45700">
            <a:noAutofit/>
          </a:bodyPr>
          <a:lstStyle>
            <a:lvl1pPr lvl="0" algn="l">
              <a:lnSpc>
                <a:spcPct val="110000"/>
              </a:lnSpc>
              <a:spcBef>
                <a:spcPts val="500"/>
              </a:spcBef>
              <a:spcAft>
                <a:spcPts val="0"/>
              </a:spcAft>
              <a:buClr>
                <a:schemeClr val="dk1"/>
              </a:buClr>
              <a:buSzPts val="2000"/>
              <a:buNone/>
              <a:defRPr sz="2000">
                <a:solidFill>
                  <a:schemeClr val="dk1"/>
                </a:solidFill>
              </a:defRPr>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hart page">
  <p:cSld name="2_Chart page">
    <p:spTree>
      <p:nvGrpSpPr>
        <p:cNvPr id="1177" name="Shape 1177"/>
        <p:cNvGrpSpPr/>
        <p:nvPr/>
      </p:nvGrpSpPr>
      <p:grpSpPr>
        <a:xfrm>
          <a:off x="0" y="0"/>
          <a:ext cx="0" cy="0"/>
          <a:chOff x="0" y="0"/>
          <a:chExt cx="0" cy="0"/>
        </a:xfrm>
      </p:grpSpPr>
      <p:sp>
        <p:nvSpPr>
          <p:cNvPr id="1178" name="Google Shape;1178;gf31fb77f8f_0_1549"/>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179" name="Google Shape;1179;gf31fb77f8f_0_1549"/>
          <p:cNvSpPr txBox="1"/>
          <p:nvPr>
            <p:ph type="title"/>
          </p:nvPr>
        </p:nvSpPr>
        <p:spPr>
          <a:xfrm>
            <a:off x="603250" y="95250"/>
            <a:ext cx="10699800" cy="7620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2500"/>
              <a:buFont typeface="DM Sans"/>
              <a:buNone/>
              <a:defRPr b="1" i="0" sz="25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80" name="Google Shape;1180;gf31fb77f8f_0_1549"/>
          <p:cNvCxnSpPr/>
          <p:nvPr/>
        </p:nvCxnSpPr>
        <p:spPr>
          <a:xfrm>
            <a:off x="445975" y="857250"/>
            <a:ext cx="11231700" cy="0"/>
          </a:xfrm>
          <a:prstGeom prst="straightConnector1">
            <a:avLst/>
          </a:prstGeom>
          <a:noFill/>
          <a:ln cap="flat" cmpd="sng" w="9525">
            <a:solidFill>
              <a:srgbClr val="BCBEC0"/>
            </a:solidFill>
            <a:prstDash val="solid"/>
            <a:round/>
            <a:headEnd len="sm" w="sm" type="none"/>
            <a:tailEnd len="sm" w="sm" type="none"/>
          </a:ln>
        </p:spPr>
      </p:cxnSp>
      <p:sp>
        <p:nvSpPr>
          <p:cNvPr id="1181" name="Google Shape;1181;gf31fb77f8f_0_1549"/>
          <p:cNvSpPr txBox="1"/>
          <p:nvPr>
            <p:ph idx="1" type="body"/>
          </p:nvPr>
        </p:nvSpPr>
        <p:spPr>
          <a:xfrm>
            <a:off x="8867360" y="5432155"/>
            <a:ext cx="2435700" cy="495900"/>
          </a:xfrm>
          <a:prstGeom prst="rect">
            <a:avLst/>
          </a:prstGeom>
          <a:noFill/>
          <a:ln>
            <a:noFill/>
          </a:ln>
        </p:spPr>
        <p:txBody>
          <a:bodyPr anchorCtr="0" anchor="b" bIns="0" lIns="0" spcFirstLastPara="1" rIns="0" wrap="square" tIns="0">
            <a:noAutofit/>
          </a:bodyPr>
          <a:lstStyle>
            <a:lvl1pPr indent="-228600" lvl="0" marL="457200" algn="r">
              <a:lnSpc>
                <a:spcPct val="110000"/>
              </a:lnSpc>
              <a:spcBef>
                <a:spcPts val="500"/>
              </a:spcBef>
              <a:spcAft>
                <a:spcPts val="0"/>
              </a:spcAft>
              <a:buClr>
                <a:srgbClr val="BCBEC0"/>
              </a:buClr>
              <a:buSzPts val="1000"/>
              <a:buNone/>
              <a:defRPr b="0" i="0" sz="1000">
                <a:solidFill>
                  <a:srgbClr val="BCBEC0"/>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82" name="Google Shape;1182;gf31fb77f8f_0_1549"/>
          <p:cNvCxnSpPr/>
          <p:nvPr/>
        </p:nvCxnSpPr>
        <p:spPr>
          <a:xfrm>
            <a:off x="445975" y="1733043"/>
            <a:ext cx="11231700" cy="0"/>
          </a:xfrm>
          <a:prstGeom prst="straightConnector1">
            <a:avLst/>
          </a:prstGeom>
          <a:noFill/>
          <a:ln cap="flat" cmpd="sng" w="9525">
            <a:solidFill>
              <a:srgbClr val="BCBEC0"/>
            </a:solidFill>
            <a:prstDash val="solid"/>
            <a:round/>
            <a:headEnd len="sm" w="sm" type="none"/>
            <a:tailEnd len="sm" w="sm" type="none"/>
          </a:ln>
        </p:spPr>
      </p:cxnSp>
      <p:sp>
        <p:nvSpPr>
          <p:cNvPr id="1183" name="Google Shape;1183;gf31fb77f8f_0_1549"/>
          <p:cNvSpPr txBox="1"/>
          <p:nvPr>
            <p:ph idx="2" type="subTitle"/>
          </p:nvPr>
        </p:nvSpPr>
        <p:spPr>
          <a:xfrm>
            <a:off x="596485" y="1012986"/>
            <a:ext cx="10439100" cy="593700"/>
          </a:xfrm>
          <a:prstGeom prst="rect">
            <a:avLst/>
          </a:prstGeom>
          <a:noFill/>
          <a:ln>
            <a:noFill/>
          </a:ln>
        </p:spPr>
        <p:txBody>
          <a:bodyPr anchorCtr="0" anchor="t" bIns="45700" lIns="0" spcFirstLastPara="1" rIns="0" wrap="square" tIns="45700">
            <a:noAutofit/>
          </a:bodyPr>
          <a:lstStyle>
            <a:lvl1pPr lvl="0" algn="l">
              <a:lnSpc>
                <a:spcPct val="110000"/>
              </a:lnSpc>
              <a:spcBef>
                <a:spcPts val="500"/>
              </a:spcBef>
              <a:spcAft>
                <a:spcPts val="0"/>
              </a:spcAft>
              <a:buClr>
                <a:schemeClr val="dk1"/>
              </a:buClr>
              <a:buSzPts val="1167"/>
              <a:buNone/>
              <a:defRPr sz="1167"/>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chart page - Dual title | 1">
  <p:cSld name="Bar chart page - Dual title | 1">
    <p:spTree>
      <p:nvGrpSpPr>
        <p:cNvPr id="1184" name="Shape 1184"/>
        <p:cNvGrpSpPr/>
        <p:nvPr/>
      </p:nvGrpSpPr>
      <p:grpSpPr>
        <a:xfrm>
          <a:off x="0" y="0"/>
          <a:ext cx="0" cy="0"/>
          <a:chOff x="0" y="0"/>
          <a:chExt cx="0" cy="0"/>
        </a:xfrm>
      </p:grpSpPr>
      <p:sp>
        <p:nvSpPr>
          <p:cNvPr id="1185" name="Google Shape;1185;gf31fb77f8f_0_1556"/>
          <p:cNvSpPr txBox="1"/>
          <p:nvPr>
            <p:ph idx="12" type="sldNum"/>
          </p:nvPr>
        </p:nvSpPr>
        <p:spPr>
          <a:xfrm>
            <a:off x="9526815" y="6355292"/>
            <a:ext cx="241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186" name="Google Shape;1186;gf31fb77f8f_0_1556"/>
          <p:cNvSpPr txBox="1"/>
          <p:nvPr>
            <p:ph type="title"/>
          </p:nvPr>
        </p:nvSpPr>
        <p:spPr>
          <a:xfrm>
            <a:off x="444500" y="95783"/>
            <a:ext cx="5049000" cy="7614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rgbClr val="5C5F61"/>
              </a:buClr>
              <a:buSzPts val="2500"/>
              <a:buFont typeface="DM Sans"/>
              <a:buNone/>
              <a:defRPr b="1" i="0" sz="250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87" name="Google Shape;1187;gf31fb77f8f_0_1556"/>
          <p:cNvCxnSpPr/>
          <p:nvPr/>
        </p:nvCxnSpPr>
        <p:spPr>
          <a:xfrm>
            <a:off x="445975" y="849128"/>
            <a:ext cx="11231700" cy="0"/>
          </a:xfrm>
          <a:prstGeom prst="straightConnector1">
            <a:avLst/>
          </a:prstGeom>
          <a:noFill/>
          <a:ln cap="flat" cmpd="sng" w="9525">
            <a:solidFill>
              <a:srgbClr val="BCBEC0"/>
            </a:solidFill>
            <a:prstDash val="solid"/>
            <a:round/>
            <a:headEnd len="sm" w="sm" type="none"/>
            <a:tailEnd len="sm" w="sm" type="none"/>
          </a:ln>
        </p:spPr>
      </p:cxnSp>
      <p:sp>
        <p:nvSpPr>
          <p:cNvPr id="1188" name="Google Shape;1188;gf31fb77f8f_0_1556"/>
          <p:cNvSpPr txBox="1"/>
          <p:nvPr>
            <p:ph idx="1" type="body"/>
          </p:nvPr>
        </p:nvSpPr>
        <p:spPr>
          <a:xfrm>
            <a:off x="1357973" y="6076415"/>
            <a:ext cx="2435700" cy="495900"/>
          </a:xfrm>
          <a:prstGeom prst="rect">
            <a:avLst/>
          </a:prstGeom>
          <a:noFill/>
          <a:ln>
            <a:noFill/>
          </a:ln>
        </p:spPr>
        <p:txBody>
          <a:bodyPr anchorCtr="0" anchor="b" bIns="0" lIns="0" spcFirstLastPara="1" rIns="0" wrap="square" tIns="0">
            <a:noAutofit/>
          </a:bodyPr>
          <a:lstStyle>
            <a:lvl1pPr indent="-228600" lvl="0" marL="457200" algn="l">
              <a:lnSpc>
                <a:spcPct val="110000"/>
              </a:lnSpc>
              <a:spcBef>
                <a:spcPts val="500"/>
              </a:spcBef>
              <a:spcAft>
                <a:spcPts val="0"/>
              </a:spcAft>
              <a:buClr>
                <a:srgbClr val="5C5F61"/>
              </a:buClr>
              <a:buSzPts val="1000"/>
              <a:buNone/>
              <a:defRPr b="0" i="0" sz="1000">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89" name="Google Shape;1189;gf31fb77f8f_0_1556"/>
          <p:cNvCxnSpPr/>
          <p:nvPr/>
        </p:nvCxnSpPr>
        <p:spPr>
          <a:xfrm>
            <a:off x="445975" y="1724920"/>
            <a:ext cx="11231700" cy="0"/>
          </a:xfrm>
          <a:prstGeom prst="straightConnector1">
            <a:avLst/>
          </a:prstGeom>
          <a:noFill/>
          <a:ln cap="flat" cmpd="sng" w="9525">
            <a:solidFill>
              <a:srgbClr val="BCBEC0"/>
            </a:solidFill>
            <a:prstDash val="solid"/>
            <a:round/>
            <a:headEnd len="sm" w="sm" type="none"/>
            <a:tailEnd len="sm" w="sm" type="none"/>
          </a:ln>
        </p:spPr>
      </p:cxnSp>
      <p:sp>
        <p:nvSpPr>
          <p:cNvPr id="1190" name="Google Shape;1190;gf31fb77f8f_0_1556"/>
          <p:cNvSpPr txBox="1"/>
          <p:nvPr>
            <p:ph idx="2" type="subTitle"/>
          </p:nvPr>
        </p:nvSpPr>
        <p:spPr>
          <a:xfrm>
            <a:off x="444500" y="918894"/>
            <a:ext cx="5049000" cy="593700"/>
          </a:xfrm>
          <a:prstGeom prst="rect">
            <a:avLst/>
          </a:prstGeom>
          <a:noFill/>
          <a:ln>
            <a:noFill/>
          </a:ln>
        </p:spPr>
        <p:txBody>
          <a:bodyPr anchorCtr="0" anchor="t" bIns="45700" lIns="0" spcFirstLastPara="1" rIns="0" wrap="square" tIns="45700">
            <a:noAutofit/>
          </a:bodyPr>
          <a:lstStyle>
            <a:lvl1pPr lvl="0" algn="l">
              <a:lnSpc>
                <a:spcPct val="110000"/>
              </a:lnSpc>
              <a:spcBef>
                <a:spcPts val="500"/>
              </a:spcBef>
              <a:spcAft>
                <a:spcPts val="0"/>
              </a:spcAft>
              <a:buClr>
                <a:schemeClr val="dk1"/>
              </a:buClr>
              <a:buSzPts val="1800"/>
              <a:buNone/>
              <a:defRPr sz="18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91" name="Google Shape;1191;gf31fb77f8f_0_1556"/>
          <p:cNvSpPr txBox="1"/>
          <p:nvPr>
            <p:ph idx="3" type="body"/>
          </p:nvPr>
        </p:nvSpPr>
        <p:spPr>
          <a:xfrm>
            <a:off x="6200662" y="94950"/>
            <a:ext cx="5102400" cy="762300"/>
          </a:xfrm>
          <a:prstGeom prst="rect">
            <a:avLst/>
          </a:prstGeom>
          <a:noFill/>
          <a:ln>
            <a:noFill/>
          </a:ln>
        </p:spPr>
        <p:txBody>
          <a:bodyPr anchorCtr="0" anchor="ctr" bIns="45700" lIns="0" spcFirstLastPara="1" rIns="0" wrap="square" tIns="45700">
            <a:noAutofit/>
          </a:bodyPr>
          <a:lstStyle>
            <a:lvl1pPr indent="-228600" lvl="0" marL="457200" algn="l">
              <a:lnSpc>
                <a:spcPct val="110000"/>
              </a:lnSpc>
              <a:spcBef>
                <a:spcPts val="500"/>
              </a:spcBef>
              <a:spcAft>
                <a:spcPts val="0"/>
              </a:spcAft>
              <a:buClr>
                <a:srgbClr val="5C5F61"/>
              </a:buClr>
              <a:buSzPts val="2500"/>
              <a:buFont typeface="DM Sans"/>
              <a:buNone/>
              <a:defRPr b="1" i="0" sz="2500">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342900" lvl="2" marL="1371600" algn="l">
              <a:lnSpc>
                <a:spcPct val="110000"/>
              </a:lnSpc>
              <a:spcBef>
                <a:spcPts val="333"/>
              </a:spcBef>
              <a:spcAft>
                <a:spcPts val="0"/>
              </a:spcAft>
              <a:buClr>
                <a:schemeClr val="dk1"/>
              </a:buClr>
              <a:buSzPts val="1800"/>
              <a:buChar char="•"/>
              <a:defRPr/>
            </a:lvl3pPr>
            <a:lvl4pPr indent="-342900" lvl="3" marL="1828800" algn="l">
              <a:lnSpc>
                <a:spcPct val="110000"/>
              </a:lnSpc>
              <a:spcBef>
                <a:spcPts val="250"/>
              </a:spcBef>
              <a:spcAft>
                <a:spcPts val="0"/>
              </a:spcAft>
              <a:buClr>
                <a:schemeClr val="dk1"/>
              </a:buClr>
              <a:buSzPts val="1800"/>
              <a:buChar char="-"/>
              <a:defRPr/>
            </a:lvl4pPr>
            <a:lvl5pPr indent="-342900" lvl="4" marL="2286000" algn="l">
              <a:lnSpc>
                <a:spcPct val="110000"/>
              </a:lnSpc>
              <a:spcBef>
                <a:spcPts val="25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2" name="Google Shape;1192;gf31fb77f8f_0_1556"/>
          <p:cNvSpPr txBox="1"/>
          <p:nvPr>
            <p:ph idx="4" type="body"/>
          </p:nvPr>
        </p:nvSpPr>
        <p:spPr>
          <a:xfrm>
            <a:off x="6149258" y="6076415"/>
            <a:ext cx="2435700" cy="495900"/>
          </a:xfrm>
          <a:prstGeom prst="rect">
            <a:avLst/>
          </a:prstGeom>
          <a:noFill/>
          <a:ln>
            <a:noFill/>
          </a:ln>
        </p:spPr>
        <p:txBody>
          <a:bodyPr anchorCtr="0" anchor="b" bIns="0" lIns="0" spcFirstLastPara="1" rIns="0" wrap="square" tIns="0">
            <a:noAutofit/>
          </a:bodyPr>
          <a:lstStyle>
            <a:lvl1pPr indent="-228600" lvl="0" marL="457200" algn="l">
              <a:lnSpc>
                <a:spcPct val="110000"/>
              </a:lnSpc>
              <a:spcBef>
                <a:spcPts val="500"/>
              </a:spcBef>
              <a:spcAft>
                <a:spcPts val="0"/>
              </a:spcAft>
              <a:buClr>
                <a:srgbClr val="5C5F61"/>
              </a:buClr>
              <a:buSzPts val="1000"/>
              <a:buNone/>
              <a:defRPr b="0" i="0" sz="1000">
                <a:solidFill>
                  <a:srgbClr val="5C5F61"/>
                </a:solidFill>
                <a:latin typeface="DM Sans"/>
                <a:ea typeface="DM Sans"/>
                <a:cs typeface="DM Sans"/>
                <a:sym typeface="DM Sans"/>
              </a:defRPr>
            </a:lvl1pPr>
            <a:lvl2pPr indent="-228600" lvl="1" marL="914400" algn="l">
              <a:lnSpc>
                <a:spcPct val="110000"/>
              </a:lnSpc>
              <a:spcBef>
                <a:spcPts val="333"/>
              </a:spcBef>
              <a:spcAft>
                <a:spcPts val="0"/>
              </a:spcAft>
              <a:buClr>
                <a:schemeClr val="dk1"/>
              </a:buClr>
              <a:buSzPts val="2000"/>
              <a:buNone/>
              <a:defRPr/>
            </a:lvl2pPr>
            <a:lvl3pPr indent="-228600" lvl="2" marL="1371600" algn="l">
              <a:lnSpc>
                <a:spcPct val="110000"/>
              </a:lnSpc>
              <a:spcBef>
                <a:spcPts val="333"/>
              </a:spcBef>
              <a:spcAft>
                <a:spcPts val="0"/>
              </a:spcAft>
              <a:buClr>
                <a:schemeClr val="dk1"/>
              </a:buClr>
              <a:buSzPts val="1800"/>
              <a:buNone/>
              <a:defRPr/>
            </a:lvl3pPr>
            <a:lvl4pPr indent="-228600" lvl="3" marL="1828800" algn="l">
              <a:lnSpc>
                <a:spcPct val="110000"/>
              </a:lnSpc>
              <a:spcBef>
                <a:spcPts val="250"/>
              </a:spcBef>
              <a:spcAft>
                <a:spcPts val="0"/>
              </a:spcAft>
              <a:buClr>
                <a:schemeClr val="dk1"/>
              </a:buClr>
              <a:buSzPts val="1600"/>
              <a:buNone/>
              <a:defRPr/>
            </a:lvl4pPr>
            <a:lvl5pPr indent="-228600" lvl="4" marL="2286000" algn="l">
              <a:lnSpc>
                <a:spcPct val="110000"/>
              </a:lnSpc>
              <a:spcBef>
                <a:spcPts val="25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3" name="Google Shape;1193;gf31fb77f8f_0_1556"/>
          <p:cNvSpPr txBox="1"/>
          <p:nvPr/>
        </p:nvSpPr>
        <p:spPr>
          <a:xfrm>
            <a:off x="6200662" y="917428"/>
            <a:ext cx="5049000" cy="593700"/>
          </a:xfrm>
          <a:prstGeom prst="rect">
            <a:avLst/>
          </a:prstGeom>
          <a:noFill/>
          <a:ln>
            <a:noFill/>
          </a:ln>
        </p:spPr>
        <p:txBody>
          <a:bodyPr anchorCtr="0" anchor="t" bIns="45700" lIns="0" spcFirstLastPara="1" rIns="0" wrap="square" tIns="45700">
            <a:noAutofit/>
          </a:bodyPr>
          <a:lstStyle/>
          <a:p>
            <a:pPr indent="0" lvl="0" marL="0" marR="0" rtl="0" algn="l">
              <a:lnSpc>
                <a:spcPct val="11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Chart explainer text here. </a:t>
            </a:r>
            <a:r>
              <a:rPr b="0" i="0" lang="en-US" sz="1167" u="none" cap="none" strike="noStrike">
                <a:solidFill>
                  <a:schemeClr val="dk1"/>
                </a:solidFill>
                <a:latin typeface="DM Sans Medium"/>
                <a:ea typeface="DM Sans Medium"/>
                <a:cs typeface="DM Sans Medium"/>
                <a:sym typeface="DM Sans Medium"/>
              </a:rPr>
              <a:t>Lorem ipsum dolor sit amet, consectetur adipiscing elit, sed do eiusmod tempor incididunt ut labore et dolore magna aliqua. Ut enim ad minim veniam, quis nostrud. </a:t>
            </a:r>
            <a:endParaRPr b="0" i="0" sz="18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44" Type="http://schemas.openxmlformats.org/officeDocument/2006/relationships/slideLayout" Target="../slideLayouts/slideLayout43.xml"/><Relationship Id="rId43" Type="http://schemas.openxmlformats.org/officeDocument/2006/relationships/slideLayout" Target="../slideLayouts/slideLayout42.xml"/><Relationship Id="rId46" Type="http://schemas.openxmlformats.org/officeDocument/2006/relationships/slideLayout" Target="../slideLayouts/slideLayout45.xml"/><Relationship Id="rId45" Type="http://schemas.openxmlformats.org/officeDocument/2006/relationships/slideLayout" Target="../slideLayouts/slideLayout44.xml"/><Relationship Id="rId1" Type="http://schemas.openxmlformats.org/officeDocument/2006/relationships/image" Target="../media/image8.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48" Type="http://schemas.openxmlformats.org/officeDocument/2006/relationships/slideLayout" Target="../slideLayouts/slideLayout47.xml"/><Relationship Id="rId47" Type="http://schemas.openxmlformats.org/officeDocument/2006/relationships/slideLayout" Target="../slideLayouts/slideLayout46.xml"/><Relationship Id="rId49" Type="http://schemas.openxmlformats.org/officeDocument/2006/relationships/slideLayout" Target="../slideLayouts/slideLayout4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33" Type="http://schemas.openxmlformats.org/officeDocument/2006/relationships/slideLayout" Target="../slideLayouts/slideLayout32.xml"/><Relationship Id="rId32" Type="http://schemas.openxmlformats.org/officeDocument/2006/relationships/slideLayout" Target="../slideLayouts/slideLayout31.xml"/><Relationship Id="rId35" Type="http://schemas.openxmlformats.org/officeDocument/2006/relationships/slideLayout" Target="../slideLayouts/slideLayout34.xml"/><Relationship Id="rId34" Type="http://schemas.openxmlformats.org/officeDocument/2006/relationships/slideLayout" Target="../slideLayouts/slideLayout33.xml"/><Relationship Id="rId71" Type="http://schemas.openxmlformats.org/officeDocument/2006/relationships/theme" Target="../theme/theme3.xml"/><Relationship Id="rId70" Type="http://schemas.openxmlformats.org/officeDocument/2006/relationships/slideLayout" Target="../slideLayouts/slideLayout69.xml"/><Relationship Id="rId37" Type="http://schemas.openxmlformats.org/officeDocument/2006/relationships/slideLayout" Target="../slideLayouts/slideLayout36.xml"/><Relationship Id="rId36" Type="http://schemas.openxmlformats.org/officeDocument/2006/relationships/slideLayout" Target="../slideLayouts/slideLayout35.xml"/><Relationship Id="rId39" Type="http://schemas.openxmlformats.org/officeDocument/2006/relationships/slideLayout" Target="../slideLayouts/slideLayout38.xml"/><Relationship Id="rId38" Type="http://schemas.openxmlformats.org/officeDocument/2006/relationships/slideLayout" Target="../slideLayouts/slideLayout37.xml"/><Relationship Id="rId62" Type="http://schemas.openxmlformats.org/officeDocument/2006/relationships/slideLayout" Target="../slideLayouts/slideLayout61.xml"/><Relationship Id="rId61" Type="http://schemas.openxmlformats.org/officeDocument/2006/relationships/slideLayout" Target="../slideLayouts/slideLayout60.xml"/><Relationship Id="rId20" Type="http://schemas.openxmlformats.org/officeDocument/2006/relationships/slideLayout" Target="../slideLayouts/slideLayout19.xml"/><Relationship Id="rId64" Type="http://schemas.openxmlformats.org/officeDocument/2006/relationships/slideLayout" Target="../slideLayouts/slideLayout63.xml"/><Relationship Id="rId63" Type="http://schemas.openxmlformats.org/officeDocument/2006/relationships/slideLayout" Target="../slideLayouts/slideLayout62.xml"/><Relationship Id="rId22" Type="http://schemas.openxmlformats.org/officeDocument/2006/relationships/slideLayout" Target="../slideLayouts/slideLayout21.xml"/><Relationship Id="rId66" Type="http://schemas.openxmlformats.org/officeDocument/2006/relationships/slideLayout" Target="../slideLayouts/slideLayout65.xml"/><Relationship Id="rId21" Type="http://schemas.openxmlformats.org/officeDocument/2006/relationships/slideLayout" Target="../slideLayouts/slideLayout20.xml"/><Relationship Id="rId65" Type="http://schemas.openxmlformats.org/officeDocument/2006/relationships/slideLayout" Target="../slideLayouts/slideLayout64.xml"/><Relationship Id="rId24" Type="http://schemas.openxmlformats.org/officeDocument/2006/relationships/slideLayout" Target="../slideLayouts/slideLayout23.xml"/><Relationship Id="rId68" Type="http://schemas.openxmlformats.org/officeDocument/2006/relationships/slideLayout" Target="../slideLayouts/slideLayout67.xml"/><Relationship Id="rId23" Type="http://schemas.openxmlformats.org/officeDocument/2006/relationships/slideLayout" Target="../slideLayouts/slideLayout22.xml"/><Relationship Id="rId67" Type="http://schemas.openxmlformats.org/officeDocument/2006/relationships/slideLayout" Target="../slideLayouts/slideLayout66.xml"/><Relationship Id="rId60" Type="http://schemas.openxmlformats.org/officeDocument/2006/relationships/slideLayout" Target="../slideLayouts/slideLayout59.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69" Type="http://schemas.openxmlformats.org/officeDocument/2006/relationships/slideLayout" Target="../slideLayouts/slideLayout68.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29" Type="http://schemas.openxmlformats.org/officeDocument/2006/relationships/slideLayout" Target="../slideLayouts/slideLayout28.xml"/><Relationship Id="rId51" Type="http://schemas.openxmlformats.org/officeDocument/2006/relationships/slideLayout" Target="../slideLayouts/slideLayout50.xml"/><Relationship Id="rId50" Type="http://schemas.openxmlformats.org/officeDocument/2006/relationships/slideLayout" Target="../slideLayouts/slideLayout49.xml"/><Relationship Id="rId53" Type="http://schemas.openxmlformats.org/officeDocument/2006/relationships/slideLayout" Target="../slideLayouts/slideLayout52.xml"/><Relationship Id="rId52" Type="http://schemas.openxmlformats.org/officeDocument/2006/relationships/slideLayout" Target="../slideLayouts/slideLayout51.xml"/><Relationship Id="rId11" Type="http://schemas.openxmlformats.org/officeDocument/2006/relationships/slideLayout" Target="../slideLayouts/slideLayout10.xml"/><Relationship Id="rId55" Type="http://schemas.openxmlformats.org/officeDocument/2006/relationships/slideLayout" Target="../slideLayouts/slideLayout54.xml"/><Relationship Id="rId10" Type="http://schemas.openxmlformats.org/officeDocument/2006/relationships/slideLayout" Target="../slideLayouts/slideLayout9.xml"/><Relationship Id="rId54" Type="http://schemas.openxmlformats.org/officeDocument/2006/relationships/slideLayout" Target="../slideLayouts/slideLayout53.xml"/><Relationship Id="rId13" Type="http://schemas.openxmlformats.org/officeDocument/2006/relationships/slideLayout" Target="../slideLayouts/slideLayout12.xml"/><Relationship Id="rId57" Type="http://schemas.openxmlformats.org/officeDocument/2006/relationships/slideLayout" Target="../slideLayouts/slideLayout56.xml"/><Relationship Id="rId12" Type="http://schemas.openxmlformats.org/officeDocument/2006/relationships/slideLayout" Target="../slideLayouts/slideLayout11.xml"/><Relationship Id="rId56" Type="http://schemas.openxmlformats.org/officeDocument/2006/relationships/slideLayout" Target="../slideLayouts/slideLayout55.xml"/><Relationship Id="rId15" Type="http://schemas.openxmlformats.org/officeDocument/2006/relationships/slideLayout" Target="../slideLayouts/slideLayout14.xml"/><Relationship Id="rId59" Type="http://schemas.openxmlformats.org/officeDocument/2006/relationships/slideLayout" Target="../slideLayouts/slideLayout58.xml"/><Relationship Id="rId14" Type="http://schemas.openxmlformats.org/officeDocument/2006/relationships/slideLayout" Target="../slideLayouts/slideLayout13.xml"/><Relationship Id="rId58" Type="http://schemas.openxmlformats.org/officeDocument/2006/relationships/slideLayout" Target="../slideLayouts/slideLayout57.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07.xml"/><Relationship Id="rId42" Type="http://schemas.openxmlformats.org/officeDocument/2006/relationships/slideLayout" Target="../slideLayouts/slideLayout109.xml"/><Relationship Id="rId41" Type="http://schemas.openxmlformats.org/officeDocument/2006/relationships/slideLayout" Target="../slideLayouts/slideLayout108.xml"/><Relationship Id="rId44" Type="http://schemas.openxmlformats.org/officeDocument/2006/relationships/slideLayout" Target="../slideLayouts/slideLayout111.xml"/><Relationship Id="rId43" Type="http://schemas.openxmlformats.org/officeDocument/2006/relationships/slideLayout" Target="../slideLayouts/slideLayout110.xml"/><Relationship Id="rId46" Type="http://schemas.openxmlformats.org/officeDocument/2006/relationships/slideLayout" Target="../slideLayouts/slideLayout113.xml"/><Relationship Id="rId45" Type="http://schemas.openxmlformats.org/officeDocument/2006/relationships/slideLayout" Target="../slideLayouts/slideLayout112.xml"/><Relationship Id="rId1" Type="http://schemas.openxmlformats.org/officeDocument/2006/relationships/image" Target="../media/image10.png"/><Relationship Id="rId2" Type="http://schemas.openxmlformats.org/officeDocument/2006/relationships/image" Target="../media/image8.png"/><Relationship Id="rId3" Type="http://schemas.openxmlformats.org/officeDocument/2006/relationships/slideLayout" Target="../slideLayouts/slideLayout70.xml"/><Relationship Id="rId4" Type="http://schemas.openxmlformats.org/officeDocument/2006/relationships/slideLayout" Target="../slideLayouts/slideLayout71.xml"/><Relationship Id="rId9" Type="http://schemas.openxmlformats.org/officeDocument/2006/relationships/slideLayout" Target="../slideLayouts/slideLayout76.xml"/><Relationship Id="rId48" Type="http://schemas.openxmlformats.org/officeDocument/2006/relationships/slideLayout" Target="../slideLayouts/slideLayout115.xml"/><Relationship Id="rId47" Type="http://schemas.openxmlformats.org/officeDocument/2006/relationships/slideLayout" Target="../slideLayouts/slideLayout114.xml"/><Relationship Id="rId49" Type="http://schemas.openxmlformats.org/officeDocument/2006/relationships/slideLayout" Target="../slideLayouts/slideLayout116.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73" Type="http://schemas.openxmlformats.org/officeDocument/2006/relationships/slideLayout" Target="../slideLayouts/slideLayout140.xml"/><Relationship Id="rId72" Type="http://schemas.openxmlformats.org/officeDocument/2006/relationships/slideLayout" Target="../slideLayouts/slideLayout139.xml"/><Relationship Id="rId31" Type="http://schemas.openxmlformats.org/officeDocument/2006/relationships/slideLayout" Target="../slideLayouts/slideLayout98.xml"/><Relationship Id="rId75" Type="http://schemas.openxmlformats.org/officeDocument/2006/relationships/slideLayout" Target="../slideLayouts/slideLayout142.xml"/><Relationship Id="rId30" Type="http://schemas.openxmlformats.org/officeDocument/2006/relationships/slideLayout" Target="../slideLayouts/slideLayout97.xml"/><Relationship Id="rId74" Type="http://schemas.openxmlformats.org/officeDocument/2006/relationships/slideLayout" Target="../slideLayouts/slideLayout141.xml"/><Relationship Id="rId33" Type="http://schemas.openxmlformats.org/officeDocument/2006/relationships/slideLayout" Target="../slideLayouts/slideLayout100.xml"/><Relationship Id="rId77" Type="http://schemas.openxmlformats.org/officeDocument/2006/relationships/slideLayout" Target="../slideLayouts/slideLayout144.xml"/><Relationship Id="rId32" Type="http://schemas.openxmlformats.org/officeDocument/2006/relationships/slideLayout" Target="../slideLayouts/slideLayout99.xml"/><Relationship Id="rId76" Type="http://schemas.openxmlformats.org/officeDocument/2006/relationships/slideLayout" Target="../slideLayouts/slideLayout143.xml"/><Relationship Id="rId35" Type="http://schemas.openxmlformats.org/officeDocument/2006/relationships/slideLayout" Target="../slideLayouts/slideLayout102.xml"/><Relationship Id="rId34" Type="http://schemas.openxmlformats.org/officeDocument/2006/relationships/slideLayout" Target="../slideLayouts/slideLayout101.xml"/><Relationship Id="rId78" Type="http://schemas.openxmlformats.org/officeDocument/2006/relationships/theme" Target="../theme/theme2.xml"/><Relationship Id="rId71" Type="http://schemas.openxmlformats.org/officeDocument/2006/relationships/slideLayout" Target="../slideLayouts/slideLayout138.xml"/><Relationship Id="rId70" Type="http://schemas.openxmlformats.org/officeDocument/2006/relationships/slideLayout" Target="../slideLayouts/slideLayout137.xml"/><Relationship Id="rId37" Type="http://schemas.openxmlformats.org/officeDocument/2006/relationships/slideLayout" Target="../slideLayouts/slideLayout104.xml"/><Relationship Id="rId36" Type="http://schemas.openxmlformats.org/officeDocument/2006/relationships/slideLayout" Target="../slideLayouts/slideLayout103.xml"/><Relationship Id="rId39" Type="http://schemas.openxmlformats.org/officeDocument/2006/relationships/slideLayout" Target="../slideLayouts/slideLayout106.xml"/><Relationship Id="rId38" Type="http://schemas.openxmlformats.org/officeDocument/2006/relationships/slideLayout" Target="../slideLayouts/slideLayout105.xml"/><Relationship Id="rId62" Type="http://schemas.openxmlformats.org/officeDocument/2006/relationships/slideLayout" Target="../slideLayouts/slideLayout129.xml"/><Relationship Id="rId61" Type="http://schemas.openxmlformats.org/officeDocument/2006/relationships/slideLayout" Target="../slideLayouts/slideLayout128.xml"/><Relationship Id="rId20" Type="http://schemas.openxmlformats.org/officeDocument/2006/relationships/slideLayout" Target="../slideLayouts/slideLayout87.xml"/><Relationship Id="rId64" Type="http://schemas.openxmlformats.org/officeDocument/2006/relationships/slideLayout" Target="../slideLayouts/slideLayout131.xml"/><Relationship Id="rId63" Type="http://schemas.openxmlformats.org/officeDocument/2006/relationships/slideLayout" Target="../slideLayouts/slideLayout130.xml"/><Relationship Id="rId22" Type="http://schemas.openxmlformats.org/officeDocument/2006/relationships/slideLayout" Target="../slideLayouts/slideLayout89.xml"/><Relationship Id="rId66" Type="http://schemas.openxmlformats.org/officeDocument/2006/relationships/slideLayout" Target="../slideLayouts/slideLayout133.xml"/><Relationship Id="rId21" Type="http://schemas.openxmlformats.org/officeDocument/2006/relationships/slideLayout" Target="../slideLayouts/slideLayout88.xml"/><Relationship Id="rId65" Type="http://schemas.openxmlformats.org/officeDocument/2006/relationships/slideLayout" Target="../slideLayouts/slideLayout132.xml"/><Relationship Id="rId24" Type="http://schemas.openxmlformats.org/officeDocument/2006/relationships/slideLayout" Target="../slideLayouts/slideLayout91.xml"/><Relationship Id="rId68" Type="http://schemas.openxmlformats.org/officeDocument/2006/relationships/slideLayout" Target="../slideLayouts/slideLayout135.xml"/><Relationship Id="rId23" Type="http://schemas.openxmlformats.org/officeDocument/2006/relationships/slideLayout" Target="../slideLayouts/slideLayout90.xml"/><Relationship Id="rId67" Type="http://schemas.openxmlformats.org/officeDocument/2006/relationships/slideLayout" Target="../slideLayouts/slideLayout134.xml"/><Relationship Id="rId60" Type="http://schemas.openxmlformats.org/officeDocument/2006/relationships/slideLayout" Target="../slideLayouts/slideLayout127.xml"/><Relationship Id="rId26" Type="http://schemas.openxmlformats.org/officeDocument/2006/relationships/slideLayout" Target="../slideLayouts/slideLayout93.xml"/><Relationship Id="rId25" Type="http://schemas.openxmlformats.org/officeDocument/2006/relationships/slideLayout" Target="../slideLayouts/slideLayout92.xml"/><Relationship Id="rId69" Type="http://schemas.openxmlformats.org/officeDocument/2006/relationships/slideLayout" Target="../slideLayouts/slideLayout136.xml"/><Relationship Id="rId28" Type="http://schemas.openxmlformats.org/officeDocument/2006/relationships/slideLayout" Target="../slideLayouts/slideLayout95.xml"/><Relationship Id="rId27" Type="http://schemas.openxmlformats.org/officeDocument/2006/relationships/slideLayout" Target="../slideLayouts/slideLayout94.xml"/><Relationship Id="rId29" Type="http://schemas.openxmlformats.org/officeDocument/2006/relationships/slideLayout" Target="../slideLayouts/slideLayout96.xml"/><Relationship Id="rId51" Type="http://schemas.openxmlformats.org/officeDocument/2006/relationships/slideLayout" Target="../slideLayouts/slideLayout118.xml"/><Relationship Id="rId50" Type="http://schemas.openxmlformats.org/officeDocument/2006/relationships/slideLayout" Target="../slideLayouts/slideLayout117.xml"/><Relationship Id="rId53" Type="http://schemas.openxmlformats.org/officeDocument/2006/relationships/slideLayout" Target="../slideLayouts/slideLayout120.xml"/><Relationship Id="rId52" Type="http://schemas.openxmlformats.org/officeDocument/2006/relationships/slideLayout" Target="../slideLayouts/slideLayout119.xml"/><Relationship Id="rId11" Type="http://schemas.openxmlformats.org/officeDocument/2006/relationships/slideLayout" Target="../slideLayouts/slideLayout78.xml"/><Relationship Id="rId55" Type="http://schemas.openxmlformats.org/officeDocument/2006/relationships/slideLayout" Target="../slideLayouts/slideLayout122.xml"/><Relationship Id="rId10" Type="http://schemas.openxmlformats.org/officeDocument/2006/relationships/slideLayout" Target="../slideLayouts/slideLayout77.xml"/><Relationship Id="rId54" Type="http://schemas.openxmlformats.org/officeDocument/2006/relationships/slideLayout" Target="../slideLayouts/slideLayout121.xml"/><Relationship Id="rId13" Type="http://schemas.openxmlformats.org/officeDocument/2006/relationships/slideLayout" Target="../slideLayouts/slideLayout80.xml"/><Relationship Id="rId57" Type="http://schemas.openxmlformats.org/officeDocument/2006/relationships/slideLayout" Target="../slideLayouts/slideLayout124.xml"/><Relationship Id="rId12" Type="http://schemas.openxmlformats.org/officeDocument/2006/relationships/slideLayout" Target="../slideLayouts/slideLayout79.xml"/><Relationship Id="rId56" Type="http://schemas.openxmlformats.org/officeDocument/2006/relationships/slideLayout" Target="../slideLayouts/slideLayout123.xml"/><Relationship Id="rId15" Type="http://schemas.openxmlformats.org/officeDocument/2006/relationships/slideLayout" Target="../slideLayouts/slideLayout82.xml"/><Relationship Id="rId59" Type="http://schemas.openxmlformats.org/officeDocument/2006/relationships/slideLayout" Target="../slideLayouts/slideLayout126.xml"/><Relationship Id="rId14" Type="http://schemas.openxmlformats.org/officeDocument/2006/relationships/slideLayout" Target="../slideLayouts/slideLayout81.xml"/><Relationship Id="rId58" Type="http://schemas.openxmlformats.org/officeDocument/2006/relationships/slideLayout" Target="../slideLayouts/slideLayout125.xml"/><Relationship Id="rId17" Type="http://schemas.openxmlformats.org/officeDocument/2006/relationships/slideLayout" Target="../slideLayouts/slideLayout84.xml"/><Relationship Id="rId16" Type="http://schemas.openxmlformats.org/officeDocument/2006/relationships/slideLayout" Target="../slideLayouts/slideLayout83.xml"/><Relationship Id="rId19" Type="http://schemas.openxmlformats.org/officeDocument/2006/relationships/slideLayout" Target="../slideLayouts/slideLayout86.xml"/><Relationship Id="rId18"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35000">
              <a:srgbClr val="FFFFFF"/>
            </a:gs>
            <a:gs pos="100000">
              <a:schemeClr val="accent6"/>
            </a:gs>
          </a:gsLst>
          <a:path path="circle">
            <a:fillToRect b="50%" l="50%" r="50%" t="50%"/>
          </a:path>
          <a:tileRect/>
        </a:gradFill>
      </p:bgPr>
    </p:bg>
    <p:spTree>
      <p:nvGrpSpPr>
        <p:cNvPr id="9" name="Shape 9"/>
        <p:cNvGrpSpPr/>
        <p:nvPr/>
      </p:nvGrpSpPr>
      <p:grpSpPr>
        <a:xfrm>
          <a:off x="0" y="0"/>
          <a:ext cx="0" cy="0"/>
          <a:chOff x="0" y="0"/>
          <a:chExt cx="0" cy="0"/>
        </a:xfrm>
      </p:grpSpPr>
      <p:sp>
        <p:nvSpPr>
          <p:cNvPr id="10" name="Google Shape;10;p32"/>
          <p:cNvSpPr txBox="1"/>
          <p:nvPr>
            <p:ph type="title"/>
          </p:nvPr>
        </p:nvSpPr>
        <p:spPr>
          <a:xfrm>
            <a:off x="444500" y="95251"/>
            <a:ext cx="10763250" cy="804254"/>
          </a:xfrm>
          <a:prstGeom prst="rect">
            <a:avLst/>
          </a:prstGeom>
          <a:noFill/>
          <a:ln>
            <a:noFill/>
          </a:ln>
        </p:spPr>
        <p:txBody>
          <a:bodyPr anchorCtr="0" anchor="ctr" bIns="45700" lIns="0" spcFirstLastPara="1" rIns="0" wrap="square" tIns="45700">
            <a:noAutofit/>
          </a:bodyPr>
          <a:lstStyle>
            <a:lvl1pPr lvl="0" marR="0" rtl="0" algn="l">
              <a:lnSpc>
                <a:spcPct val="90000"/>
              </a:lnSpc>
              <a:spcBef>
                <a:spcPts val="0"/>
              </a:spcBef>
              <a:spcAft>
                <a:spcPts val="0"/>
              </a:spcAft>
              <a:buClr>
                <a:srgbClr val="5C5F61"/>
              </a:buClr>
              <a:buSzPts val="3200"/>
              <a:buFont typeface="DM Sans Medium"/>
              <a:buNone/>
              <a:defRPr b="1" i="0" sz="3200" u="none" cap="none" strike="noStrike">
                <a:solidFill>
                  <a:srgbClr val="5C5F61"/>
                </a:solidFill>
                <a:latin typeface="DM Sans Medium"/>
                <a:ea typeface="DM Sans Medium"/>
                <a:cs typeface="DM Sans Medium"/>
                <a:sym typeface="DM Sans Medium"/>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2"/>
          <p:cNvSpPr txBox="1"/>
          <p:nvPr>
            <p:ph idx="12" type="sldNum"/>
          </p:nvPr>
        </p:nvSpPr>
        <p:spPr>
          <a:xfrm>
            <a:off x="9526476" y="6349494"/>
            <a:ext cx="1681274"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 name="Google Shape;12;p32"/>
          <p:cNvSpPr txBox="1"/>
          <p:nvPr>
            <p:ph idx="1" type="body"/>
          </p:nvPr>
        </p:nvSpPr>
        <p:spPr>
          <a:xfrm>
            <a:off x="603250" y="1101969"/>
            <a:ext cx="10699750" cy="4826021"/>
          </a:xfrm>
          <a:prstGeom prst="rect">
            <a:avLst/>
          </a:prstGeom>
          <a:noFill/>
          <a:ln>
            <a:noFill/>
          </a:ln>
        </p:spPr>
        <p:txBody>
          <a:bodyPr anchorCtr="0" anchor="t" bIns="45700" lIns="0" spcFirstLastPara="1" rIns="0" wrap="square" tIns="45700">
            <a:noAutofit/>
          </a:bodyPr>
          <a:lstStyle>
            <a:lvl1pPr indent="-381000" lvl="0" marL="457200" marR="0" rtl="0" algn="l">
              <a:lnSpc>
                <a:spcPct val="11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10000"/>
              </a:lnSpc>
              <a:spcBef>
                <a:spcPts val="333"/>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10000"/>
              </a:lnSpc>
              <a:spcBef>
                <a:spcPts val="333"/>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10000"/>
              </a:lnSpc>
              <a:spcBef>
                <a:spcPts val="25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lnSpc>
                <a:spcPct val="110000"/>
              </a:lnSpc>
              <a:spcBef>
                <a:spcPts val="2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A picture containing application&#10;&#10;Description automatically generated" id="13" name="Google Shape;13;p32"/>
          <p:cNvPicPr preferRelativeResize="0"/>
          <p:nvPr/>
        </p:nvPicPr>
        <p:blipFill rotWithShape="1">
          <a:blip r:embed="rId1">
            <a:alphaModFix/>
          </a:blip>
          <a:srcRect b="4745" l="4896" r="4838" t="64002"/>
          <a:stretch/>
        </p:blipFill>
        <p:spPr>
          <a:xfrm>
            <a:off x="11133886" y="6578771"/>
            <a:ext cx="842095" cy="14735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056">
          <p15:clr>
            <a:srgbClr val="F26B43"/>
          </p15:clr>
        </p15:guide>
        <p15:guide id="2" pos="336">
          <p15:clr>
            <a:srgbClr val="F26B43"/>
          </p15:clr>
        </p15:guide>
        <p15:guide id="3" pos="8544">
          <p15:clr>
            <a:srgbClr val="F26B43"/>
          </p15:clr>
        </p15:guide>
        <p15:guide id="4" orient="horz" pos="72">
          <p15:clr>
            <a:srgbClr val="F26B43"/>
          </p15:clr>
        </p15:guide>
        <p15:guide id="5" orient="horz" pos="648">
          <p15:clr>
            <a:srgbClr val="F26B43"/>
          </p15:clr>
        </p15:guide>
        <p15:guide id="6" pos="456">
          <p15:clr>
            <a:srgbClr val="F26B43"/>
          </p15:clr>
        </p15:guide>
        <p15:guide id="7" orient="horz" pos="437">
          <p15:clr>
            <a:srgbClr val="F26B43"/>
          </p15:clr>
        </p15:guide>
        <p15:guide id="8" pos="9024">
          <p15:clr>
            <a:srgbClr val="F26B43"/>
          </p15:clr>
        </p15:guide>
        <p15:guide id="9" orient="horz" pos="4968">
          <p15:clr>
            <a:srgbClr val="F26B43"/>
          </p15:clr>
        </p15:guide>
        <p15:guide id="10" orient="horz" pos="44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35000">
              <a:srgbClr val="FFFFFF"/>
            </a:gs>
            <a:gs pos="100000">
              <a:schemeClr val="accent6"/>
            </a:gs>
          </a:gsLst>
          <a:path path="circle">
            <a:fillToRect b="50%" l="50%" r="50%" t="50%"/>
          </a:path>
          <a:tileRect/>
        </a:gradFill>
      </p:bgPr>
    </p:bg>
    <p:spTree>
      <p:nvGrpSpPr>
        <p:cNvPr id="826" name="Shape 826"/>
        <p:cNvGrpSpPr/>
        <p:nvPr/>
      </p:nvGrpSpPr>
      <p:grpSpPr>
        <a:xfrm>
          <a:off x="0" y="0"/>
          <a:ext cx="0" cy="0"/>
          <a:chOff x="0" y="0"/>
          <a:chExt cx="0" cy="0"/>
        </a:xfrm>
      </p:grpSpPr>
      <p:sp>
        <p:nvSpPr>
          <p:cNvPr id="827" name="Google Shape;827;gf31fb77f8f_0_1198"/>
          <p:cNvSpPr txBox="1"/>
          <p:nvPr>
            <p:ph type="title"/>
          </p:nvPr>
        </p:nvSpPr>
        <p:spPr>
          <a:xfrm>
            <a:off x="444500" y="95251"/>
            <a:ext cx="10763100" cy="804300"/>
          </a:xfrm>
          <a:prstGeom prst="rect">
            <a:avLst/>
          </a:prstGeom>
          <a:noFill/>
          <a:ln>
            <a:noFill/>
          </a:ln>
        </p:spPr>
        <p:txBody>
          <a:bodyPr anchorCtr="0" anchor="ctr" bIns="45700" lIns="0" spcFirstLastPara="1" rIns="0" wrap="square" tIns="45700">
            <a:noAutofit/>
          </a:bodyPr>
          <a:lstStyle>
            <a:lvl1pPr lvl="0" marR="0" rtl="0" algn="l">
              <a:lnSpc>
                <a:spcPct val="90000"/>
              </a:lnSpc>
              <a:spcBef>
                <a:spcPts val="0"/>
              </a:spcBef>
              <a:spcAft>
                <a:spcPts val="0"/>
              </a:spcAft>
              <a:buClr>
                <a:srgbClr val="5C5F61"/>
              </a:buClr>
              <a:buSzPts val="3200"/>
              <a:buFont typeface="DM Sans Medium"/>
              <a:buNone/>
              <a:defRPr b="1" i="0" sz="3200" u="none" cap="none" strike="noStrike">
                <a:solidFill>
                  <a:srgbClr val="5C5F61"/>
                </a:solidFill>
                <a:latin typeface="DM Sans Medium"/>
                <a:ea typeface="DM Sans Medium"/>
                <a:cs typeface="DM Sans Medium"/>
                <a:sym typeface="DM Sans Medium"/>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8" name="Google Shape;828;gf31fb77f8f_0_1198"/>
          <p:cNvSpPr txBox="1"/>
          <p:nvPr>
            <p:ph idx="12" type="sldNum"/>
          </p:nvPr>
        </p:nvSpPr>
        <p:spPr>
          <a:xfrm>
            <a:off x="9526476" y="6349494"/>
            <a:ext cx="1681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50"/>
              <a:buFont typeface="Arial"/>
              <a:buNone/>
              <a:defRPr b="0" i="0" sz="750" u="none" cap="none" strike="noStrike">
                <a:solidFill>
                  <a:srgbClr val="5C5F6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829" name="Google Shape;829;gf31fb77f8f_0_1198"/>
          <p:cNvSpPr txBox="1"/>
          <p:nvPr>
            <p:ph idx="1" type="body"/>
          </p:nvPr>
        </p:nvSpPr>
        <p:spPr>
          <a:xfrm>
            <a:off x="603250" y="1101969"/>
            <a:ext cx="10699800" cy="4826100"/>
          </a:xfrm>
          <a:prstGeom prst="rect">
            <a:avLst/>
          </a:prstGeom>
          <a:noFill/>
          <a:ln>
            <a:noFill/>
          </a:ln>
        </p:spPr>
        <p:txBody>
          <a:bodyPr anchorCtr="0" anchor="t" bIns="45700" lIns="0" spcFirstLastPara="1" rIns="0" wrap="square" tIns="45700">
            <a:noAutofit/>
          </a:bodyPr>
          <a:lstStyle>
            <a:lvl1pPr indent="-381000" lvl="0" marL="457200" marR="0" rtl="0" algn="l">
              <a:lnSpc>
                <a:spcPct val="11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10000"/>
              </a:lnSpc>
              <a:spcBef>
                <a:spcPts val="333"/>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10000"/>
              </a:lnSpc>
              <a:spcBef>
                <a:spcPts val="333"/>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10000"/>
              </a:lnSpc>
              <a:spcBef>
                <a:spcPts val="25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lnSpc>
                <a:spcPct val="110000"/>
              </a:lnSpc>
              <a:spcBef>
                <a:spcPts val="25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830" name="Google Shape;830;gf31fb77f8f_0_1198"/>
          <p:cNvPicPr preferRelativeResize="0"/>
          <p:nvPr/>
        </p:nvPicPr>
        <p:blipFill rotWithShape="1">
          <a:blip r:embed="rId1">
            <a:alphaModFix/>
          </a:blip>
          <a:srcRect b="0" l="0" r="0" t="0"/>
          <a:stretch/>
        </p:blipFill>
        <p:spPr>
          <a:xfrm>
            <a:off x="454875" y="6332220"/>
            <a:ext cx="296750" cy="240030"/>
          </a:xfrm>
          <a:prstGeom prst="rect">
            <a:avLst/>
          </a:prstGeom>
          <a:noFill/>
          <a:ln>
            <a:noFill/>
          </a:ln>
        </p:spPr>
      </p:pic>
      <p:pic>
        <p:nvPicPr>
          <p:cNvPr descr="A picture containing application&#10;&#10;Description automatically generated" id="831" name="Google Shape;831;gf31fb77f8f_0_1198"/>
          <p:cNvPicPr preferRelativeResize="0"/>
          <p:nvPr/>
        </p:nvPicPr>
        <p:blipFill rotWithShape="1">
          <a:blip r:embed="rId2">
            <a:alphaModFix/>
          </a:blip>
          <a:srcRect b="4742" l="4892" r="4835" t="64003"/>
          <a:stretch/>
        </p:blipFill>
        <p:spPr>
          <a:xfrm>
            <a:off x="11133886" y="6578771"/>
            <a:ext cx="842094" cy="14735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 id="2147483751" r:id="rId35"/>
    <p:sldLayoutId id="2147483752" r:id="rId36"/>
    <p:sldLayoutId id="2147483753" r:id="rId37"/>
    <p:sldLayoutId id="2147483754" r:id="rId38"/>
    <p:sldLayoutId id="2147483755" r:id="rId39"/>
    <p:sldLayoutId id="2147483756" r:id="rId40"/>
    <p:sldLayoutId id="2147483757" r:id="rId41"/>
    <p:sldLayoutId id="2147483758" r:id="rId42"/>
    <p:sldLayoutId id="2147483759" r:id="rId43"/>
    <p:sldLayoutId id="2147483760" r:id="rId44"/>
    <p:sldLayoutId id="2147483761" r:id="rId45"/>
    <p:sldLayoutId id="2147483762" r:id="rId46"/>
    <p:sldLayoutId id="2147483763" r:id="rId47"/>
    <p:sldLayoutId id="2147483764" r:id="rId48"/>
    <p:sldLayoutId id="2147483765" r:id="rId49"/>
    <p:sldLayoutId id="2147483766" r:id="rId50"/>
    <p:sldLayoutId id="2147483767" r:id="rId51"/>
    <p:sldLayoutId id="2147483768" r:id="rId52"/>
    <p:sldLayoutId id="2147483769" r:id="rId53"/>
    <p:sldLayoutId id="2147483770"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784" r:id="rId68"/>
    <p:sldLayoutId id="2147483785" r:id="rId69"/>
    <p:sldLayoutId id="2147483786" r:id="rId70"/>
    <p:sldLayoutId id="2147483787" r:id="rId71"/>
    <p:sldLayoutId id="2147483788" r:id="rId72"/>
    <p:sldLayoutId id="2147483789" r:id="rId73"/>
    <p:sldLayoutId id="2147483790" r:id="rId74"/>
    <p:sldLayoutId id="2147483791" r:id="rId75"/>
    <p:sldLayoutId id="2147483792" r:id="rId76"/>
    <p:sldLayoutId id="2147483793" r:id="rId77"/>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056">
          <p15:clr>
            <a:srgbClr val="F26B43"/>
          </p15:clr>
        </p15:guide>
        <p15:guide id="2" pos="336">
          <p15:clr>
            <a:srgbClr val="F26B43"/>
          </p15:clr>
        </p15:guide>
        <p15:guide id="3" pos="8544">
          <p15:clr>
            <a:srgbClr val="F26B43"/>
          </p15:clr>
        </p15:guide>
        <p15:guide id="4" orient="horz" pos="72">
          <p15:clr>
            <a:srgbClr val="F26B43"/>
          </p15:clr>
        </p15:guide>
        <p15:guide id="5" orient="horz" pos="648">
          <p15:clr>
            <a:srgbClr val="F26B43"/>
          </p15:clr>
        </p15:guide>
        <p15:guide id="6" pos="456">
          <p15:clr>
            <a:srgbClr val="F26B43"/>
          </p15:clr>
        </p15:guide>
        <p15:guide id="7" orient="horz" pos="437">
          <p15:clr>
            <a:srgbClr val="F26B43"/>
          </p15:clr>
        </p15:guide>
        <p15:guide id="8" pos="9024">
          <p15:clr>
            <a:srgbClr val="F26B43"/>
          </p15:clr>
        </p15:guide>
        <p15:guide id="9" orient="horz" pos="4968">
          <p15:clr>
            <a:srgbClr val="F26B43"/>
          </p15:clr>
        </p15:guide>
        <p15:guide id="10" orient="horz" pos="448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8.xml"/><Relationship Id="rId3"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9.xml"/><Relationship Id="rId3"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0.xml"/><Relationship Id="rId3" Type="http://schemas.openxmlformats.org/officeDocument/2006/relationships/image" Target="../media/image3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comments" Target="../comments/comment1.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59.png"/><Relationship Id="rId4" Type="http://schemas.openxmlformats.org/officeDocument/2006/relationships/image" Target="../media/image50.png"/><Relationship Id="rId5" Type="http://schemas.openxmlformats.org/officeDocument/2006/relationships/image" Target="../media/image34.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57.png"/><Relationship Id="rId4" Type="http://schemas.openxmlformats.org/officeDocument/2006/relationships/image" Target="../media/image53.png"/><Relationship Id="rId5"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47.png"/><Relationship Id="rId6" Type="http://schemas.openxmlformats.org/officeDocument/2006/relationships/image" Target="../media/image61.png"/><Relationship Id="rId7" Type="http://schemas.openxmlformats.org/officeDocument/2006/relationships/image" Target="../media/image6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45.jpg"/><Relationship Id="rId4" Type="http://schemas.openxmlformats.org/officeDocument/2006/relationships/image" Target="../media/image68.png"/><Relationship Id="rId9" Type="http://schemas.openxmlformats.org/officeDocument/2006/relationships/image" Target="../media/image56.png"/><Relationship Id="rId5" Type="http://schemas.openxmlformats.org/officeDocument/2006/relationships/image" Target="../media/image63.png"/><Relationship Id="rId6" Type="http://schemas.openxmlformats.org/officeDocument/2006/relationships/image" Target="../media/image48.png"/><Relationship Id="rId7" Type="http://schemas.openxmlformats.org/officeDocument/2006/relationships/image" Target="../media/image58.png"/><Relationship Id="rId8" Type="http://schemas.openxmlformats.org/officeDocument/2006/relationships/image" Target="../media/image62.png"/><Relationship Id="rId11" Type="http://schemas.openxmlformats.org/officeDocument/2006/relationships/image" Target="../media/image66.png"/><Relationship Id="rId10"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78.jpg"/><Relationship Id="rId4" Type="http://schemas.openxmlformats.org/officeDocument/2006/relationships/image" Target="../media/image69.jpg"/><Relationship Id="rId5" Type="http://schemas.openxmlformats.org/officeDocument/2006/relationships/image" Target="../media/image6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 Id="rId3" Type="http://schemas.openxmlformats.org/officeDocument/2006/relationships/image" Target="../media/image60.png"/><Relationship Id="rId4" Type="http://schemas.openxmlformats.org/officeDocument/2006/relationships/image" Target="../media/image91.png"/><Relationship Id="rId5" Type="http://schemas.openxmlformats.org/officeDocument/2006/relationships/image" Target="../media/image7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 Id="rId3" Type="http://schemas.openxmlformats.org/officeDocument/2006/relationships/image" Target="../media/image71.png"/><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 Id="rId3" Type="http://schemas.openxmlformats.org/officeDocument/2006/relationships/image" Target="../media/image82.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 Id="rId3" Type="http://schemas.openxmlformats.org/officeDocument/2006/relationships/image" Target="../media/image75.png"/><Relationship Id="rId4" Type="http://schemas.openxmlformats.org/officeDocument/2006/relationships/image" Target="../media/image77.png"/><Relationship Id="rId5" Type="http://schemas.openxmlformats.org/officeDocument/2006/relationships/image" Target="../media/image72.png"/><Relationship Id="rId6" Type="http://schemas.openxmlformats.org/officeDocument/2006/relationships/image" Target="../media/image74.png"/><Relationship Id="rId7" Type="http://schemas.openxmlformats.org/officeDocument/2006/relationships/image" Target="../media/image81.png"/><Relationship Id="rId8" Type="http://schemas.openxmlformats.org/officeDocument/2006/relationships/image" Target="../media/image7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5.xml"/><Relationship Id="rId3" Type="http://schemas.openxmlformats.org/officeDocument/2006/relationships/image" Target="../media/image85.png"/><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7.xml"/><Relationship Id="rId3" Type="http://schemas.openxmlformats.org/officeDocument/2006/relationships/image" Target="../media/image90.png"/><Relationship Id="rId4" Type="http://schemas.openxmlformats.org/officeDocument/2006/relationships/image" Target="../media/image89.png"/><Relationship Id="rId5" Type="http://schemas.openxmlformats.org/officeDocument/2006/relationships/image" Target="../media/image83.png"/><Relationship Id="rId6" Type="http://schemas.openxmlformats.org/officeDocument/2006/relationships/image" Target="../media/image86.jpg"/><Relationship Id="rId7" Type="http://schemas.openxmlformats.org/officeDocument/2006/relationships/image" Target="../media/image8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8.xml"/><Relationship Id="rId3" Type="http://schemas.openxmlformats.org/officeDocument/2006/relationships/image" Target="../media/image45.jpg"/><Relationship Id="rId4" Type="http://schemas.openxmlformats.org/officeDocument/2006/relationships/image" Target="../media/image68.png"/><Relationship Id="rId9" Type="http://schemas.openxmlformats.org/officeDocument/2006/relationships/image" Target="../media/image63.png"/><Relationship Id="rId5" Type="http://schemas.openxmlformats.org/officeDocument/2006/relationships/image" Target="../media/image104.png"/><Relationship Id="rId6" Type="http://schemas.openxmlformats.org/officeDocument/2006/relationships/image" Target="../media/image87.png"/><Relationship Id="rId7" Type="http://schemas.openxmlformats.org/officeDocument/2006/relationships/image" Target="../media/image111.png"/><Relationship Id="rId8" Type="http://schemas.openxmlformats.org/officeDocument/2006/relationships/image" Target="../media/image10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49.xml"/><Relationship Id="rId3" Type="http://schemas.openxmlformats.org/officeDocument/2006/relationships/image" Target="../media/image104.png"/><Relationship Id="rId4" Type="http://schemas.openxmlformats.org/officeDocument/2006/relationships/image" Target="../media/image90.png"/><Relationship Id="rId9" Type="http://schemas.openxmlformats.org/officeDocument/2006/relationships/image" Target="../media/image87.png"/><Relationship Id="rId5" Type="http://schemas.openxmlformats.org/officeDocument/2006/relationships/image" Target="../media/image89.png"/><Relationship Id="rId6" Type="http://schemas.openxmlformats.org/officeDocument/2006/relationships/image" Target="../media/image83.png"/><Relationship Id="rId7" Type="http://schemas.openxmlformats.org/officeDocument/2006/relationships/image" Target="../media/image86.jpg"/><Relationship Id="rId8" Type="http://schemas.openxmlformats.org/officeDocument/2006/relationships/image" Target="../media/image88.png"/><Relationship Id="rId11" Type="http://schemas.openxmlformats.org/officeDocument/2006/relationships/image" Target="../media/image95.png"/><Relationship Id="rId10" Type="http://schemas.openxmlformats.org/officeDocument/2006/relationships/image" Target="../media/image10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5.xml"/><Relationship Id="rId3" Type="http://schemas.openxmlformats.org/officeDocument/2006/relationships/image" Target="../media/image33.png"/><Relationship Id="rId4" Type="http://schemas.openxmlformats.org/officeDocument/2006/relationships/image" Target="../media/image38.png"/><Relationship Id="rId5" Type="http://schemas.openxmlformats.org/officeDocument/2006/relationships/image" Target="../media/image27.png"/><Relationship Id="rId6" Type="http://schemas.openxmlformats.org/officeDocument/2006/relationships/image" Target="../media/image26.png"/><Relationship Id="rId7"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0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1.xml"/><Relationship Id="rId3" Type="http://schemas.openxmlformats.org/officeDocument/2006/relationships/image" Target="../media/image108.png"/><Relationship Id="rId4" Type="http://schemas.openxmlformats.org/officeDocument/2006/relationships/image" Target="../media/image60.png"/><Relationship Id="rId5" Type="http://schemas.openxmlformats.org/officeDocument/2006/relationships/image" Target="../media/image9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10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0.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2" name="Shape 1822"/>
        <p:cNvGrpSpPr/>
        <p:nvPr/>
      </p:nvGrpSpPr>
      <p:grpSpPr>
        <a:xfrm>
          <a:off x="0" y="0"/>
          <a:ext cx="0" cy="0"/>
          <a:chOff x="0" y="0"/>
          <a:chExt cx="0" cy="0"/>
        </a:xfrm>
      </p:grpSpPr>
      <p:sp>
        <p:nvSpPr>
          <p:cNvPr id="1823" name="Google Shape;1823;g12268819fc9_0_0"/>
          <p:cNvSpPr txBox="1"/>
          <p:nvPr>
            <p:ph idx="1" type="body"/>
          </p:nvPr>
        </p:nvSpPr>
        <p:spPr>
          <a:xfrm>
            <a:off x="1601975" y="4326650"/>
            <a:ext cx="10774200" cy="1136100"/>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Clr>
                <a:srgbClr val="034279"/>
              </a:buClr>
              <a:buSzPts val="2800"/>
              <a:buFont typeface="DM Sans Medium"/>
              <a:buNone/>
            </a:pPr>
            <a:r>
              <a:rPr lang="en-US" sz="2800">
                <a:solidFill>
                  <a:srgbClr val="3F4042"/>
                </a:solidFill>
                <a:latin typeface="DM Sans Medium"/>
                <a:ea typeface="DM Sans Medium"/>
                <a:cs typeface="DM Sans Medium"/>
                <a:sym typeface="DM Sans Medium"/>
              </a:rPr>
              <a:t>Introduction to Computer-Aided Detection (CAD) and Ultra-Portable X-Ray </a:t>
            </a:r>
            <a:endParaRPr sz="2800">
              <a:solidFill>
                <a:srgbClr val="3F4042"/>
              </a:solidFill>
              <a:latin typeface="DM Sans Medium"/>
              <a:ea typeface="DM Sans Medium"/>
              <a:cs typeface="DM Sans Medium"/>
              <a:sym typeface="DM Sans Medium"/>
            </a:endParaRPr>
          </a:p>
        </p:txBody>
      </p:sp>
      <p:sp>
        <p:nvSpPr>
          <p:cNvPr id="1824" name="Google Shape;1824;g12268819fc9_0_0"/>
          <p:cNvSpPr txBox="1"/>
          <p:nvPr>
            <p:ph idx="2" type="body"/>
          </p:nvPr>
        </p:nvSpPr>
        <p:spPr>
          <a:xfrm>
            <a:off x="1167811" y="5499767"/>
            <a:ext cx="4445700" cy="654000"/>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Clr>
                <a:schemeClr val="accent3"/>
              </a:buClr>
              <a:buSzPts val="4000"/>
              <a:buFont typeface="DM Sans Medium"/>
              <a:buNone/>
            </a:pPr>
            <a:r>
              <a:rPr lang="en-US"/>
              <a:t>MODULE 2</a:t>
            </a:r>
            <a:endParaRPr/>
          </a:p>
        </p:txBody>
      </p:sp>
      <p:sp>
        <p:nvSpPr>
          <p:cNvPr id="1825" name="Google Shape;1825;g12268819fc9_0_0"/>
          <p:cNvSpPr txBox="1"/>
          <p:nvPr>
            <p:ph idx="3" type="body"/>
          </p:nvPr>
        </p:nvSpPr>
        <p:spPr>
          <a:xfrm>
            <a:off x="6010011" y="5902549"/>
            <a:ext cx="3896100" cy="603000"/>
          </a:xfrm>
          <a:prstGeom prst="rect">
            <a:avLst/>
          </a:prstGeom>
          <a:noFill/>
          <a:ln>
            <a:noFill/>
          </a:ln>
        </p:spPr>
        <p:txBody>
          <a:bodyPr anchorCtr="0" anchor="b" bIns="45700" lIns="0" spcFirstLastPara="1" rIns="0" wrap="square" tIns="45700">
            <a:noAutofit/>
          </a:bodyPr>
          <a:lstStyle/>
          <a:p>
            <a:pPr indent="0" lvl="0" marL="0" rtl="0" algn="r">
              <a:lnSpc>
                <a:spcPct val="100000"/>
              </a:lnSpc>
              <a:spcBef>
                <a:spcPts val="0"/>
              </a:spcBef>
              <a:spcAft>
                <a:spcPts val="0"/>
              </a:spcAft>
              <a:buClr>
                <a:schemeClr val="accent3"/>
              </a:buClr>
              <a:buSzPts val="1667"/>
              <a:buFont typeface="DM Sans Medium"/>
              <a:buNone/>
            </a:pPr>
            <a:r>
              <a:t/>
            </a:r>
            <a:endParaRPr/>
          </a:p>
        </p:txBody>
      </p:sp>
      <p:sp>
        <p:nvSpPr>
          <p:cNvPr id="1826" name="Google Shape;1826;g12268819fc9_0_0"/>
          <p:cNvSpPr txBox="1"/>
          <p:nvPr>
            <p:ph idx="4" type="body"/>
          </p:nvPr>
        </p:nvSpPr>
        <p:spPr>
          <a:xfrm>
            <a:off x="10097332" y="5660657"/>
            <a:ext cx="1853700" cy="332100"/>
          </a:xfrm>
          <a:prstGeom prst="rect">
            <a:avLst/>
          </a:prstGeom>
          <a:noFill/>
          <a:ln>
            <a:noFill/>
          </a:ln>
        </p:spPr>
        <p:txBody>
          <a:bodyPr anchorCtr="0" anchor="t" bIns="45700" lIns="0" spcFirstLastPara="1" rIns="0" wrap="square" tIns="45700">
            <a:noAutofit/>
          </a:bodyPr>
          <a:lstStyle/>
          <a:p>
            <a:pPr indent="0" lvl="0" marL="0" rtl="0" algn="r">
              <a:lnSpc>
                <a:spcPct val="110000"/>
              </a:lnSpc>
              <a:spcBef>
                <a:spcPts val="0"/>
              </a:spcBef>
              <a:spcAft>
                <a:spcPts val="0"/>
              </a:spcAft>
              <a:buClr>
                <a:schemeClr val="accent3"/>
              </a:buClr>
              <a:buSzPts val="1200"/>
              <a:buNone/>
            </a:pPr>
            <a:r>
              <a:t/>
            </a:r>
            <a:endParaRPr/>
          </a:p>
        </p:txBody>
      </p:sp>
      <p:sp>
        <p:nvSpPr>
          <p:cNvPr id="1827" name="Google Shape;1827;g12268819fc9_0_0"/>
          <p:cNvSpPr txBox="1"/>
          <p:nvPr/>
        </p:nvSpPr>
        <p:spPr>
          <a:xfrm>
            <a:off x="-1961322" y="-410817"/>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2" name="Shape 1942"/>
        <p:cNvGrpSpPr/>
        <p:nvPr/>
      </p:nvGrpSpPr>
      <p:grpSpPr>
        <a:xfrm>
          <a:off x="0" y="0"/>
          <a:ext cx="0" cy="0"/>
          <a:chOff x="0" y="0"/>
          <a:chExt cx="0" cy="0"/>
        </a:xfrm>
      </p:grpSpPr>
      <p:sp>
        <p:nvSpPr>
          <p:cNvPr id="1943" name="Google Shape;1943;gf1773862d2_0_133"/>
          <p:cNvSpPr txBox="1"/>
          <p:nvPr>
            <p:ph idx="1" type="body"/>
          </p:nvPr>
        </p:nvSpPr>
        <p:spPr>
          <a:xfrm>
            <a:off x="1086337" y="1031631"/>
            <a:ext cx="10591468" cy="5259749"/>
          </a:xfrm>
          <a:prstGeom prst="rect">
            <a:avLst/>
          </a:prstGeom>
          <a:noFill/>
          <a:ln>
            <a:noFill/>
          </a:ln>
        </p:spPr>
        <p:txBody>
          <a:bodyPr anchorCtr="0" anchor="t" bIns="45700" lIns="0" spcFirstLastPara="1" rIns="0" wrap="square" tIns="45700">
            <a:noAutofit/>
          </a:bodyPr>
          <a:lstStyle/>
          <a:p>
            <a:pPr indent="-342900" lvl="0" marL="457200" rtl="0" algn="l">
              <a:lnSpc>
                <a:spcPct val="100000"/>
              </a:lnSpc>
              <a:spcBef>
                <a:spcPts val="1800"/>
              </a:spcBef>
              <a:spcAft>
                <a:spcPts val="0"/>
              </a:spcAft>
              <a:buSzPts val="1800"/>
              <a:buChar char="•"/>
            </a:pPr>
            <a:r>
              <a:rPr lang="en-US" sz="2800"/>
              <a:t>Increasingly, more and more CAD products can function far more like a human radiologist than the simple TB-detecting tools from which they have evolved. </a:t>
            </a:r>
            <a:endParaRPr sz="2800"/>
          </a:p>
          <a:p>
            <a:pPr indent="-342900" lvl="0" marL="457200" rtl="0" algn="l">
              <a:lnSpc>
                <a:spcPct val="100000"/>
              </a:lnSpc>
              <a:spcBef>
                <a:spcPts val="1800"/>
              </a:spcBef>
              <a:spcAft>
                <a:spcPts val="0"/>
              </a:spcAft>
              <a:buSzPts val="1800"/>
              <a:buChar char="•"/>
            </a:pPr>
            <a:r>
              <a:rPr lang="en-US" sz="2800"/>
              <a:t>Some TB-CAD software products can classify common CXR abnormalities, such as calcification, cardiomegaly, mass, nodule, and pleural effusion, as well as bone and heart abnormalities. </a:t>
            </a:r>
            <a:endParaRPr sz="2800"/>
          </a:p>
          <a:p>
            <a:pPr indent="-342900" lvl="0" marL="457200" rtl="0" algn="l">
              <a:lnSpc>
                <a:spcPct val="100000"/>
              </a:lnSpc>
              <a:spcBef>
                <a:spcPts val="1800"/>
              </a:spcBef>
              <a:spcAft>
                <a:spcPts val="0"/>
              </a:spcAft>
              <a:buSzPts val="1800"/>
              <a:buChar char="•"/>
            </a:pPr>
            <a:r>
              <a:rPr lang="en-US" sz="2800"/>
              <a:t>However, there is a lack of independent evaluation data on the performance of CAD for differential diagnosis and how accurately it localizes abnormalities. </a:t>
            </a:r>
            <a:endParaRPr sz="2800"/>
          </a:p>
        </p:txBody>
      </p:sp>
      <p:sp>
        <p:nvSpPr>
          <p:cNvPr id="1944" name="Google Shape;1944;gf1773862d2_0_133"/>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3600"/>
              <a:buNone/>
            </a:pPr>
            <a:r>
              <a:rPr lang="en-US">
                <a:solidFill>
                  <a:schemeClr val="dk2"/>
                </a:solidFill>
              </a:rPr>
              <a:t>Detecting Non-TB Abnormalities by </a:t>
            </a:r>
            <a:r>
              <a:rPr lang="en-US">
                <a:solidFill>
                  <a:schemeClr val="dk2"/>
                </a:solidFill>
                <a:extLst>
                  <a:ext uri="http://customooxmlschemas.google.com/">
                    <go:slidesCustomData xmlns:go="http://customooxmlschemas.google.com/" textRoundtripDataId="10"/>
                  </a:ext>
                </a:extLst>
              </a:rPr>
              <a:t>CAD</a:t>
            </a:r>
            <a:endParaRPr>
              <a:solidFill>
                <a:schemeClr val="dk2"/>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8" name="Shape 1948"/>
        <p:cNvGrpSpPr/>
        <p:nvPr/>
      </p:nvGrpSpPr>
      <p:grpSpPr>
        <a:xfrm>
          <a:off x="0" y="0"/>
          <a:ext cx="0" cy="0"/>
          <a:chOff x="0" y="0"/>
          <a:chExt cx="0" cy="0"/>
        </a:xfrm>
      </p:grpSpPr>
      <p:sp>
        <p:nvSpPr>
          <p:cNvPr id="1949" name="Google Shape;1949;gf1773862d2_0_63"/>
          <p:cNvSpPr txBox="1"/>
          <p:nvPr>
            <p:ph idx="1" type="body"/>
          </p:nvPr>
        </p:nvSpPr>
        <p:spPr>
          <a:xfrm>
            <a:off x="1086337" y="1031631"/>
            <a:ext cx="10591468" cy="5259749"/>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Clr>
                <a:schemeClr val="dk1"/>
              </a:buClr>
              <a:buSzPts val="2200"/>
              <a:buNone/>
            </a:pPr>
            <a:r>
              <a:rPr lang="en-US" sz="1900"/>
              <a:t>In 2020, the WHO Guidelines Development Group independently evaluated three independent evaluations of three different CAD software for detecting bacteriologically confirmed TB in a range of populations and settings. </a:t>
            </a:r>
            <a:endParaRPr sz="1900"/>
          </a:p>
          <a:p>
            <a:pPr indent="0" lvl="0" marL="0" rtl="0" algn="l">
              <a:lnSpc>
                <a:spcPct val="100000"/>
              </a:lnSpc>
              <a:spcBef>
                <a:spcPts val="1200"/>
              </a:spcBef>
              <a:spcAft>
                <a:spcPts val="0"/>
              </a:spcAft>
              <a:buClr>
                <a:schemeClr val="dk2"/>
              </a:buClr>
              <a:buSzPts val="2200"/>
              <a:buNone/>
            </a:pPr>
            <a:r>
              <a:rPr b="1" lang="en-US" sz="1900">
                <a:solidFill>
                  <a:schemeClr val="dk2"/>
                </a:solidFill>
              </a:rPr>
              <a:t>The results show the variability of both human readers and CAD software programs across different settings and populations.</a:t>
            </a:r>
            <a:endParaRPr sz="1900"/>
          </a:p>
          <a:p>
            <a:pPr indent="-111125" lvl="0" marL="288925" rtl="0" algn="l">
              <a:lnSpc>
                <a:spcPct val="110000"/>
              </a:lnSpc>
              <a:spcBef>
                <a:spcPts val="500"/>
              </a:spcBef>
              <a:spcAft>
                <a:spcPts val="0"/>
              </a:spcAft>
              <a:buClr>
                <a:schemeClr val="dk1"/>
              </a:buClr>
              <a:buSzPts val="2200"/>
              <a:buNone/>
            </a:pPr>
            <a:r>
              <a:t/>
            </a:r>
            <a:endParaRPr b="1" sz="2200"/>
          </a:p>
          <a:p>
            <a:pPr indent="0" lvl="0" marL="0" rtl="0" algn="l">
              <a:lnSpc>
                <a:spcPct val="110000"/>
              </a:lnSpc>
              <a:spcBef>
                <a:spcPts val="500"/>
              </a:spcBef>
              <a:spcAft>
                <a:spcPts val="0"/>
              </a:spcAft>
              <a:buClr>
                <a:schemeClr val="dk1"/>
              </a:buClr>
              <a:buSzPts val="2200"/>
              <a:buNone/>
            </a:pPr>
            <a:r>
              <a:t/>
            </a:r>
            <a:endParaRPr sz="2200"/>
          </a:p>
          <a:p>
            <a:pPr indent="-111125" lvl="0" marL="288925" rtl="0" algn="l">
              <a:lnSpc>
                <a:spcPct val="110000"/>
              </a:lnSpc>
              <a:spcBef>
                <a:spcPts val="500"/>
              </a:spcBef>
              <a:spcAft>
                <a:spcPts val="0"/>
              </a:spcAft>
              <a:buClr>
                <a:schemeClr val="dk1"/>
              </a:buClr>
              <a:buSzPts val="2200"/>
              <a:buNone/>
            </a:pPr>
            <a:r>
              <a:t/>
            </a:r>
            <a:endParaRPr sz="2200"/>
          </a:p>
          <a:p>
            <a:pPr indent="-111125" lvl="0" marL="288925" rtl="0" algn="l">
              <a:lnSpc>
                <a:spcPct val="110000"/>
              </a:lnSpc>
              <a:spcBef>
                <a:spcPts val="500"/>
              </a:spcBef>
              <a:spcAft>
                <a:spcPts val="0"/>
              </a:spcAft>
              <a:buClr>
                <a:schemeClr val="dk1"/>
              </a:buClr>
              <a:buSzPts val="2200"/>
              <a:buNone/>
            </a:pPr>
            <a:r>
              <a:t/>
            </a:r>
            <a:endParaRPr sz="2200"/>
          </a:p>
        </p:txBody>
      </p:sp>
      <p:sp>
        <p:nvSpPr>
          <p:cNvPr id="1950" name="Google Shape;1950;gf1773862d2_0_63"/>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rmAutofit/>
          </a:bodyPr>
          <a:lstStyle/>
          <a:p>
            <a:pPr indent="0" lvl="0" marL="0" rtl="0" algn="l">
              <a:lnSpc>
                <a:spcPct val="90000"/>
              </a:lnSpc>
              <a:spcBef>
                <a:spcPts val="0"/>
              </a:spcBef>
              <a:spcAft>
                <a:spcPts val="0"/>
              </a:spcAft>
              <a:buClr>
                <a:srgbClr val="074AAA"/>
              </a:buClr>
              <a:buSzPts val="3200"/>
              <a:buFont typeface="DM Sans Medium"/>
              <a:buNone/>
            </a:pPr>
            <a:r>
              <a:rPr lang="en-US">
                <a:solidFill>
                  <a:schemeClr val="dk2"/>
                </a:solidFill>
              </a:rPr>
              <a:t>Validation of CAD for Interpreting Digital X-ray</a:t>
            </a:r>
            <a:endParaRPr>
              <a:solidFill>
                <a:schemeClr val="dk2"/>
              </a:solidFill>
            </a:endParaRPr>
          </a:p>
        </p:txBody>
      </p:sp>
      <p:graphicFrame>
        <p:nvGraphicFramePr>
          <p:cNvPr id="1951" name="Google Shape;1951;gf1773862d2_0_63"/>
          <p:cNvGraphicFramePr/>
          <p:nvPr/>
        </p:nvGraphicFramePr>
        <p:xfrm>
          <a:off x="362552" y="2806270"/>
          <a:ext cx="3000000" cy="3000000"/>
        </p:xfrm>
        <a:graphic>
          <a:graphicData uri="http://schemas.openxmlformats.org/drawingml/2006/table">
            <a:tbl>
              <a:tblPr bandRow="1" firstRow="1">
                <a:noFill/>
                <a:tableStyleId>{382100B1-D7ED-4C1E-9F6D-E9FB6175DC9C}</a:tableStyleId>
              </a:tblPr>
              <a:tblGrid>
                <a:gridCol w="2129975"/>
                <a:gridCol w="1100550"/>
                <a:gridCol w="1120825"/>
              </a:tblGrid>
              <a:tr h="455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Type of case/reader</a:t>
                      </a:r>
                      <a:endParaRPr sz="1400" u="none" cap="none" strike="noStrike"/>
                    </a:p>
                  </a:txBody>
                  <a:tcPr marT="45725" marB="45725" marR="91450" marL="91450" anchor="ctr">
                    <a:solidFill>
                      <a:srgbClr val="0CCC73"/>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Sensitivity</a:t>
                      </a:r>
                      <a:endParaRPr sz="1400" u="none" cap="none" strike="noStrike"/>
                    </a:p>
                  </a:txBody>
                  <a:tcPr marT="45725" marB="45725" marR="91450" marL="91450" anchor="ctr">
                    <a:solidFill>
                      <a:srgbClr val="0CCC73"/>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Specificity</a:t>
                      </a:r>
                      <a:endParaRPr sz="1400" u="none" cap="none" strike="noStrike"/>
                    </a:p>
                  </a:txBody>
                  <a:tcPr marT="45725" marB="45725" marR="91450" marL="91450" anchor="ctr">
                    <a:solidFill>
                      <a:srgbClr val="0CCC73"/>
                    </a:solidFill>
                  </a:tcPr>
                </a:tc>
              </a:tr>
              <a:tr h="532625">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t>WHO target product profile </a:t>
                      </a:r>
                      <a:endParaRPr b="1" sz="1200" u="none" cap="none" strike="noStrike"/>
                    </a:p>
                  </a:txBody>
                  <a:tcPr marT="45725" marB="45725" marR="91450" marL="91450">
                    <a:solidFill>
                      <a:srgbClr val="81F7C0"/>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 &gt; 0.90 </a:t>
                      </a:r>
                      <a:endParaRPr b="1" sz="1400" u="none" cap="none" strike="noStrike"/>
                    </a:p>
                  </a:txBody>
                  <a:tcPr marT="45725" marB="45725" marR="91450" marL="91450">
                    <a:solidFill>
                      <a:srgbClr val="81F7C0"/>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 &gt; 0.70</a:t>
                      </a:r>
                      <a:endParaRPr b="1" sz="1400" u="none" cap="none" strike="noStrike"/>
                    </a:p>
                  </a:txBody>
                  <a:tcPr marT="45725" marB="45725" marR="91450" marL="91450">
                    <a:solidFill>
                      <a:srgbClr val="81F7C0"/>
                    </a:solidFill>
                  </a:tcPr>
                </a:tc>
              </a:tr>
              <a:tr h="355100">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t>Screening use case</a:t>
                      </a:r>
                      <a:endParaRPr sz="1400" u="none" cap="none" strike="noStrike"/>
                    </a:p>
                  </a:txBody>
                  <a:tcPr marT="45725" marB="45725" marR="91450" marL="91450">
                    <a:solidFill>
                      <a:srgbClr val="D4FCE9"/>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solidFill>
                      <a:srgbClr val="D4FCE9"/>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solidFill>
                      <a:srgbClr val="D4FCE9"/>
                    </a:solidFill>
                  </a:tcPr>
                </a:tc>
              </a:tr>
              <a:tr h="3551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CAD software</a:t>
                      </a:r>
                      <a:endParaRPr sz="1400" u="none" cap="none" strike="noStrike"/>
                    </a:p>
                  </a:txBody>
                  <a:tcPr marT="45725" marB="45725" marR="91450" marL="91450">
                    <a:solidFill>
                      <a:srgbClr val="81F7C0"/>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0.90–0.92</a:t>
                      </a:r>
                      <a:endParaRPr sz="1400" u="none" cap="none" strike="noStrike"/>
                    </a:p>
                  </a:txBody>
                  <a:tcPr marT="45725" marB="45725" marR="91450" marL="91450">
                    <a:solidFill>
                      <a:srgbClr val="81F7C0"/>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0.23–0.66</a:t>
                      </a:r>
                      <a:endParaRPr sz="1400" u="none" cap="none" strike="noStrike"/>
                    </a:p>
                  </a:txBody>
                  <a:tcPr marT="45725" marB="45725" marR="91450" marL="91450">
                    <a:solidFill>
                      <a:srgbClr val="81F7C0"/>
                    </a:solidFill>
                  </a:tcPr>
                </a:tc>
              </a:tr>
              <a:tr h="6036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CXR with human reader</a:t>
                      </a:r>
                      <a:endParaRPr sz="1400" u="none" cap="none" strike="noStrike"/>
                    </a:p>
                  </a:txBody>
                  <a:tcPr marT="45725" marB="45725" marR="91450" marL="91450">
                    <a:solidFill>
                      <a:srgbClr val="D4FCE9"/>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0.82–0.93</a:t>
                      </a:r>
                      <a:endParaRPr sz="1400" u="none" cap="none" strike="noStrike"/>
                    </a:p>
                  </a:txBody>
                  <a:tcPr marT="45725" marB="45725" marR="91450" marL="91450">
                    <a:solidFill>
                      <a:srgbClr val="D4FCE9"/>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0.14–0.63</a:t>
                      </a:r>
                      <a:endParaRPr sz="1400" u="none" cap="none" strike="noStrike"/>
                    </a:p>
                  </a:txBody>
                  <a:tcPr marT="45725" marB="45725" marR="91450" marL="91450">
                    <a:solidFill>
                      <a:srgbClr val="D4FCE9"/>
                    </a:solidFill>
                  </a:tcPr>
                </a:tc>
              </a:tr>
              <a:tr h="355100">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t>Triage use case</a:t>
                      </a:r>
                      <a:endParaRPr sz="1400" u="none" cap="none" strike="noStrike"/>
                    </a:p>
                  </a:txBody>
                  <a:tcPr marT="45725" marB="45725" marR="91450" marL="91450">
                    <a:solidFill>
                      <a:srgbClr val="81F7C0"/>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solidFill>
                      <a:srgbClr val="81F7C0"/>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solidFill>
                      <a:srgbClr val="81F7C0"/>
                    </a:solidFill>
                  </a:tcPr>
                </a:tc>
              </a:tr>
              <a:tr h="3551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CAD software</a:t>
                      </a:r>
                      <a:endParaRPr sz="1400" u="none" cap="none" strike="noStrike"/>
                    </a:p>
                  </a:txBody>
                  <a:tcPr marT="45725" marB="45725" marR="91450" marL="91450">
                    <a:solidFill>
                      <a:srgbClr val="D4FCE9"/>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0.90–0.91</a:t>
                      </a:r>
                      <a:endParaRPr sz="1400" u="none" cap="none" strike="noStrike"/>
                    </a:p>
                  </a:txBody>
                  <a:tcPr marT="45725" marB="45725" marR="91450" marL="91450">
                    <a:solidFill>
                      <a:srgbClr val="D4FCE9"/>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0.25–0.79</a:t>
                      </a:r>
                      <a:endParaRPr sz="1400" u="none" cap="none" strike="noStrike"/>
                    </a:p>
                  </a:txBody>
                  <a:tcPr marT="45725" marB="45725" marR="91450" marL="91450">
                    <a:solidFill>
                      <a:srgbClr val="D4FCE9"/>
                    </a:solidFill>
                  </a:tcPr>
                </a:tc>
              </a:tr>
              <a:tr h="6036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CXR with human reader</a:t>
                      </a:r>
                      <a:endParaRPr sz="1400" u="none" cap="none" strike="noStrike"/>
                    </a:p>
                  </a:txBody>
                  <a:tcPr marT="45725" marB="45725" marR="91450" marL="91450">
                    <a:solidFill>
                      <a:srgbClr val="81F7C0"/>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0.89–0.96</a:t>
                      </a:r>
                      <a:endParaRPr sz="1400" u="none" cap="none" strike="noStrike"/>
                    </a:p>
                  </a:txBody>
                  <a:tcPr marT="45725" marB="45725" marR="91450" marL="91450">
                    <a:solidFill>
                      <a:srgbClr val="81F7C0"/>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0.36–0.63</a:t>
                      </a:r>
                      <a:endParaRPr sz="1400" u="none" cap="none" strike="noStrike"/>
                    </a:p>
                  </a:txBody>
                  <a:tcPr marT="45725" marB="45725" marR="91450" marL="91450">
                    <a:solidFill>
                      <a:srgbClr val="81F7C0"/>
                    </a:solidFill>
                  </a:tcPr>
                </a:tc>
              </a:tr>
            </a:tbl>
          </a:graphicData>
        </a:graphic>
      </p:graphicFrame>
      <p:sp>
        <p:nvSpPr>
          <p:cNvPr id="1952" name="Google Shape;1952;gf1773862d2_0_63"/>
          <p:cNvSpPr txBox="1"/>
          <p:nvPr/>
        </p:nvSpPr>
        <p:spPr>
          <a:xfrm>
            <a:off x="266710" y="6477325"/>
            <a:ext cx="42396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chemeClr val="dk1"/>
                </a:solidFill>
                <a:latin typeface="Arial"/>
                <a:ea typeface="Arial"/>
                <a:cs typeface="Arial"/>
                <a:sym typeface="Arial"/>
              </a:rPr>
              <a:t>Source: WHO Consolidated Guidelines on Tuberculosis</a:t>
            </a:r>
            <a:endParaRPr b="0" i="0" sz="1400" u="none" cap="none" strike="noStrike">
              <a:solidFill>
                <a:srgbClr val="000000"/>
              </a:solidFill>
              <a:latin typeface="Arial"/>
              <a:ea typeface="Arial"/>
              <a:cs typeface="Arial"/>
              <a:sym typeface="Arial"/>
            </a:endParaRPr>
          </a:p>
        </p:txBody>
      </p:sp>
      <p:sp>
        <p:nvSpPr>
          <p:cNvPr id="1953" name="Google Shape;1953;gf1773862d2_0_63"/>
          <p:cNvSpPr txBox="1"/>
          <p:nvPr/>
        </p:nvSpPr>
        <p:spPr>
          <a:xfrm>
            <a:off x="4987796" y="2806270"/>
            <a:ext cx="6937498" cy="969600"/>
          </a:xfrm>
          <a:prstGeom prst="rect">
            <a:avLst/>
          </a:prstGeom>
          <a:noFill/>
          <a:ln cap="flat" cmpd="sng" w="38100">
            <a:solidFill>
              <a:srgbClr val="0CCC7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900" u="none" cap="none" strike="noStrike">
                <a:solidFill>
                  <a:schemeClr val="dk1"/>
                </a:solidFill>
                <a:latin typeface="Arial"/>
                <a:ea typeface="Arial"/>
                <a:cs typeface="Arial"/>
                <a:sym typeface="Arial"/>
              </a:rPr>
              <a:t>Conclusion: </a:t>
            </a:r>
            <a:r>
              <a:rPr b="0" i="0" lang="en-US" sz="1900" u="none" cap="none" strike="noStrike">
                <a:solidFill>
                  <a:schemeClr val="dk1"/>
                </a:solidFill>
                <a:latin typeface="Arial"/>
                <a:ea typeface="Arial"/>
                <a:cs typeface="Arial"/>
                <a:sym typeface="Arial"/>
              </a:rPr>
              <a:t>There is </a:t>
            </a:r>
            <a:r>
              <a:rPr b="1" i="0" lang="en-US" sz="1900" u="none" cap="none" strike="noStrike">
                <a:solidFill>
                  <a:schemeClr val="dk1"/>
                </a:solidFill>
                <a:latin typeface="Arial"/>
                <a:ea typeface="Arial"/>
                <a:cs typeface="Arial"/>
                <a:sym typeface="Arial"/>
              </a:rPr>
              <a:t>substantial overlap</a:t>
            </a:r>
            <a:r>
              <a:rPr b="0" i="0" lang="en-US" sz="1900" u="none" cap="none" strike="noStrike">
                <a:solidFill>
                  <a:schemeClr val="dk1"/>
                </a:solidFill>
                <a:latin typeface="Arial"/>
                <a:ea typeface="Arial"/>
                <a:cs typeface="Arial"/>
                <a:sym typeface="Arial"/>
              </a:rPr>
              <a:t> in the sensitivity and specificity of human readers and CAD software, suggesting that there is </a:t>
            </a:r>
            <a:r>
              <a:rPr b="1" i="0" lang="en-US" sz="1900" u="none" cap="none" strike="noStrike">
                <a:solidFill>
                  <a:schemeClr val="dk1"/>
                </a:solidFill>
                <a:latin typeface="Arial"/>
                <a:ea typeface="Arial"/>
                <a:cs typeface="Arial"/>
                <a:sym typeface="Arial"/>
              </a:rPr>
              <a:t>little difference </a:t>
            </a:r>
            <a:r>
              <a:rPr b="0" i="0" lang="en-US" sz="1900" u="none" cap="none" strike="noStrike">
                <a:solidFill>
                  <a:schemeClr val="dk1"/>
                </a:solidFill>
                <a:latin typeface="Arial"/>
                <a:ea typeface="Arial"/>
                <a:cs typeface="Arial"/>
                <a:sym typeface="Arial"/>
              </a:rPr>
              <a:t>between the two.</a:t>
            </a:r>
            <a:endParaRPr b="0" i="0" sz="1900" u="none" cap="none" strike="noStrike">
              <a:solidFill>
                <a:srgbClr val="000000"/>
              </a:solidFill>
              <a:latin typeface="Arial"/>
              <a:ea typeface="Arial"/>
              <a:cs typeface="Arial"/>
              <a:sym typeface="Arial"/>
            </a:endParaRPr>
          </a:p>
        </p:txBody>
      </p:sp>
      <p:sp>
        <p:nvSpPr>
          <p:cNvPr id="1954" name="Google Shape;1954;gf1773862d2_0_63"/>
          <p:cNvSpPr txBox="1"/>
          <p:nvPr/>
        </p:nvSpPr>
        <p:spPr>
          <a:xfrm>
            <a:off x="4891950" y="4079925"/>
            <a:ext cx="6937498" cy="193896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Arial"/>
                <a:ea typeface="Arial"/>
                <a:cs typeface="Arial"/>
                <a:sym typeface="Arial"/>
              </a:rPr>
              <a:t>Further:</a:t>
            </a:r>
            <a:endParaRPr b="0" i="0" sz="1900" u="none" cap="none" strike="noStrike">
              <a:solidFill>
                <a:schemeClr val="dk1"/>
              </a:solidFill>
              <a:latin typeface="Arial"/>
              <a:ea typeface="Arial"/>
              <a:cs typeface="Arial"/>
              <a:sym typeface="Arial"/>
            </a:endParaRPr>
          </a:p>
          <a:p>
            <a:pPr indent="-349250" lvl="0" marL="457200" marR="0" rtl="0" algn="l">
              <a:lnSpc>
                <a:spcPct val="100000"/>
              </a:lnSpc>
              <a:spcBef>
                <a:spcPts val="0"/>
              </a:spcBef>
              <a:spcAft>
                <a:spcPts val="0"/>
              </a:spcAft>
              <a:buClr>
                <a:srgbClr val="0CCC73"/>
              </a:buClr>
              <a:buSzPts val="1900"/>
              <a:buFont typeface="Arial"/>
              <a:buChar char="●"/>
            </a:pPr>
            <a:r>
              <a:rPr b="0" i="0" lang="en-US" sz="1900" u="none" cap="none" strike="noStrike">
                <a:solidFill>
                  <a:schemeClr val="dk1"/>
                </a:solidFill>
                <a:latin typeface="Arial"/>
                <a:ea typeface="Arial"/>
                <a:cs typeface="Arial"/>
                <a:sym typeface="Arial"/>
              </a:rPr>
              <a:t>In many settings, health </a:t>
            </a:r>
            <a:r>
              <a:rPr b="0" i="0" lang="en-US" sz="1900" u="none" cap="none" strike="noStrike">
                <a:solidFill>
                  <a:schemeClr val="dk1"/>
                </a:solidFill>
                <a:latin typeface="Arial"/>
                <a:ea typeface="Arial"/>
                <a:cs typeface="Arial"/>
                <a:sym typeface="Arial"/>
                <a:extLst>
                  <a:ext uri="http://customooxmlschemas.google.com/">
                    <go:slidesCustomData xmlns:go="http://customooxmlschemas.google.com/" textRoundtripDataId="11"/>
                  </a:ext>
                </a:extLst>
              </a:rPr>
              <a:t>providers</a:t>
            </a:r>
            <a:r>
              <a:rPr b="0" i="0" lang="en-US" sz="1900" u="none" cap="none" strike="noStrike">
                <a:solidFill>
                  <a:schemeClr val="dk1"/>
                </a:solidFill>
                <a:latin typeface="Arial"/>
                <a:ea typeface="Arial"/>
                <a:cs typeface="Arial"/>
                <a:sym typeface="Arial"/>
              </a:rPr>
              <a:t> </a:t>
            </a:r>
            <a:r>
              <a:rPr b="1" i="0" lang="en-US" sz="1900" u="none" cap="none" strike="noStrike">
                <a:solidFill>
                  <a:schemeClr val="dk1"/>
                </a:solidFill>
                <a:latin typeface="Arial"/>
                <a:ea typeface="Arial"/>
                <a:cs typeface="Arial"/>
                <a:sym typeface="Arial"/>
              </a:rPr>
              <a:t>without training in radiology </a:t>
            </a:r>
            <a:r>
              <a:rPr b="0" i="0" lang="en-US" sz="1900" u="none" cap="none" strike="noStrike">
                <a:solidFill>
                  <a:schemeClr val="dk1"/>
                </a:solidFill>
                <a:latin typeface="Arial"/>
                <a:ea typeface="Arial"/>
                <a:cs typeface="Arial"/>
                <a:sym typeface="Arial"/>
              </a:rPr>
              <a:t>are tasked with interpreting chest X-rays.</a:t>
            </a:r>
            <a:endParaRPr b="0" i="0" sz="1900" u="none" cap="none" strike="noStrike">
              <a:solidFill>
                <a:schemeClr val="dk1"/>
              </a:solidFill>
              <a:latin typeface="Arial"/>
              <a:ea typeface="Arial"/>
              <a:cs typeface="Arial"/>
              <a:sym typeface="Arial"/>
            </a:endParaRPr>
          </a:p>
          <a:p>
            <a:pPr indent="-349250" lvl="0" marL="457200" marR="0" rtl="0" algn="l">
              <a:lnSpc>
                <a:spcPct val="100000"/>
              </a:lnSpc>
              <a:spcBef>
                <a:spcPts val="0"/>
              </a:spcBef>
              <a:spcAft>
                <a:spcPts val="0"/>
              </a:spcAft>
              <a:buClr>
                <a:srgbClr val="0CCC73"/>
              </a:buClr>
              <a:buSzPts val="1900"/>
              <a:buFont typeface="Arial"/>
              <a:buChar char="●"/>
            </a:pPr>
            <a:r>
              <a:rPr b="0" i="0" lang="en-US" sz="1900" u="none" cap="none" strike="noStrike">
                <a:solidFill>
                  <a:schemeClr val="dk1"/>
                </a:solidFill>
                <a:latin typeface="Arial"/>
                <a:ea typeface="Arial"/>
                <a:cs typeface="Arial"/>
                <a:sym typeface="Arial"/>
              </a:rPr>
              <a:t>These readers may not be as highly skilled as the “gold-standard” readers used for comparison in the evaluations. </a:t>
            </a:r>
            <a:endParaRPr b="0" i="0" sz="800" u="none" cap="none" strike="noStrike">
              <a:solidFill>
                <a:schemeClr val="dk1"/>
              </a:solidFill>
              <a:latin typeface="Arial"/>
              <a:ea typeface="Arial"/>
              <a:cs typeface="Arial"/>
              <a:sym typeface="Arial"/>
            </a:endParaRPr>
          </a:p>
          <a:p>
            <a:pPr indent="-349250" lvl="0" marL="457200" marR="0" rtl="0" algn="l">
              <a:lnSpc>
                <a:spcPct val="100000"/>
              </a:lnSpc>
              <a:spcBef>
                <a:spcPts val="0"/>
              </a:spcBef>
              <a:spcAft>
                <a:spcPts val="0"/>
              </a:spcAft>
              <a:buClr>
                <a:srgbClr val="0CCC73"/>
              </a:buClr>
              <a:buSzPts val="1900"/>
              <a:buFont typeface="Arial"/>
              <a:buChar char="●"/>
            </a:pPr>
            <a:r>
              <a:rPr b="0" i="0" lang="en-US" sz="1900" u="none" cap="none" strike="noStrike">
                <a:solidFill>
                  <a:schemeClr val="dk1"/>
                </a:solidFill>
                <a:latin typeface="Arial"/>
                <a:ea typeface="Arial"/>
                <a:cs typeface="Arial"/>
                <a:sym typeface="Arial"/>
              </a:rPr>
              <a:t>So, CAD may perform even more favorably in comparison. </a:t>
            </a:r>
            <a:endParaRPr b="0" i="0" sz="13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9" name="Shape 1959"/>
        <p:cNvGrpSpPr/>
        <p:nvPr/>
      </p:nvGrpSpPr>
      <p:grpSpPr>
        <a:xfrm>
          <a:off x="0" y="0"/>
          <a:ext cx="0" cy="0"/>
          <a:chOff x="0" y="0"/>
          <a:chExt cx="0" cy="0"/>
        </a:xfrm>
      </p:grpSpPr>
      <p:sp>
        <p:nvSpPr>
          <p:cNvPr id="1960" name="Google Shape;1960;gf1628d04e6_0_42"/>
          <p:cNvSpPr/>
          <p:nvPr/>
        </p:nvSpPr>
        <p:spPr>
          <a:xfrm>
            <a:off x="6236675" y="1008175"/>
            <a:ext cx="5838000" cy="5407500"/>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61" name="Google Shape;1961;gf1628d04e6_0_42"/>
          <p:cNvSpPr txBox="1"/>
          <p:nvPr>
            <p:ph type="title"/>
          </p:nvPr>
        </p:nvSpPr>
        <p:spPr>
          <a:xfrm>
            <a:off x="444500" y="95251"/>
            <a:ext cx="10763100" cy="8043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1800"/>
              <a:buNone/>
            </a:pPr>
            <a:r>
              <a:rPr lang="en-US">
                <a:solidFill>
                  <a:schemeClr val="dk2"/>
                </a:solidFill>
              </a:rPr>
              <a:t>Validation of CAD for Interpreting Digital X-ray</a:t>
            </a:r>
            <a:endParaRPr>
              <a:solidFill>
                <a:schemeClr val="dk2"/>
              </a:solidFill>
            </a:endParaRPr>
          </a:p>
        </p:txBody>
      </p:sp>
      <p:sp>
        <p:nvSpPr>
          <p:cNvPr id="1962" name="Google Shape;1962;gf1628d04e6_0_42"/>
          <p:cNvSpPr txBox="1"/>
          <p:nvPr>
            <p:ph idx="1" type="body"/>
          </p:nvPr>
        </p:nvSpPr>
        <p:spPr>
          <a:xfrm>
            <a:off x="335500" y="2495325"/>
            <a:ext cx="5467500" cy="3752100"/>
          </a:xfrm>
          <a:prstGeom prst="rect">
            <a:avLst/>
          </a:prstGeom>
          <a:noFill/>
          <a:ln>
            <a:noFill/>
          </a:ln>
        </p:spPr>
        <p:txBody>
          <a:bodyPr anchorCtr="0" anchor="t" bIns="45700" lIns="0" spcFirstLastPara="1" rIns="0" wrap="square" tIns="45700">
            <a:noAutofit/>
          </a:bodyPr>
          <a:lstStyle/>
          <a:p>
            <a:pPr indent="0" lvl="0" marL="0" rtl="0" algn="l">
              <a:lnSpc>
                <a:spcPct val="115000"/>
              </a:lnSpc>
              <a:spcBef>
                <a:spcPts val="0"/>
              </a:spcBef>
              <a:spcAft>
                <a:spcPts val="0"/>
              </a:spcAft>
              <a:buSzPts val="1800"/>
              <a:buNone/>
            </a:pPr>
            <a:r>
              <a:rPr lang="en-US" sz="1900"/>
              <a:t>In the </a:t>
            </a:r>
            <a:r>
              <a:rPr b="1" lang="en-US" sz="1900"/>
              <a:t>latest head-to-head comparison</a:t>
            </a:r>
            <a:r>
              <a:rPr lang="en-US" sz="1900"/>
              <a:t> of the overall performance of the newest version of five commercial CAD software products,</a:t>
            </a:r>
            <a:r>
              <a:rPr b="1" lang="en-US" sz="1900"/>
              <a:t> all CAD products:</a:t>
            </a:r>
            <a:endParaRPr b="1" sz="1900"/>
          </a:p>
          <a:p>
            <a:pPr indent="-349250" lvl="0" marL="457200" rtl="0" algn="l">
              <a:lnSpc>
                <a:spcPct val="115000"/>
              </a:lnSpc>
              <a:spcBef>
                <a:spcPts val="1200"/>
              </a:spcBef>
              <a:spcAft>
                <a:spcPts val="0"/>
              </a:spcAft>
              <a:buClr>
                <a:srgbClr val="0CCC73"/>
              </a:buClr>
              <a:buSzPts val="1900"/>
              <a:buChar char="●"/>
            </a:pPr>
            <a:r>
              <a:rPr lang="en-US" sz="1900"/>
              <a:t>Significantly outperformed local radiologists</a:t>
            </a:r>
            <a:endParaRPr sz="1900"/>
          </a:p>
          <a:p>
            <a:pPr indent="-349250" lvl="0" marL="457200" rtl="0" algn="l">
              <a:lnSpc>
                <a:spcPct val="115000"/>
              </a:lnSpc>
              <a:spcBef>
                <a:spcPts val="1200"/>
              </a:spcBef>
              <a:spcAft>
                <a:spcPts val="0"/>
              </a:spcAft>
              <a:buClr>
                <a:srgbClr val="0CCC73"/>
              </a:buClr>
              <a:buSzPts val="1900"/>
              <a:buChar char="●"/>
            </a:pPr>
            <a:r>
              <a:rPr lang="en-US" sz="1900"/>
              <a:t>Were able to halve the number of Xpert tests required, while maintaining high sensitivity (&gt;90%) </a:t>
            </a:r>
            <a:endParaRPr sz="1900"/>
          </a:p>
          <a:p>
            <a:pPr indent="-349250" lvl="0" marL="457200" rtl="0" algn="l">
              <a:lnSpc>
                <a:spcPct val="115000"/>
              </a:lnSpc>
              <a:spcBef>
                <a:spcPts val="1200"/>
              </a:spcBef>
              <a:spcAft>
                <a:spcPts val="0"/>
              </a:spcAft>
              <a:buClr>
                <a:srgbClr val="0CCC73"/>
              </a:buClr>
              <a:buSzPts val="1900"/>
              <a:buChar char="●"/>
            </a:pPr>
            <a:r>
              <a:rPr lang="en-US" sz="1900"/>
              <a:t>Performed worse in older age groups and those with a history of TB</a:t>
            </a:r>
            <a:endParaRPr sz="1900"/>
          </a:p>
        </p:txBody>
      </p:sp>
      <p:pic>
        <p:nvPicPr>
          <p:cNvPr id="1963" name="Google Shape;1963;gf1628d04e6_0_42"/>
          <p:cNvPicPr preferRelativeResize="0"/>
          <p:nvPr/>
        </p:nvPicPr>
        <p:blipFill rotWithShape="1">
          <a:blip r:embed="rId3">
            <a:alphaModFix/>
          </a:blip>
          <a:srcRect b="0" l="0" r="0" t="0"/>
          <a:stretch/>
        </p:blipFill>
        <p:spPr>
          <a:xfrm>
            <a:off x="6612250" y="3199750"/>
            <a:ext cx="2836650" cy="3078400"/>
          </a:xfrm>
          <a:prstGeom prst="rect">
            <a:avLst/>
          </a:prstGeom>
          <a:noFill/>
          <a:ln cap="flat" cmpd="sng" w="28575">
            <a:solidFill>
              <a:srgbClr val="D4FCE9"/>
            </a:solidFill>
            <a:prstDash val="solid"/>
            <a:round/>
            <a:headEnd len="sm" w="sm" type="none"/>
            <a:tailEnd len="sm" w="sm" type="none"/>
          </a:ln>
        </p:spPr>
      </p:pic>
      <p:sp>
        <p:nvSpPr>
          <p:cNvPr id="1964" name="Google Shape;1964;gf1628d04e6_0_42"/>
          <p:cNvSpPr txBox="1"/>
          <p:nvPr/>
        </p:nvSpPr>
        <p:spPr>
          <a:xfrm>
            <a:off x="6555450" y="1445050"/>
            <a:ext cx="5256300" cy="1754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The performance of different CAD products can be compared by constructing a </a:t>
            </a:r>
            <a:r>
              <a:rPr b="1" i="0" lang="en-US" sz="1700" u="none" cap="none" strike="noStrike">
                <a:solidFill>
                  <a:schemeClr val="dk1"/>
                </a:solidFill>
                <a:latin typeface="Arial"/>
                <a:ea typeface="Arial"/>
                <a:cs typeface="Arial"/>
                <a:sym typeface="Arial"/>
              </a:rPr>
              <a:t>Receiver Operating Characteristic (ROC) curve</a:t>
            </a:r>
            <a:r>
              <a:rPr b="0" i="0" lang="en-US" sz="1700" u="none" cap="none" strike="noStrike">
                <a:solidFill>
                  <a:schemeClr val="dk1"/>
                </a:solidFill>
                <a:latin typeface="Arial"/>
                <a:ea typeface="Arial"/>
                <a:cs typeface="Arial"/>
                <a:sym typeface="Arial"/>
              </a:rPr>
              <a:t> and calculating the </a:t>
            </a:r>
            <a:r>
              <a:rPr b="1" i="0" lang="en-US" sz="1700" u="none" cap="none" strike="noStrike">
                <a:solidFill>
                  <a:schemeClr val="dk1"/>
                </a:solidFill>
                <a:latin typeface="Arial"/>
                <a:ea typeface="Arial"/>
                <a:cs typeface="Arial"/>
                <a:sym typeface="Arial"/>
              </a:rPr>
              <a:t>area under the curve (AUC</a:t>
            </a:r>
            <a:r>
              <a:rPr b="0" i="0" lang="en-US" sz="1700" u="none" cap="none" strike="noStrike">
                <a:solidFill>
                  <a:schemeClr val="dk1"/>
                </a:solidFill>
                <a:latin typeface="Arial"/>
                <a:ea typeface="Arial"/>
                <a:cs typeface="Arial"/>
                <a:sym typeface="Arial"/>
              </a:rPr>
              <a:t>)</a:t>
            </a:r>
            <a:r>
              <a:rPr b="1" i="0" lang="en-US" sz="1700" u="none" cap="none" strike="noStrike">
                <a:solidFill>
                  <a:schemeClr val="dk1"/>
                </a:solidFill>
                <a:latin typeface="Arial"/>
                <a:ea typeface="Arial"/>
                <a:cs typeface="Arial"/>
                <a:sym typeface="Arial"/>
              </a:rPr>
              <a:t>.</a:t>
            </a:r>
            <a:endParaRPr b="1"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CAD performance ranking from high to low:</a:t>
            </a:r>
            <a:endParaRPr b="0" i="0" sz="1700" u="none" cap="none" strike="noStrike">
              <a:solidFill>
                <a:schemeClr val="dk1"/>
              </a:solidFill>
              <a:latin typeface="Arial"/>
              <a:ea typeface="Arial"/>
              <a:cs typeface="Arial"/>
              <a:sym typeface="Arial"/>
            </a:endParaRPr>
          </a:p>
        </p:txBody>
      </p:sp>
      <p:graphicFrame>
        <p:nvGraphicFramePr>
          <p:cNvPr id="1965" name="Google Shape;1965;gf1628d04e6_0_42"/>
          <p:cNvGraphicFramePr/>
          <p:nvPr/>
        </p:nvGraphicFramePr>
        <p:xfrm>
          <a:off x="9535375" y="3161713"/>
          <a:ext cx="3000000" cy="3000000"/>
        </p:xfrm>
        <a:graphic>
          <a:graphicData uri="http://schemas.openxmlformats.org/drawingml/2006/table">
            <a:tbl>
              <a:tblPr>
                <a:noFill/>
                <a:tableStyleId>{ADEDCF1D-B700-4E11-84E0-7B2A6D713B49}</a:tableStyleId>
              </a:tblPr>
              <a:tblGrid>
                <a:gridCol w="1264175"/>
                <a:gridCol w="1012175"/>
              </a:tblGrid>
              <a:tr h="361125">
                <a:tc>
                  <a:txBody>
                    <a:bodyPr/>
                    <a:lstStyle/>
                    <a:p>
                      <a:pPr indent="0" lvl="0" marL="0" marR="0" rtl="0" algn="l">
                        <a:lnSpc>
                          <a:spcPct val="100000"/>
                        </a:lnSpc>
                        <a:spcBef>
                          <a:spcPts val="0"/>
                        </a:spcBef>
                        <a:spcAft>
                          <a:spcPts val="0"/>
                        </a:spcAft>
                        <a:buClr>
                          <a:srgbClr val="000000"/>
                        </a:buClr>
                        <a:buSzPts val="1300"/>
                        <a:buFont typeface="Arial"/>
                        <a:buNone/>
                      </a:pPr>
                      <a:r>
                        <a:rPr b="1" lang="en-US" sz="1300" u="none" cap="none" strike="noStrike">
                          <a:solidFill>
                            <a:schemeClr val="dk1"/>
                          </a:solidFill>
                        </a:rPr>
                        <a:t>CAD product</a:t>
                      </a:r>
                      <a:endParaRPr b="1" sz="1300" u="none" cap="none" strike="noStrike">
                        <a:solidFill>
                          <a:schemeClr val="dk1"/>
                        </a:solidFill>
                      </a:endParaRPr>
                    </a:p>
                  </a:txBody>
                  <a:tcPr marT="91425" marB="91425" marR="91425" marL="91425">
                    <a:solidFill>
                      <a:srgbClr val="D4FCE9"/>
                    </a:solidFill>
                  </a:tcPr>
                </a:tc>
                <a:tc>
                  <a:txBody>
                    <a:bodyPr/>
                    <a:lstStyle/>
                    <a:p>
                      <a:pPr indent="0" lvl="0" marL="0" marR="0" rtl="0" algn="l">
                        <a:lnSpc>
                          <a:spcPct val="100000"/>
                        </a:lnSpc>
                        <a:spcBef>
                          <a:spcPts val="0"/>
                        </a:spcBef>
                        <a:spcAft>
                          <a:spcPts val="0"/>
                        </a:spcAft>
                        <a:buClr>
                          <a:srgbClr val="000000"/>
                        </a:buClr>
                        <a:buSzPts val="1300"/>
                        <a:buFont typeface="Arial"/>
                        <a:buNone/>
                      </a:pPr>
                      <a:r>
                        <a:rPr b="1" lang="en-US" sz="1300" u="none" cap="none" strike="noStrike">
                          <a:solidFill>
                            <a:schemeClr val="dk1"/>
                          </a:solidFill>
                        </a:rPr>
                        <a:t>AUC</a:t>
                      </a:r>
                      <a:endParaRPr b="1" sz="1300" u="none" cap="none" strike="noStrike">
                        <a:solidFill>
                          <a:schemeClr val="dk1"/>
                        </a:solidFill>
                      </a:endParaRPr>
                    </a:p>
                  </a:txBody>
                  <a:tcPr marT="91425" marB="91425" marR="91425" marL="91425">
                    <a:solidFill>
                      <a:srgbClr val="D4FCE9"/>
                    </a:solidFill>
                  </a:tcPr>
                </a:tc>
              </a:tr>
              <a:tr h="385700">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chemeClr val="dk1"/>
                          </a:solidFill>
                        </a:rPr>
                        <a:t>qXR</a:t>
                      </a:r>
                      <a:endParaRPr sz="13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chemeClr val="dk1"/>
                          </a:solidFill>
                        </a:rPr>
                        <a:t>90.81%</a:t>
                      </a:r>
                      <a:endParaRPr sz="1300" u="none" cap="none" strike="noStrike">
                        <a:solidFill>
                          <a:schemeClr val="dk1"/>
                        </a:solidFill>
                      </a:endParaRPr>
                    </a:p>
                  </a:txBody>
                  <a:tcPr marT="91425" marB="91425" marR="91425" marL="91425"/>
                </a:tc>
              </a:tr>
              <a:tr h="385700">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chemeClr val="dk1"/>
                          </a:solidFill>
                        </a:rPr>
                        <a:t>CAD4TB</a:t>
                      </a:r>
                      <a:endParaRPr sz="13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chemeClr val="dk1"/>
                          </a:solidFill>
                        </a:rPr>
                        <a:t>90.34%</a:t>
                      </a:r>
                      <a:endParaRPr sz="1300" u="none" cap="none" strike="noStrike">
                        <a:solidFill>
                          <a:schemeClr val="dk1"/>
                        </a:solidFill>
                      </a:endParaRPr>
                    </a:p>
                  </a:txBody>
                  <a:tcPr marT="91425" marB="91425" marR="91425" marL="91425"/>
                </a:tc>
              </a:tr>
              <a:tr h="652550">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chemeClr val="dk1"/>
                          </a:solidFill>
                        </a:rPr>
                        <a:t>Lunit INSIGHT CXR</a:t>
                      </a:r>
                      <a:endParaRPr sz="13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chemeClr val="dk1"/>
                          </a:solidFill>
                        </a:rPr>
                        <a:t>88.61%</a:t>
                      </a:r>
                      <a:endParaRPr sz="1300" u="none" cap="none" strike="noStrike">
                        <a:solidFill>
                          <a:schemeClr val="dk1"/>
                        </a:solidFill>
                      </a:endParaRPr>
                    </a:p>
                  </a:txBody>
                  <a:tcPr marT="91425" marB="91425" marR="91425" marL="91425"/>
                </a:tc>
              </a:tr>
              <a:tr h="586250">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chemeClr val="dk1"/>
                          </a:solidFill>
                        </a:rPr>
                        <a:t>InferRead DR Chest</a:t>
                      </a:r>
                      <a:endParaRPr sz="13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chemeClr val="dk1"/>
                          </a:solidFill>
                        </a:rPr>
                        <a:t>84.90%</a:t>
                      </a:r>
                      <a:endParaRPr sz="1300" u="none" cap="none" strike="noStrike">
                        <a:solidFill>
                          <a:schemeClr val="dk1"/>
                        </a:solidFill>
                      </a:endParaRPr>
                    </a:p>
                  </a:txBody>
                  <a:tcPr marT="91425" marB="91425" marR="91425" marL="91425"/>
                </a:tc>
              </a:tr>
              <a:tr h="385700">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chemeClr val="dk1"/>
                          </a:solidFill>
                        </a:rPr>
                        <a:t>JF CXR-1</a:t>
                      </a:r>
                      <a:endParaRPr sz="13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chemeClr val="dk1"/>
                          </a:solidFill>
                        </a:rPr>
                        <a:t>84.89%</a:t>
                      </a:r>
                      <a:endParaRPr sz="1300" u="none" cap="none" strike="noStrike">
                        <a:solidFill>
                          <a:schemeClr val="dk1"/>
                        </a:solidFill>
                      </a:endParaRPr>
                    </a:p>
                  </a:txBody>
                  <a:tcPr marT="91425" marB="91425" marR="91425" marL="91425"/>
                </a:tc>
              </a:tr>
            </a:tbl>
          </a:graphicData>
        </a:graphic>
      </p:graphicFrame>
      <p:sp>
        <p:nvSpPr>
          <p:cNvPr id="1966" name="Google Shape;1966;gf1628d04e6_0_42"/>
          <p:cNvSpPr txBox="1"/>
          <p:nvPr/>
        </p:nvSpPr>
        <p:spPr>
          <a:xfrm>
            <a:off x="6555450" y="1097926"/>
            <a:ext cx="49785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CCC73"/>
                </a:solidFill>
                <a:latin typeface="Arial"/>
                <a:ea typeface="Arial"/>
                <a:cs typeface="Arial"/>
                <a:sym typeface="Arial"/>
              </a:rPr>
              <a:t>Comparing different CAD products</a:t>
            </a:r>
            <a:endParaRPr b="1" i="0" sz="1900" u="none" cap="none" strike="noStrike">
              <a:solidFill>
                <a:srgbClr val="0CCC73"/>
              </a:solidFill>
              <a:latin typeface="Arial"/>
              <a:ea typeface="Arial"/>
              <a:cs typeface="Arial"/>
              <a:sym typeface="Arial"/>
            </a:endParaRPr>
          </a:p>
        </p:txBody>
      </p:sp>
      <p:pic>
        <p:nvPicPr>
          <p:cNvPr id="1967" name="Google Shape;1967;gf1628d04e6_0_42"/>
          <p:cNvPicPr preferRelativeResize="0"/>
          <p:nvPr/>
        </p:nvPicPr>
        <p:blipFill rotWithShape="1">
          <a:blip r:embed="rId4">
            <a:alphaModFix/>
          </a:blip>
          <a:srcRect b="0" l="0" r="0" t="0"/>
          <a:stretch/>
        </p:blipFill>
        <p:spPr>
          <a:xfrm>
            <a:off x="298975" y="1008175"/>
            <a:ext cx="5715750" cy="1297665"/>
          </a:xfrm>
          <a:prstGeom prst="rect">
            <a:avLst/>
          </a:prstGeom>
          <a:noFill/>
          <a:ln>
            <a:noFill/>
          </a:ln>
          <a:effectLst>
            <a:outerShdw blurRad="292100" rotWithShape="0" algn="tl" dir="2700000" dist="139700">
              <a:srgbClr val="333333">
                <a:alpha val="63921"/>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2" name="Shape 1972"/>
        <p:cNvGrpSpPr/>
        <p:nvPr/>
      </p:nvGrpSpPr>
      <p:grpSpPr>
        <a:xfrm>
          <a:off x="0" y="0"/>
          <a:ext cx="0" cy="0"/>
          <a:chOff x="0" y="0"/>
          <a:chExt cx="0" cy="0"/>
        </a:xfrm>
      </p:grpSpPr>
      <p:sp>
        <p:nvSpPr>
          <p:cNvPr id="1973" name="Google Shape;1973;gf1773862d2_0_77"/>
          <p:cNvSpPr txBox="1"/>
          <p:nvPr>
            <p:ph idx="1" type="body"/>
          </p:nvPr>
        </p:nvSpPr>
        <p:spPr>
          <a:xfrm>
            <a:off x="1035955" y="984863"/>
            <a:ext cx="10591468" cy="5259749"/>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0"/>
              </a:spcBef>
              <a:spcAft>
                <a:spcPts val="0"/>
              </a:spcAft>
              <a:buSzPts val="1800"/>
              <a:buNone/>
            </a:pPr>
            <a:r>
              <a:rPr lang="en-US" sz="2000">
                <a:solidFill>
                  <a:srgbClr val="5F6163"/>
                </a:solidFill>
              </a:rPr>
              <a:t>CAD can be used </a:t>
            </a:r>
            <a:r>
              <a:rPr b="1" lang="en-US" sz="2000">
                <a:solidFill>
                  <a:srgbClr val="5F6163"/>
                </a:solidFill>
              </a:rPr>
              <a:t>with </a:t>
            </a:r>
            <a:r>
              <a:rPr lang="en-US" sz="2000">
                <a:solidFill>
                  <a:srgbClr val="5F6163"/>
                </a:solidFill>
              </a:rPr>
              <a:t>trained human readers as a decision support tool or </a:t>
            </a:r>
            <a:r>
              <a:rPr b="1" lang="en-US" sz="2000">
                <a:solidFill>
                  <a:srgbClr val="5F6163"/>
                </a:solidFill>
              </a:rPr>
              <a:t>in place of </a:t>
            </a:r>
            <a:r>
              <a:rPr lang="en-US" sz="2000">
                <a:solidFill>
                  <a:srgbClr val="5F6163"/>
                </a:solidFill>
              </a:rPr>
              <a:t>trained human readers. </a:t>
            </a:r>
            <a:endParaRPr/>
          </a:p>
          <a:p>
            <a:pPr indent="0" lvl="0" marL="0" rtl="0" algn="l">
              <a:lnSpc>
                <a:spcPct val="110000"/>
              </a:lnSpc>
              <a:spcBef>
                <a:spcPts val="500"/>
              </a:spcBef>
              <a:spcAft>
                <a:spcPts val="0"/>
              </a:spcAft>
              <a:buSzPts val="1800"/>
              <a:buNone/>
            </a:pPr>
            <a:r>
              <a:t/>
            </a:r>
            <a:endParaRPr/>
          </a:p>
        </p:txBody>
      </p:sp>
      <p:sp>
        <p:nvSpPr>
          <p:cNvPr id="1974" name="Google Shape;1974;gf1773862d2_0_77"/>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1800"/>
              <a:buNone/>
            </a:pPr>
            <a:r>
              <a:rPr lang="en-US">
                <a:solidFill>
                  <a:schemeClr val="dk2"/>
                </a:solidFill>
              </a:rPr>
              <a:t>Where does CAD fit in the TB Screen Algorithm?</a:t>
            </a:r>
            <a:endParaRPr>
              <a:solidFill>
                <a:schemeClr val="dk2"/>
              </a:solidFill>
            </a:endParaRPr>
          </a:p>
        </p:txBody>
      </p:sp>
      <p:sp>
        <p:nvSpPr>
          <p:cNvPr id="1975" name="Google Shape;1975;gf1773862d2_0_77"/>
          <p:cNvSpPr txBox="1"/>
          <p:nvPr>
            <p:ph idx="4294967295" type="body"/>
          </p:nvPr>
        </p:nvSpPr>
        <p:spPr>
          <a:xfrm>
            <a:off x="841057" y="2001200"/>
            <a:ext cx="3471863" cy="396875"/>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0"/>
              </a:spcBef>
              <a:spcAft>
                <a:spcPts val="0"/>
              </a:spcAft>
              <a:buSzPts val="1800"/>
              <a:buNone/>
            </a:pPr>
            <a:r>
              <a:rPr b="1" lang="en-US" sz="2200">
                <a:solidFill>
                  <a:srgbClr val="0CCC73"/>
                </a:solidFill>
              </a:rPr>
              <a:t>Alongside human readers</a:t>
            </a:r>
            <a:endParaRPr b="1" sz="3400">
              <a:solidFill>
                <a:srgbClr val="0CCC73"/>
              </a:solidFill>
            </a:endParaRPr>
          </a:p>
        </p:txBody>
      </p:sp>
      <p:sp>
        <p:nvSpPr>
          <p:cNvPr id="1976" name="Google Shape;1976;gf1773862d2_0_77"/>
          <p:cNvSpPr txBox="1"/>
          <p:nvPr>
            <p:ph idx="4294967295" type="body"/>
          </p:nvPr>
        </p:nvSpPr>
        <p:spPr>
          <a:xfrm>
            <a:off x="6096000" y="1948560"/>
            <a:ext cx="3470275" cy="396875"/>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0"/>
              </a:spcBef>
              <a:spcAft>
                <a:spcPts val="0"/>
              </a:spcAft>
              <a:buSzPts val="1800"/>
              <a:buNone/>
            </a:pPr>
            <a:r>
              <a:rPr b="1" lang="en-US" sz="2200">
                <a:solidFill>
                  <a:srgbClr val="0CCC73"/>
                </a:solidFill>
              </a:rPr>
              <a:t>In place of human readers</a:t>
            </a:r>
            <a:endParaRPr b="1" sz="3400">
              <a:solidFill>
                <a:srgbClr val="0CCC73"/>
              </a:solidFill>
            </a:endParaRPr>
          </a:p>
        </p:txBody>
      </p:sp>
      <p:sp>
        <p:nvSpPr>
          <p:cNvPr id="1977" name="Google Shape;1977;gf1773862d2_0_77"/>
          <p:cNvSpPr txBox="1"/>
          <p:nvPr/>
        </p:nvSpPr>
        <p:spPr>
          <a:xfrm>
            <a:off x="1867056" y="5833745"/>
            <a:ext cx="7512900" cy="821733"/>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800"/>
              <a:buFont typeface="Arial"/>
              <a:buNone/>
            </a:pPr>
            <a:r>
              <a:rPr b="1" i="0" lang="en-US" sz="1800" u="none" cap="none" strike="noStrike">
                <a:solidFill>
                  <a:srgbClr val="D50032"/>
                </a:solidFill>
                <a:latin typeface="Arial"/>
                <a:ea typeface="Arial"/>
                <a:cs typeface="Arial"/>
                <a:sym typeface="Arial"/>
              </a:rPr>
              <a:t>In either situation, there is insufficient evidence to support the use of CAD with CXR alone for TB diagnosis.</a:t>
            </a:r>
            <a:endParaRPr b="1" i="0" sz="1600" u="none" cap="none" strike="noStrike">
              <a:solidFill>
                <a:srgbClr val="D50032"/>
              </a:solidFill>
              <a:latin typeface="Arial"/>
              <a:ea typeface="Arial"/>
              <a:cs typeface="Arial"/>
              <a:sym typeface="Arial"/>
            </a:endParaRPr>
          </a:p>
        </p:txBody>
      </p:sp>
      <p:sp>
        <p:nvSpPr>
          <p:cNvPr id="1978" name="Google Shape;1978;gf1773862d2_0_77"/>
          <p:cNvSpPr txBox="1"/>
          <p:nvPr/>
        </p:nvSpPr>
        <p:spPr>
          <a:xfrm>
            <a:off x="6069943" y="2423670"/>
            <a:ext cx="5155500" cy="692467"/>
          </a:xfrm>
          <a:prstGeom prst="rect">
            <a:avLst/>
          </a:prstGeom>
          <a:noFill/>
          <a:ln>
            <a:noFill/>
          </a:ln>
        </p:spPr>
        <p:txBody>
          <a:bodyPr anchorCtr="0" anchor="t" bIns="91425" lIns="91425" spcFirstLastPara="1" rIns="91425" wrap="square" tIns="91425">
            <a:spAutoFit/>
          </a:bodyPr>
          <a:lstStyle/>
          <a:p>
            <a:pPr indent="0" lvl="0" marL="0" marR="0" rtl="0" algn="l">
              <a:lnSpc>
                <a:spcPct val="110000"/>
              </a:lnSpc>
              <a:spcBef>
                <a:spcPts val="0"/>
              </a:spcBef>
              <a:spcAft>
                <a:spcPts val="0"/>
              </a:spcAft>
              <a:buClr>
                <a:srgbClr val="000000"/>
              </a:buClr>
              <a:buSzPts val="1500"/>
              <a:buFont typeface="Arial"/>
              <a:buNone/>
            </a:pPr>
            <a:r>
              <a:rPr b="0" i="0" lang="en-US" sz="1500" u="none" cap="none" strike="noStrike">
                <a:solidFill>
                  <a:srgbClr val="5C5F61"/>
                </a:solidFill>
                <a:latin typeface="Arial"/>
                <a:ea typeface="Arial"/>
                <a:cs typeface="Arial"/>
                <a:sym typeface="Arial"/>
              </a:rPr>
              <a:t>WHO recommends CAD to </a:t>
            </a:r>
            <a:r>
              <a:rPr b="1" i="0" lang="en-US" sz="1500" u="none" cap="none" strike="noStrike">
                <a:solidFill>
                  <a:srgbClr val="5C5F61"/>
                </a:solidFill>
                <a:latin typeface="Arial"/>
                <a:ea typeface="Arial"/>
                <a:cs typeface="Arial"/>
                <a:sym typeface="Arial"/>
              </a:rPr>
              <a:t>replace</a:t>
            </a:r>
            <a:r>
              <a:rPr b="0" i="0" lang="en-US" sz="1500" u="none" cap="none" strike="noStrike">
                <a:solidFill>
                  <a:srgbClr val="5C5F61"/>
                </a:solidFill>
                <a:latin typeface="Arial"/>
                <a:ea typeface="Arial"/>
                <a:cs typeface="Arial"/>
                <a:sym typeface="Arial"/>
              </a:rPr>
              <a:t> human readers in two broad situations in individuals aged 15 and older:</a:t>
            </a:r>
            <a:endParaRPr b="0" i="0" sz="2900" u="none" cap="none" strike="noStrike">
              <a:solidFill>
                <a:srgbClr val="5C5F61"/>
              </a:solidFill>
              <a:latin typeface="Arial"/>
              <a:ea typeface="Arial"/>
              <a:cs typeface="Arial"/>
              <a:sym typeface="Arial"/>
            </a:endParaRPr>
          </a:p>
        </p:txBody>
      </p:sp>
      <p:sp>
        <p:nvSpPr>
          <p:cNvPr id="1979" name="Google Shape;1979;gf1773862d2_0_77"/>
          <p:cNvSpPr txBox="1"/>
          <p:nvPr/>
        </p:nvSpPr>
        <p:spPr>
          <a:xfrm>
            <a:off x="755732" y="2569653"/>
            <a:ext cx="4586100" cy="2899994"/>
          </a:xfrm>
          <a:prstGeom prst="rect">
            <a:avLst/>
          </a:prstGeom>
          <a:noFill/>
          <a:ln>
            <a:noFill/>
          </a:ln>
        </p:spPr>
        <p:txBody>
          <a:bodyPr anchorCtr="0" anchor="t" bIns="91425" lIns="91425" spcFirstLastPara="1" rIns="91425" wrap="square" tIns="91425">
            <a:spAutoFit/>
          </a:bodyPr>
          <a:lstStyle/>
          <a:p>
            <a:pPr indent="0" lvl="0" marL="0" marR="0" rtl="0" algn="l">
              <a:lnSpc>
                <a:spcPct val="110000"/>
              </a:lnSpc>
              <a:spcBef>
                <a:spcPts val="0"/>
              </a:spcBef>
              <a:spcAft>
                <a:spcPts val="0"/>
              </a:spcAft>
              <a:buClr>
                <a:srgbClr val="000000"/>
              </a:buClr>
              <a:buSzPts val="1800"/>
              <a:buFont typeface="Arial"/>
              <a:buNone/>
            </a:pPr>
            <a:r>
              <a:rPr b="0" i="0" lang="en-US" sz="1800" u="none" cap="none" strike="noStrike">
                <a:solidFill>
                  <a:srgbClr val="303030"/>
                </a:solidFill>
                <a:latin typeface="Arial"/>
                <a:ea typeface="Arial"/>
                <a:cs typeface="Arial"/>
                <a:sym typeface="Arial"/>
              </a:rPr>
              <a:t>CAD can also work </a:t>
            </a:r>
            <a:r>
              <a:rPr b="1" i="0" lang="en-US" sz="1800" u="none" cap="none" strike="noStrike">
                <a:solidFill>
                  <a:srgbClr val="303030"/>
                </a:solidFill>
                <a:latin typeface="Arial"/>
                <a:ea typeface="Arial"/>
                <a:cs typeface="Arial"/>
                <a:sym typeface="Arial"/>
              </a:rPr>
              <a:t>with </a:t>
            </a:r>
            <a:r>
              <a:rPr b="0" i="0" lang="en-US" sz="1800" u="none" cap="none" strike="noStrike">
                <a:solidFill>
                  <a:srgbClr val="303030"/>
                </a:solidFill>
                <a:latin typeface="Arial"/>
                <a:ea typeface="Arial"/>
                <a:cs typeface="Arial"/>
                <a:sym typeface="Arial"/>
              </a:rPr>
              <a:t>human readers:</a:t>
            </a:r>
            <a:endParaRPr b="0" i="0" sz="1800" u="none" cap="none" strike="noStrike">
              <a:solidFill>
                <a:srgbClr val="303030"/>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800"/>
              <a:buFont typeface="Arial"/>
              <a:buNone/>
            </a:pPr>
            <a:r>
              <a:t/>
            </a:r>
            <a:endParaRPr b="0" i="0" sz="1800" u="none" cap="none" strike="noStrike">
              <a:solidFill>
                <a:srgbClr val="303030"/>
              </a:solidFill>
              <a:latin typeface="Arial"/>
              <a:ea typeface="Arial"/>
              <a:cs typeface="Arial"/>
              <a:sym typeface="Arial"/>
            </a:endParaRPr>
          </a:p>
          <a:p>
            <a:pPr indent="-336550" lvl="0" marL="457200" marR="0" rtl="0" algn="l">
              <a:lnSpc>
                <a:spcPct val="115000"/>
              </a:lnSpc>
              <a:spcBef>
                <a:spcPts val="0"/>
              </a:spcBef>
              <a:spcAft>
                <a:spcPts val="0"/>
              </a:spcAft>
              <a:buClr>
                <a:srgbClr val="0CCC73"/>
              </a:buClr>
              <a:buSzPts val="1700"/>
              <a:buFont typeface="Arial"/>
              <a:buChar char="➔"/>
            </a:pPr>
            <a:r>
              <a:rPr b="0" i="0" lang="en-US" sz="1700" u="none" cap="none" strike="noStrike">
                <a:solidFill>
                  <a:srgbClr val="303030"/>
                </a:solidFill>
                <a:latin typeface="Arial"/>
                <a:ea typeface="Arial"/>
                <a:cs typeface="Arial"/>
                <a:sym typeface="Arial"/>
              </a:rPr>
              <a:t>Helping radiologists to optimize their workflow</a:t>
            </a:r>
            <a:endParaRPr b="0" i="0" sz="1700" u="none" cap="none" strike="noStrike">
              <a:solidFill>
                <a:srgbClr val="303030"/>
              </a:solidFill>
              <a:latin typeface="Arial"/>
              <a:ea typeface="Arial"/>
              <a:cs typeface="Arial"/>
              <a:sym typeface="Arial"/>
            </a:endParaRPr>
          </a:p>
          <a:p>
            <a:pPr indent="-336550" lvl="0" marL="457200" marR="0" rtl="0" algn="l">
              <a:lnSpc>
                <a:spcPct val="115000"/>
              </a:lnSpc>
              <a:spcBef>
                <a:spcPts val="0"/>
              </a:spcBef>
              <a:spcAft>
                <a:spcPts val="0"/>
              </a:spcAft>
              <a:buClr>
                <a:srgbClr val="0CCC73"/>
              </a:buClr>
              <a:buSzPts val="1700"/>
              <a:buFont typeface="Arial"/>
              <a:buChar char="➔"/>
            </a:pPr>
            <a:r>
              <a:rPr b="0" i="0" lang="en-US" sz="1700" u="none" cap="none" strike="noStrike">
                <a:solidFill>
                  <a:srgbClr val="303030"/>
                </a:solidFill>
                <a:latin typeface="Arial"/>
                <a:ea typeface="Arial"/>
                <a:cs typeface="Arial"/>
                <a:sym typeface="Arial"/>
              </a:rPr>
              <a:t>Alerting human readers to abnormal images requiring prioritization</a:t>
            </a:r>
            <a:endParaRPr b="0" i="0" sz="3500" u="none" cap="none" strike="noStrike">
              <a:solidFill>
                <a:srgbClr val="303030"/>
              </a:solidFill>
              <a:latin typeface="Arial"/>
              <a:ea typeface="Arial"/>
              <a:cs typeface="Arial"/>
              <a:sym typeface="Arial"/>
            </a:endParaRPr>
          </a:p>
          <a:p>
            <a:pPr indent="-336550" lvl="0" marL="457200" marR="0" rtl="0" algn="l">
              <a:lnSpc>
                <a:spcPct val="115000"/>
              </a:lnSpc>
              <a:spcBef>
                <a:spcPts val="0"/>
              </a:spcBef>
              <a:spcAft>
                <a:spcPts val="0"/>
              </a:spcAft>
              <a:buClr>
                <a:srgbClr val="0CCC73"/>
              </a:buClr>
              <a:buSzPts val="1700"/>
              <a:buFont typeface="Arial"/>
              <a:buChar char="➔"/>
            </a:pPr>
            <a:r>
              <a:rPr b="0" i="0" lang="en-US" sz="1700" u="none" cap="none" strike="noStrike">
                <a:solidFill>
                  <a:srgbClr val="303030"/>
                </a:solidFill>
                <a:latin typeface="Arial"/>
                <a:ea typeface="Arial"/>
                <a:cs typeface="Arial"/>
                <a:sym typeface="Arial"/>
              </a:rPr>
              <a:t>Providing reporting assistance</a:t>
            </a:r>
            <a:endParaRPr b="0" i="0" sz="1700" u="none" cap="none" strike="noStrike">
              <a:solidFill>
                <a:srgbClr val="303030"/>
              </a:solidFill>
              <a:latin typeface="Arial"/>
              <a:ea typeface="Arial"/>
              <a:cs typeface="Arial"/>
              <a:sym typeface="Arial"/>
            </a:endParaRPr>
          </a:p>
          <a:p>
            <a:pPr indent="-336550" lvl="0" marL="457200" marR="0" rtl="0" algn="l">
              <a:lnSpc>
                <a:spcPct val="115000"/>
              </a:lnSpc>
              <a:spcBef>
                <a:spcPts val="0"/>
              </a:spcBef>
              <a:spcAft>
                <a:spcPts val="0"/>
              </a:spcAft>
              <a:buClr>
                <a:srgbClr val="0CCC73"/>
              </a:buClr>
              <a:buSzPts val="1700"/>
              <a:buFont typeface="Arial"/>
              <a:buChar char="➔"/>
            </a:pPr>
            <a:r>
              <a:rPr b="0" i="0" lang="en-US" sz="1700" u="none" cap="none" strike="noStrike">
                <a:solidFill>
                  <a:srgbClr val="303030"/>
                </a:solidFill>
                <a:latin typeface="Arial"/>
                <a:ea typeface="Arial"/>
                <a:cs typeface="Arial"/>
                <a:sym typeface="Arial"/>
              </a:rPr>
              <a:t>Providing quality control</a:t>
            </a:r>
            <a:endParaRPr b="0" i="0" sz="1700" u="none" cap="none" strike="noStrike">
              <a:solidFill>
                <a:srgbClr val="303030"/>
              </a:solidFill>
              <a:latin typeface="Arial"/>
              <a:ea typeface="Arial"/>
              <a:cs typeface="Arial"/>
              <a:sym typeface="Arial"/>
            </a:endParaRPr>
          </a:p>
          <a:p>
            <a:pPr indent="-336550" lvl="0" marL="457200" marR="0" rtl="0" algn="l">
              <a:lnSpc>
                <a:spcPct val="115000"/>
              </a:lnSpc>
              <a:spcBef>
                <a:spcPts val="0"/>
              </a:spcBef>
              <a:spcAft>
                <a:spcPts val="0"/>
              </a:spcAft>
              <a:buClr>
                <a:srgbClr val="0CCC73"/>
              </a:buClr>
              <a:buSzPts val="1700"/>
              <a:buFont typeface="Arial"/>
              <a:buChar char="➔"/>
            </a:pPr>
            <a:r>
              <a:rPr b="0" i="0" lang="en-US" sz="1700" u="none" cap="none" strike="noStrike">
                <a:solidFill>
                  <a:srgbClr val="303030"/>
                </a:solidFill>
                <a:latin typeface="Arial"/>
                <a:ea typeface="Arial"/>
                <a:cs typeface="Arial"/>
                <a:sym typeface="Arial"/>
              </a:rPr>
              <a:t>Performing pre-reading assistance</a:t>
            </a:r>
            <a:endParaRPr b="0" i="0" sz="2100" u="none" cap="none" strike="noStrike">
              <a:solidFill>
                <a:srgbClr val="303030"/>
              </a:solidFill>
              <a:latin typeface="Arial"/>
              <a:ea typeface="Arial"/>
              <a:cs typeface="Arial"/>
              <a:sym typeface="Arial"/>
            </a:endParaRPr>
          </a:p>
        </p:txBody>
      </p:sp>
      <p:cxnSp>
        <p:nvCxnSpPr>
          <p:cNvPr id="1980" name="Google Shape;1980;gf1773862d2_0_77"/>
          <p:cNvCxnSpPr/>
          <p:nvPr/>
        </p:nvCxnSpPr>
        <p:spPr>
          <a:xfrm>
            <a:off x="5605806" y="2199637"/>
            <a:ext cx="17700" cy="3673500"/>
          </a:xfrm>
          <a:prstGeom prst="straightConnector1">
            <a:avLst/>
          </a:prstGeom>
          <a:noFill/>
          <a:ln cap="flat" cmpd="sng" w="38100">
            <a:solidFill>
              <a:srgbClr val="0CCC73"/>
            </a:solidFill>
            <a:prstDash val="dash"/>
            <a:round/>
            <a:headEnd len="sm" w="sm" type="none"/>
            <a:tailEnd len="sm" w="sm" type="none"/>
          </a:ln>
        </p:spPr>
      </p:cxnSp>
      <p:sp>
        <p:nvSpPr>
          <p:cNvPr id="1981" name="Google Shape;1981;gf1773862d2_0_77"/>
          <p:cNvSpPr/>
          <p:nvPr/>
        </p:nvSpPr>
        <p:spPr>
          <a:xfrm>
            <a:off x="6649768" y="3116137"/>
            <a:ext cx="4786500" cy="893208"/>
          </a:xfrm>
          <a:prstGeom prst="roundRect">
            <a:avLst>
              <a:gd fmla="val 17755" name="adj"/>
            </a:avLst>
          </a:prstGeom>
          <a:solidFill>
            <a:srgbClr val="E7E7E7"/>
          </a:solidFill>
          <a:ln cap="flat" cmpd="sng" w="28575">
            <a:solidFill>
              <a:srgbClr val="0CCC7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1" i="0" lang="en-US" sz="1400" u="none" cap="none" strike="noStrike">
                <a:solidFill>
                  <a:schemeClr val="dk1"/>
                </a:solidFill>
                <a:latin typeface="Arial"/>
                <a:ea typeface="Arial"/>
                <a:cs typeface="Arial"/>
                <a:sym typeface="Arial"/>
              </a:rPr>
              <a:t>Screening: </a:t>
            </a:r>
            <a:r>
              <a:rPr b="0" i="0" lang="en-US" sz="1400" u="none" cap="none" strike="noStrike">
                <a:solidFill>
                  <a:schemeClr val="dk1"/>
                </a:solidFill>
                <a:latin typeface="Arial"/>
                <a:ea typeface="Arial"/>
                <a:cs typeface="Arial"/>
                <a:sym typeface="Arial"/>
              </a:rPr>
              <a:t>CAD can be a valuable tool for screening asymptomatic individuals without significant risk factors (e.g., active case finding).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2" name="Google Shape;1982;gf1773862d2_0_77"/>
          <p:cNvSpPr/>
          <p:nvPr/>
        </p:nvSpPr>
        <p:spPr>
          <a:xfrm>
            <a:off x="6649643" y="4092919"/>
            <a:ext cx="4786500" cy="893207"/>
          </a:xfrm>
          <a:prstGeom prst="roundRect">
            <a:avLst>
              <a:gd fmla="val 17755" name="adj"/>
            </a:avLst>
          </a:prstGeom>
          <a:solidFill>
            <a:srgbClr val="E7E7E7"/>
          </a:solidFill>
          <a:ln cap="flat" cmpd="sng" w="19050">
            <a:solidFill>
              <a:srgbClr val="0CCC7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Triage:</a:t>
            </a:r>
            <a:r>
              <a:rPr b="0" i="0" lang="en-US" sz="1400" u="none" cap="none" strike="noStrike">
                <a:solidFill>
                  <a:schemeClr val="dk1"/>
                </a:solidFill>
                <a:latin typeface="Arial"/>
                <a:ea typeface="Arial"/>
                <a:cs typeface="Arial"/>
                <a:sym typeface="Arial"/>
              </a:rPr>
              <a:t> CAD can be useful in identifying TB in individuals with TB symptoms, risk markers, or other positive test results (e.g., in health care facilities).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83" name="Google Shape;1983;gf1773862d2_0_77"/>
          <p:cNvPicPr preferRelativeResize="0"/>
          <p:nvPr/>
        </p:nvPicPr>
        <p:blipFill rotWithShape="1">
          <a:blip r:embed="rId3">
            <a:alphaModFix/>
          </a:blip>
          <a:srcRect b="0" l="0" r="0" t="0"/>
          <a:stretch/>
        </p:blipFill>
        <p:spPr>
          <a:xfrm>
            <a:off x="5959482" y="4132590"/>
            <a:ext cx="569689" cy="619125"/>
          </a:xfrm>
          <a:prstGeom prst="rect">
            <a:avLst/>
          </a:prstGeom>
          <a:noFill/>
          <a:ln>
            <a:noFill/>
          </a:ln>
        </p:spPr>
      </p:pic>
      <p:pic>
        <p:nvPicPr>
          <p:cNvPr id="1984" name="Google Shape;1984;gf1773862d2_0_77"/>
          <p:cNvPicPr preferRelativeResize="0"/>
          <p:nvPr/>
        </p:nvPicPr>
        <p:blipFill rotWithShape="1">
          <a:blip r:embed="rId4">
            <a:alphaModFix/>
          </a:blip>
          <a:srcRect b="0" l="0" r="0" t="0"/>
          <a:stretch/>
        </p:blipFill>
        <p:spPr>
          <a:xfrm>
            <a:off x="5998844" y="3307034"/>
            <a:ext cx="490967" cy="619125"/>
          </a:xfrm>
          <a:prstGeom prst="rect">
            <a:avLst/>
          </a:prstGeom>
          <a:noFill/>
          <a:ln>
            <a:noFill/>
          </a:ln>
        </p:spPr>
      </p:pic>
      <p:sp>
        <p:nvSpPr>
          <p:cNvPr id="1985" name="Google Shape;1985;gf1773862d2_0_77"/>
          <p:cNvSpPr txBox="1"/>
          <p:nvPr/>
        </p:nvSpPr>
        <p:spPr>
          <a:xfrm>
            <a:off x="5947665" y="5075701"/>
            <a:ext cx="5679757" cy="692467"/>
          </a:xfrm>
          <a:prstGeom prst="rect">
            <a:avLst/>
          </a:prstGeom>
          <a:noFill/>
          <a:ln>
            <a:noFill/>
          </a:ln>
        </p:spPr>
        <p:txBody>
          <a:bodyPr anchorCtr="0" anchor="t" bIns="91425" lIns="91425" spcFirstLastPara="1" rIns="91425" wrap="square" tIns="91425">
            <a:spAutoFit/>
          </a:bodyPr>
          <a:lstStyle/>
          <a:p>
            <a:pPr indent="0" lvl="0" marL="0" marR="0" rtl="0" algn="l">
              <a:lnSpc>
                <a:spcPct val="110000"/>
              </a:lnSpc>
              <a:spcBef>
                <a:spcPts val="0"/>
              </a:spcBef>
              <a:spcAft>
                <a:spcPts val="0"/>
              </a:spcAft>
              <a:buClr>
                <a:srgbClr val="000000"/>
              </a:buClr>
              <a:buSzPts val="1500"/>
              <a:buFont typeface="Arial"/>
              <a:buNone/>
            </a:pPr>
            <a:r>
              <a:rPr b="0" i="0" lang="en-US" sz="1500" u="none" cap="none" strike="noStrike">
                <a:solidFill>
                  <a:srgbClr val="5C5F61"/>
                </a:solidFill>
                <a:latin typeface="Arial"/>
                <a:ea typeface="Arial"/>
                <a:cs typeface="Arial"/>
                <a:sym typeface="Arial"/>
              </a:rPr>
              <a:t>The CAD software used must be to the same standard as those evaluated by the WHO Guidelines Development Group.</a:t>
            </a:r>
            <a:endParaRPr b="0" i="0" sz="2900" u="none" cap="none" strike="noStrike">
              <a:solidFill>
                <a:srgbClr val="5C5F6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0" name="Shape 1990"/>
        <p:cNvGrpSpPr/>
        <p:nvPr/>
      </p:nvGrpSpPr>
      <p:grpSpPr>
        <a:xfrm>
          <a:off x="0" y="0"/>
          <a:ext cx="0" cy="0"/>
          <a:chOff x="0" y="0"/>
          <a:chExt cx="0" cy="0"/>
        </a:xfrm>
      </p:grpSpPr>
      <p:sp>
        <p:nvSpPr>
          <p:cNvPr id="1991" name="Google Shape;1991;gf1773862d2_0_105"/>
          <p:cNvSpPr txBox="1"/>
          <p:nvPr>
            <p:ph idx="1" type="body"/>
          </p:nvPr>
        </p:nvSpPr>
        <p:spPr>
          <a:xfrm>
            <a:off x="1086337" y="1031631"/>
            <a:ext cx="10591468" cy="570269"/>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0"/>
              </a:spcBef>
              <a:spcAft>
                <a:spcPts val="0"/>
              </a:spcAft>
              <a:buSzPts val="1800"/>
              <a:buNone/>
            </a:pPr>
            <a:r>
              <a:rPr lang="en-US" sz="2000">
                <a:solidFill>
                  <a:srgbClr val="262626"/>
                </a:solidFill>
              </a:rPr>
              <a:t>There are a number of </a:t>
            </a:r>
            <a:r>
              <a:rPr b="1" lang="en-US" sz="2000">
                <a:solidFill>
                  <a:srgbClr val="262626"/>
                </a:solidFill>
              </a:rPr>
              <a:t>advantages</a:t>
            </a:r>
            <a:r>
              <a:rPr lang="en-US" sz="2000">
                <a:solidFill>
                  <a:srgbClr val="262626"/>
                </a:solidFill>
              </a:rPr>
              <a:t> to either technique.</a:t>
            </a:r>
            <a:endParaRPr>
              <a:solidFill>
                <a:srgbClr val="262626"/>
              </a:solidFill>
            </a:endParaRPr>
          </a:p>
          <a:p>
            <a:pPr indent="0" lvl="0" marL="0" rtl="0" algn="l">
              <a:lnSpc>
                <a:spcPct val="110000"/>
              </a:lnSpc>
              <a:spcBef>
                <a:spcPts val="500"/>
              </a:spcBef>
              <a:spcAft>
                <a:spcPts val="0"/>
              </a:spcAft>
              <a:buSzPts val="1800"/>
              <a:buNone/>
            </a:pPr>
            <a:r>
              <a:t/>
            </a:r>
            <a:endParaRPr>
              <a:solidFill>
                <a:srgbClr val="262626"/>
              </a:solidFill>
            </a:endParaRPr>
          </a:p>
        </p:txBody>
      </p:sp>
      <p:sp>
        <p:nvSpPr>
          <p:cNvPr id="1992" name="Google Shape;1992;gf1773862d2_0_105"/>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1800"/>
              <a:buNone/>
            </a:pPr>
            <a:r>
              <a:rPr lang="en-US">
                <a:solidFill>
                  <a:schemeClr val="dk2"/>
                </a:solidFill>
              </a:rPr>
              <a:t>Where does CAD fit in the TB Screen Algorithm?</a:t>
            </a:r>
            <a:endParaRPr>
              <a:solidFill>
                <a:schemeClr val="dk2"/>
              </a:solidFill>
            </a:endParaRPr>
          </a:p>
        </p:txBody>
      </p:sp>
      <p:sp>
        <p:nvSpPr>
          <p:cNvPr id="1993" name="Google Shape;1993;gf1773862d2_0_105"/>
          <p:cNvSpPr txBox="1"/>
          <p:nvPr>
            <p:ph idx="4294967295" type="body"/>
          </p:nvPr>
        </p:nvSpPr>
        <p:spPr>
          <a:xfrm>
            <a:off x="444500" y="1691536"/>
            <a:ext cx="3471863" cy="396875"/>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0"/>
              </a:spcBef>
              <a:spcAft>
                <a:spcPts val="0"/>
              </a:spcAft>
              <a:buSzPts val="1800"/>
              <a:buNone/>
            </a:pPr>
            <a:r>
              <a:rPr b="1" lang="en-US" sz="2200">
                <a:solidFill>
                  <a:srgbClr val="262626"/>
                </a:solidFill>
              </a:rPr>
              <a:t>Alongside human readers</a:t>
            </a:r>
            <a:endParaRPr b="1" sz="3400">
              <a:solidFill>
                <a:srgbClr val="262626"/>
              </a:solidFill>
            </a:endParaRPr>
          </a:p>
        </p:txBody>
      </p:sp>
      <p:sp>
        <p:nvSpPr>
          <p:cNvPr id="1994" name="Google Shape;1994;gf1773862d2_0_105"/>
          <p:cNvSpPr txBox="1"/>
          <p:nvPr>
            <p:ph idx="4294967295" type="body"/>
          </p:nvPr>
        </p:nvSpPr>
        <p:spPr>
          <a:xfrm>
            <a:off x="6236149" y="1691536"/>
            <a:ext cx="3470275" cy="395288"/>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0"/>
              </a:spcBef>
              <a:spcAft>
                <a:spcPts val="0"/>
              </a:spcAft>
              <a:buSzPts val="1800"/>
              <a:buNone/>
            </a:pPr>
            <a:r>
              <a:rPr b="1" lang="en-US" sz="2200">
                <a:solidFill>
                  <a:srgbClr val="262626"/>
                </a:solidFill>
              </a:rPr>
              <a:t>In place of human readers</a:t>
            </a:r>
            <a:endParaRPr b="1" sz="3400">
              <a:solidFill>
                <a:srgbClr val="262626"/>
              </a:solidFill>
            </a:endParaRPr>
          </a:p>
        </p:txBody>
      </p:sp>
      <p:cxnSp>
        <p:nvCxnSpPr>
          <p:cNvPr id="1995" name="Google Shape;1995;gf1773862d2_0_105"/>
          <p:cNvCxnSpPr/>
          <p:nvPr/>
        </p:nvCxnSpPr>
        <p:spPr>
          <a:xfrm flipH="1">
            <a:off x="6013900" y="1601900"/>
            <a:ext cx="19800" cy="5016300"/>
          </a:xfrm>
          <a:prstGeom prst="straightConnector1">
            <a:avLst/>
          </a:prstGeom>
          <a:noFill/>
          <a:ln cap="flat" cmpd="sng" w="38100">
            <a:solidFill>
              <a:srgbClr val="0CCC73"/>
            </a:solidFill>
            <a:prstDash val="dash"/>
            <a:round/>
            <a:headEnd len="sm" w="sm" type="none"/>
            <a:tailEnd len="sm" w="sm" type="none"/>
          </a:ln>
        </p:spPr>
      </p:cxnSp>
      <p:sp>
        <p:nvSpPr>
          <p:cNvPr id="1996" name="Google Shape;1996;gf1773862d2_0_105"/>
          <p:cNvSpPr txBox="1"/>
          <p:nvPr/>
        </p:nvSpPr>
        <p:spPr>
          <a:xfrm>
            <a:off x="6173850" y="2016375"/>
            <a:ext cx="5709000" cy="437039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The CAD output may be used by trained non-radiologist personnel to decide the triage outcome. A threshold score is set, and everyone assigned a CAD score higher than this receives confirmatory diagnostic testing.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Advantages: </a:t>
            </a:r>
            <a:endParaRPr b="1" i="0" sz="1700" u="none" cap="none" strike="noStrike">
              <a:solidFill>
                <a:schemeClr val="dk1"/>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Increased access to chest X-ray where there is a scarcity of trained human readers or no human readers</a:t>
            </a:r>
            <a:endParaRPr b="0" i="0" sz="1700" u="none" cap="none" strike="noStrike">
              <a:solidFill>
                <a:schemeClr val="dk1"/>
              </a:solidFill>
              <a:latin typeface="Arial"/>
              <a:ea typeface="Arial"/>
              <a:cs typeface="Arial"/>
              <a:sym typeface="Arial"/>
            </a:endParaRPr>
          </a:p>
          <a:p>
            <a:pPr indent="-285750" lvl="0" marL="285750" marR="0" rtl="0" algn="l">
              <a:lnSpc>
                <a:spcPct val="100000"/>
              </a:lnSpc>
              <a:spcBef>
                <a:spcPts val="12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May be used to rapidly triage people by non-radiological personnel in high throughput settings</a:t>
            </a:r>
            <a:endParaRPr b="0" i="0" sz="1700" u="none" cap="none" strike="noStrike">
              <a:solidFill>
                <a:schemeClr val="dk1"/>
              </a:solidFill>
              <a:latin typeface="Arial"/>
              <a:ea typeface="Arial"/>
              <a:cs typeface="Arial"/>
              <a:sym typeface="Arial"/>
            </a:endParaRPr>
          </a:p>
          <a:p>
            <a:pPr indent="-285750" lvl="0" marL="285750" marR="0" rtl="0" algn="l">
              <a:lnSpc>
                <a:spcPct val="100000"/>
              </a:lnSpc>
              <a:spcBef>
                <a:spcPts val="12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CAD does not become exhausted when reading large quantities of images</a:t>
            </a:r>
            <a:endParaRPr b="0" i="0" sz="1700" u="none" cap="none" strike="noStrike">
              <a:solidFill>
                <a:schemeClr val="dk1"/>
              </a:solidFill>
              <a:latin typeface="Arial"/>
              <a:ea typeface="Arial"/>
              <a:cs typeface="Arial"/>
              <a:sym typeface="Arial"/>
            </a:endParaRPr>
          </a:p>
          <a:p>
            <a:pPr indent="-285750" lvl="0" marL="285750" marR="0" rtl="0" algn="l">
              <a:lnSpc>
                <a:spcPct val="100000"/>
              </a:lnSpc>
              <a:spcBef>
                <a:spcPts val="12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No intra- and inter-reader variability</a:t>
            </a:r>
            <a:endParaRPr b="0" i="0" sz="1700" u="none" cap="none" strike="noStrike">
              <a:solidFill>
                <a:schemeClr val="dk1"/>
              </a:solidFill>
              <a:latin typeface="Arial"/>
              <a:ea typeface="Arial"/>
              <a:cs typeface="Arial"/>
              <a:sym typeface="Arial"/>
            </a:endParaRPr>
          </a:p>
        </p:txBody>
      </p:sp>
      <p:sp>
        <p:nvSpPr>
          <p:cNvPr id="1997" name="Google Shape;1997;gf1773862d2_0_105"/>
          <p:cNvSpPr txBox="1"/>
          <p:nvPr/>
        </p:nvSpPr>
        <p:spPr>
          <a:xfrm>
            <a:off x="444500" y="2016375"/>
            <a:ext cx="5429250" cy="45704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600"/>
              </a:spcBef>
              <a:spcAft>
                <a:spcPts val="0"/>
              </a:spcAft>
              <a:buClr>
                <a:srgbClr val="000000"/>
              </a:buClr>
              <a:buSzPts val="1500"/>
              <a:buFont typeface="Arial"/>
              <a:buNone/>
            </a:pPr>
            <a:r>
              <a:rPr b="0" i="0" lang="en-US" sz="1700" u="none" cap="none" strike="noStrike">
                <a:solidFill>
                  <a:schemeClr val="dk1"/>
                </a:solidFill>
                <a:latin typeface="Arial"/>
                <a:ea typeface="Arial"/>
                <a:cs typeface="Arial"/>
                <a:sym typeface="Arial"/>
              </a:rPr>
              <a:t>The entire output of CAD, or parts of the output, may be used to inform triage decisions by trained human readers alongside clinical information.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5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1" i="0" lang="en-US" sz="1700" u="none" cap="none" strike="noStrike">
                <a:solidFill>
                  <a:schemeClr val="dk1"/>
                </a:solidFill>
                <a:latin typeface="Arial"/>
                <a:ea typeface="Arial"/>
                <a:cs typeface="Arial"/>
                <a:sym typeface="Arial"/>
              </a:rPr>
              <a:t>Advantages:</a:t>
            </a:r>
            <a:endParaRPr b="0" i="0" sz="1600" u="none" cap="none" strike="noStrike">
              <a:solidFill>
                <a:schemeClr val="dk1"/>
              </a:solidFill>
              <a:latin typeface="Arial"/>
              <a:ea typeface="Arial"/>
              <a:cs typeface="Arial"/>
              <a:sym typeface="Arial"/>
            </a:endParaRPr>
          </a:p>
          <a:p>
            <a:pPr indent="-336550" lvl="0" marL="457200" marR="0" rtl="0" algn="l">
              <a:lnSpc>
                <a:spcPct val="100000"/>
              </a:lnSpc>
              <a:spcBef>
                <a:spcPts val="6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CAD can be used to supplement decision-making, potentially improving on human reader performance.</a:t>
            </a:r>
            <a:endParaRPr b="0" i="0" sz="1600" u="none" cap="none" strike="noStrike">
              <a:solidFill>
                <a:srgbClr val="000000"/>
              </a:solidFill>
              <a:latin typeface="Arial"/>
              <a:ea typeface="Arial"/>
              <a:cs typeface="Arial"/>
              <a:sym typeface="Arial"/>
            </a:endParaRPr>
          </a:p>
          <a:p>
            <a:pPr indent="-285750" lvl="0" marL="285750" marR="0" rtl="0" algn="l">
              <a:lnSpc>
                <a:spcPct val="100000"/>
              </a:lnSpc>
              <a:spcBef>
                <a:spcPts val="12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While human readers’ judgement can be used:</a:t>
            </a:r>
            <a:endParaRPr b="0" i="0" sz="1600" u="none" cap="none" strike="noStrike">
              <a:solidFill>
                <a:srgbClr val="000000"/>
              </a:solidFill>
              <a:latin typeface="Arial"/>
              <a:ea typeface="Arial"/>
              <a:cs typeface="Arial"/>
              <a:sym typeface="Arial"/>
            </a:endParaRPr>
          </a:p>
          <a:p>
            <a:pPr indent="-298450" lvl="1" marL="742950" marR="0" rtl="0" algn="l">
              <a:lnSpc>
                <a:spcPct val="100000"/>
              </a:lnSpc>
              <a:spcBef>
                <a:spcPts val="6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Where a CAD reading is not conclusive/near the threshold score </a:t>
            </a:r>
            <a:endParaRPr b="0" i="0" sz="1600" u="none" cap="none" strike="noStrike">
              <a:solidFill>
                <a:srgbClr val="000000"/>
              </a:solidFill>
              <a:latin typeface="Arial"/>
              <a:ea typeface="Arial"/>
              <a:cs typeface="Arial"/>
              <a:sym typeface="Arial"/>
            </a:endParaRPr>
          </a:p>
          <a:p>
            <a:pPr indent="-298450" lvl="1" marL="742950" marR="0" rtl="0" algn="l">
              <a:lnSpc>
                <a:spcPct val="100000"/>
              </a:lnSpc>
              <a:spcBef>
                <a:spcPts val="6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In populations where CAD is not approved (e.g.,</a:t>
            </a:r>
            <a:r>
              <a:rPr b="0" i="0" lang="en-US" sz="1800" u="none" cap="none" strike="noStrike">
                <a:solidFill>
                  <a:srgbClr val="000000"/>
                </a:solidFill>
                <a:latin typeface="Calibri"/>
                <a:ea typeface="Calibri"/>
                <a:cs typeface="Calibri"/>
                <a:sym typeface="Calibri"/>
              </a:rPr>
              <a:t> </a:t>
            </a:r>
            <a:r>
              <a:rPr b="0" i="0" lang="en-US" sz="1700" u="none" cap="none" strike="noStrike">
                <a:solidFill>
                  <a:schemeClr val="dk1"/>
                </a:solidFill>
                <a:latin typeface="Arial"/>
                <a:ea typeface="Arial"/>
                <a:cs typeface="Arial"/>
                <a:sym typeface="Arial"/>
              </a:rPr>
              <a:t>in children &lt;15 years) </a:t>
            </a:r>
            <a:endParaRPr b="0" i="0" sz="1600" u="none" cap="none" strike="noStrike">
              <a:solidFill>
                <a:srgbClr val="000000"/>
              </a:solidFill>
              <a:latin typeface="Arial"/>
              <a:ea typeface="Arial"/>
              <a:cs typeface="Arial"/>
              <a:sym typeface="Arial"/>
            </a:endParaRPr>
          </a:p>
          <a:p>
            <a:pPr indent="-298450" lvl="1" marL="742950" marR="0" rtl="0" algn="l">
              <a:lnSpc>
                <a:spcPct val="100000"/>
              </a:lnSpc>
              <a:spcBef>
                <a:spcPts val="6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Alongside CAD for reading X-rays that show a non-TB abnormality</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1" name="Shape 2001"/>
        <p:cNvGrpSpPr/>
        <p:nvPr/>
      </p:nvGrpSpPr>
      <p:grpSpPr>
        <a:xfrm>
          <a:off x="0" y="0"/>
          <a:ext cx="0" cy="0"/>
          <a:chOff x="0" y="0"/>
          <a:chExt cx="0" cy="0"/>
        </a:xfrm>
      </p:grpSpPr>
      <p:sp>
        <p:nvSpPr>
          <p:cNvPr id="2002" name="Google Shape;2002;p8"/>
          <p:cNvSpPr txBox="1"/>
          <p:nvPr>
            <p:ph type="title"/>
          </p:nvPr>
        </p:nvSpPr>
        <p:spPr>
          <a:xfrm>
            <a:off x="444500" y="455676"/>
            <a:ext cx="10763400" cy="8043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1800"/>
              <a:buNone/>
            </a:pPr>
            <a:r>
              <a:rPr lang="en-US">
                <a:solidFill>
                  <a:srgbClr val="FF0000"/>
                </a:solidFill>
              </a:rPr>
              <a:t>Where is CAD used in the project TB screening algorithm? – for NTP to customize</a:t>
            </a:r>
            <a:endParaRPr/>
          </a:p>
        </p:txBody>
      </p:sp>
      <p:sp>
        <p:nvSpPr>
          <p:cNvPr id="2003" name="Google Shape;2003;p8"/>
          <p:cNvSpPr txBox="1"/>
          <p:nvPr>
            <p:ph idx="1" type="body"/>
          </p:nvPr>
        </p:nvSpPr>
        <p:spPr>
          <a:xfrm>
            <a:off x="603250" y="1782699"/>
            <a:ext cx="10699800" cy="4145400"/>
          </a:xfrm>
          <a:prstGeom prst="rect">
            <a:avLst/>
          </a:prstGeom>
          <a:noFill/>
          <a:ln>
            <a:noFill/>
          </a:ln>
        </p:spPr>
        <p:txBody>
          <a:bodyPr anchorCtr="0" anchor="t" bIns="45700" lIns="0" spcFirstLastPara="1" rIns="0" wrap="square" tIns="45700">
            <a:noAutofit/>
          </a:bodyPr>
          <a:lstStyle/>
          <a:p>
            <a:pPr indent="-342900" lvl="0" marL="457200" rtl="0" algn="l">
              <a:lnSpc>
                <a:spcPct val="110000"/>
              </a:lnSpc>
              <a:spcBef>
                <a:spcPts val="500"/>
              </a:spcBef>
              <a:spcAft>
                <a:spcPts val="0"/>
              </a:spcAft>
              <a:buClr>
                <a:schemeClr val="dk1"/>
              </a:buClr>
              <a:buSzPts val="1800"/>
              <a:buChar char="•"/>
            </a:pPr>
            <a:r>
              <a:rPr lang="en-US"/>
              <a:t>Suggested information: </a:t>
            </a:r>
            <a:endParaRPr/>
          </a:p>
          <a:p>
            <a:pPr indent="-342900" lvl="1" marL="914400" rtl="0" algn="l">
              <a:lnSpc>
                <a:spcPct val="110000"/>
              </a:lnSpc>
              <a:spcBef>
                <a:spcPts val="333"/>
              </a:spcBef>
              <a:spcAft>
                <a:spcPts val="0"/>
              </a:spcAft>
              <a:buSzPts val="1800"/>
              <a:buChar char="-"/>
            </a:pPr>
            <a:r>
              <a:rPr lang="en-US"/>
              <a:t>Will CAD be used alongside or instead of human reader?</a:t>
            </a:r>
            <a:endParaRPr/>
          </a:p>
          <a:p>
            <a:pPr indent="-342900" lvl="1" marL="914400" rtl="0" algn="l">
              <a:lnSpc>
                <a:spcPct val="110000"/>
              </a:lnSpc>
              <a:spcBef>
                <a:spcPts val="333"/>
              </a:spcBef>
              <a:spcAft>
                <a:spcPts val="0"/>
              </a:spcAft>
              <a:buSzPts val="1800"/>
              <a:buChar char="-"/>
            </a:pPr>
            <a:r>
              <a:rPr lang="en-US"/>
              <a:t>Who will receive and review the output? </a:t>
            </a:r>
            <a:endParaRPr/>
          </a:p>
          <a:p>
            <a:pPr indent="-342900" lvl="1" marL="914400" rtl="0" algn="l">
              <a:lnSpc>
                <a:spcPct val="110000"/>
              </a:lnSpc>
              <a:spcBef>
                <a:spcPts val="333"/>
              </a:spcBef>
              <a:spcAft>
                <a:spcPts val="0"/>
              </a:spcAft>
              <a:buSzPts val="1800"/>
              <a:buChar char="-"/>
            </a:pPr>
            <a:r>
              <a:rPr lang="en-US"/>
              <a:t>What approach will be taken to screening children &lt;15 years?</a:t>
            </a:r>
            <a:endParaRPr/>
          </a:p>
          <a:p>
            <a:pPr indent="-228600" lvl="0" marL="457200" rtl="0" algn="l">
              <a:lnSpc>
                <a:spcPct val="110000"/>
              </a:lnSpc>
              <a:spcBef>
                <a:spcPts val="500"/>
              </a:spcBef>
              <a:spcAft>
                <a:spcPts val="0"/>
              </a:spcAft>
              <a:buClr>
                <a:schemeClr val="dk1"/>
              </a:buClr>
              <a:buSzPts val="18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8" name="Shape 2008"/>
        <p:cNvGrpSpPr/>
        <p:nvPr/>
      </p:nvGrpSpPr>
      <p:grpSpPr>
        <a:xfrm>
          <a:off x="0" y="0"/>
          <a:ext cx="0" cy="0"/>
          <a:chOff x="0" y="0"/>
          <a:chExt cx="0" cy="0"/>
        </a:xfrm>
      </p:grpSpPr>
      <p:sp>
        <p:nvSpPr>
          <p:cNvPr id="2009" name="Google Shape;2009;gf1773862d2_0_125"/>
          <p:cNvSpPr txBox="1"/>
          <p:nvPr>
            <p:ph type="title"/>
          </p:nvPr>
        </p:nvSpPr>
        <p:spPr>
          <a:xfrm>
            <a:off x="5019675" y="3429000"/>
            <a:ext cx="6213900" cy="9444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034279"/>
              </a:buClr>
              <a:buSzPts val="2800"/>
              <a:buFont typeface="DM Sans Medium"/>
              <a:buNone/>
            </a:pPr>
            <a:r>
              <a:rPr lang="en-US"/>
              <a:t>PRODUCT FEATURES OF CAD4TB</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4" name="Shape 2014"/>
        <p:cNvGrpSpPr/>
        <p:nvPr/>
      </p:nvGrpSpPr>
      <p:grpSpPr>
        <a:xfrm>
          <a:off x="0" y="0"/>
          <a:ext cx="0" cy="0"/>
          <a:chOff x="0" y="0"/>
          <a:chExt cx="0" cy="0"/>
        </a:xfrm>
      </p:grpSpPr>
      <p:sp>
        <p:nvSpPr>
          <p:cNvPr id="2015" name="Google Shape;2015;g168f95e9786_0_0"/>
          <p:cNvSpPr txBox="1"/>
          <p:nvPr>
            <p:ph type="title"/>
          </p:nvPr>
        </p:nvSpPr>
        <p:spPr>
          <a:xfrm>
            <a:off x="747375"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3600"/>
              <a:buNone/>
            </a:pPr>
            <a:r>
              <a:rPr lang="en-US"/>
              <a:t>InferRead DR Chest</a:t>
            </a:r>
            <a:endParaRPr/>
          </a:p>
        </p:txBody>
      </p:sp>
      <p:sp>
        <p:nvSpPr>
          <p:cNvPr id="2016" name="Google Shape;2016;g168f95e9786_0_0"/>
          <p:cNvSpPr txBox="1"/>
          <p:nvPr/>
        </p:nvSpPr>
        <p:spPr>
          <a:xfrm>
            <a:off x="1151325" y="1072350"/>
            <a:ext cx="6617100" cy="747300"/>
          </a:xfrm>
          <a:prstGeom prst="rect">
            <a:avLst/>
          </a:prstGeom>
          <a:solidFill>
            <a:schemeClr val="accent5">
              <a:alpha val="49020"/>
            </a:schemeClr>
          </a:solidFill>
          <a:ln>
            <a:noFill/>
          </a:ln>
          <a:effectLst>
            <a:outerShdw blurRad="50800" rotWithShape="0" algn="tl" dir="2700000" dist="38100">
              <a:srgbClr val="000000">
                <a:alpha val="40000"/>
              </a:srgbClr>
            </a:outerShdw>
          </a:effectLst>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Latest version:</a:t>
            </a:r>
            <a:r>
              <a:rPr b="0" i="0" lang="en-US" sz="1700" u="none" cap="none" strike="noStrike">
                <a:solidFill>
                  <a:schemeClr val="dk1"/>
                </a:solidFill>
                <a:latin typeface="Arial"/>
                <a:ea typeface="Arial"/>
                <a:cs typeface="Arial"/>
                <a:sym typeface="Arial"/>
              </a:rPr>
              <a:t> Version 1</a:t>
            </a:r>
            <a:endParaRPr b="0"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extLst>
                  <a:ext uri="http://customooxmlschemas.google.com/">
                    <go:slidesCustomData xmlns:go="http://customooxmlschemas.google.com/" textRoundtripDataId="12"/>
                  </a:ext>
                </a:extLst>
              </a:rPr>
              <a:t>Certification:</a:t>
            </a:r>
            <a:r>
              <a:rPr b="0" i="0" lang="en-US" sz="1700" u="none" cap="none" strike="noStrike">
                <a:solidFill>
                  <a:schemeClr val="dk1"/>
                </a:solidFill>
                <a:latin typeface="Arial"/>
                <a:ea typeface="Arial"/>
                <a:cs typeface="Arial"/>
                <a:sym typeface="Arial"/>
                <a:extLst>
                  <a:ext uri="http://customooxmlschemas.google.com/">
                    <go:slidesCustomData xmlns:go="http://customooxmlschemas.google.com/" textRoundtripDataId="13"/>
                  </a:ext>
                </a:extLst>
              </a:rPr>
              <a:t> CE </a:t>
            </a:r>
            <a:r>
              <a:rPr b="0" i="0" lang="en-US" sz="1700" u="none" cap="none" strike="noStrike">
                <a:solidFill>
                  <a:schemeClr val="dk1"/>
                </a:solidFill>
                <a:latin typeface="Arial"/>
                <a:ea typeface="Arial"/>
                <a:cs typeface="Arial"/>
                <a:sym typeface="Arial"/>
                <a:extLst>
                  <a:ext uri="http://customooxmlschemas.google.com/">
                    <go:slidesCustomData xmlns:go="http://customooxmlschemas.google.com/" textRoundtripDataId="14"/>
                  </a:ext>
                </a:extLst>
              </a:rPr>
              <a:t>marked</a:t>
            </a:r>
            <a:r>
              <a:rPr b="0" i="0" lang="en-US" sz="1700" u="none" cap="none" strike="noStrike">
                <a:solidFill>
                  <a:schemeClr val="dk1"/>
                </a:solidFill>
                <a:latin typeface="Arial"/>
                <a:ea typeface="Arial"/>
                <a:cs typeface="Arial"/>
                <a:sym typeface="Arial"/>
              </a:rPr>
              <a:t> class IIa</a:t>
            </a:r>
            <a:endParaRPr b="0" i="0" sz="1700" u="none" cap="none" strike="noStrike">
              <a:solidFill>
                <a:schemeClr val="dk1"/>
              </a:solidFill>
              <a:latin typeface="Arial"/>
              <a:ea typeface="Arial"/>
              <a:cs typeface="Arial"/>
              <a:sym typeface="Arial"/>
            </a:endParaRPr>
          </a:p>
        </p:txBody>
      </p:sp>
      <p:sp>
        <p:nvSpPr>
          <p:cNvPr id="2017" name="Google Shape;2017;g168f95e9786_0_0"/>
          <p:cNvSpPr txBox="1"/>
          <p:nvPr/>
        </p:nvSpPr>
        <p:spPr>
          <a:xfrm>
            <a:off x="1151325" y="2073788"/>
            <a:ext cx="2897100" cy="3106200"/>
          </a:xfrm>
          <a:prstGeom prst="rect">
            <a:avLst/>
          </a:prstGeom>
          <a:solidFill>
            <a:srgbClr val="DCF4FD"/>
          </a:solidFill>
          <a:ln>
            <a:noFill/>
          </a:ln>
          <a:effectLst>
            <a:outerShdw blurRad="50800" rotWithShape="0" algn="tl" dir="2700000" dist="38100">
              <a:srgbClr val="000000">
                <a:alpha val="40000"/>
              </a:srgbClr>
            </a:outerShdw>
          </a:effectLst>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Input</a:t>
            </a:r>
            <a:endParaRPr b="1" i="0" sz="17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Postero-anterior (PA), antero-posterior (AP) digital chest X-rays</a:t>
            </a:r>
            <a:br>
              <a:rPr b="0" i="0" lang="en-US" sz="1500" u="none" cap="none" strike="noStrike">
                <a:solidFill>
                  <a:schemeClr val="dk1"/>
                </a:solidFill>
                <a:latin typeface="Arial"/>
                <a:ea typeface="Arial"/>
                <a:cs typeface="Arial"/>
                <a:sym typeface="Arial"/>
              </a:rPr>
            </a:b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Can be used to read images from any kind of chest X-ray machine</a:t>
            </a:r>
            <a:br>
              <a:rPr b="0" i="0" lang="en-US" sz="1500" u="none" cap="none" strike="noStrike">
                <a:solidFill>
                  <a:schemeClr val="dk1"/>
                </a:solidFill>
                <a:latin typeface="Arial"/>
                <a:ea typeface="Arial"/>
                <a:cs typeface="Arial"/>
                <a:sym typeface="Arial"/>
              </a:rPr>
            </a:b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Chest X-ray image format: DICOM, PNG, JPEG</a:t>
            </a:r>
            <a:endParaRPr b="0" i="0" sz="1500" u="none" cap="none" strike="noStrike">
              <a:solidFill>
                <a:schemeClr val="dk1"/>
              </a:solidFill>
              <a:latin typeface="Arial"/>
              <a:ea typeface="Arial"/>
              <a:cs typeface="Arial"/>
              <a:sym typeface="Arial"/>
            </a:endParaRPr>
          </a:p>
        </p:txBody>
      </p:sp>
      <p:sp>
        <p:nvSpPr>
          <p:cNvPr id="2018" name="Google Shape;2018;g168f95e9786_0_0"/>
          <p:cNvSpPr txBox="1"/>
          <p:nvPr/>
        </p:nvSpPr>
        <p:spPr>
          <a:xfrm>
            <a:off x="4292794" y="2073788"/>
            <a:ext cx="4425000" cy="3106200"/>
          </a:xfrm>
          <a:prstGeom prst="rect">
            <a:avLst/>
          </a:prstGeom>
          <a:solidFill>
            <a:srgbClr val="DCF4FD"/>
          </a:solidFill>
          <a:ln>
            <a:noFill/>
          </a:ln>
          <a:effectLst>
            <a:outerShdw blurRad="50800" rotWithShape="0" algn="tl" dir="2700000" dist="38100">
              <a:srgbClr val="000000">
                <a:alpha val="40000"/>
              </a:srgbClr>
            </a:outerShdw>
          </a:effectLst>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Output</a:t>
            </a:r>
            <a:endParaRPr b="1"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For each X-ray read, InferRead DR Chest provides:</a:t>
            </a: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Heat map</a:t>
            </a: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Dichotomous output for TB</a:t>
            </a: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Abnormality score for TB</a:t>
            </a: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Dichotomous output for non-TB abnormalities</a:t>
            </a: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Abnormality score for non-TB abnormalities</a:t>
            </a:r>
            <a:endParaRPr b="0" i="0" sz="1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These are summarized in a structured report.</a:t>
            </a:r>
            <a:endParaRPr b="0" i="0" sz="1500" u="none" cap="none" strike="noStrike">
              <a:solidFill>
                <a:schemeClr val="dk1"/>
              </a:solidFill>
              <a:latin typeface="Arial"/>
              <a:ea typeface="Arial"/>
              <a:cs typeface="Arial"/>
              <a:sym typeface="Arial"/>
            </a:endParaRPr>
          </a:p>
        </p:txBody>
      </p:sp>
      <p:sp>
        <p:nvSpPr>
          <p:cNvPr id="2019" name="Google Shape;2019;g168f95e9786_0_0"/>
          <p:cNvSpPr txBox="1"/>
          <p:nvPr/>
        </p:nvSpPr>
        <p:spPr>
          <a:xfrm>
            <a:off x="8887648" y="3064388"/>
            <a:ext cx="2699100" cy="1247400"/>
          </a:xfrm>
          <a:prstGeom prst="rect">
            <a:avLst/>
          </a:prstGeom>
          <a:solidFill>
            <a:srgbClr val="DCF4FD"/>
          </a:solidFill>
          <a:ln>
            <a:noFill/>
          </a:ln>
          <a:effectLst>
            <a:outerShdw blurRad="50800" rotWithShape="0" algn="tl" dir="2700000" dist="38100">
              <a:srgbClr val="000000">
                <a:alpha val="40000"/>
              </a:srgbClr>
            </a:outerShdw>
          </a:effectLst>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extLst>
                  <a:ext uri="http://customooxmlschemas.google.com/">
                    <go:slidesCustomData xmlns:go="http://customooxmlschemas.google.com/" textRoundtripDataId="15"/>
                  </a:ext>
                </a:extLst>
              </a:rPr>
              <a:t>Deployment</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Online, offline, hybrid (offline use with online synchronization)</a:t>
            </a:r>
            <a:endParaRPr b="0" i="0" sz="1500" u="none" cap="none" strike="noStrike">
              <a:solidFill>
                <a:schemeClr val="dk1"/>
              </a:solidFill>
              <a:latin typeface="Arial"/>
              <a:ea typeface="Arial"/>
              <a:cs typeface="Arial"/>
              <a:sym typeface="Arial"/>
            </a:endParaRPr>
          </a:p>
        </p:txBody>
      </p:sp>
      <p:pic>
        <p:nvPicPr>
          <p:cNvPr id="2020" name="Google Shape;2020;g168f95e9786_0_0"/>
          <p:cNvPicPr preferRelativeResize="0"/>
          <p:nvPr/>
        </p:nvPicPr>
        <p:blipFill rotWithShape="1">
          <a:blip r:embed="rId3">
            <a:alphaModFix/>
          </a:blip>
          <a:srcRect b="0" l="0" r="0" t="0"/>
          <a:stretch/>
        </p:blipFill>
        <p:spPr>
          <a:xfrm>
            <a:off x="7882483" y="810489"/>
            <a:ext cx="3780565" cy="1048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5" name="Shape 2025"/>
        <p:cNvGrpSpPr/>
        <p:nvPr/>
      </p:nvGrpSpPr>
      <p:grpSpPr>
        <a:xfrm>
          <a:off x="0" y="0"/>
          <a:ext cx="0" cy="0"/>
          <a:chOff x="0" y="0"/>
          <a:chExt cx="0" cy="0"/>
        </a:xfrm>
      </p:grpSpPr>
      <p:sp>
        <p:nvSpPr>
          <p:cNvPr id="2026" name="Google Shape;2026;g168f93fc63a_0_0"/>
          <p:cNvSpPr txBox="1"/>
          <p:nvPr>
            <p:ph type="title"/>
          </p:nvPr>
        </p:nvSpPr>
        <p:spPr>
          <a:xfrm>
            <a:off x="444500" y="95251"/>
            <a:ext cx="10858500" cy="762000"/>
          </a:xfrm>
          <a:prstGeom prst="rect">
            <a:avLst/>
          </a:prstGeom>
        </p:spPr>
        <p:txBody>
          <a:bodyPr anchorCtr="0" anchor="ctr" bIns="45700" lIns="0" spcFirstLastPara="1" rIns="0" wrap="square" tIns="45700">
            <a:noAutofit/>
          </a:bodyPr>
          <a:lstStyle/>
          <a:p>
            <a:pPr indent="0" lvl="0" marL="0" rtl="0" algn="l">
              <a:spcBef>
                <a:spcPts val="0"/>
              </a:spcBef>
              <a:spcAft>
                <a:spcPts val="0"/>
              </a:spcAft>
              <a:buNone/>
            </a:pPr>
            <a:r>
              <a:rPr lang="en-US"/>
              <a:t>Infervision AI diagnosis system</a:t>
            </a:r>
            <a:endParaRPr/>
          </a:p>
        </p:txBody>
      </p:sp>
      <p:pic>
        <p:nvPicPr>
          <p:cNvPr id="2027" name="Google Shape;2027;g168f93fc63a_0_0"/>
          <p:cNvPicPr preferRelativeResize="0"/>
          <p:nvPr/>
        </p:nvPicPr>
        <p:blipFill>
          <a:blip r:embed="rId3">
            <a:alphaModFix/>
          </a:blip>
          <a:stretch>
            <a:fillRect/>
          </a:stretch>
        </p:blipFill>
        <p:spPr>
          <a:xfrm>
            <a:off x="952500" y="1623950"/>
            <a:ext cx="10858500" cy="455788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2" name="Shape 2032"/>
        <p:cNvGrpSpPr/>
        <p:nvPr/>
      </p:nvGrpSpPr>
      <p:grpSpPr>
        <a:xfrm>
          <a:off x="0" y="0"/>
          <a:ext cx="0" cy="0"/>
          <a:chOff x="0" y="0"/>
          <a:chExt cx="0" cy="0"/>
        </a:xfrm>
      </p:grpSpPr>
      <p:sp>
        <p:nvSpPr>
          <p:cNvPr id="2033" name="Google Shape;2033;g168f93fc63a_0_6"/>
          <p:cNvSpPr txBox="1"/>
          <p:nvPr>
            <p:ph type="title"/>
          </p:nvPr>
        </p:nvSpPr>
        <p:spPr>
          <a:xfrm>
            <a:off x="444500" y="95251"/>
            <a:ext cx="10858500" cy="762000"/>
          </a:xfrm>
          <a:prstGeom prst="rect">
            <a:avLst/>
          </a:prstGeom>
        </p:spPr>
        <p:txBody>
          <a:bodyPr anchorCtr="0" anchor="ctr" bIns="45700" lIns="0" spcFirstLastPara="1" rIns="0" wrap="square" tIns="45700">
            <a:noAutofit/>
          </a:bodyPr>
          <a:lstStyle/>
          <a:p>
            <a:pPr indent="0" lvl="0" marL="0" rtl="0" algn="l">
              <a:spcBef>
                <a:spcPts val="0"/>
              </a:spcBef>
              <a:spcAft>
                <a:spcPts val="0"/>
              </a:spcAft>
              <a:buNone/>
            </a:pPr>
            <a:r>
              <a:rPr lang="en-US"/>
              <a:t>Infervision AI diagnosis system - study list</a:t>
            </a:r>
            <a:endParaRPr/>
          </a:p>
        </p:txBody>
      </p:sp>
      <p:pic>
        <p:nvPicPr>
          <p:cNvPr id="2034" name="Google Shape;2034;g168f93fc63a_0_6"/>
          <p:cNvPicPr preferRelativeResize="0"/>
          <p:nvPr/>
        </p:nvPicPr>
        <p:blipFill>
          <a:blip r:embed="rId3">
            <a:alphaModFix/>
          </a:blip>
          <a:stretch>
            <a:fillRect/>
          </a:stretch>
        </p:blipFill>
        <p:spPr>
          <a:xfrm>
            <a:off x="1143000" y="1009650"/>
            <a:ext cx="10160001" cy="544795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1" name="Shape 1831"/>
        <p:cNvGrpSpPr/>
        <p:nvPr/>
      </p:nvGrpSpPr>
      <p:grpSpPr>
        <a:xfrm>
          <a:off x="0" y="0"/>
          <a:ext cx="0" cy="0"/>
          <a:chOff x="0" y="0"/>
          <a:chExt cx="0" cy="0"/>
        </a:xfrm>
      </p:grpSpPr>
      <p:sp>
        <p:nvSpPr>
          <p:cNvPr id="1832" name="Google Shape;1832;g12268819fc9_0_1001"/>
          <p:cNvSpPr txBox="1"/>
          <p:nvPr>
            <p:ph type="title"/>
          </p:nvPr>
        </p:nvSpPr>
        <p:spPr>
          <a:xfrm>
            <a:off x="4836914" y="1147969"/>
            <a:ext cx="5782500" cy="7179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303030"/>
              </a:buClr>
              <a:buSzPts val="2800"/>
              <a:buFont typeface="DM Sans Medium"/>
              <a:buNone/>
            </a:pPr>
            <a:r>
              <a:rPr lang="en-US"/>
              <a:t>INTRODUCTION</a:t>
            </a:r>
            <a:endParaRPr/>
          </a:p>
        </p:txBody>
      </p:sp>
      <p:sp>
        <p:nvSpPr>
          <p:cNvPr id="1833" name="Google Shape;1833;g12268819fc9_0_1001"/>
          <p:cNvSpPr txBox="1"/>
          <p:nvPr/>
        </p:nvSpPr>
        <p:spPr>
          <a:xfrm>
            <a:off x="4836925" y="1865875"/>
            <a:ext cx="7062300" cy="30324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US" sz="2300"/>
              <a:t>This module explores new tools for TB screening: delving into detail on the use of computer-aided detection (CAD) and introducing ultra-portable X-ray (UP-XR) systems. The module also describes how the two systems may be integrated and their individual and combined utility for TB screening and triage.</a:t>
            </a:r>
            <a:endParaRPr sz="2300"/>
          </a:p>
          <a:p>
            <a:pPr indent="0" lvl="0" marL="0" marR="0" rtl="0" algn="l">
              <a:lnSpc>
                <a:spcPct val="100000"/>
              </a:lnSpc>
              <a:spcBef>
                <a:spcPts val="0"/>
              </a:spcBef>
              <a:spcAft>
                <a:spcPts val="0"/>
              </a:spcAft>
              <a:buClr>
                <a:srgbClr val="000000"/>
              </a:buClr>
              <a:buSzPts val="2400"/>
              <a:buFont typeface="Arial"/>
              <a:buNone/>
            </a:pPr>
            <a:r>
              <a:t/>
            </a:r>
            <a:endParaRPr sz="24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9" name="Shape 2039"/>
        <p:cNvGrpSpPr/>
        <p:nvPr/>
      </p:nvGrpSpPr>
      <p:grpSpPr>
        <a:xfrm>
          <a:off x="0" y="0"/>
          <a:ext cx="0" cy="0"/>
          <a:chOff x="0" y="0"/>
          <a:chExt cx="0" cy="0"/>
        </a:xfrm>
      </p:grpSpPr>
      <p:sp>
        <p:nvSpPr>
          <p:cNvPr id="2040" name="Google Shape;2040;g168f93fc63a_0_12"/>
          <p:cNvSpPr txBox="1"/>
          <p:nvPr>
            <p:ph idx="1" type="body"/>
          </p:nvPr>
        </p:nvSpPr>
        <p:spPr>
          <a:xfrm>
            <a:off x="9756550" y="3583625"/>
            <a:ext cx="2213100" cy="1873800"/>
          </a:xfrm>
          <a:prstGeom prst="rect">
            <a:avLst/>
          </a:prstGeom>
        </p:spPr>
        <p:txBody>
          <a:bodyPr anchorCtr="0" anchor="t" bIns="45700" lIns="0" spcFirstLastPara="1" rIns="0" wrap="square" tIns="45700">
            <a:noAutofit/>
          </a:bodyPr>
          <a:lstStyle/>
          <a:p>
            <a:pPr indent="0" lvl="0" marL="0" rtl="0" algn="l">
              <a:spcBef>
                <a:spcPts val="500"/>
              </a:spcBef>
              <a:spcAft>
                <a:spcPts val="0"/>
              </a:spcAft>
              <a:buNone/>
            </a:pPr>
            <a:r>
              <a:rPr lang="en-US" sz="2400">
                <a:solidFill>
                  <a:schemeClr val="dk1"/>
                </a:solidFill>
              </a:rPr>
              <a:t>Adjustable AI threshold settings</a:t>
            </a:r>
            <a:endParaRPr sz="2400">
              <a:solidFill>
                <a:schemeClr val="dk1"/>
              </a:solidFill>
            </a:endParaRPr>
          </a:p>
        </p:txBody>
      </p:sp>
      <p:sp>
        <p:nvSpPr>
          <p:cNvPr id="2041" name="Google Shape;2041;g168f93fc63a_0_12"/>
          <p:cNvSpPr txBox="1"/>
          <p:nvPr>
            <p:ph type="title"/>
          </p:nvPr>
        </p:nvSpPr>
        <p:spPr>
          <a:xfrm>
            <a:off x="444500" y="95251"/>
            <a:ext cx="10858500" cy="762000"/>
          </a:xfrm>
          <a:prstGeom prst="rect">
            <a:avLst/>
          </a:prstGeom>
        </p:spPr>
        <p:txBody>
          <a:bodyPr anchorCtr="0" anchor="ctr" bIns="45700" lIns="0" spcFirstLastPara="1" rIns="0" wrap="square" tIns="45700">
            <a:noAutofit/>
          </a:bodyPr>
          <a:lstStyle/>
          <a:p>
            <a:pPr indent="0" lvl="0" marL="0" rtl="0" algn="l">
              <a:spcBef>
                <a:spcPts val="0"/>
              </a:spcBef>
              <a:spcAft>
                <a:spcPts val="0"/>
              </a:spcAft>
              <a:buNone/>
            </a:pPr>
            <a:r>
              <a:rPr lang="en-US"/>
              <a:t>Infervision AI diagnosis system - AI threshold</a:t>
            </a:r>
            <a:endParaRPr/>
          </a:p>
        </p:txBody>
      </p:sp>
      <p:pic>
        <p:nvPicPr>
          <p:cNvPr id="2042" name="Google Shape;2042;g168f93fc63a_0_12"/>
          <p:cNvPicPr preferRelativeResize="0"/>
          <p:nvPr/>
        </p:nvPicPr>
        <p:blipFill>
          <a:blip r:embed="rId3">
            <a:alphaModFix/>
          </a:blip>
          <a:stretch>
            <a:fillRect/>
          </a:stretch>
        </p:blipFill>
        <p:spPr>
          <a:xfrm>
            <a:off x="1066800" y="1009650"/>
            <a:ext cx="8376399" cy="4447650"/>
          </a:xfrm>
          <a:prstGeom prst="rect">
            <a:avLst/>
          </a:prstGeom>
          <a:noFill/>
          <a:ln>
            <a:noFill/>
          </a:ln>
        </p:spPr>
      </p:pic>
      <p:sp>
        <p:nvSpPr>
          <p:cNvPr id="2043" name="Google Shape;2043;g168f93fc63a_0_12"/>
          <p:cNvSpPr/>
          <p:nvPr/>
        </p:nvSpPr>
        <p:spPr>
          <a:xfrm>
            <a:off x="4280413" y="4097254"/>
            <a:ext cx="1116125" cy="968875"/>
          </a:xfrm>
          <a:custGeom>
            <a:rect b="b" l="l" r="r" t="t"/>
            <a:pathLst>
              <a:path extrusionOk="0" h="38755" w="44645">
                <a:moveTo>
                  <a:pt x="18697" y="2012"/>
                </a:moveTo>
                <a:cubicBezTo>
                  <a:pt x="9124" y="4746"/>
                  <a:pt x="-5079" y="19711"/>
                  <a:pt x="1961" y="26751"/>
                </a:cubicBezTo>
                <a:cubicBezTo>
                  <a:pt x="5796" y="30586"/>
                  <a:pt x="11863" y="31237"/>
                  <a:pt x="16514" y="34028"/>
                </a:cubicBezTo>
                <a:cubicBezTo>
                  <a:pt x="19682" y="35929"/>
                  <a:pt x="23271" y="39767"/>
                  <a:pt x="26701" y="38394"/>
                </a:cubicBezTo>
                <a:cubicBezTo>
                  <a:pt x="30523" y="36865"/>
                  <a:pt x="32798" y="32824"/>
                  <a:pt x="35433" y="29662"/>
                </a:cubicBezTo>
                <a:cubicBezTo>
                  <a:pt x="39324" y="24993"/>
                  <a:pt x="46084" y="19421"/>
                  <a:pt x="44164" y="13654"/>
                </a:cubicBezTo>
                <a:cubicBezTo>
                  <a:pt x="42267" y="7956"/>
                  <a:pt x="37491" y="2456"/>
                  <a:pt x="31794" y="556"/>
                </a:cubicBezTo>
                <a:cubicBezTo>
                  <a:pt x="26701" y="-1142"/>
                  <a:pt x="20310" y="1854"/>
                  <a:pt x="16514" y="5650"/>
                </a:cubicBezTo>
              </a:path>
            </a:pathLst>
          </a:custGeom>
          <a:noFill/>
          <a:ln cap="flat" cmpd="sng" w="19050">
            <a:solidFill>
              <a:srgbClr val="FF0000"/>
            </a:solidFill>
            <a:prstDash val="solid"/>
            <a:round/>
            <a:headEnd len="med" w="med" type="none"/>
            <a:tailEnd len="med" w="med" type="none"/>
          </a:ln>
        </p:spPr>
      </p:sp>
      <p:cxnSp>
        <p:nvCxnSpPr>
          <p:cNvPr id="2044" name="Google Shape;2044;g168f93fc63a_0_12"/>
          <p:cNvCxnSpPr/>
          <p:nvPr/>
        </p:nvCxnSpPr>
        <p:spPr>
          <a:xfrm flipH="1" rot="10800000">
            <a:off x="5420900" y="4183825"/>
            <a:ext cx="4311300" cy="183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9" name="Shape 2049"/>
        <p:cNvGrpSpPr/>
        <p:nvPr/>
      </p:nvGrpSpPr>
      <p:grpSpPr>
        <a:xfrm>
          <a:off x="0" y="0"/>
          <a:ext cx="0" cy="0"/>
          <a:chOff x="0" y="0"/>
          <a:chExt cx="0" cy="0"/>
        </a:xfrm>
      </p:grpSpPr>
      <p:sp>
        <p:nvSpPr>
          <p:cNvPr id="2050" name="Google Shape;2050;g16d92387176_0_0"/>
          <p:cNvSpPr txBox="1"/>
          <p:nvPr>
            <p:ph type="title"/>
          </p:nvPr>
        </p:nvSpPr>
        <p:spPr>
          <a:xfrm>
            <a:off x="444500" y="95251"/>
            <a:ext cx="10858500" cy="762000"/>
          </a:xfrm>
          <a:prstGeom prst="rect">
            <a:avLst/>
          </a:prstGeom>
        </p:spPr>
        <p:txBody>
          <a:bodyPr anchorCtr="0" anchor="ctr" bIns="45700" lIns="0" spcFirstLastPara="1" rIns="0" wrap="square" tIns="45700">
            <a:noAutofit/>
          </a:bodyPr>
          <a:lstStyle/>
          <a:p>
            <a:pPr indent="0" lvl="0" marL="0" rtl="0" algn="l">
              <a:spcBef>
                <a:spcPts val="0"/>
              </a:spcBef>
              <a:spcAft>
                <a:spcPts val="0"/>
              </a:spcAft>
              <a:buNone/>
            </a:pPr>
            <a:r>
              <a:rPr lang="en-US"/>
              <a:t>Infervision - Package &amp; Pricing</a:t>
            </a:r>
            <a:endParaRPr/>
          </a:p>
        </p:txBody>
      </p:sp>
      <p:graphicFrame>
        <p:nvGraphicFramePr>
          <p:cNvPr id="2051" name="Google Shape;2051;g16d92387176_0_0"/>
          <p:cNvGraphicFramePr/>
          <p:nvPr/>
        </p:nvGraphicFramePr>
        <p:xfrm>
          <a:off x="1154725" y="1074855"/>
          <a:ext cx="3000000" cy="3000000"/>
        </p:xfrm>
        <a:graphic>
          <a:graphicData uri="http://schemas.openxmlformats.org/drawingml/2006/table">
            <a:tbl>
              <a:tblPr>
                <a:noFill/>
                <a:tableStyleId>{1E31FDD0-F6F8-4AD4-A435-1083DEEE1EF4}</a:tableStyleId>
              </a:tblPr>
              <a:tblGrid>
                <a:gridCol w="9385825"/>
                <a:gridCol w="1316975"/>
              </a:tblGrid>
              <a:tr h="2687800">
                <a:tc>
                  <a:txBody>
                    <a:bodyPr/>
                    <a:lstStyle/>
                    <a:p>
                      <a:pPr indent="0" lvl="0" marL="0" marR="0" rtl="0" algn="l">
                        <a:lnSpc>
                          <a:spcPct val="100000"/>
                        </a:lnSpc>
                        <a:spcBef>
                          <a:spcPts val="0"/>
                        </a:spcBef>
                        <a:spcAft>
                          <a:spcPts val="0"/>
                        </a:spcAft>
                        <a:buClr>
                          <a:srgbClr val="000000"/>
                        </a:buClr>
                        <a:buSzPts val="1400"/>
                        <a:buFont typeface="Arial"/>
                        <a:buNone/>
                      </a:pPr>
                      <a:r>
                        <a:rPr b="1" lang="en-US" sz="1600"/>
                        <a:t>InferRead DR Chest Software (Perpetual License)</a:t>
                      </a:r>
                      <a:endParaRPr b="1" sz="1600"/>
                    </a:p>
                    <a:p>
                      <a:pPr indent="-323850" lvl="0" marL="457200" rtl="0" algn="l">
                        <a:spcBef>
                          <a:spcPts val="0"/>
                        </a:spcBef>
                        <a:spcAft>
                          <a:spcPts val="0"/>
                        </a:spcAft>
                        <a:buSzPts val="1500"/>
                        <a:buChar char="●"/>
                      </a:pPr>
                      <a:r>
                        <a:rPr lang="en-US"/>
                        <a:t>With unlimited readings for both online and offline use with the dedicated device for offline utilization (CAD laptop). Product maintenance period (Product Support Life Cycle) 10 years, then offline version can be used but online version will cease operation.</a:t>
                      </a:r>
                      <a:endParaRPr/>
                    </a:p>
                    <a:p>
                      <a:pPr indent="-317500" lvl="0" marL="457200" rtl="0" algn="l">
                        <a:spcBef>
                          <a:spcPts val="0"/>
                        </a:spcBef>
                        <a:spcAft>
                          <a:spcPts val="0"/>
                        </a:spcAft>
                        <a:buSzPts val="1400"/>
                        <a:buChar char="●"/>
                      </a:pPr>
                      <a:r>
                        <a:rPr lang="en-US"/>
                        <a:t>Data storage / backup: all data can be uploaded to a specific cloud or local server. Auto-clearing function allows users to clear older studies to make space for newer studies. Central server provided by Infervision with no additional cost (500GB or approx. 35,000 CXR images). For every 5 licenses purchased, Infervision provides a free cloud backup server of 1TB (approx. 70,000 CXR images) up to 5 years.</a:t>
                      </a:r>
                      <a:endParaRPr/>
                    </a:p>
                    <a:p>
                      <a:pPr indent="-317500" lvl="0" marL="457200" rtl="0" algn="l">
                        <a:spcBef>
                          <a:spcPts val="0"/>
                        </a:spcBef>
                        <a:spcAft>
                          <a:spcPts val="0"/>
                        </a:spcAft>
                        <a:buSzPts val="1400"/>
                        <a:buChar char="●"/>
                      </a:pPr>
                      <a:r>
                        <a:rPr lang="en-US"/>
                        <a:t>Compatibility with X-ray system: not vendor specific. Able to integrate all digital X-ray models generating CXR images according to DICOM format and transmits images via DICOM protocol</a:t>
                      </a:r>
                      <a:endParaRPr/>
                    </a:p>
                    <a:p>
                      <a:pPr indent="-317500" lvl="0" marL="457200" rtl="0" algn="l">
                        <a:spcBef>
                          <a:spcPts val="0"/>
                        </a:spcBef>
                        <a:spcAft>
                          <a:spcPts val="0"/>
                        </a:spcAft>
                        <a:buSzPts val="1400"/>
                        <a:buChar char="●"/>
                      </a:pPr>
                      <a:r>
                        <a:rPr lang="en-US"/>
                        <a:t>1-year of Support and Maintenance is included</a:t>
                      </a:r>
                      <a:endParaRPr/>
                    </a:p>
                  </a:txBody>
                  <a:tcPr marT="91425" marB="91425" marR="91425" marL="91425"/>
                </a:tc>
                <a:tc>
                  <a:txBody>
                    <a:bodyPr/>
                    <a:lstStyle/>
                    <a:p>
                      <a:pPr indent="0" lvl="0" marL="0" marR="0" rtl="0" algn="r">
                        <a:lnSpc>
                          <a:spcPct val="115000"/>
                        </a:lnSpc>
                        <a:spcBef>
                          <a:spcPts val="0"/>
                        </a:spcBef>
                        <a:spcAft>
                          <a:spcPts val="0"/>
                        </a:spcAft>
                        <a:buClr>
                          <a:srgbClr val="000000"/>
                        </a:buClr>
                        <a:buSzPts val="1400"/>
                        <a:buFont typeface="Arial"/>
                        <a:buNone/>
                      </a:pPr>
                      <a:r>
                        <a:rPr lang="en-US" sz="1600" u="none" cap="none" strike="noStrike"/>
                        <a:t>$</a:t>
                      </a:r>
                      <a:r>
                        <a:rPr lang="en-US" sz="1600"/>
                        <a:t>2</a:t>
                      </a:r>
                      <a:r>
                        <a:rPr lang="en-US" sz="1600" u="none" cap="none" strike="noStrike"/>
                        <a:t>,7</a:t>
                      </a:r>
                      <a:r>
                        <a:rPr lang="en-US" sz="1600"/>
                        <a:t>00</a:t>
                      </a:r>
                      <a:endParaRPr sz="1600" u="none" cap="none" strike="noStrike"/>
                    </a:p>
                  </a:txBody>
                  <a:tcPr marT="91425" marB="91425" marR="91425" marL="91425"/>
                </a:tc>
              </a:tr>
              <a:tr h="2509650">
                <a:tc>
                  <a:txBody>
                    <a:bodyPr/>
                    <a:lstStyle/>
                    <a:p>
                      <a:pPr indent="0" lvl="0" marL="0" marR="0" rtl="0" algn="l">
                        <a:lnSpc>
                          <a:spcPct val="100000"/>
                        </a:lnSpc>
                        <a:spcBef>
                          <a:spcPts val="0"/>
                        </a:spcBef>
                        <a:spcAft>
                          <a:spcPts val="0"/>
                        </a:spcAft>
                        <a:buNone/>
                      </a:pPr>
                      <a:r>
                        <a:rPr b="1" lang="en-US" sz="1600"/>
                        <a:t>InferRead DR Chest Laptop Server (Schenker Key 15)</a:t>
                      </a:r>
                      <a:endParaRPr sz="1500"/>
                    </a:p>
                    <a:p>
                      <a:pPr indent="-317500" lvl="0" marL="457200" marR="0" rtl="0" algn="l">
                        <a:lnSpc>
                          <a:spcPct val="100000"/>
                        </a:lnSpc>
                        <a:spcBef>
                          <a:spcPts val="0"/>
                        </a:spcBef>
                        <a:spcAft>
                          <a:spcPts val="0"/>
                        </a:spcAft>
                        <a:buSzPts val="1400"/>
                        <a:buChar char="●"/>
                      </a:pPr>
                      <a:r>
                        <a:rPr lang="en-US"/>
                        <a:t>1 x 15.6", Ultra HD OLED, 100% sRGB/DCI- 1x NVIDIA GeForce RTX 2070 Max-Q Refresh, 8 GB GD 1x Intel Core i7-10750H</a:t>
                      </a:r>
                      <a:endParaRPr/>
                    </a:p>
                    <a:p>
                      <a:pPr indent="-317500" lvl="0" marL="457200" marR="0" rtl="0" algn="l">
                        <a:lnSpc>
                          <a:spcPct val="100000"/>
                        </a:lnSpc>
                        <a:spcBef>
                          <a:spcPts val="0"/>
                        </a:spcBef>
                        <a:spcAft>
                          <a:spcPts val="0"/>
                        </a:spcAft>
                        <a:buSzPts val="1400"/>
                        <a:buChar char="●"/>
                      </a:pPr>
                      <a:r>
                        <a:rPr lang="en-US"/>
                        <a:t>2 x 8 GB (16 GB) DDR4-3200 Samsung</a:t>
                      </a:r>
                      <a:endParaRPr/>
                    </a:p>
                    <a:p>
                      <a:pPr indent="-317500" lvl="0" marL="457200" marR="0" rtl="0" algn="l">
                        <a:lnSpc>
                          <a:spcPct val="100000"/>
                        </a:lnSpc>
                        <a:spcBef>
                          <a:spcPts val="0"/>
                        </a:spcBef>
                        <a:spcAft>
                          <a:spcPts val="0"/>
                        </a:spcAft>
                        <a:buSzPts val="1400"/>
                        <a:buChar char="●"/>
                      </a:pPr>
                      <a:r>
                        <a:rPr lang="en-US"/>
                        <a:t>1 x 1 TB M.2 Samsung 970 EVO Plus, PCIe 3.0 x4, N 1x Intel Wi-Fi 6 AX200, Bluetooth 5.1</a:t>
                      </a:r>
                      <a:endParaRPr/>
                    </a:p>
                    <a:p>
                      <a:pPr indent="-317500" lvl="0" marL="457200" marR="0" rtl="0" algn="l">
                        <a:lnSpc>
                          <a:spcPct val="100000"/>
                        </a:lnSpc>
                        <a:spcBef>
                          <a:spcPts val="0"/>
                        </a:spcBef>
                        <a:spcAft>
                          <a:spcPts val="0"/>
                        </a:spcAft>
                        <a:buSzPts val="1400"/>
                        <a:buChar char="●"/>
                      </a:pPr>
                      <a:r>
                        <a:rPr lang="en-US"/>
                        <a:t>1 x Lighted Keyboard US (ISO)</a:t>
                      </a:r>
                      <a:endParaRPr/>
                    </a:p>
                    <a:p>
                      <a:pPr indent="-317500" lvl="0" marL="457200" marR="0" rtl="0" algn="l">
                        <a:lnSpc>
                          <a:spcPct val="100000"/>
                        </a:lnSpc>
                        <a:spcBef>
                          <a:spcPts val="0"/>
                        </a:spcBef>
                        <a:spcAft>
                          <a:spcPts val="0"/>
                        </a:spcAft>
                        <a:buSzPts val="1400"/>
                        <a:buChar char="●"/>
                      </a:pPr>
                      <a:r>
                        <a:rPr lang="en-US"/>
                        <a:t>Data storage / backup:  Embedded 3 Cell Polymer Battery Pack, 73WH, lasting up to 600 minutes (10 hours). Central server provided by Infervision with no additional cost (500GB or approx. 35,000 Chest X-ray images)</a:t>
                      </a:r>
                      <a:endParaRPr/>
                    </a:p>
                    <a:p>
                      <a:pPr indent="-317500" lvl="0" marL="457200" marR="0" rtl="0" algn="l">
                        <a:lnSpc>
                          <a:spcPct val="100000"/>
                        </a:lnSpc>
                        <a:spcBef>
                          <a:spcPts val="0"/>
                        </a:spcBef>
                        <a:spcAft>
                          <a:spcPts val="0"/>
                        </a:spcAft>
                        <a:buSzPts val="1400"/>
                        <a:buChar char="●"/>
                      </a:pPr>
                      <a:r>
                        <a:rPr lang="en-US"/>
                        <a:t>2-year warranty included. No country excluded as a final destination</a:t>
                      </a:r>
                      <a:endParaRPr/>
                    </a:p>
                    <a:p>
                      <a:pPr indent="0" lvl="0" marL="0" marR="0" rtl="0" algn="l">
                        <a:lnSpc>
                          <a:spcPct val="100000"/>
                        </a:lnSpc>
                        <a:spcBef>
                          <a:spcPts val="0"/>
                        </a:spcBef>
                        <a:spcAft>
                          <a:spcPts val="0"/>
                        </a:spcAft>
                        <a:buNone/>
                      </a:pPr>
                      <a:r>
                        <a:rPr lang="en-US">
                          <a:solidFill>
                            <a:srgbClr val="0066CC"/>
                          </a:solidFill>
                        </a:rPr>
                        <a:t>This item is mandatory for 'InferRead DR Chest Software' to be operationnal with 'Delft Light Full Kit'</a:t>
                      </a:r>
                      <a:endParaRPr b="1"/>
                    </a:p>
                  </a:txBody>
                  <a:tcPr marT="91425" marB="91425" marR="91425" marL="91425"/>
                </a:tc>
                <a:tc>
                  <a:txBody>
                    <a:bodyPr/>
                    <a:lstStyle/>
                    <a:p>
                      <a:pPr indent="0" lvl="0" marL="0" marR="0" rtl="0" algn="r">
                        <a:lnSpc>
                          <a:spcPct val="115000"/>
                        </a:lnSpc>
                        <a:spcBef>
                          <a:spcPts val="0"/>
                        </a:spcBef>
                        <a:spcAft>
                          <a:spcPts val="0"/>
                        </a:spcAft>
                        <a:buNone/>
                      </a:pPr>
                      <a:r>
                        <a:rPr lang="en-US" sz="1600"/>
                        <a:t>$2,082</a:t>
                      </a:r>
                      <a:endParaRPr sz="1600" u="none" cap="none" strike="noStrike"/>
                    </a:p>
                  </a:txBody>
                  <a:tcPr marT="91425" marB="91425" marR="91425" marL="91425"/>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6" name="Shape 2056"/>
        <p:cNvGrpSpPr/>
        <p:nvPr/>
      </p:nvGrpSpPr>
      <p:grpSpPr>
        <a:xfrm>
          <a:off x="0" y="0"/>
          <a:ext cx="0" cy="0"/>
          <a:chOff x="0" y="0"/>
          <a:chExt cx="0" cy="0"/>
        </a:xfrm>
      </p:grpSpPr>
      <p:sp>
        <p:nvSpPr>
          <p:cNvPr id="2057" name="Google Shape;2057;g16d92387176_0_6"/>
          <p:cNvSpPr txBox="1"/>
          <p:nvPr>
            <p:ph type="title"/>
          </p:nvPr>
        </p:nvSpPr>
        <p:spPr>
          <a:xfrm>
            <a:off x="444500" y="95251"/>
            <a:ext cx="10858500" cy="762000"/>
          </a:xfrm>
          <a:prstGeom prst="rect">
            <a:avLst/>
          </a:prstGeom>
        </p:spPr>
        <p:txBody>
          <a:bodyPr anchorCtr="0" anchor="ctr" bIns="45700" lIns="0" spcFirstLastPara="1" rIns="0" wrap="square" tIns="45700">
            <a:noAutofit/>
          </a:bodyPr>
          <a:lstStyle/>
          <a:p>
            <a:pPr indent="0" lvl="0" marL="0" rtl="0" algn="l">
              <a:spcBef>
                <a:spcPts val="0"/>
              </a:spcBef>
              <a:spcAft>
                <a:spcPts val="0"/>
              </a:spcAft>
              <a:buNone/>
            </a:pPr>
            <a:r>
              <a:rPr lang="en-US"/>
              <a:t>Infervision - Package &amp; Pricing</a:t>
            </a:r>
            <a:endParaRPr/>
          </a:p>
        </p:txBody>
      </p:sp>
      <p:graphicFrame>
        <p:nvGraphicFramePr>
          <p:cNvPr id="2058" name="Google Shape;2058;g16d92387176_0_6"/>
          <p:cNvGraphicFramePr/>
          <p:nvPr/>
        </p:nvGraphicFramePr>
        <p:xfrm>
          <a:off x="369175" y="952525"/>
          <a:ext cx="3000000" cy="3000000"/>
        </p:xfrm>
        <a:graphic>
          <a:graphicData uri="http://schemas.openxmlformats.org/drawingml/2006/table">
            <a:tbl>
              <a:tblPr>
                <a:noFill/>
                <a:tableStyleId>{1E31FDD0-F6F8-4AD4-A435-1083DEEE1EF4}</a:tableStyleId>
              </a:tblPr>
              <a:tblGrid>
                <a:gridCol w="10221075"/>
                <a:gridCol w="1383200"/>
              </a:tblGrid>
              <a:tr h="1364675">
                <a:tc>
                  <a:txBody>
                    <a:bodyPr/>
                    <a:lstStyle/>
                    <a:p>
                      <a:pPr indent="0" lvl="0" marL="0" rtl="0" algn="l">
                        <a:spcBef>
                          <a:spcPts val="0"/>
                        </a:spcBef>
                        <a:spcAft>
                          <a:spcPts val="0"/>
                        </a:spcAft>
                        <a:buNone/>
                      </a:pPr>
                      <a:r>
                        <a:rPr b="1" lang="en-US" sz="1600"/>
                        <a:t>Installation and training</a:t>
                      </a:r>
                      <a:endParaRPr b="1" sz="1600" u="none" cap="none" strike="noStrike"/>
                    </a:p>
                    <a:p>
                      <a:pPr indent="-317500" lvl="0" marL="457200" marR="0" rtl="0" algn="l">
                        <a:lnSpc>
                          <a:spcPct val="100000"/>
                        </a:lnSpc>
                        <a:spcBef>
                          <a:spcPts val="0"/>
                        </a:spcBef>
                        <a:spcAft>
                          <a:spcPts val="0"/>
                        </a:spcAft>
                        <a:buSzPts val="1400"/>
                        <a:buChar char="●"/>
                      </a:pPr>
                      <a:r>
                        <a:rPr lang="en-US"/>
                        <a:t>Installation guidelines, software operating environment and server configuration</a:t>
                      </a:r>
                      <a:endParaRPr/>
                    </a:p>
                    <a:p>
                      <a:pPr indent="-317500" lvl="0" marL="457200" marR="0" rtl="0" algn="l">
                        <a:lnSpc>
                          <a:spcPct val="100000"/>
                        </a:lnSpc>
                        <a:spcBef>
                          <a:spcPts val="0"/>
                        </a:spcBef>
                        <a:spcAft>
                          <a:spcPts val="0"/>
                        </a:spcAft>
                        <a:buSzPts val="1400"/>
                        <a:buChar char="●"/>
                      </a:pPr>
                      <a:r>
                        <a:rPr lang="en-US"/>
                        <a:t>Threshold calibration as per protocol and toolkit recommended per WHO</a:t>
                      </a:r>
                      <a:endParaRPr/>
                    </a:p>
                    <a:p>
                      <a:pPr indent="-317500" lvl="0" marL="457200" marR="0" rtl="0" algn="l">
                        <a:lnSpc>
                          <a:spcPct val="100000"/>
                        </a:lnSpc>
                        <a:spcBef>
                          <a:spcPts val="0"/>
                        </a:spcBef>
                        <a:spcAft>
                          <a:spcPts val="0"/>
                        </a:spcAft>
                        <a:buSzPts val="1400"/>
                        <a:buChar char="●"/>
                      </a:pPr>
                      <a:r>
                        <a:rPr lang="en-US"/>
                        <a:t>1-hour online training on software usage, administration and utilization to maximum 20 participants, delivered by 2 trainers in English or French . Provision of hard and digital copies of training material for each trainee</a:t>
                      </a:r>
                      <a:endParaRPr sz="1600"/>
                    </a:p>
                  </a:txBody>
                  <a:tcPr marT="91425" marB="91425" marR="91425" marL="91425"/>
                </a:tc>
                <a:tc>
                  <a:txBody>
                    <a:bodyPr/>
                    <a:lstStyle/>
                    <a:p>
                      <a:pPr indent="0" lvl="0" marL="0" marR="0" rtl="0" algn="r">
                        <a:lnSpc>
                          <a:spcPct val="115000"/>
                        </a:lnSpc>
                        <a:spcBef>
                          <a:spcPts val="0"/>
                        </a:spcBef>
                        <a:spcAft>
                          <a:spcPts val="0"/>
                        </a:spcAft>
                        <a:buClr>
                          <a:srgbClr val="000000"/>
                        </a:buClr>
                        <a:buSzPts val="1400"/>
                        <a:buFont typeface="Arial"/>
                        <a:buNone/>
                      </a:pPr>
                      <a:r>
                        <a:rPr lang="en-US" sz="1600" u="none" cap="none" strike="noStrike"/>
                        <a:t>$</a:t>
                      </a:r>
                      <a:r>
                        <a:rPr lang="en-US" sz="1600"/>
                        <a:t>248</a:t>
                      </a:r>
                      <a:endParaRPr sz="1600" u="none" cap="none" strike="noStrike"/>
                    </a:p>
                  </a:txBody>
                  <a:tcPr marT="91425" marB="91425" marR="91425" marL="91425"/>
                </a:tc>
              </a:tr>
              <a:tr h="1867925">
                <a:tc>
                  <a:txBody>
                    <a:bodyPr/>
                    <a:lstStyle/>
                    <a:p>
                      <a:pPr indent="0" lvl="0" marL="0" rtl="0" algn="l">
                        <a:spcBef>
                          <a:spcPts val="0"/>
                        </a:spcBef>
                        <a:spcAft>
                          <a:spcPts val="0"/>
                        </a:spcAft>
                        <a:buNone/>
                      </a:pPr>
                      <a:r>
                        <a:rPr b="1" lang="en-US" sz="1600"/>
                        <a:t>InferRead DR Chest support and maintenance extension 1 year</a:t>
                      </a:r>
                      <a:endParaRPr b="1" sz="1600"/>
                    </a:p>
                    <a:p>
                      <a:pPr indent="-317500" lvl="0" marL="457200" rtl="0" algn="l">
                        <a:spcBef>
                          <a:spcPts val="0"/>
                        </a:spcBef>
                        <a:spcAft>
                          <a:spcPts val="0"/>
                        </a:spcAft>
                        <a:buSzPts val="1400"/>
                        <a:buChar char="●"/>
                      </a:pPr>
                      <a:r>
                        <a:rPr lang="en-US"/>
                        <a:t>Free software upgrade, patches and update conducted remotely. Remote support for issue resolution of reported problem within one working day from the date of reporting. Corrective maintenance as required, hardware to be replaced, shipment to site, disposal of faulty hardware, cost of replacement work,  personnel transport and arrangements. </a:t>
                      </a:r>
                      <a:endParaRPr/>
                    </a:p>
                    <a:p>
                      <a:pPr indent="-317500" lvl="0" marL="457200" rtl="0" algn="l">
                        <a:spcBef>
                          <a:spcPts val="0"/>
                        </a:spcBef>
                        <a:spcAft>
                          <a:spcPts val="0"/>
                        </a:spcAft>
                        <a:buSzPts val="1400"/>
                        <a:buChar char="●"/>
                      </a:pPr>
                      <a:r>
                        <a:rPr lang="en-US"/>
                        <a:t>One session of 1-hour online training on software usage, administration and utilization to maximum 20 participants delivered by 2 trainers in English or French. Provision of hard and digital copies of training material for each trainee</a:t>
                      </a:r>
                      <a:endParaRPr/>
                    </a:p>
                    <a:p>
                      <a:pPr indent="0" lvl="0" marL="0" rtl="0" algn="l">
                        <a:spcBef>
                          <a:spcPts val="0"/>
                        </a:spcBef>
                        <a:spcAft>
                          <a:spcPts val="0"/>
                        </a:spcAft>
                        <a:buNone/>
                      </a:pPr>
                      <a:r>
                        <a:rPr i="1" lang="en-US" sz="1200"/>
                        <a:t>This item can be purchased anytime within the product maintenance / product support life cycle period of 10 years of 'InferRead DR Chest Software Perpetual License'</a:t>
                      </a:r>
                      <a:r>
                        <a:rPr lang="en-US">
                          <a:solidFill>
                            <a:srgbClr val="0066CC"/>
                          </a:solidFill>
                        </a:rPr>
                        <a:t> </a:t>
                      </a:r>
                      <a:endParaRPr b="1"/>
                    </a:p>
                  </a:txBody>
                  <a:tcPr marT="91425" marB="91425" marR="91425" marL="91425"/>
                </a:tc>
                <a:tc>
                  <a:txBody>
                    <a:bodyPr/>
                    <a:lstStyle/>
                    <a:p>
                      <a:pPr indent="0" lvl="0" marL="0" marR="0" rtl="0" algn="r">
                        <a:lnSpc>
                          <a:spcPct val="115000"/>
                        </a:lnSpc>
                        <a:spcBef>
                          <a:spcPts val="0"/>
                        </a:spcBef>
                        <a:spcAft>
                          <a:spcPts val="0"/>
                        </a:spcAft>
                        <a:buNone/>
                      </a:pPr>
                      <a:r>
                        <a:rPr lang="en-US" sz="1600"/>
                        <a:t>$232</a:t>
                      </a:r>
                      <a:endParaRPr sz="1600" u="none" cap="none" strike="noStrike"/>
                    </a:p>
                  </a:txBody>
                  <a:tcPr marT="91425" marB="91425" marR="91425" marL="91425"/>
                </a:tc>
              </a:tr>
              <a:tr h="2123700">
                <a:tc>
                  <a:txBody>
                    <a:bodyPr/>
                    <a:lstStyle/>
                    <a:p>
                      <a:pPr indent="0" lvl="0" marL="0" marR="0" rtl="0" algn="l">
                        <a:lnSpc>
                          <a:spcPct val="100000"/>
                        </a:lnSpc>
                        <a:spcBef>
                          <a:spcPts val="0"/>
                        </a:spcBef>
                        <a:spcAft>
                          <a:spcPts val="0"/>
                        </a:spcAft>
                        <a:buClr>
                          <a:srgbClr val="000000"/>
                        </a:buClr>
                        <a:buSzPts val="1400"/>
                        <a:buFont typeface="Arial"/>
                        <a:buNone/>
                      </a:pPr>
                      <a:r>
                        <a:rPr b="1" lang="en-US" sz="1600"/>
                        <a:t>Additional support and extended 3-year maintenance</a:t>
                      </a:r>
                      <a:endParaRPr b="1" sz="1600"/>
                    </a:p>
                    <a:p>
                      <a:pPr indent="-330200" lvl="0" marL="457200" marR="0" rtl="0" algn="l">
                        <a:lnSpc>
                          <a:spcPct val="100000"/>
                        </a:lnSpc>
                        <a:spcBef>
                          <a:spcPts val="0"/>
                        </a:spcBef>
                        <a:spcAft>
                          <a:spcPts val="0"/>
                        </a:spcAft>
                        <a:buSzPts val="1600"/>
                        <a:buChar char="●"/>
                      </a:pPr>
                      <a:r>
                        <a:rPr lang="en-US"/>
                        <a:t>Free software upgrade, patches and update conducted remotely. Remote support for issue resolution of reported problem within one working day from the date of reporting. Corrective maintenance as required, hardware to be replaced, shipment to site, disposal of faulty hardware, cost of replacement work,  personnel transport and arrangements. </a:t>
                      </a:r>
                      <a:endParaRPr/>
                    </a:p>
                    <a:p>
                      <a:pPr indent="-317500" lvl="0" marL="457200" marR="0" rtl="0" algn="l">
                        <a:lnSpc>
                          <a:spcPct val="100000"/>
                        </a:lnSpc>
                        <a:spcBef>
                          <a:spcPts val="0"/>
                        </a:spcBef>
                        <a:spcAft>
                          <a:spcPts val="0"/>
                        </a:spcAft>
                        <a:buSzPts val="1400"/>
                        <a:buChar char="●"/>
                      </a:pPr>
                      <a:r>
                        <a:rPr lang="en-US"/>
                        <a:t>One session per year of 1-hour online training on software usage, administration and utilization to maximum 20 participants delivered by two 2 trainers in English or French. Provision of hard and one digital copies of training material for each trainee.</a:t>
                      </a:r>
                      <a:endParaRPr/>
                    </a:p>
                    <a:p>
                      <a:pPr indent="0" lvl="0" marL="0" marR="0" rtl="0" algn="l">
                        <a:lnSpc>
                          <a:spcPct val="100000"/>
                        </a:lnSpc>
                        <a:spcBef>
                          <a:spcPts val="0"/>
                        </a:spcBef>
                        <a:spcAft>
                          <a:spcPts val="0"/>
                        </a:spcAft>
                        <a:buNone/>
                      </a:pPr>
                      <a:r>
                        <a:rPr i="1" lang="en-US" sz="1200"/>
                        <a:t>This item can be purchased anytime within the product maintenance / product support life cycle period of 10 years of 'InferRead DR Chest Software Perpetual License'</a:t>
                      </a:r>
                      <a:endParaRPr b="1" sz="1600"/>
                    </a:p>
                  </a:txBody>
                  <a:tcPr marT="91425" marB="91425" marR="91425" marL="91425"/>
                </a:tc>
                <a:tc>
                  <a:txBody>
                    <a:bodyPr/>
                    <a:lstStyle/>
                    <a:p>
                      <a:pPr indent="0" lvl="0" marL="0" marR="0" rtl="0" algn="r">
                        <a:lnSpc>
                          <a:spcPct val="115000"/>
                        </a:lnSpc>
                        <a:spcBef>
                          <a:spcPts val="0"/>
                        </a:spcBef>
                        <a:spcAft>
                          <a:spcPts val="0"/>
                        </a:spcAft>
                        <a:buClr>
                          <a:srgbClr val="000000"/>
                        </a:buClr>
                        <a:buSzPts val="1400"/>
                        <a:buFont typeface="Arial"/>
                        <a:buNone/>
                      </a:pPr>
                      <a:r>
                        <a:rPr lang="en-US" sz="1600" u="none" cap="none" strike="noStrike"/>
                        <a:t>$</a:t>
                      </a:r>
                      <a:r>
                        <a:rPr lang="en-US" sz="1600"/>
                        <a:t>522</a:t>
                      </a:r>
                      <a:endParaRPr sz="1600" u="none" cap="none" strike="noStrike"/>
                    </a:p>
                  </a:txBody>
                  <a:tcPr marT="91425" marB="91425" marR="91425" marL="91425"/>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3" name="Shape 2063"/>
        <p:cNvGrpSpPr/>
        <p:nvPr/>
      </p:nvGrpSpPr>
      <p:grpSpPr>
        <a:xfrm>
          <a:off x="0" y="0"/>
          <a:ext cx="0" cy="0"/>
          <a:chOff x="0" y="0"/>
          <a:chExt cx="0" cy="0"/>
        </a:xfrm>
      </p:grpSpPr>
      <p:sp>
        <p:nvSpPr>
          <p:cNvPr id="2064" name="Google Shape;2064;gf1773862d2_0_153"/>
          <p:cNvSpPr txBox="1"/>
          <p:nvPr>
            <p:ph type="title"/>
          </p:nvPr>
        </p:nvSpPr>
        <p:spPr>
          <a:xfrm>
            <a:off x="747375"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3600"/>
              <a:buNone/>
            </a:pPr>
            <a:r>
              <a:rPr lang="en-US"/>
              <a:t>CAD4TB</a:t>
            </a:r>
            <a:endParaRPr/>
          </a:p>
        </p:txBody>
      </p:sp>
      <p:pic>
        <p:nvPicPr>
          <p:cNvPr id="2065" name="Google Shape;2065;gf1773862d2_0_153"/>
          <p:cNvPicPr preferRelativeResize="0"/>
          <p:nvPr/>
        </p:nvPicPr>
        <p:blipFill rotWithShape="1">
          <a:blip r:embed="rId3">
            <a:alphaModFix/>
          </a:blip>
          <a:srcRect b="0" l="0" r="0" t="0"/>
          <a:stretch/>
        </p:blipFill>
        <p:spPr>
          <a:xfrm>
            <a:off x="7963469" y="857251"/>
            <a:ext cx="3642406" cy="1349100"/>
          </a:xfrm>
          <a:prstGeom prst="rect">
            <a:avLst/>
          </a:prstGeom>
          <a:noFill/>
          <a:ln>
            <a:noFill/>
          </a:ln>
        </p:spPr>
      </p:pic>
      <p:sp>
        <p:nvSpPr>
          <p:cNvPr id="2066" name="Google Shape;2066;gf1773862d2_0_153"/>
          <p:cNvSpPr txBox="1"/>
          <p:nvPr/>
        </p:nvSpPr>
        <p:spPr>
          <a:xfrm>
            <a:off x="1060103" y="1176523"/>
            <a:ext cx="6903366" cy="786339"/>
          </a:xfrm>
          <a:prstGeom prst="rect">
            <a:avLst/>
          </a:prstGeom>
          <a:solidFill>
            <a:schemeClr val="accent5">
              <a:alpha val="49019"/>
            </a:schemeClr>
          </a:solidFill>
          <a:ln>
            <a:noFill/>
          </a:ln>
          <a:effectLst>
            <a:outerShdw blurRad="50800" rotWithShape="0" algn="tl" dir="2700000" dist="38100">
              <a:srgbClr val="000000">
                <a:alpha val="40000"/>
              </a:srgbClr>
            </a:outerShdw>
          </a:effectLst>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400"/>
              <a:buFont typeface="Arial"/>
              <a:buNone/>
            </a:pPr>
            <a:r>
              <a:rPr b="1" i="0" lang="en-US" sz="1700" u="none" cap="none" strike="noStrike">
                <a:solidFill>
                  <a:schemeClr val="dk1"/>
                </a:solidFill>
                <a:latin typeface="Arial"/>
                <a:ea typeface="Arial"/>
                <a:cs typeface="Arial"/>
                <a:sym typeface="Arial"/>
              </a:rPr>
              <a:t>Latest version:</a:t>
            </a:r>
            <a:r>
              <a:rPr b="0" i="0" lang="en-US" sz="1700" u="none" cap="none" strike="noStrike">
                <a:solidFill>
                  <a:schemeClr val="dk1"/>
                </a:solidFill>
                <a:latin typeface="Arial"/>
                <a:ea typeface="Arial"/>
                <a:cs typeface="Arial"/>
                <a:sym typeface="Arial"/>
              </a:rPr>
              <a:t> Version 7</a:t>
            </a:r>
            <a:endParaRPr b="0"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400"/>
              <a:buFont typeface="Arial"/>
              <a:buNone/>
            </a:pPr>
            <a:r>
              <a:rPr b="1" i="0" lang="en-US" sz="1700" u="none" cap="none" strike="noStrike">
                <a:solidFill>
                  <a:schemeClr val="dk1"/>
                </a:solidFill>
                <a:latin typeface="Arial"/>
                <a:ea typeface="Arial"/>
                <a:cs typeface="Arial"/>
                <a:sym typeface="Arial"/>
              </a:rPr>
              <a:t>Certification:</a:t>
            </a:r>
            <a:r>
              <a:rPr b="0" i="0" lang="en-US" sz="1700" u="none" cap="none" strike="noStrike">
                <a:solidFill>
                  <a:schemeClr val="dk1"/>
                </a:solidFill>
                <a:latin typeface="Arial"/>
                <a:ea typeface="Arial"/>
                <a:cs typeface="Arial"/>
                <a:sym typeface="Arial"/>
              </a:rPr>
              <a:t> CE </a:t>
            </a:r>
            <a:r>
              <a:rPr b="0" i="0" lang="en-US" sz="1700" u="none" cap="none" strike="noStrike">
                <a:solidFill>
                  <a:schemeClr val="dk1"/>
                </a:solidFill>
                <a:latin typeface="Arial"/>
                <a:ea typeface="Arial"/>
                <a:cs typeface="Arial"/>
                <a:sym typeface="Arial"/>
                <a:extLst>
                  <a:ext uri="http://customooxmlschemas.google.com/">
                    <go:slidesCustomData xmlns:go="http://customooxmlschemas.google.com/" textRoundtripDataId="16"/>
                  </a:ext>
                </a:extLst>
              </a:rPr>
              <a:t>marked</a:t>
            </a:r>
            <a:r>
              <a:rPr b="0" i="0" lang="en-US" sz="1700" u="none" cap="none" strike="noStrike">
                <a:solidFill>
                  <a:schemeClr val="dk1"/>
                </a:solidFill>
                <a:latin typeface="Arial"/>
                <a:ea typeface="Arial"/>
                <a:cs typeface="Arial"/>
                <a:sym typeface="Arial"/>
              </a:rPr>
              <a:t>, class IIb</a:t>
            </a:r>
            <a:endParaRPr b="0" i="0" sz="1700" u="none" cap="none" strike="noStrike">
              <a:solidFill>
                <a:schemeClr val="dk1"/>
              </a:solidFill>
              <a:latin typeface="Arial"/>
              <a:ea typeface="Arial"/>
              <a:cs typeface="Arial"/>
              <a:sym typeface="Arial"/>
            </a:endParaRPr>
          </a:p>
        </p:txBody>
      </p:sp>
      <p:sp>
        <p:nvSpPr>
          <p:cNvPr id="2067" name="Google Shape;2067;gf1773862d2_0_153"/>
          <p:cNvSpPr txBox="1"/>
          <p:nvPr/>
        </p:nvSpPr>
        <p:spPr>
          <a:xfrm>
            <a:off x="1060103" y="2243095"/>
            <a:ext cx="3363415" cy="3936432"/>
          </a:xfrm>
          <a:prstGeom prst="rect">
            <a:avLst/>
          </a:prstGeom>
          <a:solidFill>
            <a:srgbClr val="DCF4FD"/>
          </a:solidFill>
          <a:ln>
            <a:noFill/>
          </a:ln>
          <a:effectLst>
            <a:outerShdw blurRad="50800" rotWithShape="0" algn="tl" dir="2700000" dist="38100">
              <a:srgbClr val="000000">
                <a:alpha val="40000"/>
              </a:srgbClr>
            </a:outerShdw>
          </a:effectLst>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Input</a:t>
            </a:r>
            <a:endParaRPr b="1" i="0" sz="17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Postero-anterior (PA) digital chest X-rays</a:t>
            </a:r>
            <a:br>
              <a:rPr b="0" i="0" lang="en-US" sz="1500" u="none" cap="none" strike="noStrike">
                <a:solidFill>
                  <a:schemeClr val="dk1"/>
                </a:solidFill>
                <a:latin typeface="Arial"/>
                <a:ea typeface="Arial"/>
                <a:cs typeface="Arial"/>
                <a:sym typeface="Arial"/>
              </a:rPr>
            </a:b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Can be used to read images from any kind of chest X-ray machine</a:t>
            </a:r>
            <a:br>
              <a:rPr b="0" i="0" lang="en-US" sz="1500" u="none" cap="none" strike="noStrike">
                <a:solidFill>
                  <a:schemeClr val="dk1"/>
                </a:solidFill>
                <a:latin typeface="Arial"/>
                <a:ea typeface="Arial"/>
                <a:cs typeface="Arial"/>
                <a:sym typeface="Arial"/>
              </a:rPr>
            </a:b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Chest X-ray image format: DICOM, PNG, JPEG</a:t>
            </a:r>
            <a:br>
              <a:rPr b="0" i="0" lang="en-US" sz="1500" u="none" cap="none" strike="noStrike">
                <a:solidFill>
                  <a:schemeClr val="dk1"/>
                </a:solidFill>
                <a:latin typeface="Arial"/>
                <a:ea typeface="Arial"/>
                <a:cs typeface="Arial"/>
                <a:sym typeface="Arial"/>
              </a:rPr>
            </a:b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Using an app (SNAP4CAD), analog X-ray images can be used as well</a:t>
            </a:r>
            <a:endParaRPr b="0" i="0" sz="1500" u="none" cap="none" strike="noStrike">
              <a:solidFill>
                <a:schemeClr val="dk1"/>
              </a:solidFill>
              <a:latin typeface="Arial"/>
              <a:ea typeface="Arial"/>
              <a:cs typeface="Arial"/>
              <a:sym typeface="Arial"/>
            </a:endParaRPr>
          </a:p>
        </p:txBody>
      </p:sp>
      <p:sp>
        <p:nvSpPr>
          <p:cNvPr id="2068" name="Google Shape;2068;gf1773862d2_0_153"/>
          <p:cNvSpPr txBox="1"/>
          <p:nvPr/>
        </p:nvSpPr>
        <p:spPr>
          <a:xfrm>
            <a:off x="4612942" y="2243095"/>
            <a:ext cx="3714109" cy="3936432"/>
          </a:xfrm>
          <a:prstGeom prst="rect">
            <a:avLst/>
          </a:prstGeom>
          <a:solidFill>
            <a:srgbClr val="DCF4FD"/>
          </a:solidFill>
          <a:ln>
            <a:noFill/>
          </a:ln>
          <a:effectLst>
            <a:outerShdw blurRad="50800" rotWithShape="0" algn="tl" dir="2700000" dist="38100">
              <a:srgbClr val="000000">
                <a:alpha val="40000"/>
              </a:srgbClr>
            </a:outerShdw>
          </a:effectLst>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Output</a:t>
            </a:r>
            <a:endParaRPr b="1"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For each X-ray read, CAD4TB provides:</a:t>
            </a: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Abnormality score for TB</a:t>
            </a: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Binary classification “TB” or “Not TB”</a:t>
            </a:r>
            <a:endParaRPr b="0" i="0" sz="1500" u="none" cap="none" strike="noStrike">
              <a:solidFill>
                <a:schemeClr val="dk1"/>
              </a:solidFill>
              <a:latin typeface="Arial"/>
              <a:ea typeface="Arial"/>
              <a:cs typeface="Arial"/>
              <a:sym typeface="Arial"/>
            </a:endParaRPr>
          </a:p>
          <a:p>
            <a:pPr indent="-323850" lvl="0" marL="9144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Customizable default threshold score: 60</a:t>
            </a: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Heat map</a:t>
            </a:r>
            <a:endParaRPr b="0" i="0" sz="1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For the screening program, CAD4TB provides a full report with screening results. Advanced management dashboard to monitor screening progress also available.</a:t>
            </a:r>
            <a:endParaRPr b="0" i="0" sz="1500" u="none" cap="none" strike="noStrike">
              <a:solidFill>
                <a:schemeClr val="dk1"/>
              </a:solidFill>
              <a:latin typeface="Arial"/>
              <a:ea typeface="Arial"/>
              <a:cs typeface="Arial"/>
              <a:sym typeface="Arial"/>
            </a:endParaRPr>
          </a:p>
        </p:txBody>
      </p:sp>
      <p:sp>
        <p:nvSpPr>
          <p:cNvPr id="2069" name="Google Shape;2069;gf1773862d2_0_153"/>
          <p:cNvSpPr txBox="1"/>
          <p:nvPr/>
        </p:nvSpPr>
        <p:spPr>
          <a:xfrm>
            <a:off x="8516475" y="2243095"/>
            <a:ext cx="2968116" cy="1016402"/>
          </a:xfrm>
          <a:prstGeom prst="rect">
            <a:avLst/>
          </a:prstGeom>
          <a:solidFill>
            <a:srgbClr val="DCF4FD"/>
          </a:solidFill>
          <a:ln>
            <a:noFill/>
          </a:ln>
          <a:effectLst>
            <a:outerShdw blurRad="50800" rotWithShape="0" algn="tl" dir="2700000" dist="38100">
              <a:srgbClr val="000000">
                <a:alpha val="40000"/>
              </a:srgbClr>
            </a:outerShdw>
          </a:effectLst>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extLst>
                  <a:ext uri="http://customooxmlschemas.google.com/">
                    <go:slidesCustomData xmlns:go="http://customooxmlschemas.google.com/" textRoundtripDataId="17"/>
                  </a:ext>
                </a:extLst>
              </a:rPr>
              <a:t>Deployment</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Online, offline, hybrid (offline use with online synchronization)</a:t>
            </a:r>
            <a:endParaRPr b="0" i="0" sz="1500" u="none" cap="none" strike="noStrike">
              <a:solidFill>
                <a:schemeClr val="dk1"/>
              </a:solidFill>
              <a:latin typeface="Arial"/>
              <a:ea typeface="Arial"/>
              <a:cs typeface="Arial"/>
              <a:sym typeface="Arial"/>
            </a:endParaRPr>
          </a:p>
        </p:txBody>
      </p:sp>
      <p:sp>
        <p:nvSpPr>
          <p:cNvPr id="2070" name="Google Shape;2070;gf1773862d2_0_153"/>
          <p:cNvSpPr txBox="1"/>
          <p:nvPr/>
        </p:nvSpPr>
        <p:spPr>
          <a:xfrm>
            <a:off x="8516475" y="3446501"/>
            <a:ext cx="2968116" cy="2733026"/>
          </a:xfrm>
          <a:prstGeom prst="rect">
            <a:avLst/>
          </a:prstGeom>
          <a:solidFill>
            <a:srgbClr val="DCF4FD"/>
          </a:solidFill>
          <a:ln>
            <a:noFill/>
          </a:ln>
          <a:effectLst>
            <a:outerShdw blurRad="50800" rotWithShape="0" algn="tl" dir="2700000" dist="38100">
              <a:srgbClr val="000000">
                <a:alpha val="40000"/>
              </a:srgbClr>
            </a:outerShdw>
          </a:effectLst>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PACS: </a:t>
            </a:r>
            <a:r>
              <a:rPr b="0" i="0" lang="en-US" sz="1600" u="none" cap="none" strike="noStrike">
                <a:solidFill>
                  <a:schemeClr val="dk1"/>
                </a:solidFill>
                <a:latin typeface="Arial"/>
                <a:ea typeface="Arial"/>
                <a:cs typeface="Arial"/>
                <a:sym typeface="Arial"/>
              </a:rPr>
              <a:t>CAD4TB is a mini PACS system that can store up to 30,000 x-ray images.</a:t>
            </a:r>
            <a:endParaRPr b="0" i="0" sz="1400" u="none" cap="none" strike="noStrike">
              <a:solidFill>
                <a:srgbClr val="000000"/>
              </a:solidFill>
              <a:latin typeface="Arial"/>
              <a:ea typeface="Arial"/>
              <a:cs typeface="Arial"/>
              <a:sym typeface="Arial"/>
            </a:endParaRPr>
          </a:p>
          <a:p>
            <a:pPr indent="0" lvl="0" marL="0" marR="0" rtl="0" algn="l">
              <a:lnSpc>
                <a:spcPct val="114999"/>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14999"/>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If the user has their own PACS system, CAD4TB output (score, report and heat map) can be send to the PACS system.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5" name="Shape 2075"/>
        <p:cNvGrpSpPr/>
        <p:nvPr/>
      </p:nvGrpSpPr>
      <p:grpSpPr>
        <a:xfrm>
          <a:off x="0" y="0"/>
          <a:ext cx="0" cy="0"/>
          <a:chOff x="0" y="0"/>
          <a:chExt cx="0" cy="0"/>
        </a:xfrm>
      </p:grpSpPr>
      <p:pic>
        <p:nvPicPr>
          <p:cNvPr id="2076" name="Google Shape;2076;p9"/>
          <p:cNvPicPr preferRelativeResize="0"/>
          <p:nvPr/>
        </p:nvPicPr>
        <p:blipFill rotWithShape="1">
          <a:blip r:embed="rId3">
            <a:alphaModFix/>
          </a:blip>
          <a:srcRect b="0" l="0" r="0" t="0"/>
          <a:stretch/>
        </p:blipFill>
        <p:spPr>
          <a:xfrm>
            <a:off x="215950" y="693745"/>
            <a:ext cx="11760123" cy="6053825"/>
          </a:xfrm>
          <a:prstGeom prst="rect">
            <a:avLst/>
          </a:prstGeom>
          <a:noFill/>
          <a:ln>
            <a:noFill/>
          </a:ln>
          <a:effectLst>
            <a:outerShdw blurRad="292100" rotWithShape="0" algn="tl" dir="2700000" dist="139700">
              <a:srgbClr val="333333">
                <a:alpha val="63921"/>
              </a:srgbClr>
            </a:outerShdw>
          </a:effectLst>
        </p:spPr>
      </p:pic>
      <p:sp>
        <p:nvSpPr>
          <p:cNvPr id="2077" name="Google Shape;2077;p9"/>
          <p:cNvSpPr txBox="1"/>
          <p:nvPr/>
        </p:nvSpPr>
        <p:spPr>
          <a:xfrm>
            <a:off x="410075" y="209400"/>
            <a:ext cx="7009800" cy="569400"/>
          </a:xfrm>
          <a:prstGeom prst="rect">
            <a:avLst/>
          </a:prstGeom>
          <a:solidFill>
            <a:schemeClr val="accent5">
              <a:alpha val="49019"/>
            </a:schemeClr>
          </a:solidFill>
          <a:ln>
            <a:noFill/>
          </a:ln>
          <a:effectLst>
            <a:outerShdw blurRad="50800" rotWithShape="0" algn="tl" dir="2700000" dist="38100">
              <a:srgbClr val="000000">
                <a:alpha val="40000"/>
              </a:srgbClr>
            </a:outerShdw>
          </a:effectLst>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400"/>
              <a:buFont typeface="Arial"/>
              <a:buNone/>
            </a:pPr>
            <a:r>
              <a:rPr b="1" i="0" lang="en-US" sz="2500" u="none" cap="none" strike="noStrike">
                <a:solidFill>
                  <a:schemeClr val="dk1"/>
                </a:solidFill>
                <a:latin typeface="Arial"/>
                <a:ea typeface="Arial"/>
                <a:cs typeface="Arial"/>
                <a:sym typeface="Arial"/>
              </a:rPr>
              <a:t>Screening register in CAD4TB system</a:t>
            </a:r>
            <a:endParaRPr b="0" i="0" sz="25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2" name="Shape 2082"/>
        <p:cNvGrpSpPr/>
        <p:nvPr/>
      </p:nvGrpSpPr>
      <p:grpSpPr>
        <a:xfrm>
          <a:off x="0" y="0"/>
          <a:ext cx="0" cy="0"/>
          <a:chOff x="0" y="0"/>
          <a:chExt cx="0" cy="0"/>
        </a:xfrm>
      </p:grpSpPr>
      <p:sp>
        <p:nvSpPr>
          <p:cNvPr id="2083" name="Google Shape;2083;p10"/>
          <p:cNvSpPr txBox="1"/>
          <p:nvPr/>
        </p:nvSpPr>
        <p:spPr>
          <a:xfrm>
            <a:off x="666750" y="95252"/>
            <a:ext cx="10858500" cy="762000"/>
          </a:xfrm>
          <a:prstGeom prst="rect">
            <a:avLst/>
          </a:prstGeom>
          <a:noFill/>
          <a:ln>
            <a:noFill/>
          </a:ln>
        </p:spPr>
        <p:txBody>
          <a:bodyPr anchorCtr="0" anchor="ctr" bIns="45700" lIns="0" spcFirstLastPara="1" rIns="0" wrap="square" tIns="45700">
            <a:noAutofit/>
          </a:bodyPr>
          <a:lstStyle/>
          <a:p>
            <a:pPr indent="0" lvl="0" marL="0" marR="0" rtl="0" algn="l">
              <a:lnSpc>
                <a:spcPct val="90000"/>
              </a:lnSpc>
              <a:spcBef>
                <a:spcPts val="0"/>
              </a:spcBef>
              <a:spcAft>
                <a:spcPts val="0"/>
              </a:spcAft>
              <a:buClr>
                <a:srgbClr val="5C5F61"/>
              </a:buClr>
              <a:buSzPts val="1800"/>
              <a:buFont typeface="DM Sans Medium"/>
              <a:buNone/>
            </a:pPr>
            <a:r>
              <a:rPr b="1" i="0" lang="en-US" sz="2800" u="none" cap="none" strike="noStrike">
                <a:solidFill>
                  <a:srgbClr val="5C5F61"/>
                </a:solidFill>
                <a:latin typeface="DM Sans Medium"/>
                <a:ea typeface="DM Sans Medium"/>
                <a:cs typeface="DM Sans Medium"/>
                <a:sym typeface="DM Sans Medium"/>
              </a:rPr>
              <a:t>CAD4TB viewer window showing heatmap and score- </a:t>
            </a:r>
            <a:r>
              <a:rPr b="1" i="0" lang="en-US" sz="2800" u="none" cap="none" strike="noStrike">
                <a:solidFill>
                  <a:schemeClr val="accent5"/>
                </a:solidFill>
                <a:latin typeface="DM Sans Medium"/>
                <a:ea typeface="DM Sans Medium"/>
                <a:cs typeface="DM Sans Medium"/>
                <a:sym typeface="DM Sans Medium"/>
              </a:rPr>
              <a:t>no TB</a:t>
            </a:r>
            <a:endParaRPr b="0" i="0" sz="1400" u="none" cap="none" strike="noStrike">
              <a:solidFill>
                <a:schemeClr val="accent5"/>
              </a:solidFill>
              <a:latin typeface="Arial"/>
              <a:ea typeface="Arial"/>
              <a:cs typeface="Arial"/>
              <a:sym typeface="Arial"/>
            </a:endParaRPr>
          </a:p>
        </p:txBody>
      </p:sp>
      <p:pic>
        <p:nvPicPr>
          <p:cNvPr id="2084" name="Google Shape;2084;p10"/>
          <p:cNvPicPr preferRelativeResize="0"/>
          <p:nvPr/>
        </p:nvPicPr>
        <p:blipFill rotWithShape="1">
          <a:blip r:embed="rId3">
            <a:alphaModFix/>
          </a:blip>
          <a:srcRect b="0" l="0" r="0" t="0"/>
          <a:stretch/>
        </p:blipFill>
        <p:spPr>
          <a:xfrm>
            <a:off x="797170" y="857252"/>
            <a:ext cx="10597660" cy="5396558"/>
          </a:xfrm>
          <a:prstGeom prst="rect">
            <a:avLst/>
          </a:prstGeom>
          <a:noFill/>
          <a:ln>
            <a:noFill/>
          </a:ln>
          <a:effectLst>
            <a:outerShdw blurRad="292100" rotWithShape="0" algn="tl" dir="2700000" dist="139700">
              <a:srgbClr val="333333">
                <a:alpha val="63921"/>
              </a:srgbClr>
            </a:outerShdw>
          </a:effectLst>
        </p:spPr>
      </p:pic>
      <p:sp>
        <p:nvSpPr>
          <p:cNvPr id="2085" name="Google Shape;2085;p10"/>
          <p:cNvSpPr txBox="1"/>
          <p:nvPr/>
        </p:nvSpPr>
        <p:spPr>
          <a:xfrm>
            <a:off x="909626" y="2687525"/>
            <a:ext cx="22368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Arial"/>
                <a:ea typeface="Arial"/>
                <a:cs typeface="Arial"/>
                <a:sym typeface="Arial"/>
              </a:rPr>
              <a:t>Abnormality score and dichotomous classification</a:t>
            </a:r>
            <a:endParaRPr b="0" i="0" sz="1400" u="none" cap="none" strike="noStrike">
              <a:solidFill>
                <a:srgbClr val="000000"/>
              </a:solidFill>
              <a:latin typeface="Arial"/>
              <a:ea typeface="Arial"/>
              <a:cs typeface="Arial"/>
              <a:sym typeface="Arial"/>
            </a:endParaRPr>
          </a:p>
        </p:txBody>
      </p:sp>
      <p:cxnSp>
        <p:nvCxnSpPr>
          <p:cNvPr id="2086" name="Google Shape;2086;p10"/>
          <p:cNvCxnSpPr/>
          <p:nvPr/>
        </p:nvCxnSpPr>
        <p:spPr>
          <a:xfrm flipH="1" rot="10800000">
            <a:off x="1477841" y="2018039"/>
            <a:ext cx="35100" cy="572100"/>
          </a:xfrm>
          <a:prstGeom prst="straightConnector1">
            <a:avLst/>
          </a:prstGeom>
          <a:noFill/>
          <a:ln cap="flat" cmpd="sng" w="57150">
            <a:solidFill>
              <a:srgbClr val="FF0000"/>
            </a:solidFill>
            <a:prstDash val="solid"/>
            <a:round/>
            <a:headEnd len="sm" w="sm" type="none"/>
            <a:tailEnd len="med" w="med" type="triangle"/>
          </a:ln>
        </p:spPr>
      </p:cxnSp>
      <p:sp>
        <p:nvSpPr>
          <p:cNvPr id="2087" name="Google Shape;2087;p10"/>
          <p:cNvSpPr txBox="1"/>
          <p:nvPr/>
        </p:nvSpPr>
        <p:spPr>
          <a:xfrm>
            <a:off x="9378619" y="1845373"/>
            <a:ext cx="1997700" cy="369300"/>
          </a:xfrm>
          <a:prstGeom prst="rect">
            <a:avLst/>
          </a:prstGeom>
          <a:noFill/>
          <a:ln>
            <a:noFill/>
          </a:ln>
        </p:spPr>
        <p:txBody>
          <a:bodyPr anchorCtr="0" anchor="t" bIns="45700" lIns="91425" spcFirstLastPara="1" rIns="91425" wrap="square" tIns="45700">
            <a:spAutoFit/>
          </a:bodyPr>
          <a:lstStyle/>
          <a:p>
            <a:pPr indent="0" lvl="1" marL="45720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Arial"/>
                <a:ea typeface="Arial"/>
                <a:cs typeface="Arial"/>
                <a:sym typeface="Arial"/>
              </a:rPr>
              <a:t>Heatmap </a:t>
            </a:r>
            <a:endParaRPr b="0" i="0" sz="1400" u="none" cap="none" strike="noStrike">
              <a:solidFill>
                <a:srgbClr val="000000"/>
              </a:solidFill>
              <a:latin typeface="Arial"/>
              <a:ea typeface="Arial"/>
              <a:cs typeface="Arial"/>
              <a:sym typeface="Arial"/>
            </a:endParaRPr>
          </a:p>
        </p:txBody>
      </p:sp>
      <p:cxnSp>
        <p:nvCxnSpPr>
          <p:cNvPr id="2088" name="Google Shape;2088;p10"/>
          <p:cNvCxnSpPr/>
          <p:nvPr/>
        </p:nvCxnSpPr>
        <p:spPr>
          <a:xfrm flipH="1">
            <a:off x="6886537" y="2009959"/>
            <a:ext cx="2492100" cy="505200"/>
          </a:xfrm>
          <a:prstGeom prst="straightConnector1">
            <a:avLst/>
          </a:prstGeom>
          <a:noFill/>
          <a:ln cap="flat" cmpd="sng" w="57150">
            <a:solidFill>
              <a:srgbClr val="FF0000"/>
            </a:solidFill>
            <a:prstDash val="solid"/>
            <a:round/>
            <a:headEnd len="sm" w="sm"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3" name="Shape 2093"/>
        <p:cNvGrpSpPr/>
        <p:nvPr/>
      </p:nvGrpSpPr>
      <p:grpSpPr>
        <a:xfrm>
          <a:off x="0" y="0"/>
          <a:ext cx="0" cy="0"/>
          <a:chOff x="0" y="0"/>
          <a:chExt cx="0" cy="0"/>
        </a:xfrm>
      </p:grpSpPr>
      <p:pic>
        <p:nvPicPr>
          <p:cNvPr id="2094" name="Google Shape;2094;gf6a162d8cd_0_1658"/>
          <p:cNvPicPr preferRelativeResize="0"/>
          <p:nvPr/>
        </p:nvPicPr>
        <p:blipFill rotWithShape="1">
          <a:blip r:embed="rId3">
            <a:alphaModFix/>
          </a:blip>
          <a:srcRect b="0" l="0" r="0" t="0"/>
          <a:stretch/>
        </p:blipFill>
        <p:spPr>
          <a:xfrm>
            <a:off x="797169" y="958614"/>
            <a:ext cx="10597661" cy="5417018"/>
          </a:xfrm>
          <a:prstGeom prst="rect">
            <a:avLst/>
          </a:prstGeom>
          <a:noFill/>
          <a:ln>
            <a:noFill/>
          </a:ln>
          <a:effectLst>
            <a:outerShdw blurRad="292100" rotWithShape="0" algn="tl" dir="2700000" dist="139700">
              <a:srgbClr val="333333">
                <a:alpha val="63921"/>
              </a:srgbClr>
            </a:outerShdw>
          </a:effectLst>
        </p:spPr>
      </p:pic>
      <p:sp>
        <p:nvSpPr>
          <p:cNvPr id="2095" name="Google Shape;2095;gf6a162d8cd_0_1658"/>
          <p:cNvSpPr txBox="1"/>
          <p:nvPr>
            <p:ph type="title"/>
          </p:nvPr>
        </p:nvSpPr>
        <p:spPr>
          <a:xfrm>
            <a:off x="666750" y="99228"/>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1800"/>
              <a:buNone/>
            </a:pPr>
            <a:r>
              <a:rPr lang="en-US" sz="2400"/>
              <a:t>CAD4TB viewer window showing heatmap and score- </a:t>
            </a:r>
            <a:r>
              <a:rPr lang="en-US" sz="2400">
                <a:solidFill>
                  <a:srgbClr val="FFB017"/>
                </a:solidFill>
              </a:rPr>
              <a:t>possible TB</a:t>
            </a:r>
            <a:endParaRPr>
              <a:solidFill>
                <a:srgbClr val="FFB017"/>
              </a:solidFill>
            </a:endParaRPr>
          </a:p>
        </p:txBody>
      </p:sp>
      <p:cxnSp>
        <p:nvCxnSpPr>
          <p:cNvPr id="2096" name="Google Shape;2096;gf6a162d8cd_0_1658"/>
          <p:cNvCxnSpPr/>
          <p:nvPr/>
        </p:nvCxnSpPr>
        <p:spPr>
          <a:xfrm flipH="1" rot="10800000">
            <a:off x="1477841" y="2018039"/>
            <a:ext cx="35100" cy="572100"/>
          </a:xfrm>
          <a:prstGeom prst="straightConnector1">
            <a:avLst/>
          </a:prstGeom>
          <a:noFill/>
          <a:ln cap="flat" cmpd="sng" w="57150">
            <a:solidFill>
              <a:srgbClr val="FF0000"/>
            </a:solidFill>
            <a:prstDash val="solid"/>
            <a:round/>
            <a:headEnd len="sm" w="sm" type="none"/>
            <a:tailEnd len="med" w="med" type="triangle"/>
          </a:ln>
        </p:spPr>
      </p:cxnSp>
      <p:cxnSp>
        <p:nvCxnSpPr>
          <p:cNvPr id="2097" name="Google Shape;2097;gf6a162d8cd_0_1658"/>
          <p:cNvCxnSpPr/>
          <p:nvPr/>
        </p:nvCxnSpPr>
        <p:spPr>
          <a:xfrm flipH="1">
            <a:off x="6886575" y="2009959"/>
            <a:ext cx="2492062" cy="505269"/>
          </a:xfrm>
          <a:prstGeom prst="straightConnector1">
            <a:avLst/>
          </a:prstGeom>
          <a:noFill/>
          <a:ln cap="flat" cmpd="sng" w="57150">
            <a:solidFill>
              <a:srgbClr val="FF0000"/>
            </a:solidFill>
            <a:prstDash val="solid"/>
            <a:round/>
            <a:headEnd len="sm" w="sm" type="none"/>
            <a:tailEnd len="med" w="med" type="triangle"/>
          </a:ln>
        </p:spPr>
      </p:cxnSp>
      <p:sp>
        <p:nvSpPr>
          <p:cNvPr id="2098" name="Google Shape;2098;gf6a162d8cd_0_1658"/>
          <p:cNvSpPr txBox="1"/>
          <p:nvPr/>
        </p:nvSpPr>
        <p:spPr>
          <a:xfrm>
            <a:off x="909626" y="2687525"/>
            <a:ext cx="22368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Arial"/>
                <a:ea typeface="Arial"/>
                <a:cs typeface="Arial"/>
                <a:sym typeface="Arial"/>
              </a:rPr>
              <a:t>Abnormality score and dichotomous classification</a:t>
            </a:r>
            <a:endParaRPr b="0" i="0" sz="1400" u="none" cap="none" strike="noStrike">
              <a:solidFill>
                <a:srgbClr val="000000"/>
              </a:solidFill>
              <a:latin typeface="Arial"/>
              <a:ea typeface="Arial"/>
              <a:cs typeface="Arial"/>
              <a:sym typeface="Arial"/>
            </a:endParaRPr>
          </a:p>
        </p:txBody>
      </p:sp>
      <p:sp>
        <p:nvSpPr>
          <p:cNvPr id="2099" name="Google Shape;2099;gf6a162d8cd_0_1658"/>
          <p:cNvSpPr txBox="1"/>
          <p:nvPr/>
        </p:nvSpPr>
        <p:spPr>
          <a:xfrm>
            <a:off x="8914344" y="1575848"/>
            <a:ext cx="1997700" cy="923400"/>
          </a:xfrm>
          <a:prstGeom prst="rect">
            <a:avLst/>
          </a:prstGeom>
          <a:noFill/>
          <a:ln>
            <a:noFill/>
          </a:ln>
        </p:spPr>
        <p:txBody>
          <a:bodyPr anchorCtr="0" anchor="t" bIns="45700" lIns="91425" spcFirstLastPara="1" rIns="91425" wrap="square" tIns="45700">
            <a:spAutoFit/>
          </a:bodyPr>
          <a:lstStyle/>
          <a:p>
            <a:pPr indent="0" lvl="1" marL="45720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Arial"/>
                <a:ea typeface="Arial"/>
                <a:cs typeface="Arial"/>
                <a:sym typeface="Arial"/>
              </a:rPr>
              <a:t>Heatmap indicating TB</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3" name="Shape 2103"/>
        <p:cNvGrpSpPr/>
        <p:nvPr/>
      </p:nvGrpSpPr>
      <p:grpSpPr>
        <a:xfrm>
          <a:off x="0" y="0"/>
          <a:ext cx="0" cy="0"/>
          <a:chOff x="0" y="0"/>
          <a:chExt cx="0" cy="0"/>
        </a:xfrm>
      </p:grpSpPr>
      <p:sp>
        <p:nvSpPr>
          <p:cNvPr id="2104" name="Google Shape;2104;p5"/>
          <p:cNvSpPr txBox="1"/>
          <p:nvPr>
            <p:ph idx="1" type="body"/>
          </p:nvPr>
        </p:nvSpPr>
        <p:spPr>
          <a:xfrm>
            <a:off x="1086337" y="1031631"/>
            <a:ext cx="10591468" cy="5259749"/>
          </a:xfrm>
          <a:prstGeom prst="rect">
            <a:avLst/>
          </a:prstGeom>
          <a:noFill/>
          <a:ln>
            <a:noFill/>
          </a:ln>
        </p:spPr>
        <p:txBody>
          <a:bodyPr anchorCtr="0" anchor="t" bIns="45700" lIns="0" spcFirstLastPara="1" rIns="0" wrap="square" tIns="45700">
            <a:noAutofit/>
          </a:bodyPr>
          <a:lstStyle/>
          <a:p>
            <a:pPr indent="-228600" lvl="0" marL="457200" rtl="0" algn="l">
              <a:lnSpc>
                <a:spcPct val="110000"/>
              </a:lnSpc>
              <a:spcBef>
                <a:spcPts val="500"/>
              </a:spcBef>
              <a:spcAft>
                <a:spcPts val="0"/>
              </a:spcAft>
              <a:buClr>
                <a:srgbClr val="5C5F61"/>
              </a:buClr>
              <a:buSzPts val="3200"/>
              <a:buNone/>
            </a:pPr>
            <a:r>
              <a:t/>
            </a:r>
            <a:endParaRPr/>
          </a:p>
        </p:txBody>
      </p:sp>
      <p:sp>
        <p:nvSpPr>
          <p:cNvPr id="2105" name="Google Shape;2105;p5"/>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3600"/>
              <a:buFont typeface="DM Sans"/>
              <a:buNone/>
            </a:pPr>
            <a:r>
              <a:rPr lang="en-US"/>
              <a:t>CAD4TB symptom and GXP report</a:t>
            </a:r>
            <a:endParaRPr/>
          </a:p>
        </p:txBody>
      </p:sp>
      <p:pic>
        <p:nvPicPr>
          <p:cNvPr id="2106" name="Google Shape;2106;p5"/>
          <p:cNvPicPr preferRelativeResize="0"/>
          <p:nvPr/>
        </p:nvPicPr>
        <p:blipFill rotWithShape="1">
          <a:blip r:embed="rId3">
            <a:alphaModFix/>
          </a:blip>
          <a:srcRect b="0" l="0" r="0" t="0"/>
          <a:stretch/>
        </p:blipFill>
        <p:spPr>
          <a:xfrm>
            <a:off x="1086337" y="777351"/>
            <a:ext cx="10591468" cy="5657183"/>
          </a:xfrm>
          <a:prstGeom prst="rect">
            <a:avLst/>
          </a:prstGeom>
          <a:noFill/>
          <a:ln>
            <a:noFill/>
          </a:ln>
          <a:effectLst>
            <a:outerShdw blurRad="292100" rotWithShape="0" algn="tl" dir="2700000" dist="139700">
              <a:srgbClr val="333333">
                <a:alpha val="63921"/>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0" name="Shape 2110"/>
        <p:cNvGrpSpPr/>
        <p:nvPr/>
      </p:nvGrpSpPr>
      <p:grpSpPr>
        <a:xfrm>
          <a:off x="0" y="0"/>
          <a:ext cx="0" cy="0"/>
          <a:chOff x="0" y="0"/>
          <a:chExt cx="0" cy="0"/>
        </a:xfrm>
      </p:grpSpPr>
      <p:sp>
        <p:nvSpPr>
          <p:cNvPr id="2111" name="Google Shape;2111;p6"/>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3600"/>
              <a:buFont typeface="DM Sans"/>
              <a:buNone/>
            </a:pPr>
            <a:r>
              <a:rPr lang="en-US" sz="2000"/>
              <a:t>CAD4TB insights module showing gender, age and score distribution</a:t>
            </a:r>
            <a:endParaRPr/>
          </a:p>
        </p:txBody>
      </p:sp>
      <p:pic>
        <p:nvPicPr>
          <p:cNvPr id="2112" name="Google Shape;2112;p6"/>
          <p:cNvPicPr preferRelativeResize="0"/>
          <p:nvPr/>
        </p:nvPicPr>
        <p:blipFill rotWithShape="1">
          <a:blip r:embed="rId4">
            <a:alphaModFix/>
          </a:blip>
          <a:srcRect b="0" l="0" r="0" t="0"/>
          <a:stretch/>
        </p:blipFill>
        <p:spPr>
          <a:xfrm>
            <a:off x="1086119" y="1026699"/>
            <a:ext cx="10502720" cy="5040716"/>
          </a:xfrm>
          <a:prstGeom prst="rect">
            <a:avLst/>
          </a:prstGeom>
          <a:noFill/>
          <a:ln>
            <a:noFill/>
          </a:ln>
          <a:effectLst>
            <a:outerShdw blurRad="292100" rotWithShape="0" algn="tl" dir="2700000" dist="139700">
              <a:srgbClr val="333333">
                <a:alpha val="63921"/>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7" name="Shape 2117"/>
        <p:cNvGrpSpPr/>
        <p:nvPr/>
      </p:nvGrpSpPr>
      <p:grpSpPr>
        <a:xfrm>
          <a:off x="0" y="0"/>
          <a:ext cx="0" cy="0"/>
          <a:chOff x="0" y="0"/>
          <a:chExt cx="0" cy="0"/>
        </a:xfrm>
      </p:grpSpPr>
      <p:sp>
        <p:nvSpPr>
          <p:cNvPr id="2118" name="Google Shape;2118;g16d1a1684f2_3_0"/>
          <p:cNvSpPr/>
          <p:nvPr/>
        </p:nvSpPr>
        <p:spPr>
          <a:xfrm>
            <a:off x="8550675" y="1418132"/>
            <a:ext cx="3143100" cy="4166100"/>
          </a:xfrm>
          <a:prstGeom prst="rect">
            <a:avLst/>
          </a:prstGeom>
          <a:solidFill>
            <a:srgbClr val="DCF4FD"/>
          </a:solidFill>
          <a:ln cap="flat" cmpd="sng" w="9525">
            <a:solidFill>
              <a:schemeClr val="dk2"/>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9" name="Google Shape;2119;g16d1a1684f2_3_0"/>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3600"/>
              <a:buNone/>
            </a:pPr>
            <a:r>
              <a:rPr lang="en-US"/>
              <a:t>CAD4TB V7 Package and Price</a:t>
            </a:r>
            <a:endParaRPr/>
          </a:p>
        </p:txBody>
      </p:sp>
      <p:graphicFrame>
        <p:nvGraphicFramePr>
          <p:cNvPr id="2120" name="Google Shape;2120;g16d1a1684f2_3_0"/>
          <p:cNvGraphicFramePr/>
          <p:nvPr/>
        </p:nvGraphicFramePr>
        <p:xfrm>
          <a:off x="1033223" y="1129140"/>
          <a:ext cx="3000000" cy="3000000"/>
        </p:xfrm>
        <a:graphic>
          <a:graphicData uri="http://schemas.openxmlformats.org/drawingml/2006/table">
            <a:tbl>
              <a:tblPr>
                <a:noFill/>
                <a:tableStyleId>{1E31FDD0-F6F8-4AD4-A435-1083DEEE1EF4}</a:tableStyleId>
              </a:tblPr>
              <a:tblGrid>
                <a:gridCol w="6344925"/>
                <a:gridCol w="1032925"/>
              </a:tblGrid>
              <a:tr h="2926275">
                <a:tc>
                  <a:txBody>
                    <a:bodyPr/>
                    <a:lstStyle/>
                    <a:p>
                      <a:pPr indent="0" lvl="0" marL="0" marR="0" rtl="0" algn="l">
                        <a:lnSpc>
                          <a:spcPct val="100000"/>
                        </a:lnSpc>
                        <a:spcBef>
                          <a:spcPts val="0"/>
                        </a:spcBef>
                        <a:spcAft>
                          <a:spcPts val="0"/>
                        </a:spcAft>
                        <a:buClr>
                          <a:srgbClr val="000000"/>
                        </a:buClr>
                        <a:buSzPts val="1400"/>
                        <a:buFont typeface="Arial"/>
                        <a:buNone/>
                      </a:pPr>
                      <a:r>
                        <a:rPr b="1" lang="en-US" sz="1600" u="none" cap="none" strike="noStrike">
                          <a:solidFill>
                            <a:schemeClr val="dk1"/>
                          </a:solidFill>
                        </a:rPr>
                        <a:t>One </a:t>
                      </a:r>
                      <a:r>
                        <a:rPr b="1" lang="en-US" sz="1600" u="none" cap="none" strike="noStrike"/>
                        <a:t>CAD4TB software perpetual license with 12-month support and maintenance</a:t>
                      </a:r>
                      <a:r>
                        <a:rPr lang="en-US" sz="1600" u="none" cap="none" strike="noStrike"/>
                        <a:t> </a:t>
                      </a:r>
                      <a:endParaRPr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lang="en-US" sz="1600" u="none" cap="none" strike="noStrike"/>
                        <a:t>Five </a:t>
                      </a:r>
                      <a:r>
                        <a:rPr b="1" lang="en-US" sz="1600" u="none" cap="none" strike="noStrike">
                          <a:solidFill>
                            <a:srgbClr val="0785F2"/>
                          </a:solidFill>
                        </a:rPr>
                        <a:t>viewing licenses </a:t>
                      </a:r>
                      <a:r>
                        <a:rPr lang="en-US" sz="1600" u="none" cap="none" strike="noStrike"/>
                        <a:t>(five additional computers can view images on the CAD4TB server)</a:t>
                      </a:r>
                      <a:endParaRPr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lang="en-US" sz="1600" u="none" cap="none" strike="noStrike"/>
                        <a:t>The client can </a:t>
                      </a:r>
                      <a:r>
                        <a:rPr b="1" lang="en-US" sz="1600" u="none" cap="none" strike="noStrike">
                          <a:solidFill>
                            <a:schemeClr val="accent5"/>
                          </a:solidFill>
                        </a:rPr>
                        <a:t>choose</a:t>
                      </a:r>
                      <a:r>
                        <a:rPr lang="en-US" sz="1600" u="none" cap="none" strike="noStrike"/>
                        <a:t>:</a:t>
                      </a:r>
                      <a:endParaRPr sz="1600" u="none" cap="none" strike="noStrike"/>
                    </a:p>
                    <a:p>
                      <a:pPr indent="-330200" lvl="1" marL="914400" marR="0" rtl="0" algn="l">
                        <a:lnSpc>
                          <a:spcPct val="100000"/>
                        </a:lnSpc>
                        <a:spcBef>
                          <a:spcPts val="0"/>
                        </a:spcBef>
                        <a:spcAft>
                          <a:spcPts val="0"/>
                        </a:spcAft>
                        <a:buClr>
                          <a:srgbClr val="000000"/>
                        </a:buClr>
                        <a:buSzPts val="1600"/>
                        <a:buFont typeface="Arial"/>
                        <a:buChar char="○"/>
                      </a:pPr>
                      <a:r>
                        <a:rPr lang="en-US" sz="1600" u="none" cap="none" strike="noStrike"/>
                        <a:t>Where to </a:t>
                      </a:r>
                      <a:r>
                        <a:rPr b="1" lang="en-US" sz="1600" u="none" cap="none" strike="noStrike">
                          <a:solidFill>
                            <a:schemeClr val="accent5"/>
                          </a:solidFill>
                        </a:rPr>
                        <a:t>store X-rays</a:t>
                      </a:r>
                      <a:r>
                        <a:rPr lang="en-US" sz="1600" u="none" cap="none" strike="noStrike"/>
                        <a:t>: on local server, local cloud, or supplier’s server. </a:t>
                      </a:r>
                      <a:endParaRPr sz="1600" u="none" cap="none" strike="noStrike"/>
                    </a:p>
                    <a:p>
                      <a:pPr indent="-330200" lvl="2" marL="1371600" marR="0" rtl="0" algn="l">
                        <a:lnSpc>
                          <a:spcPct val="100000"/>
                        </a:lnSpc>
                        <a:spcBef>
                          <a:spcPts val="0"/>
                        </a:spcBef>
                        <a:spcAft>
                          <a:spcPts val="0"/>
                        </a:spcAft>
                        <a:buClr>
                          <a:srgbClr val="000000"/>
                        </a:buClr>
                        <a:buSzPts val="1600"/>
                        <a:buFont typeface="Arial"/>
                        <a:buChar char="■"/>
                      </a:pPr>
                      <a:r>
                        <a:rPr lang="en-US" sz="1600" u="none" cap="none" strike="noStrike"/>
                        <a:t>Up to 300 images per license per day can be stored on Delft server (using Amazon Web Services).</a:t>
                      </a:r>
                      <a:endParaRPr sz="1600" u="none" cap="none" strike="noStrike"/>
                    </a:p>
                    <a:p>
                      <a:pPr indent="-330200" lvl="1" marL="914400" marR="0" rtl="0" algn="l">
                        <a:lnSpc>
                          <a:spcPct val="100000"/>
                        </a:lnSpc>
                        <a:spcBef>
                          <a:spcPts val="0"/>
                        </a:spcBef>
                        <a:spcAft>
                          <a:spcPts val="0"/>
                        </a:spcAft>
                        <a:buClr>
                          <a:srgbClr val="000000"/>
                        </a:buClr>
                        <a:buSzPts val="1600"/>
                        <a:buFont typeface="Arial"/>
                        <a:buChar char="○"/>
                      </a:pPr>
                      <a:r>
                        <a:rPr lang="en-US" sz="1600" u="none" cap="none" strike="noStrike"/>
                        <a:t>To automatically</a:t>
                      </a:r>
                      <a:r>
                        <a:rPr b="1" lang="en-US" sz="1600" u="none" cap="none" strike="noStrike">
                          <a:solidFill>
                            <a:schemeClr val="accent5"/>
                          </a:solidFill>
                        </a:rPr>
                        <a:t> de-identify</a:t>
                      </a:r>
                      <a:r>
                        <a:rPr lang="en-US" sz="1600" u="none" cap="none" strike="noStrike"/>
                        <a:t> data</a:t>
                      </a:r>
                      <a:endParaRPr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lang="en-US" sz="1600" u="none" cap="none" strike="noStrike"/>
                        <a:t>One year of support and maintenance, </a:t>
                      </a:r>
                      <a:r>
                        <a:rPr b="1" lang="en-US" sz="1600" u="none" cap="none" strike="noStrike">
                          <a:solidFill>
                            <a:schemeClr val="accent5"/>
                          </a:solidFill>
                        </a:rPr>
                        <a:t>starting on the day of successful installation</a:t>
                      </a:r>
                      <a:r>
                        <a:rPr lang="en-US" sz="1600" u="none" cap="none" strike="noStrike"/>
                        <a:t> and user acceptance</a:t>
                      </a:r>
                      <a:endParaRPr sz="1600" u="none" cap="none" strike="noStrike"/>
                    </a:p>
                  </a:txBody>
                  <a:tcPr marT="91425" marB="91425" marR="91425" marL="91425"/>
                </a:tc>
                <a:tc>
                  <a:txBody>
                    <a:bodyPr/>
                    <a:lstStyle/>
                    <a:p>
                      <a:pPr indent="0" lvl="0" marL="0" marR="0" rtl="0" algn="r">
                        <a:lnSpc>
                          <a:spcPct val="100000"/>
                        </a:lnSpc>
                        <a:spcBef>
                          <a:spcPts val="0"/>
                        </a:spcBef>
                        <a:spcAft>
                          <a:spcPts val="0"/>
                        </a:spcAft>
                        <a:buClr>
                          <a:srgbClr val="000000"/>
                        </a:buClr>
                        <a:buSzPts val="1400"/>
                        <a:buFont typeface="Arial"/>
                        <a:buNone/>
                      </a:pPr>
                      <a:r>
                        <a:rPr lang="en-US" sz="1600" u="none" cap="none" strike="noStrike"/>
                        <a:t>$12,750</a:t>
                      </a:r>
                      <a:endParaRPr sz="1600" u="none" cap="none" strike="noStrike"/>
                    </a:p>
                  </a:txBody>
                  <a:tcPr marT="91425" marB="91425" marR="91425" marL="91425"/>
                </a:tc>
              </a:tr>
              <a:tr h="2139500">
                <a:tc>
                  <a:txBody>
                    <a:bodyPr/>
                    <a:lstStyle/>
                    <a:p>
                      <a:pPr indent="0" lvl="0" marL="0" marR="0" rtl="0" algn="l">
                        <a:lnSpc>
                          <a:spcPct val="100000"/>
                        </a:lnSpc>
                        <a:spcBef>
                          <a:spcPts val="0"/>
                        </a:spcBef>
                        <a:spcAft>
                          <a:spcPts val="0"/>
                        </a:spcAft>
                        <a:buClr>
                          <a:srgbClr val="000000"/>
                        </a:buClr>
                        <a:buSzPts val="1400"/>
                        <a:buFont typeface="Arial"/>
                        <a:buNone/>
                      </a:pPr>
                      <a:r>
                        <a:rPr b="1" lang="en-US" sz="1600" u="none" cap="none" strike="noStrike">
                          <a:solidFill>
                            <a:schemeClr val="dk1"/>
                          </a:solidFill>
                        </a:rPr>
                        <a:t>One </a:t>
                      </a:r>
                      <a:r>
                        <a:rPr b="1" lang="en-US" sz="1600" u="none" cap="none" strike="noStrike"/>
                        <a:t>CAD4TB box + 10” tablet</a:t>
                      </a:r>
                      <a:endParaRPr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lang="en-US" sz="1600" u="none" cap="none" strike="noStrike"/>
                        <a:t>Storage capacity approx. </a:t>
                      </a:r>
                      <a:r>
                        <a:rPr b="1" lang="en-US" sz="1600" u="none" cap="none" strike="noStrike">
                          <a:solidFill>
                            <a:schemeClr val="accent5"/>
                          </a:solidFill>
                        </a:rPr>
                        <a:t>20,000 images</a:t>
                      </a:r>
                      <a:endParaRPr b="1" sz="1600" u="none" cap="none" strike="noStrike">
                        <a:solidFill>
                          <a:schemeClr val="accent5"/>
                        </a:solidFill>
                      </a:endParaRPr>
                    </a:p>
                    <a:p>
                      <a:pPr indent="-330200" lvl="0" marL="457200" marR="0" rtl="0" algn="l">
                        <a:lnSpc>
                          <a:spcPct val="100000"/>
                        </a:lnSpc>
                        <a:spcBef>
                          <a:spcPts val="0"/>
                        </a:spcBef>
                        <a:spcAft>
                          <a:spcPts val="0"/>
                        </a:spcAft>
                        <a:buClr>
                          <a:srgbClr val="000000"/>
                        </a:buClr>
                        <a:buSzPts val="1600"/>
                        <a:buFont typeface="Arial"/>
                        <a:buChar char="●"/>
                      </a:pPr>
                      <a:r>
                        <a:rPr lang="en-US" sz="1600" u="none" cap="none" strike="noStrike"/>
                        <a:t>Supplied with a </a:t>
                      </a:r>
                      <a:r>
                        <a:rPr b="1" lang="en-US" sz="1600" u="none" cap="none" strike="noStrike">
                          <a:solidFill>
                            <a:schemeClr val="accent5"/>
                          </a:solidFill>
                        </a:rPr>
                        <a:t>USB disk (1TB) </a:t>
                      </a:r>
                      <a:r>
                        <a:rPr lang="en-US" sz="1600" u="none" cap="none" strike="noStrike"/>
                        <a:t>for offline backup </a:t>
                      </a:r>
                      <a:endParaRPr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lang="en-US" sz="1600" u="none" cap="none" strike="noStrike"/>
                        <a:t>One-year warranty, starting on the day of successful installation and user acceptance </a:t>
                      </a:r>
                      <a:endParaRPr sz="1600" u="none" cap="none" strike="noStrike"/>
                    </a:p>
                    <a:p>
                      <a:pPr indent="-330200" lvl="1" marL="914400" marR="0" rtl="0" algn="l">
                        <a:lnSpc>
                          <a:spcPct val="100000"/>
                        </a:lnSpc>
                        <a:spcBef>
                          <a:spcPts val="0"/>
                        </a:spcBef>
                        <a:spcAft>
                          <a:spcPts val="0"/>
                        </a:spcAft>
                        <a:buClr>
                          <a:srgbClr val="000000"/>
                        </a:buClr>
                        <a:buSzPts val="1600"/>
                        <a:buFont typeface="Arial"/>
                        <a:buChar char="○"/>
                      </a:pPr>
                      <a:r>
                        <a:rPr lang="en-US" sz="1600" u="none" cap="none" strike="noStrike"/>
                        <a:t>Total warranty period </a:t>
                      </a:r>
                      <a:r>
                        <a:rPr b="1" lang="en-US" sz="1600" u="none" cap="none" strike="noStrike">
                          <a:solidFill>
                            <a:schemeClr val="accent5"/>
                          </a:solidFill>
                        </a:rPr>
                        <a:t>cannot exceed four years</a:t>
                      </a:r>
                      <a:r>
                        <a:rPr lang="en-US" sz="1600" u="none" cap="none" strike="noStrike"/>
                        <a:t> from the day of initial successful user acceptance</a:t>
                      </a:r>
                      <a:endParaRPr sz="1600" u="none" cap="none" strike="noStrike"/>
                    </a:p>
                  </a:txBody>
                  <a:tcPr marT="91425" marB="91425" marR="91425" marL="91425"/>
                </a:tc>
                <a:tc>
                  <a:txBody>
                    <a:bodyPr/>
                    <a:lstStyle/>
                    <a:p>
                      <a:pPr indent="0" lvl="0" marL="0" marR="0" rtl="0" algn="r">
                        <a:lnSpc>
                          <a:spcPct val="100000"/>
                        </a:lnSpc>
                        <a:spcBef>
                          <a:spcPts val="0"/>
                        </a:spcBef>
                        <a:spcAft>
                          <a:spcPts val="0"/>
                        </a:spcAft>
                        <a:buClr>
                          <a:srgbClr val="000000"/>
                        </a:buClr>
                        <a:buSzPts val="1400"/>
                        <a:buFont typeface="Arial"/>
                        <a:buNone/>
                      </a:pPr>
                      <a:r>
                        <a:rPr lang="en-US" sz="1600" u="none" cap="none" strike="noStrike"/>
                        <a:t>$2,750</a:t>
                      </a:r>
                      <a:endParaRPr sz="1600" u="none" cap="none" strike="noStrike"/>
                    </a:p>
                  </a:txBody>
                  <a:tcPr marT="91425" marB="91425" marR="91425" marL="91425"/>
                </a:tc>
              </a:tr>
            </a:tbl>
          </a:graphicData>
        </a:graphic>
      </p:graphicFrame>
      <p:sp>
        <p:nvSpPr>
          <p:cNvPr id="2121" name="Google Shape;2121;g16d1a1684f2_3_0"/>
          <p:cNvSpPr txBox="1"/>
          <p:nvPr/>
        </p:nvSpPr>
        <p:spPr>
          <a:xfrm>
            <a:off x="8729325" y="1418132"/>
            <a:ext cx="27858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A </a:t>
            </a:r>
            <a:r>
              <a:rPr b="1" i="0" lang="en-US" sz="1600" u="none" cap="none" strike="noStrike">
                <a:solidFill>
                  <a:schemeClr val="dk1"/>
                </a:solidFill>
                <a:latin typeface="Arial"/>
                <a:ea typeface="Arial"/>
                <a:cs typeface="Arial"/>
                <a:sym typeface="Arial"/>
              </a:rPr>
              <a:t>volume-based pricing d</a:t>
            </a:r>
            <a:r>
              <a:rPr b="1" i="0" lang="en-US" sz="1600" u="none" cap="none" strike="noStrike">
                <a:solidFill>
                  <a:schemeClr val="dk1"/>
                </a:solidFill>
                <a:latin typeface="Arial"/>
                <a:ea typeface="Arial"/>
                <a:cs typeface="Arial"/>
                <a:sym typeface="Arial"/>
                <a:extLst>
                  <a:ext uri="http://customooxmlschemas.google.com/">
                    <go:slidesCustomData xmlns:go="http://customooxmlschemas.google.com/" textRoundtripDataId="18"/>
                  </a:ext>
                </a:extLst>
              </a:rPr>
              <a:t>iscount</a:t>
            </a:r>
            <a:r>
              <a:rPr b="0" i="0" lang="en-US" sz="1600" u="none" cap="none" strike="noStrike">
                <a:solidFill>
                  <a:schemeClr val="dk1"/>
                </a:solidFill>
                <a:latin typeface="Arial"/>
                <a:ea typeface="Arial"/>
                <a:cs typeface="Arial"/>
                <a:sym typeface="Arial"/>
              </a:rPr>
              <a:t> when procuring multiple CAD4TB perpetual licenses</a:t>
            </a:r>
            <a:endParaRPr b="0" i="0" sz="1600" u="none" cap="none" strike="noStrike">
              <a:solidFill>
                <a:schemeClr val="dk1"/>
              </a:solidFill>
              <a:latin typeface="Arial"/>
              <a:ea typeface="Arial"/>
              <a:cs typeface="Arial"/>
              <a:sym typeface="Arial"/>
            </a:endParaRPr>
          </a:p>
        </p:txBody>
      </p:sp>
      <p:graphicFrame>
        <p:nvGraphicFramePr>
          <p:cNvPr id="2122" name="Google Shape;2122;g16d1a1684f2_3_0"/>
          <p:cNvGraphicFramePr/>
          <p:nvPr/>
        </p:nvGraphicFramePr>
        <p:xfrm>
          <a:off x="8772256" y="2722025"/>
          <a:ext cx="3000000" cy="3000000"/>
        </p:xfrm>
        <a:graphic>
          <a:graphicData uri="http://schemas.openxmlformats.org/drawingml/2006/table">
            <a:tbl>
              <a:tblPr>
                <a:noFill/>
                <a:tableStyleId>{E1AE1B47-1B8E-4161-9883-8BFA3FD7E07B}</a:tableStyleId>
              </a:tblPr>
              <a:tblGrid>
                <a:gridCol w="1401400"/>
                <a:gridCol w="1298550"/>
              </a:tblGrid>
              <a:tr h="342750">
                <a:tc>
                  <a:txBody>
                    <a:bodyPr/>
                    <a:lstStyle/>
                    <a:p>
                      <a:pPr indent="0" lvl="0" marL="63500" marR="63500" rtl="0" algn="l">
                        <a:lnSpc>
                          <a:spcPct val="115000"/>
                        </a:lnSpc>
                        <a:spcBef>
                          <a:spcPts val="0"/>
                        </a:spcBef>
                        <a:spcAft>
                          <a:spcPts val="0"/>
                        </a:spcAft>
                        <a:buClr>
                          <a:srgbClr val="000000"/>
                        </a:buClr>
                        <a:buSzPts val="1200"/>
                        <a:buFont typeface="Arial"/>
                        <a:buNone/>
                      </a:pPr>
                      <a:r>
                        <a:rPr b="1" lang="en-US" sz="1200" u="none" cap="none" strike="noStrike"/>
                        <a:t>Number of CAD4TB perpetual licenses purchased</a:t>
                      </a:r>
                      <a:r>
                        <a:rPr lang="en-US" sz="1200" u="none" cap="none" strike="noStrike"/>
                        <a:t> </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EB0ED"/>
                    </a:solidFill>
                  </a:tcPr>
                </a:tc>
                <a:tc>
                  <a:txBody>
                    <a:bodyPr/>
                    <a:lstStyle/>
                    <a:p>
                      <a:pPr indent="0" lvl="0" marL="63500" marR="63500" rtl="0" algn="l">
                        <a:lnSpc>
                          <a:spcPct val="115000"/>
                        </a:lnSpc>
                        <a:spcBef>
                          <a:spcPts val="0"/>
                        </a:spcBef>
                        <a:spcAft>
                          <a:spcPts val="0"/>
                        </a:spcAft>
                        <a:buClr>
                          <a:srgbClr val="000000"/>
                        </a:buClr>
                        <a:buSzPts val="1200"/>
                        <a:buFont typeface="Arial"/>
                        <a:buNone/>
                      </a:pPr>
                      <a:r>
                        <a:rPr b="1" lang="en-US" sz="1200" u="none" cap="none" strike="noStrike"/>
                        <a:t>Price (per license) in USD</a:t>
                      </a:r>
                      <a:r>
                        <a:rPr lang="en-US" sz="1200" u="none" cap="none" strike="noStrike"/>
                        <a:t> </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EB0ED"/>
                    </a:solidFill>
                  </a:tcPr>
                </a:tc>
              </a:tr>
              <a:tr h="342750">
                <a:tc>
                  <a:txBody>
                    <a:bodyPr/>
                    <a:lstStyle/>
                    <a:p>
                      <a:pPr indent="0" lvl="0" marL="63500" marR="63500" rtl="0" algn="just">
                        <a:lnSpc>
                          <a:spcPct val="115000"/>
                        </a:lnSpc>
                        <a:spcBef>
                          <a:spcPts val="0"/>
                        </a:spcBef>
                        <a:spcAft>
                          <a:spcPts val="0"/>
                        </a:spcAft>
                        <a:buClr>
                          <a:srgbClr val="000000"/>
                        </a:buClr>
                        <a:buSzPts val="1200"/>
                        <a:buFont typeface="Arial"/>
                        <a:buNone/>
                      </a:pPr>
                      <a:r>
                        <a:rPr lang="en-US" sz="1200" u="none" cap="none" strike="noStrike"/>
                        <a:t>1</a:t>
                      </a:r>
                      <a:r>
                        <a:rPr lang="en-US" sz="1200" u="none" cap="none" strike="noStrike">
                          <a:latin typeface="Arial"/>
                          <a:ea typeface="Arial"/>
                          <a:cs typeface="Arial"/>
                          <a:sym typeface="Arial"/>
                        </a:rPr>
                        <a:t>–</a:t>
                      </a:r>
                      <a:r>
                        <a:rPr lang="en-US" sz="1200" u="none" cap="none" strike="noStrike"/>
                        <a:t>9 </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63500" marR="63500" rtl="0" algn="just">
                        <a:lnSpc>
                          <a:spcPct val="115000"/>
                        </a:lnSpc>
                        <a:spcBef>
                          <a:spcPts val="0"/>
                        </a:spcBef>
                        <a:spcAft>
                          <a:spcPts val="0"/>
                        </a:spcAft>
                        <a:buClr>
                          <a:srgbClr val="000000"/>
                        </a:buClr>
                        <a:buSzPts val="1200"/>
                        <a:buFont typeface="Arial"/>
                        <a:buNone/>
                      </a:pPr>
                      <a:r>
                        <a:rPr lang="en-US" sz="1200" u="none" cap="none" strike="noStrike"/>
                        <a:t>12,750.00 </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2750">
                <a:tc>
                  <a:txBody>
                    <a:bodyPr/>
                    <a:lstStyle/>
                    <a:p>
                      <a:pPr indent="0" lvl="0" marL="63500" marR="63500" rtl="0" algn="just">
                        <a:lnSpc>
                          <a:spcPct val="115000"/>
                        </a:lnSpc>
                        <a:spcBef>
                          <a:spcPts val="0"/>
                        </a:spcBef>
                        <a:spcAft>
                          <a:spcPts val="0"/>
                        </a:spcAft>
                        <a:buClr>
                          <a:srgbClr val="000000"/>
                        </a:buClr>
                        <a:buSzPts val="1200"/>
                        <a:buFont typeface="Arial"/>
                        <a:buNone/>
                      </a:pPr>
                      <a:r>
                        <a:rPr lang="en-US" sz="1200" u="none" cap="none" strike="noStrike"/>
                        <a:t>10</a:t>
                      </a:r>
                      <a:r>
                        <a:rPr lang="en-US" sz="1200" u="none" cap="none" strike="noStrike">
                          <a:latin typeface="Arial"/>
                          <a:ea typeface="Arial"/>
                          <a:cs typeface="Arial"/>
                          <a:sym typeface="Arial"/>
                        </a:rPr>
                        <a:t>–</a:t>
                      </a:r>
                      <a:r>
                        <a:rPr lang="en-US" sz="1200" u="none" cap="none" strike="noStrike"/>
                        <a:t>19 </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63500" marR="63500" rtl="0" algn="just">
                        <a:lnSpc>
                          <a:spcPct val="115000"/>
                        </a:lnSpc>
                        <a:spcBef>
                          <a:spcPts val="0"/>
                        </a:spcBef>
                        <a:spcAft>
                          <a:spcPts val="0"/>
                        </a:spcAft>
                        <a:buClr>
                          <a:srgbClr val="000000"/>
                        </a:buClr>
                        <a:buSzPts val="1200"/>
                        <a:buFont typeface="Arial"/>
                        <a:buNone/>
                      </a:pPr>
                      <a:r>
                        <a:rPr lang="en-US" sz="1200" u="none" cap="none" strike="noStrike"/>
                        <a:t>11,475.00 </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2750">
                <a:tc>
                  <a:txBody>
                    <a:bodyPr/>
                    <a:lstStyle/>
                    <a:p>
                      <a:pPr indent="0" lvl="0" marL="63500" marR="63500" rtl="0" algn="just">
                        <a:lnSpc>
                          <a:spcPct val="115000"/>
                        </a:lnSpc>
                        <a:spcBef>
                          <a:spcPts val="0"/>
                        </a:spcBef>
                        <a:spcAft>
                          <a:spcPts val="0"/>
                        </a:spcAft>
                        <a:buClr>
                          <a:srgbClr val="000000"/>
                        </a:buClr>
                        <a:buSzPts val="1200"/>
                        <a:buFont typeface="Arial"/>
                        <a:buNone/>
                      </a:pPr>
                      <a:r>
                        <a:rPr lang="en-US" sz="1200" u="none" cap="none" strike="noStrike"/>
                        <a:t>20</a:t>
                      </a:r>
                      <a:r>
                        <a:rPr lang="en-US" sz="1200" u="none" cap="none" strike="noStrike">
                          <a:latin typeface="Arial"/>
                          <a:ea typeface="Arial"/>
                          <a:cs typeface="Arial"/>
                          <a:sym typeface="Arial"/>
                        </a:rPr>
                        <a:t>–</a:t>
                      </a:r>
                      <a:r>
                        <a:rPr lang="en-US" sz="1200" u="none" cap="none" strike="noStrike"/>
                        <a:t>49 </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63500" marR="63500" rtl="0" algn="just">
                        <a:lnSpc>
                          <a:spcPct val="115000"/>
                        </a:lnSpc>
                        <a:spcBef>
                          <a:spcPts val="0"/>
                        </a:spcBef>
                        <a:spcAft>
                          <a:spcPts val="0"/>
                        </a:spcAft>
                        <a:buClr>
                          <a:srgbClr val="000000"/>
                        </a:buClr>
                        <a:buSzPts val="1200"/>
                        <a:buFont typeface="Arial"/>
                        <a:buNone/>
                      </a:pPr>
                      <a:r>
                        <a:rPr lang="en-US" sz="1200" u="none" cap="none" strike="noStrike"/>
                        <a:t>10,837.50 </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2750">
                <a:tc>
                  <a:txBody>
                    <a:bodyPr/>
                    <a:lstStyle/>
                    <a:p>
                      <a:pPr indent="0" lvl="0" marL="63500" marR="63500" rtl="0" algn="just">
                        <a:lnSpc>
                          <a:spcPct val="115000"/>
                        </a:lnSpc>
                        <a:spcBef>
                          <a:spcPts val="0"/>
                        </a:spcBef>
                        <a:spcAft>
                          <a:spcPts val="0"/>
                        </a:spcAft>
                        <a:buClr>
                          <a:srgbClr val="000000"/>
                        </a:buClr>
                        <a:buSzPts val="1200"/>
                        <a:buFont typeface="Arial"/>
                        <a:buNone/>
                      </a:pPr>
                      <a:r>
                        <a:rPr lang="en-US" sz="1200" u="none" cap="none" strike="noStrike"/>
                        <a:t>50+ </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63500" marR="63500" rtl="0" algn="just">
                        <a:lnSpc>
                          <a:spcPct val="115000"/>
                        </a:lnSpc>
                        <a:spcBef>
                          <a:spcPts val="0"/>
                        </a:spcBef>
                        <a:spcAft>
                          <a:spcPts val="0"/>
                        </a:spcAft>
                        <a:buClr>
                          <a:srgbClr val="000000"/>
                        </a:buClr>
                        <a:buSzPts val="1200"/>
                        <a:buFont typeface="Arial"/>
                        <a:buNone/>
                      </a:pPr>
                      <a:r>
                        <a:rPr lang="en-US" sz="1200" u="none" cap="none" strike="noStrike"/>
                        <a:t>10,200.00 </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7" name="Shape 1837"/>
        <p:cNvGrpSpPr/>
        <p:nvPr/>
      </p:nvGrpSpPr>
      <p:grpSpPr>
        <a:xfrm>
          <a:off x="0" y="0"/>
          <a:ext cx="0" cy="0"/>
          <a:chOff x="0" y="0"/>
          <a:chExt cx="0" cy="0"/>
        </a:xfrm>
      </p:grpSpPr>
      <p:sp>
        <p:nvSpPr>
          <p:cNvPr id="1838" name="Google Shape;1838;p3"/>
          <p:cNvSpPr txBox="1"/>
          <p:nvPr>
            <p:ph type="title"/>
          </p:nvPr>
        </p:nvSpPr>
        <p:spPr>
          <a:xfrm>
            <a:off x="444500" y="402326"/>
            <a:ext cx="10763250" cy="804254"/>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3200"/>
              <a:buFont typeface="DM Sans Medium"/>
              <a:buNone/>
            </a:pPr>
            <a:r>
              <a:rPr lang="en-US"/>
              <a:t>Course Outline</a:t>
            </a:r>
            <a:endParaRPr/>
          </a:p>
        </p:txBody>
      </p:sp>
      <p:grpSp>
        <p:nvGrpSpPr>
          <p:cNvPr id="1839" name="Google Shape;1839;p3"/>
          <p:cNvGrpSpPr/>
          <p:nvPr/>
        </p:nvGrpSpPr>
        <p:grpSpPr>
          <a:xfrm>
            <a:off x="1407417" y="1052051"/>
            <a:ext cx="9377163" cy="5105600"/>
            <a:chOff x="-3" y="0"/>
            <a:chExt cx="9377163" cy="5385954"/>
          </a:xfrm>
        </p:grpSpPr>
        <p:sp>
          <p:nvSpPr>
            <p:cNvPr id="1840" name="Google Shape;1840;p3"/>
            <p:cNvSpPr/>
            <p:nvPr/>
          </p:nvSpPr>
          <p:spPr>
            <a:xfrm>
              <a:off x="0" y="0"/>
              <a:ext cx="9377100" cy="630300"/>
            </a:xfrm>
            <a:prstGeom prst="roundRect">
              <a:avLst>
                <a:gd fmla="val 10000" name="adj"/>
              </a:avLst>
            </a:prstGeom>
            <a:solidFill>
              <a:srgbClr val="CDCD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1" name="Google Shape;1841;p3"/>
            <p:cNvSpPr/>
            <p:nvPr/>
          </p:nvSpPr>
          <p:spPr>
            <a:xfrm>
              <a:off x="190708" y="142307"/>
              <a:ext cx="346800" cy="3468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p3"/>
            <p:cNvSpPr/>
            <p:nvPr/>
          </p:nvSpPr>
          <p:spPr>
            <a:xfrm>
              <a:off x="728160" y="457"/>
              <a:ext cx="8649000" cy="63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3" name="Google Shape;1843;p3"/>
            <p:cNvSpPr/>
            <p:nvPr/>
          </p:nvSpPr>
          <p:spPr>
            <a:xfrm>
              <a:off x="0" y="788510"/>
              <a:ext cx="9377100" cy="630300"/>
            </a:xfrm>
            <a:prstGeom prst="roundRect">
              <a:avLst>
                <a:gd fmla="val 10000" name="adj"/>
              </a:avLst>
            </a:prstGeom>
            <a:solidFill>
              <a:srgbClr val="CDCD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p3"/>
            <p:cNvSpPr/>
            <p:nvPr/>
          </p:nvSpPr>
          <p:spPr>
            <a:xfrm>
              <a:off x="190708" y="930360"/>
              <a:ext cx="346800" cy="3468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p3"/>
            <p:cNvSpPr/>
            <p:nvPr/>
          </p:nvSpPr>
          <p:spPr>
            <a:xfrm>
              <a:off x="728160" y="788510"/>
              <a:ext cx="8649000" cy="63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6" name="Google Shape;1846;p3"/>
            <p:cNvSpPr txBox="1"/>
            <p:nvPr/>
          </p:nvSpPr>
          <p:spPr>
            <a:xfrm>
              <a:off x="639669" y="18338"/>
              <a:ext cx="8649000" cy="630300"/>
            </a:xfrm>
            <a:prstGeom prst="rect">
              <a:avLst/>
            </a:prstGeom>
            <a:noFill/>
            <a:ln>
              <a:noFill/>
            </a:ln>
          </p:spPr>
          <p:txBody>
            <a:bodyPr anchorCtr="0" anchor="ctr" bIns="66700" lIns="66700" spcFirstLastPara="1" rIns="66700" wrap="square" tIns="66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Understanding, interpreting, and using CAD output</a:t>
              </a:r>
              <a:endParaRPr b="0" i="0" sz="2000" u="none" cap="none" strike="noStrike">
                <a:solidFill>
                  <a:srgbClr val="000000"/>
                </a:solidFill>
                <a:latin typeface="Arial"/>
                <a:ea typeface="Arial"/>
                <a:cs typeface="Arial"/>
                <a:sym typeface="Arial"/>
              </a:endParaRPr>
            </a:p>
          </p:txBody>
        </p:sp>
        <p:sp>
          <p:nvSpPr>
            <p:cNvPr id="1847" name="Google Shape;1847;p3"/>
            <p:cNvSpPr/>
            <p:nvPr/>
          </p:nvSpPr>
          <p:spPr>
            <a:xfrm>
              <a:off x="0" y="1576563"/>
              <a:ext cx="9377100" cy="630300"/>
            </a:xfrm>
            <a:prstGeom prst="roundRect">
              <a:avLst>
                <a:gd fmla="val 10000" name="adj"/>
              </a:avLst>
            </a:prstGeom>
            <a:solidFill>
              <a:srgbClr val="CDCD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8" name="Google Shape;1848;p3"/>
            <p:cNvSpPr/>
            <p:nvPr/>
          </p:nvSpPr>
          <p:spPr>
            <a:xfrm>
              <a:off x="190708" y="1718413"/>
              <a:ext cx="346800" cy="3468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9" name="Google Shape;1849;p3"/>
            <p:cNvSpPr/>
            <p:nvPr/>
          </p:nvSpPr>
          <p:spPr>
            <a:xfrm>
              <a:off x="728160" y="1576563"/>
              <a:ext cx="8649000" cy="63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0" name="Google Shape;1850;p3"/>
            <p:cNvSpPr txBox="1"/>
            <p:nvPr/>
          </p:nvSpPr>
          <p:spPr>
            <a:xfrm>
              <a:off x="639669" y="788510"/>
              <a:ext cx="8649000" cy="630300"/>
            </a:xfrm>
            <a:prstGeom prst="rect">
              <a:avLst/>
            </a:prstGeom>
            <a:noFill/>
            <a:ln>
              <a:noFill/>
            </a:ln>
          </p:spPr>
          <p:txBody>
            <a:bodyPr anchorCtr="0" anchor="ctr" bIns="66700" lIns="66700" spcFirstLastPara="1" rIns="66700" wrap="square" tIns="66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Using CAD in TB screening programs</a:t>
              </a:r>
              <a:endParaRPr b="0" i="0" sz="2000" u="none" cap="none" strike="noStrike">
                <a:solidFill>
                  <a:srgbClr val="000000"/>
                </a:solidFill>
                <a:latin typeface="Arial"/>
                <a:ea typeface="Arial"/>
                <a:cs typeface="Arial"/>
                <a:sym typeface="Arial"/>
              </a:endParaRPr>
            </a:p>
          </p:txBody>
        </p:sp>
        <p:sp>
          <p:nvSpPr>
            <p:cNvPr id="1851" name="Google Shape;1851;p3"/>
            <p:cNvSpPr/>
            <p:nvPr/>
          </p:nvSpPr>
          <p:spPr>
            <a:xfrm>
              <a:off x="0" y="2364616"/>
              <a:ext cx="9377100" cy="630300"/>
            </a:xfrm>
            <a:prstGeom prst="roundRect">
              <a:avLst>
                <a:gd fmla="val 10000" name="adj"/>
              </a:avLst>
            </a:prstGeom>
            <a:solidFill>
              <a:srgbClr val="CDCD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2" name="Google Shape;1852;p3"/>
            <p:cNvSpPr/>
            <p:nvPr/>
          </p:nvSpPr>
          <p:spPr>
            <a:xfrm>
              <a:off x="190708" y="2506465"/>
              <a:ext cx="346800" cy="3468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3" name="Google Shape;1853;p3"/>
            <p:cNvSpPr/>
            <p:nvPr/>
          </p:nvSpPr>
          <p:spPr>
            <a:xfrm>
              <a:off x="728160" y="2364616"/>
              <a:ext cx="8649000" cy="63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4" name="Google Shape;1854;p3"/>
            <p:cNvSpPr/>
            <p:nvPr/>
          </p:nvSpPr>
          <p:spPr>
            <a:xfrm>
              <a:off x="0" y="3152669"/>
              <a:ext cx="9377100" cy="630300"/>
            </a:xfrm>
            <a:prstGeom prst="roundRect">
              <a:avLst>
                <a:gd fmla="val 10000" name="adj"/>
              </a:avLst>
            </a:prstGeom>
            <a:solidFill>
              <a:srgbClr val="CDCD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5" name="Google Shape;1855;p3"/>
            <p:cNvSpPr/>
            <p:nvPr/>
          </p:nvSpPr>
          <p:spPr>
            <a:xfrm>
              <a:off x="190708" y="3294518"/>
              <a:ext cx="346800" cy="3468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6" name="Google Shape;1856;p3"/>
            <p:cNvSpPr/>
            <p:nvPr/>
          </p:nvSpPr>
          <p:spPr>
            <a:xfrm>
              <a:off x="728160" y="3152669"/>
              <a:ext cx="8649000" cy="63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7" name="Google Shape;1857;p3"/>
            <p:cNvSpPr txBox="1"/>
            <p:nvPr/>
          </p:nvSpPr>
          <p:spPr>
            <a:xfrm>
              <a:off x="728100" y="2396315"/>
              <a:ext cx="8649000" cy="630300"/>
            </a:xfrm>
            <a:prstGeom prst="rect">
              <a:avLst/>
            </a:prstGeom>
            <a:noFill/>
            <a:ln>
              <a:noFill/>
            </a:ln>
          </p:spPr>
          <p:txBody>
            <a:bodyPr anchorCtr="0" anchor="ctr" bIns="66700" lIns="66700" spcFirstLastPara="1" rIns="66700" wrap="square" tIns="66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Recap of basic radiology and types of X-ray system</a:t>
              </a:r>
              <a:endParaRPr b="0" i="0" sz="2000" u="none" cap="none" strike="noStrike">
                <a:solidFill>
                  <a:srgbClr val="000000"/>
                </a:solidFill>
                <a:latin typeface="Arial"/>
                <a:ea typeface="Arial"/>
                <a:cs typeface="Arial"/>
                <a:sym typeface="Arial"/>
              </a:endParaRPr>
            </a:p>
          </p:txBody>
        </p:sp>
        <p:sp>
          <p:nvSpPr>
            <p:cNvPr id="1858" name="Google Shape;1858;p3"/>
            <p:cNvSpPr/>
            <p:nvPr/>
          </p:nvSpPr>
          <p:spPr>
            <a:xfrm>
              <a:off x="-3" y="4001433"/>
              <a:ext cx="9377100" cy="630300"/>
            </a:xfrm>
            <a:prstGeom prst="roundRect">
              <a:avLst>
                <a:gd fmla="val 10000" name="adj"/>
              </a:avLst>
            </a:prstGeom>
            <a:solidFill>
              <a:srgbClr val="CDCD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9" name="Google Shape;1859;p3"/>
            <p:cNvSpPr/>
            <p:nvPr/>
          </p:nvSpPr>
          <p:spPr>
            <a:xfrm>
              <a:off x="207866" y="4139964"/>
              <a:ext cx="346800" cy="3468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0" name="Google Shape;1860;p3"/>
            <p:cNvSpPr/>
            <p:nvPr/>
          </p:nvSpPr>
          <p:spPr>
            <a:xfrm>
              <a:off x="728160" y="3940721"/>
              <a:ext cx="8649000" cy="63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1" name="Google Shape;1861;p3"/>
            <p:cNvSpPr txBox="1"/>
            <p:nvPr/>
          </p:nvSpPr>
          <p:spPr>
            <a:xfrm>
              <a:off x="728097" y="3163480"/>
              <a:ext cx="8649000" cy="630300"/>
            </a:xfrm>
            <a:prstGeom prst="rect">
              <a:avLst/>
            </a:prstGeom>
            <a:noFill/>
            <a:ln>
              <a:noFill/>
            </a:ln>
          </p:spPr>
          <p:txBody>
            <a:bodyPr anchorCtr="0" anchor="ctr" bIns="66700" lIns="66700" spcFirstLastPara="1" rIns="66700" wrap="square" tIns="66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Introduction to ultra-portable X-ray and the Delft Light</a:t>
              </a:r>
              <a:endParaRPr b="0" i="0" sz="2000" u="none" cap="none" strike="noStrike">
                <a:solidFill>
                  <a:srgbClr val="000000"/>
                </a:solidFill>
                <a:latin typeface="Arial"/>
                <a:ea typeface="Arial"/>
                <a:cs typeface="Arial"/>
                <a:sym typeface="Arial"/>
              </a:endParaRPr>
            </a:p>
          </p:txBody>
        </p:sp>
        <p:sp>
          <p:nvSpPr>
            <p:cNvPr id="1862" name="Google Shape;1862;p3"/>
            <p:cNvSpPr/>
            <p:nvPr/>
          </p:nvSpPr>
          <p:spPr>
            <a:xfrm>
              <a:off x="-3" y="4755654"/>
              <a:ext cx="9377100" cy="630300"/>
            </a:xfrm>
            <a:prstGeom prst="roundRect">
              <a:avLst>
                <a:gd fmla="val 10000" name="adj"/>
              </a:avLst>
            </a:prstGeom>
            <a:solidFill>
              <a:srgbClr val="CDCD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p3"/>
            <p:cNvSpPr/>
            <p:nvPr/>
          </p:nvSpPr>
          <p:spPr>
            <a:xfrm>
              <a:off x="207866" y="4897403"/>
              <a:ext cx="346800" cy="3468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3"/>
            <p:cNvSpPr txBox="1"/>
            <p:nvPr/>
          </p:nvSpPr>
          <p:spPr>
            <a:xfrm>
              <a:off x="728097" y="4745587"/>
              <a:ext cx="8649000" cy="630300"/>
            </a:xfrm>
            <a:prstGeom prst="rect">
              <a:avLst/>
            </a:prstGeom>
            <a:noFill/>
            <a:ln>
              <a:noFill/>
            </a:ln>
          </p:spPr>
          <p:txBody>
            <a:bodyPr anchorCtr="0" anchor="ctr" bIns="66700" lIns="66700" spcFirstLastPara="1" rIns="66700" wrap="square" tIns="66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Summary </a:t>
              </a:r>
              <a:endParaRPr b="0" i="0" sz="2000" u="none" cap="none" strike="noStrike">
                <a:solidFill>
                  <a:srgbClr val="000000"/>
                </a:solidFill>
                <a:latin typeface="Arial"/>
                <a:ea typeface="Arial"/>
                <a:cs typeface="Arial"/>
                <a:sym typeface="Arial"/>
              </a:endParaRPr>
            </a:p>
          </p:txBody>
        </p:sp>
      </p:grpSp>
      <p:sp>
        <p:nvSpPr>
          <p:cNvPr id="1865" name="Google Shape;1865;p3"/>
          <p:cNvSpPr txBox="1"/>
          <p:nvPr/>
        </p:nvSpPr>
        <p:spPr>
          <a:xfrm>
            <a:off x="2135517" y="2549895"/>
            <a:ext cx="8649000" cy="597491"/>
          </a:xfrm>
          <a:prstGeom prst="rect">
            <a:avLst/>
          </a:prstGeom>
          <a:noFill/>
          <a:ln>
            <a:noFill/>
          </a:ln>
        </p:spPr>
        <p:txBody>
          <a:bodyPr anchorCtr="0" anchor="ctr" bIns="66700" lIns="66700" spcFirstLastPara="1" rIns="66700" wrap="square" tIns="66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Product features of CAD4TB</a:t>
            </a:r>
            <a:endParaRPr b="0" i="0" sz="2000" u="none" cap="none" strike="noStrike">
              <a:solidFill>
                <a:srgbClr val="000000"/>
              </a:solidFill>
              <a:latin typeface="Arial"/>
              <a:ea typeface="Arial"/>
              <a:cs typeface="Arial"/>
              <a:sym typeface="Arial"/>
            </a:endParaRPr>
          </a:p>
        </p:txBody>
      </p:sp>
      <p:sp>
        <p:nvSpPr>
          <p:cNvPr id="1866" name="Google Shape;1866;p3"/>
          <p:cNvSpPr txBox="1"/>
          <p:nvPr/>
        </p:nvSpPr>
        <p:spPr>
          <a:xfrm>
            <a:off x="2135517" y="4845198"/>
            <a:ext cx="8649000" cy="597491"/>
          </a:xfrm>
          <a:prstGeom prst="rect">
            <a:avLst/>
          </a:prstGeom>
          <a:noFill/>
          <a:ln>
            <a:noFill/>
          </a:ln>
        </p:spPr>
        <p:txBody>
          <a:bodyPr anchorCtr="0" anchor="ctr" bIns="66700" lIns="66700" spcFirstLastPara="1" rIns="66700" wrap="square" tIns="66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How to use CAD and ultra-portable X-ray together</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7" name="Shape 2127"/>
        <p:cNvGrpSpPr/>
        <p:nvPr/>
      </p:nvGrpSpPr>
      <p:grpSpPr>
        <a:xfrm>
          <a:off x="0" y="0"/>
          <a:ext cx="0" cy="0"/>
          <a:chOff x="0" y="0"/>
          <a:chExt cx="0" cy="0"/>
        </a:xfrm>
      </p:grpSpPr>
      <p:sp>
        <p:nvSpPr>
          <p:cNvPr id="2128" name="Google Shape;2128;g16d1a1684f2_3_9"/>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3600"/>
              <a:buNone/>
            </a:pPr>
            <a:r>
              <a:rPr lang="en-US"/>
              <a:t>CAD4TB V7 Package and Price</a:t>
            </a:r>
            <a:endParaRPr/>
          </a:p>
        </p:txBody>
      </p:sp>
      <p:graphicFrame>
        <p:nvGraphicFramePr>
          <p:cNvPr id="2129" name="Google Shape;2129;g16d1a1684f2_3_9"/>
          <p:cNvGraphicFramePr/>
          <p:nvPr/>
        </p:nvGraphicFramePr>
        <p:xfrm>
          <a:off x="970400" y="966725"/>
          <a:ext cx="3000000" cy="3000000"/>
        </p:xfrm>
        <a:graphic>
          <a:graphicData uri="http://schemas.openxmlformats.org/drawingml/2006/table">
            <a:tbl>
              <a:tblPr>
                <a:noFill/>
                <a:tableStyleId>{1E31FDD0-F6F8-4AD4-A435-1083DEEE1EF4}</a:tableStyleId>
              </a:tblPr>
              <a:tblGrid>
                <a:gridCol w="8986975"/>
                <a:gridCol w="1242850"/>
              </a:tblGrid>
              <a:tr h="1275250">
                <a:tc>
                  <a:txBody>
                    <a:bodyPr/>
                    <a:lstStyle/>
                    <a:p>
                      <a:pPr indent="0" lvl="0" marL="0" marR="0" rtl="0" algn="l">
                        <a:lnSpc>
                          <a:spcPct val="100000"/>
                        </a:lnSpc>
                        <a:spcBef>
                          <a:spcPts val="0"/>
                        </a:spcBef>
                        <a:spcAft>
                          <a:spcPts val="0"/>
                        </a:spcAft>
                        <a:buClr>
                          <a:srgbClr val="000000"/>
                        </a:buClr>
                        <a:buSzPts val="1400"/>
                        <a:buFont typeface="Arial"/>
                        <a:buNone/>
                      </a:pPr>
                      <a:r>
                        <a:rPr b="1" lang="en-US" sz="1600" u="none" cap="none" strike="noStrike"/>
                        <a:t>  Installation and training</a:t>
                      </a:r>
                      <a:endParaRPr b="1"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lang="en-US" sz="1600" u="none" cap="none" strike="noStrike"/>
                        <a:t>Software operating environment and server configuration</a:t>
                      </a:r>
                      <a:endParaRPr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lang="en-US" sz="1600" u="none" cap="none" strike="noStrike"/>
                        <a:t>Installation (software and hardware) and </a:t>
                      </a:r>
                      <a:endParaRPr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b="1" lang="en-US" sz="1600" u="none" cap="none" strike="noStrike">
                          <a:solidFill>
                            <a:schemeClr val="accent5"/>
                          </a:solidFill>
                        </a:rPr>
                        <a:t>Threshold score calibration</a:t>
                      </a:r>
                      <a:r>
                        <a:rPr lang="en-US" sz="1600" u="none" cap="none" strike="noStrike">
                          <a:solidFill>
                            <a:srgbClr val="A4C2F4"/>
                          </a:solidFill>
                        </a:rPr>
                        <a:t> </a:t>
                      </a:r>
                      <a:r>
                        <a:rPr lang="en-US" sz="1600" u="none" cap="none" strike="noStrike"/>
                        <a:t>study in the setting of intended use based on WHO protocol and toolkit </a:t>
                      </a:r>
                      <a:endParaRPr sz="1600" u="none" cap="none" strike="noStrike"/>
                    </a:p>
                  </a:txBody>
                  <a:tcPr marT="91425" marB="91425" marR="91425" marL="91425"/>
                </a:tc>
                <a:tc>
                  <a:txBody>
                    <a:bodyPr/>
                    <a:lstStyle/>
                    <a:p>
                      <a:pPr indent="0" lvl="0" marL="0" marR="0" rtl="0" algn="r">
                        <a:lnSpc>
                          <a:spcPct val="115000"/>
                        </a:lnSpc>
                        <a:spcBef>
                          <a:spcPts val="0"/>
                        </a:spcBef>
                        <a:spcAft>
                          <a:spcPts val="0"/>
                        </a:spcAft>
                        <a:buClr>
                          <a:srgbClr val="000000"/>
                        </a:buClr>
                        <a:buSzPts val="1400"/>
                        <a:buFont typeface="Arial"/>
                        <a:buNone/>
                      </a:pPr>
                      <a:r>
                        <a:rPr lang="en-US" sz="1600" u="none" cap="none" strike="noStrike"/>
                        <a:t>$1,150</a:t>
                      </a:r>
                      <a:endParaRPr sz="1600" u="none" cap="none" strike="noStrike"/>
                    </a:p>
                  </a:txBody>
                  <a:tcPr marT="91425" marB="91425" marR="91425" marL="91425"/>
                </a:tc>
              </a:tr>
              <a:tr h="3577175">
                <a:tc>
                  <a:txBody>
                    <a:bodyPr/>
                    <a:lstStyle/>
                    <a:p>
                      <a:pPr indent="0" lvl="0" marL="0" marR="0" rtl="0" algn="l">
                        <a:lnSpc>
                          <a:spcPct val="100000"/>
                        </a:lnSpc>
                        <a:spcBef>
                          <a:spcPts val="0"/>
                        </a:spcBef>
                        <a:spcAft>
                          <a:spcPts val="0"/>
                        </a:spcAft>
                        <a:buClr>
                          <a:srgbClr val="000000"/>
                        </a:buClr>
                        <a:buSzPts val="1400"/>
                        <a:buFont typeface="Arial"/>
                        <a:buNone/>
                      </a:pPr>
                      <a:r>
                        <a:rPr b="1" lang="en-US" sz="1600" u="none" cap="none" strike="noStrike"/>
                        <a:t>One-year extension of support and maintenance</a:t>
                      </a:r>
                      <a:endParaRPr b="1"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lang="en-US" sz="1600" u="none" cap="none" strike="noStrike"/>
                        <a:t>Free software patches, upgrades, and update </a:t>
                      </a:r>
                      <a:endParaRPr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b="1" lang="en-US" sz="1600" u="none" cap="none" strike="noStrike">
                          <a:solidFill>
                            <a:schemeClr val="accent5"/>
                          </a:solidFill>
                        </a:rPr>
                        <a:t>Remote support for issue resolution</a:t>
                      </a:r>
                      <a:r>
                        <a:rPr lang="en-US" sz="1600" u="none" cap="none" strike="noStrike"/>
                        <a:t> within one working day from the date of reporting</a:t>
                      </a:r>
                      <a:endParaRPr sz="1600" u="none" cap="none" strike="noStrike"/>
                    </a:p>
                    <a:p>
                      <a:pPr indent="-330200" lvl="0" marL="457200" marR="0" rtl="0" algn="l">
                        <a:lnSpc>
                          <a:spcPct val="100000"/>
                        </a:lnSpc>
                        <a:spcBef>
                          <a:spcPts val="0"/>
                        </a:spcBef>
                        <a:spcAft>
                          <a:spcPts val="0"/>
                        </a:spcAft>
                        <a:buClr>
                          <a:schemeClr val="accent5"/>
                        </a:buClr>
                        <a:buSzPts val="1600"/>
                        <a:buFont typeface="Arial"/>
                        <a:buChar char="●"/>
                      </a:pPr>
                      <a:r>
                        <a:rPr b="1" lang="en-US" sz="1600" u="none" cap="none" strike="noStrike">
                          <a:solidFill>
                            <a:schemeClr val="accent5"/>
                          </a:solidFill>
                        </a:rPr>
                        <a:t>Corrective maintenance</a:t>
                      </a:r>
                      <a:endParaRPr b="1" sz="1600" u="none" cap="none" strike="noStrike">
                        <a:solidFill>
                          <a:schemeClr val="accent5"/>
                        </a:solidFill>
                      </a:endParaRPr>
                    </a:p>
                    <a:p>
                      <a:pPr indent="-330200" lvl="1" marL="914400" marR="0" rtl="0" algn="l">
                        <a:lnSpc>
                          <a:spcPct val="100000"/>
                        </a:lnSpc>
                        <a:spcBef>
                          <a:spcPts val="0"/>
                        </a:spcBef>
                        <a:spcAft>
                          <a:spcPts val="0"/>
                        </a:spcAft>
                        <a:buClr>
                          <a:srgbClr val="000000"/>
                        </a:buClr>
                        <a:buSzPts val="1600"/>
                        <a:buFont typeface="Arial"/>
                        <a:buChar char="○"/>
                      </a:pPr>
                      <a:r>
                        <a:rPr lang="en-US" sz="1600" u="none" cap="none" strike="noStrike"/>
                        <a:t>Covering replacement hardware, shipment to site, disposal of faulty hardware, cost of replacement work, personnel transport, and arrangements</a:t>
                      </a:r>
                      <a:endParaRPr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lang="en-US" sz="1600" u="none" cap="none" strike="noStrike"/>
                        <a:t>One-day remote</a:t>
                      </a:r>
                      <a:r>
                        <a:rPr b="1" lang="en-US" sz="1600" u="none" cap="none" strike="noStrike"/>
                        <a:t> </a:t>
                      </a:r>
                      <a:r>
                        <a:rPr b="1" lang="en-US" sz="1600" u="none" cap="none" strike="noStrike">
                          <a:solidFill>
                            <a:schemeClr val="accent5"/>
                          </a:solidFill>
                        </a:rPr>
                        <a:t>theoretical and practical training</a:t>
                      </a:r>
                      <a:r>
                        <a:rPr lang="en-US" sz="1600" u="none" cap="none" strike="noStrike">
                          <a:solidFill>
                            <a:schemeClr val="accent5"/>
                          </a:solidFill>
                        </a:rPr>
                        <a:t> </a:t>
                      </a:r>
                      <a:r>
                        <a:rPr lang="en-US" sz="1600" u="none" cap="none" strike="noStrike"/>
                        <a:t>of up to 10 operators </a:t>
                      </a:r>
                      <a:endParaRPr sz="1600" u="none" cap="none" strike="noStrike"/>
                    </a:p>
                    <a:p>
                      <a:pPr indent="-330200" lvl="1" marL="914400" marR="0" rtl="0" algn="l">
                        <a:lnSpc>
                          <a:spcPct val="100000"/>
                        </a:lnSpc>
                        <a:spcBef>
                          <a:spcPts val="0"/>
                        </a:spcBef>
                        <a:spcAft>
                          <a:spcPts val="0"/>
                        </a:spcAft>
                        <a:buClr>
                          <a:srgbClr val="000000"/>
                        </a:buClr>
                        <a:buSzPts val="1600"/>
                        <a:buFont typeface="Arial"/>
                        <a:buChar char="○"/>
                      </a:pPr>
                      <a:r>
                        <a:rPr lang="en-US" sz="1600" u="none" cap="none" strike="noStrike"/>
                        <a:t>Hard and digital copies of training materials for each trainee</a:t>
                      </a:r>
                      <a:endParaRPr sz="1600" u="none" cap="none" strike="noStrike"/>
                    </a:p>
                    <a:p>
                      <a:pPr indent="-330200" lvl="1" marL="914400" marR="0" rtl="0" algn="l">
                        <a:lnSpc>
                          <a:spcPct val="100000"/>
                        </a:lnSpc>
                        <a:spcBef>
                          <a:spcPts val="0"/>
                        </a:spcBef>
                        <a:spcAft>
                          <a:spcPts val="0"/>
                        </a:spcAft>
                        <a:buClr>
                          <a:srgbClr val="000000"/>
                        </a:buClr>
                        <a:buSzPts val="1600"/>
                        <a:buFont typeface="Arial"/>
                        <a:buChar char="○"/>
                      </a:pPr>
                      <a:r>
                        <a:rPr lang="en-US" sz="1600" u="none" cap="none" strike="noStrike"/>
                        <a:t>Access to Delft eLearning online platform for each trainee</a:t>
                      </a:r>
                      <a:endParaRPr sz="1600" u="none" cap="none" strike="noStrike"/>
                    </a:p>
                    <a:p>
                      <a:pPr indent="0" lvl="0" marL="914400" marR="0" rtl="0" algn="l">
                        <a:lnSpc>
                          <a:spcPct val="100000"/>
                        </a:lnSpc>
                        <a:spcBef>
                          <a:spcPts val="0"/>
                        </a:spcBef>
                        <a:spcAft>
                          <a:spcPts val="0"/>
                        </a:spcAft>
                        <a:buClr>
                          <a:srgbClr val="000000"/>
                        </a:buClr>
                        <a:buSzPts val="1600"/>
                        <a:buFont typeface="Arial"/>
                        <a:buNone/>
                      </a:pPr>
                      <a:r>
                        <a:t/>
                      </a:r>
                      <a:endParaRPr sz="1600" u="none" cap="none" strike="noStrike"/>
                    </a:p>
                    <a:p>
                      <a:pPr indent="-330200" lvl="0" marL="457200" marR="0" rtl="0" algn="l">
                        <a:lnSpc>
                          <a:spcPct val="100000"/>
                        </a:lnSpc>
                        <a:spcBef>
                          <a:spcPts val="0"/>
                        </a:spcBef>
                        <a:spcAft>
                          <a:spcPts val="0"/>
                        </a:spcAft>
                        <a:buClr>
                          <a:srgbClr val="000000"/>
                        </a:buClr>
                        <a:buSzPts val="1600"/>
                        <a:buFont typeface="Arial"/>
                        <a:buChar char="●"/>
                      </a:pPr>
                      <a:r>
                        <a:rPr b="1" lang="en-US" sz="1600" u="none" cap="none" strike="noStrike">
                          <a:solidFill>
                            <a:schemeClr val="accent5"/>
                          </a:solidFill>
                        </a:rPr>
                        <a:t>Note</a:t>
                      </a:r>
                      <a:r>
                        <a:rPr b="1" lang="en-US" sz="1600" u="none" cap="none" strike="noStrike"/>
                        <a:t>:</a:t>
                      </a:r>
                      <a:r>
                        <a:rPr lang="en-US" sz="1600" u="none" cap="none" strike="noStrike"/>
                        <a:t>Should be procured at the time of procuring one CAD4TB software perpetual license or one CAD4TB box or while the initial warranty period of item to be covered is still running. It extends the initial warranty period of one CAD4TB system (license and box) for 12 months. </a:t>
                      </a:r>
                      <a:endParaRPr sz="1600" u="none" cap="none" strike="noStrike"/>
                    </a:p>
                  </a:txBody>
                  <a:tcPr marT="91425" marB="91425" marR="91425" marL="91425"/>
                </a:tc>
                <a:tc>
                  <a:txBody>
                    <a:bodyPr/>
                    <a:lstStyle/>
                    <a:p>
                      <a:pPr indent="0" lvl="0" marL="0" marR="0" rtl="0" algn="r">
                        <a:lnSpc>
                          <a:spcPct val="115000"/>
                        </a:lnSpc>
                        <a:spcBef>
                          <a:spcPts val="0"/>
                        </a:spcBef>
                        <a:spcAft>
                          <a:spcPts val="0"/>
                        </a:spcAft>
                        <a:buClr>
                          <a:srgbClr val="000000"/>
                        </a:buClr>
                        <a:buSzPts val="1400"/>
                        <a:buFont typeface="Arial"/>
                        <a:buNone/>
                      </a:pPr>
                      <a:r>
                        <a:rPr lang="en-US" sz="1600" u="none" cap="none" strike="noStrike"/>
                        <a:t>$5,100</a:t>
                      </a:r>
                      <a:endParaRPr sz="1600" u="none" cap="none" strike="noStrike"/>
                    </a:p>
                  </a:txBody>
                  <a:tcPr marT="91425" marB="91425" marR="91425" marL="91425"/>
                </a:tc>
              </a:tr>
              <a:tr h="608800">
                <a:tc>
                  <a:txBody>
                    <a:bodyPr/>
                    <a:lstStyle/>
                    <a:p>
                      <a:pPr indent="0" lvl="0" marL="0" marR="0" rtl="0" algn="l">
                        <a:lnSpc>
                          <a:spcPct val="100000"/>
                        </a:lnSpc>
                        <a:spcBef>
                          <a:spcPts val="0"/>
                        </a:spcBef>
                        <a:spcAft>
                          <a:spcPts val="0"/>
                        </a:spcAft>
                        <a:buClr>
                          <a:srgbClr val="000000"/>
                        </a:buClr>
                        <a:buSzPts val="1400"/>
                        <a:buFont typeface="Arial"/>
                        <a:buNone/>
                      </a:pPr>
                      <a:r>
                        <a:rPr b="1" lang="en-US" sz="1600" u="none" cap="none" strike="noStrike"/>
                        <a:t> Three-year extension of </a:t>
                      </a:r>
                      <a:r>
                        <a:rPr b="1" lang="en-US" sz="1600" u="none" cap="none" strike="noStrike">
                          <a:solidFill>
                            <a:schemeClr val="dk1"/>
                          </a:solidFill>
                        </a:rPr>
                        <a:t>support and maintenance</a:t>
                      </a:r>
                      <a:endParaRPr b="1" sz="1600" u="none" cap="none" strike="noStrike"/>
                    </a:p>
                  </a:txBody>
                  <a:tcPr marT="91425" marB="91425" marR="91425" marL="91425"/>
                </a:tc>
                <a:tc>
                  <a:txBody>
                    <a:bodyPr/>
                    <a:lstStyle/>
                    <a:p>
                      <a:pPr indent="0" lvl="0" marL="0" marR="0" rtl="0" algn="r">
                        <a:lnSpc>
                          <a:spcPct val="115000"/>
                        </a:lnSpc>
                        <a:spcBef>
                          <a:spcPts val="0"/>
                        </a:spcBef>
                        <a:spcAft>
                          <a:spcPts val="0"/>
                        </a:spcAft>
                        <a:buClr>
                          <a:srgbClr val="000000"/>
                        </a:buClr>
                        <a:buSzPts val="1400"/>
                        <a:buFont typeface="Arial"/>
                        <a:buNone/>
                      </a:pPr>
                      <a:r>
                        <a:rPr lang="en-US" sz="1600" u="none" cap="none" strike="noStrike"/>
                        <a:t>$11,475</a:t>
                      </a:r>
                      <a:endParaRPr sz="1600" u="none" cap="none" strike="noStrike"/>
                    </a:p>
                  </a:txBody>
                  <a:tcPr marT="91425" marB="91425" marR="91425" marL="91425"/>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4" name="Shape 2134"/>
        <p:cNvGrpSpPr/>
        <p:nvPr/>
      </p:nvGrpSpPr>
      <p:grpSpPr>
        <a:xfrm>
          <a:off x="0" y="0"/>
          <a:ext cx="0" cy="0"/>
          <a:chOff x="0" y="0"/>
          <a:chExt cx="0" cy="0"/>
        </a:xfrm>
      </p:grpSpPr>
      <p:sp>
        <p:nvSpPr>
          <p:cNvPr id="2135" name="Google Shape;2135;p16"/>
          <p:cNvSpPr txBox="1"/>
          <p:nvPr>
            <p:ph type="title"/>
          </p:nvPr>
        </p:nvSpPr>
        <p:spPr>
          <a:xfrm>
            <a:off x="4299774" y="3873985"/>
            <a:ext cx="7892226" cy="579755"/>
          </a:xfrm>
          <a:prstGeom prst="rect">
            <a:avLst/>
          </a:prstGeom>
          <a:noFill/>
          <a:ln>
            <a:noFill/>
          </a:ln>
        </p:spPr>
        <p:txBody>
          <a:bodyPr anchorCtr="0" anchor="ctr" bIns="45700" lIns="0" spcFirstLastPara="1" rIns="0" wrap="square" tIns="45700">
            <a:noAutofit/>
          </a:bodyPr>
          <a:lstStyle/>
          <a:p>
            <a:pPr indent="0" lvl="0" marL="0" rtl="0" algn="l">
              <a:lnSpc>
                <a:spcPct val="110000"/>
              </a:lnSpc>
              <a:spcBef>
                <a:spcPts val="500"/>
              </a:spcBef>
              <a:spcAft>
                <a:spcPts val="0"/>
              </a:spcAft>
              <a:buSzPts val="2800"/>
              <a:buNone/>
            </a:pPr>
            <a:r>
              <a:rPr lang="en-US" sz="2800">
                <a:solidFill>
                  <a:srgbClr val="262626"/>
                </a:solidFill>
              </a:rPr>
              <a:t>RECAP ON BASIC RADIOLOGY</a:t>
            </a:r>
            <a:endParaRPr sz="2800">
              <a:solidFill>
                <a:srgbClr val="262626"/>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0" name="Shape 2140"/>
        <p:cNvGrpSpPr/>
        <p:nvPr/>
      </p:nvGrpSpPr>
      <p:grpSpPr>
        <a:xfrm>
          <a:off x="0" y="0"/>
          <a:ext cx="0" cy="0"/>
          <a:chOff x="0" y="0"/>
          <a:chExt cx="0" cy="0"/>
        </a:xfrm>
      </p:grpSpPr>
      <p:sp>
        <p:nvSpPr>
          <p:cNvPr id="2141" name="Google Shape;2141;gf1773862d2_0_218"/>
          <p:cNvSpPr txBox="1"/>
          <p:nvPr>
            <p:ph type="title"/>
          </p:nvPr>
        </p:nvSpPr>
        <p:spPr>
          <a:xfrm>
            <a:off x="444500" y="95251"/>
            <a:ext cx="104749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00B0F0"/>
              </a:buClr>
              <a:buSzPts val="3600"/>
              <a:buFont typeface="DM Sans"/>
              <a:buNone/>
            </a:pPr>
            <a:r>
              <a:rPr lang="en-US">
                <a:solidFill>
                  <a:srgbClr val="262626"/>
                </a:solidFill>
              </a:rPr>
              <a:t>Types of X-ray Technology</a:t>
            </a:r>
            <a:endParaRPr>
              <a:solidFill>
                <a:srgbClr val="262626"/>
              </a:solidFill>
            </a:endParaRPr>
          </a:p>
        </p:txBody>
      </p:sp>
      <p:pic>
        <p:nvPicPr>
          <p:cNvPr id="2142" name="Google Shape;2142;gf1773862d2_0_218"/>
          <p:cNvPicPr preferRelativeResize="0"/>
          <p:nvPr>
            <p:ph idx="4294967295" type="body"/>
          </p:nvPr>
        </p:nvPicPr>
        <p:blipFill rotWithShape="1">
          <a:blip r:embed="rId3">
            <a:alphaModFix/>
          </a:blip>
          <a:srcRect b="0" l="0" r="0" t="0"/>
          <a:stretch/>
        </p:blipFill>
        <p:spPr>
          <a:xfrm>
            <a:off x="329112" y="1771792"/>
            <a:ext cx="1597025" cy="1247775"/>
          </a:xfrm>
          <a:prstGeom prst="rect">
            <a:avLst/>
          </a:prstGeom>
          <a:noFill/>
          <a:ln>
            <a:noFill/>
          </a:ln>
          <a:effectLst>
            <a:outerShdw blurRad="292100" rotWithShape="0" algn="tl" dir="2700000" dist="139700">
              <a:srgbClr val="333333">
                <a:alpha val="63921"/>
              </a:srgbClr>
            </a:outerShdw>
          </a:effectLst>
        </p:spPr>
      </p:pic>
      <p:pic>
        <p:nvPicPr>
          <p:cNvPr id="2143" name="Google Shape;2143;gf1773862d2_0_218"/>
          <p:cNvPicPr preferRelativeResize="0"/>
          <p:nvPr>
            <p:ph idx="4294967295" type="body"/>
          </p:nvPr>
        </p:nvPicPr>
        <p:blipFill rotWithShape="1">
          <a:blip r:embed="rId4">
            <a:alphaModFix/>
          </a:blip>
          <a:srcRect b="0" l="0" r="0" t="0"/>
          <a:stretch/>
        </p:blipFill>
        <p:spPr>
          <a:xfrm>
            <a:off x="3952823" y="1806717"/>
            <a:ext cx="1725613" cy="1212850"/>
          </a:xfrm>
          <a:prstGeom prst="rect">
            <a:avLst/>
          </a:prstGeom>
          <a:noFill/>
          <a:ln>
            <a:noFill/>
          </a:ln>
          <a:effectLst>
            <a:outerShdw blurRad="292100" rotWithShape="0" algn="tl" dir="2700000" dist="139700">
              <a:srgbClr val="333333">
                <a:alpha val="63921"/>
              </a:srgbClr>
            </a:outerShdw>
          </a:effectLst>
        </p:spPr>
      </p:pic>
      <p:grpSp>
        <p:nvGrpSpPr>
          <p:cNvPr id="2144" name="Google Shape;2144;gf1773862d2_0_218"/>
          <p:cNvGrpSpPr/>
          <p:nvPr/>
        </p:nvGrpSpPr>
        <p:grpSpPr>
          <a:xfrm>
            <a:off x="285897" y="922259"/>
            <a:ext cx="3190254" cy="759810"/>
            <a:chOff x="491812" y="568150"/>
            <a:chExt cx="2790300" cy="759810"/>
          </a:xfrm>
        </p:grpSpPr>
        <p:sp>
          <p:nvSpPr>
            <p:cNvPr id="2145" name="Google Shape;2145;gf1773862d2_0_218"/>
            <p:cNvSpPr/>
            <p:nvPr/>
          </p:nvSpPr>
          <p:spPr>
            <a:xfrm>
              <a:off x="566038" y="1031322"/>
              <a:ext cx="2669940" cy="296638"/>
            </a:xfrm>
            <a:prstGeom prst="rect">
              <a:avLst/>
            </a:prstGeom>
            <a:solidFill>
              <a:schemeClr val="lt1"/>
            </a:solidFill>
            <a:ln cap="flat" cmpd="sng" w="254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Digital generator and detector package</a:t>
              </a:r>
              <a:endParaRPr b="0" i="0" sz="1200" u="none" cap="none" strike="noStrike">
                <a:solidFill>
                  <a:schemeClr val="dk1"/>
                </a:solidFill>
                <a:latin typeface="Arial"/>
                <a:ea typeface="Arial"/>
                <a:cs typeface="Arial"/>
                <a:sym typeface="Arial"/>
              </a:endParaRPr>
            </a:p>
          </p:txBody>
        </p:sp>
        <p:sp>
          <p:nvSpPr>
            <p:cNvPr id="2146" name="Google Shape;2146;gf1773862d2_0_218"/>
            <p:cNvSpPr/>
            <p:nvPr/>
          </p:nvSpPr>
          <p:spPr>
            <a:xfrm>
              <a:off x="491812" y="568150"/>
              <a:ext cx="2790300" cy="423600"/>
            </a:xfrm>
            <a:prstGeom prst="rect">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Digital radiography (DR)</a:t>
              </a:r>
              <a:endParaRPr b="1" i="0" sz="1600" u="none" cap="none" strike="noStrike">
                <a:solidFill>
                  <a:schemeClr val="lt1"/>
                </a:solidFill>
                <a:latin typeface="Arial"/>
                <a:ea typeface="Arial"/>
                <a:cs typeface="Arial"/>
                <a:sym typeface="Arial"/>
              </a:endParaRPr>
            </a:p>
          </p:txBody>
        </p:sp>
      </p:grpSp>
      <p:pic>
        <p:nvPicPr>
          <p:cNvPr id="2147" name="Google Shape;2147;gf1773862d2_0_218"/>
          <p:cNvPicPr preferRelativeResize="0"/>
          <p:nvPr>
            <p:ph idx="4294967295" type="body"/>
          </p:nvPr>
        </p:nvPicPr>
        <p:blipFill rotWithShape="1">
          <a:blip r:embed="rId5">
            <a:alphaModFix/>
          </a:blip>
          <a:srcRect b="0" l="0" r="0" t="0"/>
          <a:stretch/>
        </p:blipFill>
        <p:spPr>
          <a:xfrm>
            <a:off x="5768684" y="1740901"/>
            <a:ext cx="1597025" cy="1212850"/>
          </a:xfrm>
          <a:prstGeom prst="rect">
            <a:avLst/>
          </a:prstGeom>
          <a:noFill/>
          <a:ln>
            <a:noFill/>
          </a:ln>
          <a:effectLst>
            <a:outerShdw blurRad="292100" rotWithShape="0" algn="tl" dir="2700000" dist="139700">
              <a:srgbClr val="333333">
                <a:alpha val="63921"/>
              </a:srgbClr>
            </a:outerShdw>
          </a:effectLst>
        </p:spPr>
      </p:pic>
      <p:grpSp>
        <p:nvGrpSpPr>
          <p:cNvPr id="2148" name="Google Shape;2148;gf1773862d2_0_218"/>
          <p:cNvGrpSpPr/>
          <p:nvPr/>
        </p:nvGrpSpPr>
        <p:grpSpPr>
          <a:xfrm>
            <a:off x="3651067" y="916792"/>
            <a:ext cx="4061766" cy="767956"/>
            <a:chOff x="5719112" y="1738867"/>
            <a:chExt cx="2848563" cy="767956"/>
          </a:xfrm>
        </p:grpSpPr>
        <p:sp>
          <p:nvSpPr>
            <p:cNvPr id="2149" name="Google Shape;2149;gf1773862d2_0_218"/>
            <p:cNvSpPr/>
            <p:nvPr/>
          </p:nvSpPr>
          <p:spPr>
            <a:xfrm>
              <a:off x="5762851" y="2112804"/>
              <a:ext cx="2761084" cy="394019"/>
            </a:xfrm>
            <a:prstGeom prst="rect">
              <a:avLst/>
            </a:prstGeom>
            <a:solidFill>
              <a:schemeClr val="lt1"/>
            </a:solidFill>
            <a:ln cap="flat" cmpd="sng" w="25400">
              <a:solidFill>
                <a:srgbClr val="FEE7A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Existing analog generator and digital detector or CR reader</a:t>
              </a:r>
              <a:endParaRPr b="0" i="0" sz="1100" u="none" cap="none" strike="noStrike">
                <a:solidFill>
                  <a:schemeClr val="dk1"/>
                </a:solidFill>
                <a:latin typeface="Arial"/>
                <a:ea typeface="Arial"/>
                <a:cs typeface="Arial"/>
                <a:sym typeface="Arial"/>
              </a:endParaRPr>
            </a:p>
          </p:txBody>
        </p:sp>
        <p:sp>
          <p:nvSpPr>
            <p:cNvPr id="2150" name="Google Shape;2150;gf1773862d2_0_218"/>
            <p:cNvSpPr/>
            <p:nvPr/>
          </p:nvSpPr>
          <p:spPr>
            <a:xfrm>
              <a:off x="5719112" y="1738867"/>
              <a:ext cx="2848563" cy="423601"/>
            </a:xfrm>
            <a:prstGeom prst="rect">
              <a:avLst/>
            </a:prstGeom>
            <a:solidFill>
              <a:srgbClr val="FFDC7E"/>
            </a:solidFill>
            <a:ln cap="flat" cmpd="sng" w="38100">
              <a:solidFill>
                <a:schemeClr val="lt1"/>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262626"/>
                  </a:solidFill>
                  <a:latin typeface="Arial"/>
                  <a:ea typeface="Arial"/>
                  <a:cs typeface="Arial"/>
                  <a:sym typeface="Arial"/>
                </a:rPr>
                <a:t>Retrofit and computed radiography (CR)</a:t>
              </a:r>
              <a:endParaRPr b="1" i="0" sz="1400" u="none" cap="none" strike="noStrike">
                <a:solidFill>
                  <a:srgbClr val="262626"/>
                </a:solidFill>
                <a:latin typeface="Arial"/>
                <a:ea typeface="Arial"/>
                <a:cs typeface="Arial"/>
                <a:sym typeface="Arial"/>
              </a:endParaRPr>
            </a:p>
          </p:txBody>
        </p:sp>
      </p:grpSp>
      <p:grpSp>
        <p:nvGrpSpPr>
          <p:cNvPr id="2151" name="Google Shape;2151;gf1773862d2_0_218"/>
          <p:cNvGrpSpPr/>
          <p:nvPr/>
        </p:nvGrpSpPr>
        <p:grpSpPr>
          <a:xfrm>
            <a:off x="7940494" y="922259"/>
            <a:ext cx="3819380" cy="762489"/>
            <a:chOff x="8715683" y="636128"/>
            <a:chExt cx="2647200" cy="762489"/>
          </a:xfrm>
        </p:grpSpPr>
        <p:sp>
          <p:nvSpPr>
            <p:cNvPr id="2152" name="Google Shape;2152;gf1773862d2_0_218"/>
            <p:cNvSpPr/>
            <p:nvPr/>
          </p:nvSpPr>
          <p:spPr>
            <a:xfrm>
              <a:off x="8761886" y="1010878"/>
              <a:ext cx="2554793" cy="387739"/>
            </a:xfrm>
            <a:prstGeom prst="rect">
              <a:avLst/>
            </a:prstGeom>
            <a:solidFill>
              <a:schemeClr val="lt1"/>
            </a:solidFill>
            <a:ln cap="flat" cmpd="sng" w="25400">
              <a:solidFill>
                <a:srgbClr val="FFF3D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Analog generator and manual image processing</a:t>
              </a:r>
              <a:endParaRPr b="0" i="0" sz="1200" u="none" cap="none" strike="noStrike">
                <a:solidFill>
                  <a:schemeClr val="dk1"/>
                </a:solidFill>
                <a:latin typeface="Arial"/>
                <a:ea typeface="Arial"/>
                <a:cs typeface="Arial"/>
                <a:sym typeface="Arial"/>
              </a:endParaRPr>
            </a:p>
          </p:txBody>
        </p:sp>
        <p:sp>
          <p:nvSpPr>
            <p:cNvPr id="2153" name="Google Shape;2153;gf1773862d2_0_218"/>
            <p:cNvSpPr/>
            <p:nvPr/>
          </p:nvSpPr>
          <p:spPr>
            <a:xfrm>
              <a:off x="8715683" y="636128"/>
              <a:ext cx="2647200" cy="423600"/>
            </a:xfrm>
            <a:prstGeom prst="rect">
              <a:avLst/>
            </a:prstGeom>
            <a:solidFill>
              <a:srgbClr val="FFF3D4"/>
            </a:solidFill>
            <a:ln cap="flat" cmpd="sng" w="38100">
              <a:solidFill>
                <a:schemeClr val="lt1"/>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262626"/>
                  </a:solidFill>
                  <a:latin typeface="Arial"/>
                  <a:ea typeface="Arial"/>
                  <a:cs typeface="Arial"/>
                  <a:sym typeface="Arial"/>
                </a:rPr>
                <a:t>Analog radiography</a:t>
              </a:r>
              <a:endParaRPr b="1" i="0" sz="1600" u="none" cap="none" strike="noStrike">
                <a:solidFill>
                  <a:srgbClr val="262626"/>
                </a:solidFill>
                <a:latin typeface="Arial"/>
                <a:ea typeface="Arial"/>
                <a:cs typeface="Arial"/>
                <a:sym typeface="Arial"/>
              </a:endParaRPr>
            </a:p>
          </p:txBody>
        </p:sp>
      </p:grpSp>
      <p:sp>
        <p:nvSpPr>
          <p:cNvPr id="2154" name="Google Shape;2154;gf1773862d2_0_218"/>
          <p:cNvSpPr txBox="1"/>
          <p:nvPr/>
        </p:nvSpPr>
        <p:spPr>
          <a:xfrm>
            <a:off x="285900" y="3122375"/>
            <a:ext cx="3365100" cy="3198000"/>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0000" spcFirstLastPara="1" rIns="91425" wrap="square" tIns="45700">
            <a:noAutofit/>
          </a:bodyPr>
          <a:lstStyle/>
          <a:p>
            <a:pPr indent="-266700" lvl="0" marL="285750" marR="0" rtl="0" algn="l">
              <a:lnSpc>
                <a:spcPct val="100000"/>
              </a:lnSpc>
              <a:spcBef>
                <a:spcPts val="0"/>
              </a:spcBef>
              <a:spcAft>
                <a:spcPts val="0"/>
              </a:spcAft>
              <a:buClr>
                <a:schemeClr val="dk1"/>
              </a:buClr>
              <a:buSzPts val="1500"/>
              <a:buFont typeface="Arial"/>
              <a:buChar char="●"/>
            </a:pPr>
            <a:r>
              <a:rPr b="0" i="0" lang="en-US" sz="1400" u="none" cap="none" strike="noStrike">
                <a:solidFill>
                  <a:schemeClr val="dk1"/>
                </a:solidFill>
                <a:latin typeface="Arial"/>
                <a:ea typeface="Arial"/>
                <a:cs typeface="Arial"/>
                <a:sym typeface="Arial"/>
              </a:rPr>
              <a:t>Latest development in X-ray technology</a:t>
            </a:r>
            <a:endParaRPr b="0" i="0" sz="1400" u="none" cap="none" strike="noStrike">
              <a:solidFill>
                <a:srgbClr val="000000"/>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Image receptor: </a:t>
            </a:r>
            <a:r>
              <a:rPr b="0" i="0" lang="en-US" sz="1400" u="none" cap="none" strike="noStrike">
                <a:solidFill>
                  <a:schemeClr val="dk1"/>
                </a:solidFill>
                <a:latin typeface="Arial"/>
                <a:ea typeface="Arial"/>
                <a:cs typeface="Arial"/>
                <a:sym typeface="Arial"/>
              </a:rPr>
              <a:t>Solid state detector</a:t>
            </a:r>
            <a:endParaRPr b="0" i="0" sz="1400" u="none" cap="none" strike="noStrike">
              <a:solidFill>
                <a:srgbClr val="000000"/>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Automatic image processing</a:t>
            </a:r>
            <a:r>
              <a:rPr b="0" i="0" lang="en-US" sz="1400" u="none" cap="none" strike="noStrike">
                <a:solidFill>
                  <a:schemeClr val="dk1"/>
                </a:solidFill>
                <a:latin typeface="Arial"/>
                <a:ea typeface="Arial"/>
                <a:cs typeface="Arial"/>
                <a:sym typeface="Arial"/>
              </a:rPr>
              <a:t> using provided software</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0" i="0" lang="en-US" sz="1400" u="none" cap="none" strike="noStrike">
                <a:solidFill>
                  <a:schemeClr val="dk1"/>
                </a:solidFill>
                <a:latin typeface="Arial"/>
                <a:ea typeface="Arial"/>
                <a:cs typeface="Arial"/>
                <a:sym typeface="Arial"/>
              </a:rPr>
              <a:t>Digital output (DICOM, JPEG)</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Integration</a:t>
            </a:r>
            <a:r>
              <a:rPr b="0" i="0" lang="en-US" sz="1400" u="none" cap="none" strike="noStrike">
                <a:solidFill>
                  <a:schemeClr val="dk1"/>
                </a:solidFill>
                <a:latin typeface="Arial"/>
                <a:ea typeface="Arial"/>
                <a:cs typeface="Arial"/>
                <a:sym typeface="Arial"/>
              </a:rPr>
              <a:t> with PACS possible due to digital image format</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Reading by CAD </a:t>
            </a:r>
            <a:r>
              <a:rPr b="0" i="0" lang="en-US" sz="1400" u="none" cap="none" strike="noStrike">
                <a:solidFill>
                  <a:schemeClr val="dk1"/>
                </a:solidFill>
                <a:latin typeface="Arial"/>
                <a:ea typeface="Arial"/>
                <a:cs typeface="Arial"/>
                <a:sym typeface="Arial"/>
              </a:rPr>
              <a:t>is automatic</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High image quality </a:t>
            </a:r>
            <a:r>
              <a:rPr b="0" i="0" lang="en-US" sz="1400" u="none" cap="none" strike="noStrike">
                <a:solidFill>
                  <a:schemeClr val="dk1"/>
                </a:solidFill>
                <a:latin typeface="Arial"/>
                <a:ea typeface="Arial"/>
                <a:cs typeface="Arial"/>
                <a:sym typeface="Arial"/>
              </a:rPr>
              <a:t>and better radiation dose efficiency </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Portable </a:t>
            </a:r>
            <a:r>
              <a:rPr b="0" i="0" lang="en-US" sz="1400" u="none" cap="none" strike="noStrike">
                <a:solidFill>
                  <a:schemeClr val="dk1"/>
                </a:solidFill>
                <a:latin typeface="Arial"/>
                <a:ea typeface="Arial"/>
                <a:cs typeface="Arial"/>
                <a:sym typeface="Arial"/>
              </a:rPr>
              <a:t>systems available</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Rapid image </a:t>
            </a:r>
            <a:r>
              <a:rPr b="0" i="0" lang="en-US" sz="1400" u="none" cap="none" strike="noStrike">
                <a:solidFill>
                  <a:schemeClr val="dk1"/>
                </a:solidFill>
                <a:latin typeface="Arial"/>
                <a:ea typeface="Arial"/>
                <a:cs typeface="Arial"/>
                <a:sym typeface="Arial"/>
              </a:rPr>
              <a:t>generation </a:t>
            </a:r>
            <a:endParaRPr b="0" i="0" sz="1400" u="none" cap="none" strike="noStrike">
              <a:solidFill>
                <a:schemeClr val="dk1"/>
              </a:solidFill>
              <a:latin typeface="Arial"/>
              <a:ea typeface="Arial"/>
              <a:cs typeface="Arial"/>
              <a:sym typeface="Arial"/>
            </a:endParaRPr>
          </a:p>
        </p:txBody>
      </p:sp>
      <p:sp>
        <p:nvSpPr>
          <p:cNvPr id="2155" name="Google Shape;2155;gf1773862d2_0_218"/>
          <p:cNvSpPr txBox="1"/>
          <p:nvPr/>
        </p:nvSpPr>
        <p:spPr>
          <a:xfrm>
            <a:off x="3952825" y="3141549"/>
            <a:ext cx="3412800" cy="3178800"/>
          </a:xfrm>
          <a:prstGeom prst="rect">
            <a:avLst/>
          </a:prstGeom>
          <a:solidFill>
            <a:schemeClr val="lt1"/>
          </a:solidFill>
          <a:ln cap="flat" cmpd="sng" w="25400">
            <a:solidFill>
              <a:srgbClr val="FEE7A9"/>
            </a:solidFill>
            <a:prstDash val="solid"/>
            <a:round/>
            <a:headEnd len="sm" w="sm" type="none"/>
            <a:tailEnd len="sm" w="sm" type="none"/>
          </a:ln>
        </p:spPr>
        <p:txBody>
          <a:bodyPr anchorCtr="0" anchor="t" bIns="45700" lIns="91425" spcFirstLastPara="1" rIns="91425" wrap="square" tIns="45700">
            <a:noAutofit/>
          </a:bodyPr>
          <a:lstStyle/>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Image receptor: </a:t>
            </a:r>
            <a:r>
              <a:rPr b="0" i="0" lang="en-US" sz="1400" u="none" cap="none" strike="noStrike">
                <a:solidFill>
                  <a:schemeClr val="dk1"/>
                </a:solidFill>
                <a:latin typeface="Arial"/>
                <a:ea typeface="Arial"/>
                <a:cs typeface="Arial"/>
                <a:sym typeface="Arial"/>
              </a:rPr>
              <a:t>New digital detector (retrofit) or digitizer/CR reader (CR)</a:t>
            </a:r>
            <a:endParaRPr b="0" i="0" sz="1400" u="none" cap="none" strike="noStrike">
              <a:solidFill>
                <a:srgbClr val="000000"/>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Image processing </a:t>
            </a:r>
            <a:r>
              <a:rPr b="0" i="0" lang="en-US" sz="1400" u="none" cap="none" strike="noStrike">
                <a:solidFill>
                  <a:schemeClr val="dk1"/>
                </a:solidFill>
                <a:latin typeface="Arial"/>
                <a:ea typeface="Arial"/>
                <a:cs typeface="Arial"/>
                <a:sym typeface="Arial"/>
              </a:rPr>
              <a:t>can be automatic using software (retrofit) or need digitization using CR reader (CR)</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Output </a:t>
            </a:r>
            <a:r>
              <a:rPr b="0" i="0" lang="en-US" sz="1400" u="none" cap="none" strike="noStrike">
                <a:solidFill>
                  <a:schemeClr val="dk1"/>
                </a:solidFill>
                <a:latin typeface="Arial"/>
                <a:ea typeface="Arial"/>
                <a:cs typeface="Arial"/>
                <a:sym typeface="Arial"/>
              </a:rPr>
              <a:t>is digital (DICOM,JPEG)</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Integration </a:t>
            </a:r>
            <a:r>
              <a:rPr b="0" i="0" lang="en-US" sz="1400" u="none" cap="none" strike="noStrike">
                <a:solidFill>
                  <a:schemeClr val="dk1"/>
                </a:solidFill>
                <a:latin typeface="Arial"/>
                <a:ea typeface="Arial"/>
                <a:cs typeface="Arial"/>
                <a:sym typeface="Arial"/>
              </a:rPr>
              <a:t>with PACS possible due to digital image format</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Reading by CAD </a:t>
            </a:r>
            <a:r>
              <a:rPr b="0" i="0" lang="en-US" sz="1400" u="none" cap="none" strike="noStrike">
                <a:solidFill>
                  <a:schemeClr val="dk1"/>
                </a:solidFill>
                <a:latin typeface="Arial"/>
                <a:ea typeface="Arial"/>
                <a:cs typeface="Arial"/>
                <a:sym typeface="Arial"/>
              </a:rPr>
              <a:t>only possible after digitization</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Lower</a:t>
            </a:r>
            <a:r>
              <a:rPr b="0" i="0" lang="en-US" sz="1400" u="none" cap="none" strike="noStrike">
                <a:solidFill>
                  <a:schemeClr val="dk1"/>
                </a:solidFill>
                <a:latin typeface="Arial"/>
                <a:ea typeface="Arial"/>
                <a:cs typeface="Arial"/>
                <a:sym typeface="Arial"/>
                <a:extLst>
                  <a:ext uri="http://customooxmlschemas.google.com/">
                    <go:slidesCustomData xmlns:go="http://customooxmlschemas.google.com/" textRoundtripDataId="19"/>
                  </a:ext>
                </a:extLst>
              </a:rPr>
              <a:t> radiation dose efficiency than DR systems</a:t>
            </a:r>
            <a:endParaRPr b="0" i="0" sz="1400" u="none" cap="none" strike="noStrike">
              <a:solidFill>
                <a:srgbClr val="000000"/>
              </a:solidFill>
              <a:latin typeface="Arial"/>
              <a:ea typeface="Arial"/>
              <a:cs typeface="Arial"/>
              <a:sym typeface="Arial"/>
            </a:endParaRPr>
          </a:p>
        </p:txBody>
      </p:sp>
      <p:sp>
        <p:nvSpPr>
          <p:cNvPr id="2156" name="Google Shape;2156;gf1773862d2_0_218"/>
          <p:cNvSpPr txBox="1"/>
          <p:nvPr/>
        </p:nvSpPr>
        <p:spPr>
          <a:xfrm>
            <a:off x="7940538" y="3195875"/>
            <a:ext cx="3819300" cy="3124500"/>
          </a:xfrm>
          <a:prstGeom prst="rect">
            <a:avLst/>
          </a:prstGeom>
          <a:solidFill>
            <a:schemeClr val="lt1"/>
          </a:solidFill>
          <a:ln cap="flat" cmpd="sng" w="25400">
            <a:solidFill>
              <a:srgbClr val="FFF3D4"/>
            </a:solidFill>
            <a:prstDash val="solid"/>
            <a:round/>
            <a:headEnd len="sm" w="sm" type="none"/>
            <a:tailEnd len="sm" w="sm" type="none"/>
          </a:ln>
        </p:spPr>
        <p:txBody>
          <a:bodyPr anchorCtr="0" anchor="t" bIns="91425" lIns="91425" spcFirstLastPara="1" rIns="91425" wrap="square" tIns="91425">
            <a:spAutoFit/>
          </a:bodyPr>
          <a:lstStyle/>
          <a:p>
            <a:pPr indent="-266700" lvl="0" marL="285750" marR="0" rtl="0" algn="l">
              <a:lnSpc>
                <a:spcPct val="100000"/>
              </a:lnSpc>
              <a:spcBef>
                <a:spcPts val="0"/>
              </a:spcBef>
              <a:spcAft>
                <a:spcPts val="0"/>
              </a:spcAft>
              <a:buClr>
                <a:schemeClr val="dk1"/>
              </a:buClr>
              <a:buSzPts val="1500"/>
              <a:buFont typeface="Arial"/>
              <a:buChar char="●"/>
            </a:pPr>
            <a:r>
              <a:rPr b="0" i="0" lang="en-US" sz="1400" u="none" cap="none" strike="noStrike">
                <a:solidFill>
                  <a:schemeClr val="dk1"/>
                </a:solidFill>
                <a:latin typeface="Arial"/>
                <a:ea typeface="Arial"/>
                <a:cs typeface="Arial"/>
                <a:sym typeface="Arial"/>
              </a:rPr>
              <a:t>Traditional method of X-ray imaging </a:t>
            </a:r>
            <a:endParaRPr b="0" i="0" sz="1400" u="none" cap="none" strike="noStrike">
              <a:solidFill>
                <a:srgbClr val="000000"/>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Image receptor</a:t>
            </a:r>
            <a:r>
              <a:rPr b="0" i="0" lang="en-US" sz="1400" u="none" cap="none" strike="noStrike">
                <a:solidFill>
                  <a:schemeClr val="dk1"/>
                </a:solidFill>
                <a:latin typeface="Arial"/>
                <a:ea typeface="Arial"/>
                <a:cs typeface="Arial"/>
                <a:sym typeface="Arial"/>
              </a:rPr>
              <a:t>: Analog film</a:t>
            </a:r>
            <a:endParaRPr b="0" i="0" sz="1400" u="none" cap="none" strike="noStrike">
              <a:solidFill>
                <a:srgbClr val="000000"/>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Wet processing</a:t>
            </a:r>
            <a:r>
              <a:rPr b="0" i="0" lang="en-US" sz="1400" u="none" cap="none" strike="noStrike">
                <a:solidFill>
                  <a:schemeClr val="dk1"/>
                </a:solidFill>
                <a:latin typeface="Arial"/>
                <a:ea typeface="Arial"/>
                <a:cs typeface="Arial"/>
                <a:sym typeface="Arial"/>
              </a:rPr>
              <a:t> using trained human resources to generate final image </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Need trained human reader </a:t>
            </a:r>
            <a:r>
              <a:rPr b="0" i="0" lang="en-US" sz="1400" u="none" cap="none" strike="noStrike">
                <a:solidFill>
                  <a:schemeClr val="dk1"/>
                </a:solidFill>
                <a:latin typeface="Arial"/>
                <a:ea typeface="Arial"/>
                <a:cs typeface="Arial"/>
                <a:sym typeface="Arial"/>
              </a:rPr>
              <a:t>to interpret film, </a:t>
            </a:r>
            <a:r>
              <a:rPr b="1" i="0" lang="en-US" sz="1400" u="none" cap="none" strike="noStrike">
                <a:solidFill>
                  <a:schemeClr val="dk1"/>
                </a:solidFill>
                <a:latin typeface="Arial"/>
                <a:ea typeface="Arial"/>
                <a:cs typeface="Arial"/>
                <a:sym typeface="Arial"/>
              </a:rPr>
              <a:t>difficult to use in the field</a:t>
            </a:r>
            <a:endParaRPr b="1"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Output </a:t>
            </a:r>
            <a:r>
              <a:rPr b="0" i="0" lang="en-US" sz="1400" u="none" cap="none" strike="noStrike">
                <a:solidFill>
                  <a:schemeClr val="dk1"/>
                </a:solidFill>
                <a:latin typeface="Arial"/>
                <a:ea typeface="Arial"/>
                <a:cs typeface="Arial"/>
                <a:sym typeface="Arial"/>
              </a:rPr>
              <a:t>is the X-ray film</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Integration </a:t>
            </a:r>
            <a:r>
              <a:rPr b="0" i="0" lang="en-US" sz="1400" u="none" cap="none" strike="noStrike">
                <a:solidFill>
                  <a:schemeClr val="dk1"/>
                </a:solidFill>
                <a:latin typeface="Arial"/>
                <a:ea typeface="Arial"/>
                <a:cs typeface="Arial"/>
                <a:sym typeface="Arial"/>
              </a:rPr>
              <a:t>with PACS not possible</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Reading by CAD </a:t>
            </a:r>
            <a:r>
              <a:rPr b="0" i="0" lang="en-US" sz="1400" u="none" cap="none" strike="noStrike">
                <a:solidFill>
                  <a:schemeClr val="dk1"/>
                </a:solidFill>
                <a:latin typeface="Arial"/>
                <a:ea typeface="Arial"/>
                <a:cs typeface="Arial"/>
                <a:sym typeface="Arial"/>
              </a:rPr>
              <a:t>only possible after digitization</a:t>
            </a:r>
            <a:endParaRPr b="0" i="0" sz="1400" u="none" cap="none" strike="noStrike">
              <a:solidFill>
                <a:schemeClr val="dk1"/>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Lower </a:t>
            </a:r>
            <a:r>
              <a:rPr b="0" i="0" lang="en-US" sz="1400" u="none" cap="none" strike="noStrike">
                <a:solidFill>
                  <a:schemeClr val="dk1"/>
                </a:solidFill>
                <a:latin typeface="Arial"/>
                <a:ea typeface="Arial"/>
                <a:cs typeface="Arial"/>
                <a:sym typeface="Arial"/>
              </a:rPr>
              <a:t>throughput possible due to complex image processing</a:t>
            </a:r>
            <a:endParaRPr b="0" i="0" sz="1400" u="none" cap="none" strike="noStrike">
              <a:solidFill>
                <a:srgbClr val="000000"/>
              </a:solidFill>
              <a:latin typeface="Arial"/>
              <a:ea typeface="Arial"/>
              <a:cs typeface="Arial"/>
              <a:sym typeface="Arial"/>
            </a:endParaRPr>
          </a:p>
          <a:p>
            <a:pPr indent="-266700" lvl="0" marL="285750" marR="0" rtl="0" algn="l">
              <a:lnSpc>
                <a:spcPct val="100000"/>
              </a:lnSpc>
              <a:spcBef>
                <a:spcPts val="0"/>
              </a:spcBef>
              <a:spcAft>
                <a:spcPts val="0"/>
              </a:spcAft>
              <a:buClr>
                <a:schemeClr val="dk1"/>
              </a:buClr>
              <a:buSzPts val="1500"/>
              <a:buFont typeface="Arial"/>
              <a:buChar char="●"/>
            </a:pPr>
            <a:r>
              <a:rPr b="1" i="0" lang="en-US" sz="1400" u="none" cap="none" strike="noStrike">
                <a:solidFill>
                  <a:schemeClr val="dk1"/>
                </a:solidFill>
                <a:latin typeface="Arial"/>
                <a:ea typeface="Arial"/>
                <a:cs typeface="Arial"/>
                <a:sym typeface="Arial"/>
              </a:rPr>
              <a:t>Poor </a:t>
            </a:r>
            <a:r>
              <a:rPr b="0" i="0" lang="en-US" sz="1400" u="none" cap="none" strike="noStrike">
                <a:solidFill>
                  <a:schemeClr val="dk1"/>
                </a:solidFill>
                <a:latin typeface="Arial"/>
                <a:ea typeface="Arial"/>
                <a:cs typeface="Arial"/>
                <a:sym typeface="Arial"/>
              </a:rPr>
              <a:t>radiation dose efficiency </a:t>
            </a:r>
            <a:endParaRPr b="0" i="0" sz="1400" u="none" cap="none" strike="noStrike">
              <a:solidFill>
                <a:srgbClr val="000000"/>
              </a:solidFill>
              <a:latin typeface="Arial"/>
              <a:ea typeface="Arial"/>
              <a:cs typeface="Arial"/>
              <a:sym typeface="Arial"/>
            </a:endParaRPr>
          </a:p>
        </p:txBody>
      </p:sp>
      <p:pic>
        <p:nvPicPr>
          <p:cNvPr id="2157" name="Google Shape;2157;gf1773862d2_0_218"/>
          <p:cNvPicPr preferRelativeResize="0"/>
          <p:nvPr/>
        </p:nvPicPr>
        <p:blipFill rotWithShape="1">
          <a:blip r:embed="rId6">
            <a:alphaModFix/>
          </a:blip>
          <a:srcRect b="0" l="0" r="0" t="0"/>
          <a:stretch/>
        </p:blipFill>
        <p:spPr>
          <a:xfrm>
            <a:off x="8318763" y="1888780"/>
            <a:ext cx="1527733" cy="1076124"/>
          </a:xfrm>
          <a:prstGeom prst="rect">
            <a:avLst/>
          </a:prstGeom>
          <a:noFill/>
          <a:ln>
            <a:noFill/>
          </a:ln>
          <a:effectLst>
            <a:outerShdw blurRad="292100" rotWithShape="0" algn="tl" dir="2700000" dist="139700">
              <a:srgbClr val="333333">
                <a:alpha val="63921"/>
              </a:srgbClr>
            </a:outerShdw>
          </a:effectLst>
        </p:spPr>
      </p:pic>
      <p:pic>
        <p:nvPicPr>
          <p:cNvPr id="2158" name="Google Shape;2158;gf1773862d2_0_218"/>
          <p:cNvPicPr preferRelativeResize="0"/>
          <p:nvPr/>
        </p:nvPicPr>
        <p:blipFill rotWithShape="1">
          <a:blip r:embed="rId7">
            <a:alphaModFix/>
          </a:blip>
          <a:srcRect b="0" l="0" r="0" t="0"/>
          <a:stretch/>
        </p:blipFill>
        <p:spPr>
          <a:xfrm>
            <a:off x="9927350" y="1760975"/>
            <a:ext cx="1453327" cy="1212850"/>
          </a:xfrm>
          <a:prstGeom prst="rect">
            <a:avLst/>
          </a:prstGeom>
          <a:noFill/>
          <a:ln>
            <a:noFill/>
          </a:ln>
          <a:effectLst>
            <a:outerShdw blurRad="292100" rotWithShape="0" algn="tl" dir="2700000" dist="139700">
              <a:srgbClr val="333333">
                <a:alpha val="63921"/>
              </a:srgbClr>
            </a:outerShdw>
          </a:effectLst>
        </p:spPr>
      </p:pic>
      <p:pic>
        <p:nvPicPr>
          <p:cNvPr id="2159" name="Google Shape;2159;gf1773862d2_0_218"/>
          <p:cNvPicPr preferRelativeResize="0"/>
          <p:nvPr/>
        </p:nvPicPr>
        <p:blipFill rotWithShape="1">
          <a:blip r:embed="rId8">
            <a:alphaModFix/>
          </a:blip>
          <a:srcRect b="0" l="0" r="0" t="0"/>
          <a:stretch/>
        </p:blipFill>
        <p:spPr>
          <a:xfrm>
            <a:off x="2066252" y="1786192"/>
            <a:ext cx="1140791" cy="1233375"/>
          </a:xfrm>
          <a:prstGeom prst="rect">
            <a:avLst/>
          </a:prstGeom>
          <a:noFill/>
          <a:ln>
            <a:noFill/>
          </a:ln>
          <a:effectLst>
            <a:outerShdw blurRad="292100" rotWithShape="0" algn="tl" dir="2700000" dist="139700">
              <a:srgbClr val="333333">
                <a:alpha val="63921"/>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4" name="Shape 2164"/>
        <p:cNvGrpSpPr/>
        <p:nvPr/>
      </p:nvGrpSpPr>
      <p:grpSpPr>
        <a:xfrm>
          <a:off x="0" y="0"/>
          <a:ext cx="0" cy="0"/>
          <a:chOff x="0" y="0"/>
          <a:chExt cx="0" cy="0"/>
        </a:xfrm>
      </p:grpSpPr>
      <p:sp>
        <p:nvSpPr>
          <p:cNvPr id="2165" name="Google Shape;2165;gf1628d04e6_0_95"/>
          <p:cNvSpPr txBox="1"/>
          <p:nvPr>
            <p:ph type="title"/>
          </p:nvPr>
        </p:nvSpPr>
        <p:spPr>
          <a:xfrm>
            <a:off x="4299774" y="3873985"/>
            <a:ext cx="7892226" cy="579755"/>
          </a:xfrm>
          <a:prstGeom prst="rect">
            <a:avLst/>
          </a:prstGeom>
          <a:noFill/>
          <a:ln>
            <a:noFill/>
          </a:ln>
        </p:spPr>
        <p:txBody>
          <a:bodyPr anchorCtr="0" anchor="ctr" bIns="45700" lIns="0" spcFirstLastPara="1" rIns="0" wrap="square" tIns="45700">
            <a:noAutofit/>
          </a:bodyPr>
          <a:lstStyle/>
          <a:p>
            <a:pPr indent="0" lvl="0" marL="0" rtl="0" algn="l">
              <a:lnSpc>
                <a:spcPct val="110000"/>
              </a:lnSpc>
              <a:spcBef>
                <a:spcPts val="500"/>
              </a:spcBef>
              <a:spcAft>
                <a:spcPts val="0"/>
              </a:spcAft>
              <a:buSzPts val="2800"/>
              <a:buNone/>
            </a:pPr>
            <a:r>
              <a:rPr lang="en-US" sz="2800">
                <a:solidFill>
                  <a:srgbClr val="262626"/>
                </a:solidFill>
                <a:latin typeface="DM Sans Medium"/>
                <a:ea typeface="DM Sans Medium"/>
                <a:cs typeface="DM Sans Medium"/>
                <a:sym typeface="DM Sans Medium"/>
              </a:rPr>
              <a:t>INTRODUCING ULTRA-PORTABLE X-RAY</a:t>
            </a:r>
            <a:endParaRPr sz="2800">
              <a:solidFill>
                <a:srgbClr val="262626"/>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9" name="Shape 2169"/>
        <p:cNvGrpSpPr/>
        <p:nvPr/>
      </p:nvGrpSpPr>
      <p:grpSpPr>
        <a:xfrm>
          <a:off x="0" y="0"/>
          <a:ext cx="0" cy="0"/>
          <a:chOff x="0" y="0"/>
          <a:chExt cx="0" cy="0"/>
        </a:xfrm>
      </p:grpSpPr>
      <p:sp>
        <p:nvSpPr>
          <p:cNvPr id="2170" name="Google Shape;2170;gf6a162d8cd_0_1693"/>
          <p:cNvSpPr txBox="1"/>
          <p:nvPr>
            <p:ph type="title"/>
          </p:nvPr>
        </p:nvSpPr>
        <p:spPr>
          <a:xfrm>
            <a:off x="445975" y="367324"/>
            <a:ext cx="5245213" cy="1625600"/>
          </a:xfrm>
          <a:prstGeom prst="rect">
            <a:avLst/>
          </a:prstGeom>
          <a:noFill/>
          <a:ln>
            <a:noFill/>
          </a:ln>
        </p:spPr>
        <p:txBody>
          <a:bodyPr anchorCtr="0" anchor="t" bIns="45700" lIns="0" spcFirstLastPara="1" rIns="0" wrap="square" tIns="45700">
            <a:noAutofit/>
          </a:bodyPr>
          <a:lstStyle/>
          <a:p>
            <a:pPr indent="0" lvl="0" marL="0" rtl="0" algn="ctr">
              <a:lnSpc>
                <a:spcPct val="90000"/>
              </a:lnSpc>
              <a:spcBef>
                <a:spcPts val="0"/>
              </a:spcBef>
              <a:spcAft>
                <a:spcPts val="0"/>
              </a:spcAft>
              <a:buClr>
                <a:srgbClr val="5C5F61"/>
              </a:buClr>
              <a:buSzPts val="3400"/>
              <a:buFont typeface="Arial"/>
              <a:buNone/>
            </a:pPr>
            <a:r>
              <a:rPr lang="en-US" sz="3400"/>
              <a:t>Introducing Ultra-portable X-ray (UP-XR)</a:t>
            </a:r>
            <a:endParaRPr/>
          </a:p>
        </p:txBody>
      </p:sp>
      <p:sp>
        <p:nvSpPr>
          <p:cNvPr id="2171" name="Google Shape;2171;gf6a162d8cd_0_1693"/>
          <p:cNvSpPr txBox="1"/>
          <p:nvPr>
            <p:ph idx="4294967295" type="body"/>
          </p:nvPr>
        </p:nvSpPr>
        <p:spPr>
          <a:xfrm>
            <a:off x="362324" y="1715905"/>
            <a:ext cx="5245100" cy="554038"/>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0"/>
              </a:spcBef>
              <a:spcAft>
                <a:spcPts val="0"/>
              </a:spcAft>
              <a:buClr>
                <a:srgbClr val="5C5F61"/>
              </a:buClr>
              <a:buSzPts val="3200"/>
              <a:buNone/>
            </a:pPr>
            <a:r>
              <a:rPr lang="en-US" sz="2800">
                <a:solidFill>
                  <a:srgbClr val="262626"/>
                </a:solidFill>
              </a:rPr>
              <a:t>Types of </a:t>
            </a:r>
            <a:r>
              <a:rPr lang="en-US" sz="2800">
                <a:solidFill>
                  <a:srgbClr val="262626"/>
                </a:solidFill>
                <a:extLst>
                  <a:ext uri="http://customooxmlschemas.google.com/">
                    <go:slidesCustomData xmlns:go="http://customooxmlschemas.google.com/" textRoundtripDataId="20"/>
                  </a:ext>
                </a:extLst>
              </a:rPr>
              <a:t>radiographic</a:t>
            </a:r>
            <a:r>
              <a:rPr lang="en-US" sz="2800">
                <a:solidFill>
                  <a:srgbClr val="262626"/>
                </a:solidFill>
              </a:rPr>
              <a:t> systems:</a:t>
            </a:r>
            <a:endParaRPr sz="2800">
              <a:solidFill>
                <a:srgbClr val="262626"/>
              </a:solidFill>
            </a:endParaRPr>
          </a:p>
        </p:txBody>
      </p:sp>
      <p:grpSp>
        <p:nvGrpSpPr>
          <p:cNvPr id="2172" name="Google Shape;2172;gf6a162d8cd_0_1693"/>
          <p:cNvGrpSpPr/>
          <p:nvPr/>
        </p:nvGrpSpPr>
        <p:grpSpPr>
          <a:xfrm>
            <a:off x="4017436" y="2464469"/>
            <a:ext cx="2134753" cy="3162098"/>
            <a:chOff x="3961247" y="2462723"/>
            <a:chExt cx="2134753" cy="3162098"/>
          </a:xfrm>
        </p:grpSpPr>
        <p:pic>
          <p:nvPicPr>
            <p:cNvPr id="2173" name="Google Shape;2173;gf6a162d8cd_0_1693"/>
            <p:cNvPicPr preferRelativeResize="0"/>
            <p:nvPr/>
          </p:nvPicPr>
          <p:blipFill rotWithShape="1">
            <a:blip r:embed="rId3">
              <a:alphaModFix/>
            </a:blip>
            <a:srcRect b="0" l="0" r="0" t="0"/>
            <a:stretch/>
          </p:blipFill>
          <p:spPr>
            <a:xfrm>
              <a:off x="4010258" y="2462723"/>
              <a:ext cx="1791141" cy="1561691"/>
            </a:xfrm>
            <a:prstGeom prst="rect">
              <a:avLst/>
            </a:prstGeom>
            <a:noFill/>
            <a:ln>
              <a:noFill/>
            </a:ln>
          </p:spPr>
        </p:pic>
        <p:sp>
          <p:nvSpPr>
            <p:cNvPr id="2174" name="Google Shape;2174;gf6a162d8cd_0_1693"/>
            <p:cNvSpPr txBox="1"/>
            <p:nvPr/>
          </p:nvSpPr>
          <p:spPr>
            <a:xfrm>
              <a:off x="3961247" y="4024413"/>
              <a:ext cx="2134753" cy="160040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Ultra-portable: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Low to moderate workload, battery powered, acceptable image quality, low radiation, field friendly </a:t>
              </a:r>
              <a:endParaRPr b="0" i="0" sz="1500" u="none" cap="none" strike="noStrike">
                <a:solidFill>
                  <a:srgbClr val="000000"/>
                </a:solidFill>
                <a:latin typeface="Arial"/>
                <a:ea typeface="Arial"/>
                <a:cs typeface="Arial"/>
                <a:sym typeface="Arial"/>
              </a:endParaRPr>
            </a:p>
          </p:txBody>
        </p:sp>
      </p:grpSp>
      <p:grpSp>
        <p:nvGrpSpPr>
          <p:cNvPr id="2175" name="Google Shape;2175;gf6a162d8cd_0_1693"/>
          <p:cNvGrpSpPr/>
          <p:nvPr/>
        </p:nvGrpSpPr>
        <p:grpSpPr>
          <a:xfrm>
            <a:off x="216993" y="2462723"/>
            <a:ext cx="1818238" cy="3162099"/>
            <a:chOff x="83181" y="2462723"/>
            <a:chExt cx="1818238" cy="3162099"/>
          </a:xfrm>
        </p:grpSpPr>
        <p:pic>
          <p:nvPicPr>
            <p:cNvPr id="2176" name="Google Shape;2176;gf6a162d8cd_0_1693"/>
            <p:cNvPicPr preferRelativeResize="0"/>
            <p:nvPr/>
          </p:nvPicPr>
          <p:blipFill rotWithShape="1">
            <a:blip r:embed="rId4">
              <a:alphaModFix/>
            </a:blip>
            <a:srcRect b="0" l="0" r="0" t="0"/>
            <a:stretch/>
          </p:blipFill>
          <p:spPr>
            <a:xfrm>
              <a:off x="83182" y="2462723"/>
              <a:ext cx="1753958" cy="1561690"/>
            </a:xfrm>
            <a:prstGeom prst="rect">
              <a:avLst/>
            </a:prstGeom>
            <a:noFill/>
            <a:ln>
              <a:noFill/>
            </a:ln>
          </p:spPr>
        </p:pic>
        <p:sp>
          <p:nvSpPr>
            <p:cNvPr id="2177" name="Google Shape;2177;gf6a162d8cd_0_1693"/>
            <p:cNvSpPr txBox="1"/>
            <p:nvPr/>
          </p:nvSpPr>
          <p:spPr>
            <a:xfrm>
              <a:off x="83181" y="4024414"/>
              <a:ext cx="1818238" cy="160040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Stationary:</a:t>
              </a:r>
              <a:r>
                <a:rPr b="0" i="0" lang="en-US" sz="17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High workload, stable electricity, general radiology, delivers high image quality</a:t>
              </a:r>
              <a:endParaRPr b="0" i="0" sz="1500" u="none" cap="none" strike="noStrike">
                <a:solidFill>
                  <a:srgbClr val="000000"/>
                </a:solidFill>
                <a:latin typeface="Arial"/>
                <a:ea typeface="Arial"/>
                <a:cs typeface="Arial"/>
                <a:sym typeface="Arial"/>
              </a:endParaRPr>
            </a:p>
          </p:txBody>
        </p:sp>
      </p:grpSp>
      <p:grpSp>
        <p:nvGrpSpPr>
          <p:cNvPr id="2178" name="Google Shape;2178;gf6a162d8cd_0_1693"/>
          <p:cNvGrpSpPr/>
          <p:nvPr/>
        </p:nvGrpSpPr>
        <p:grpSpPr>
          <a:xfrm>
            <a:off x="2071115" y="2462723"/>
            <a:ext cx="1899425" cy="3392930"/>
            <a:chOff x="1949481" y="2462723"/>
            <a:chExt cx="1899425" cy="3392930"/>
          </a:xfrm>
        </p:grpSpPr>
        <p:pic>
          <p:nvPicPr>
            <p:cNvPr id="2179" name="Google Shape;2179;gf6a162d8cd_0_1693"/>
            <p:cNvPicPr preferRelativeResize="0"/>
            <p:nvPr/>
          </p:nvPicPr>
          <p:blipFill rotWithShape="1">
            <a:blip r:embed="rId5">
              <a:alphaModFix/>
            </a:blip>
            <a:srcRect b="0" l="0" r="0" t="0"/>
            <a:stretch/>
          </p:blipFill>
          <p:spPr>
            <a:xfrm>
              <a:off x="2046886" y="2462723"/>
              <a:ext cx="1753958" cy="1561690"/>
            </a:xfrm>
            <a:prstGeom prst="rect">
              <a:avLst/>
            </a:prstGeom>
            <a:noFill/>
            <a:ln>
              <a:noFill/>
            </a:ln>
          </p:spPr>
        </p:pic>
        <p:sp>
          <p:nvSpPr>
            <p:cNvPr id="2180" name="Google Shape;2180;gf6a162d8cd_0_1693"/>
            <p:cNvSpPr txBox="1"/>
            <p:nvPr/>
          </p:nvSpPr>
          <p:spPr>
            <a:xfrm>
              <a:off x="1949481" y="4024413"/>
              <a:ext cx="1899425" cy="183124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Mobile: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Moderate workload, intermittent power supply, can be moved/rolled around, high image quality</a:t>
              </a:r>
              <a:endParaRPr b="0" i="0" sz="1500" u="none" cap="none" strike="noStrike">
                <a:solidFill>
                  <a:srgbClr val="000000"/>
                </a:solidFill>
                <a:latin typeface="Arial"/>
                <a:ea typeface="Arial"/>
                <a:cs typeface="Arial"/>
                <a:sym typeface="Arial"/>
              </a:endParaRPr>
            </a:p>
          </p:txBody>
        </p:sp>
      </p:grpSp>
      <p:sp>
        <p:nvSpPr>
          <p:cNvPr id="2181" name="Google Shape;2181;gf6a162d8cd_0_1693"/>
          <p:cNvSpPr txBox="1"/>
          <p:nvPr>
            <p:ph idx="1" type="body"/>
          </p:nvPr>
        </p:nvSpPr>
        <p:spPr>
          <a:xfrm>
            <a:off x="6248096" y="50693"/>
            <a:ext cx="5726910" cy="3724894"/>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5F6163"/>
              </a:buClr>
              <a:buSzPts val="2400"/>
              <a:buNone/>
            </a:pPr>
            <a:r>
              <a:rPr b="1" lang="en-US" sz="2400">
                <a:solidFill>
                  <a:srgbClr val="5F6163"/>
                </a:solidFill>
              </a:rPr>
              <a:t>Advantages of UP-XR:</a:t>
            </a:r>
            <a:br>
              <a:rPr b="1" lang="en-US">
                <a:solidFill>
                  <a:srgbClr val="5F6163"/>
                </a:solidFill>
              </a:rPr>
            </a:br>
            <a:endParaRPr b="1" sz="500">
              <a:solidFill>
                <a:srgbClr val="5F6163"/>
              </a:solidFill>
            </a:endParaRPr>
          </a:p>
          <a:p>
            <a:pPr indent="-250825" lvl="0" marL="288925" rtl="0" algn="l">
              <a:lnSpc>
                <a:spcPct val="100000"/>
              </a:lnSpc>
              <a:spcBef>
                <a:spcPts val="0"/>
              </a:spcBef>
              <a:spcAft>
                <a:spcPts val="0"/>
              </a:spcAft>
              <a:buClr>
                <a:srgbClr val="5C5F61"/>
              </a:buClr>
              <a:buSzPts val="1800"/>
              <a:buChar char="●"/>
            </a:pPr>
            <a:r>
              <a:rPr lang="en-US" sz="1800"/>
              <a:t>De-centralize X-ray screening and expand access</a:t>
            </a:r>
            <a:endParaRPr sz="2800"/>
          </a:p>
          <a:p>
            <a:pPr indent="-250825" lvl="0" marL="288925" rtl="0" algn="l">
              <a:lnSpc>
                <a:spcPct val="100000"/>
              </a:lnSpc>
              <a:spcBef>
                <a:spcPts val="1800"/>
              </a:spcBef>
              <a:spcAft>
                <a:spcPts val="0"/>
              </a:spcAft>
              <a:buClr>
                <a:srgbClr val="5C5F61"/>
              </a:buClr>
              <a:buSzPts val="1800"/>
              <a:buChar char="●"/>
            </a:pPr>
            <a:r>
              <a:rPr lang="en-US" sz="1800"/>
              <a:t>Built in battery operated </a:t>
            </a:r>
            <a:endParaRPr sz="1800"/>
          </a:p>
          <a:p>
            <a:pPr indent="-250825" lvl="0" marL="288925" rtl="0" algn="l">
              <a:lnSpc>
                <a:spcPct val="100000"/>
              </a:lnSpc>
              <a:spcBef>
                <a:spcPts val="1800"/>
              </a:spcBef>
              <a:spcAft>
                <a:spcPts val="0"/>
              </a:spcAft>
              <a:buClr>
                <a:srgbClr val="5C5F61"/>
              </a:buClr>
              <a:buSzPts val="1800"/>
              <a:buChar char="●"/>
            </a:pPr>
            <a:r>
              <a:rPr lang="en-US" sz="1800"/>
              <a:t>Low weight</a:t>
            </a:r>
            <a:r>
              <a:rPr lang="en-US" sz="1800">
                <a:latin typeface="Arial"/>
                <a:ea typeface="Arial"/>
                <a:cs typeface="Arial"/>
                <a:sym typeface="Arial"/>
              </a:rPr>
              <a:t>—</a:t>
            </a:r>
            <a:r>
              <a:rPr lang="en-US" sz="1800"/>
              <a:t>reduced physical strain on staff carrying or setting up the system </a:t>
            </a:r>
            <a:endParaRPr sz="2800"/>
          </a:p>
          <a:p>
            <a:pPr indent="-250825" lvl="0" marL="288925" rtl="0" algn="l">
              <a:lnSpc>
                <a:spcPct val="100000"/>
              </a:lnSpc>
              <a:spcBef>
                <a:spcPts val="1800"/>
              </a:spcBef>
              <a:spcAft>
                <a:spcPts val="0"/>
              </a:spcAft>
              <a:buClr>
                <a:srgbClr val="5C5F61"/>
              </a:buClr>
              <a:buSzPts val="1800"/>
              <a:buChar char="●"/>
            </a:pPr>
            <a:r>
              <a:rPr lang="en-US" sz="1800"/>
              <a:t>Reduced radiation exposure </a:t>
            </a:r>
            <a:endParaRPr sz="1800"/>
          </a:p>
          <a:p>
            <a:pPr indent="-250825" lvl="0" marL="288925" rtl="0" algn="l">
              <a:lnSpc>
                <a:spcPct val="100000"/>
              </a:lnSpc>
              <a:spcBef>
                <a:spcPts val="1800"/>
              </a:spcBef>
              <a:spcAft>
                <a:spcPts val="0"/>
              </a:spcAft>
              <a:buClr>
                <a:srgbClr val="5C5F61"/>
              </a:buClr>
              <a:buSzPts val="1800"/>
              <a:buChar char="●"/>
            </a:pPr>
            <a:r>
              <a:rPr lang="en-US" sz="1800"/>
              <a:t>Image quality reportedly comparable to stationary X-ray </a:t>
            </a:r>
            <a:endParaRPr sz="1800"/>
          </a:p>
        </p:txBody>
      </p:sp>
      <p:sp>
        <p:nvSpPr>
          <p:cNvPr id="2182" name="Google Shape;2182;gf6a162d8cd_0_1693"/>
          <p:cNvSpPr txBox="1"/>
          <p:nvPr/>
        </p:nvSpPr>
        <p:spPr>
          <a:xfrm>
            <a:off x="6334414" y="3679984"/>
            <a:ext cx="5391493" cy="4351337"/>
          </a:xfrm>
          <a:prstGeom prst="rect">
            <a:avLst/>
          </a:prstGeom>
          <a:noFill/>
          <a:ln>
            <a:noFill/>
          </a:ln>
        </p:spPr>
        <p:txBody>
          <a:bodyPr anchorCtr="0" anchor="t" bIns="45700" lIns="0" spcFirstLastPara="1" rIns="0" wrap="square" tIns="45700">
            <a:normAutofit/>
          </a:bodyPr>
          <a:lstStyle/>
          <a:p>
            <a:pPr indent="0" lvl="0" marL="0" marR="0" rtl="0" algn="l">
              <a:lnSpc>
                <a:spcPct val="110000"/>
              </a:lnSpc>
              <a:spcBef>
                <a:spcPts val="0"/>
              </a:spcBef>
              <a:spcAft>
                <a:spcPts val="0"/>
              </a:spcAft>
              <a:buClr>
                <a:srgbClr val="5F6163"/>
              </a:buClr>
              <a:buSzPts val="2400"/>
              <a:buFont typeface="Arial"/>
              <a:buNone/>
            </a:pPr>
            <a:r>
              <a:rPr b="1" i="0" lang="en-US" sz="2400" u="none" cap="none" strike="noStrike">
                <a:solidFill>
                  <a:srgbClr val="5F6163"/>
                </a:solidFill>
                <a:latin typeface="Arial"/>
                <a:ea typeface="Arial"/>
                <a:cs typeface="Arial"/>
                <a:sym typeface="Arial"/>
              </a:rPr>
              <a:t>Disadvantages of UP-XR: </a:t>
            </a:r>
            <a:endParaRPr b="0" i="0" sz="2400" u="none" cap="none" strike="noStrike">
              <a:solidFill>
                <a:schemeClr val="dk1"/>
              </a:solidFill>
              <a:latin typeface="Arial"/>
              <a:ea typeface="Arial"/>
              <a:cs typeface="Arial"/>
              <a:sym typeface="Arial"/>
            </a:endParaRPr>
          </a:p>
          <a:p>
            <a:pPr indent="0" lvl="0" marL="0" marR="0" rtl="0" algn="l">
              <a:lnSpc>
                <a:spcPct val="110000"/>
              </a:lnSpc>
              <a:spcBef>
                <a:spcPts val="500"/>
              </a:spcBef>
              <a:spcAft>
                <a:spcPts val="0"/>
              </a:spcAft>
              <a:buClr>
                <a:schemeClr val="dk1"/>
              </a:buClr>
              <a:buSzPts val="500"/>
              <a:buFont typeface="Arial"/>
              <a:buNone/>
            </a:pPr>
            <a:r>
              <a:t/>
            </a:r>
            <a:endParaRPr b="1" i="0" sz="500" u="none" cap="none" strike="noStrike">
              <a:solidFill>
                <a:srgbClr val="0EB0ED"/>
              </a:solidFill>
              <a:latin typeface="Arial"/>
              <a:ea typeface="Arial"/>
              <a:cs typeface="Arial"/>
              <a:sym typeface="Arial"/>
            </a:endParaRPr>
          </a:p>
          <a:p>
            <a:pPr indent="-250825" lvl="0" marL="288925" marR="0" rtl="0" algn="l">
              <a:lnSpc>
                <a:spcPct val="100000"/>
              </a:lnSpc>
              <a:spcBef>
                <a:spcPts val="0"/>
              </a:spcBef>
              <a:spcAft>
                <a:spcPts val="0"/>
              </a:spcAft>
              <a:buClr>
                <a:srgbClr val="5C5F61"/>
              </a:buClr>
              <a:buSzPts val="1800"/>
              <a:buFont typeface="Arial"/>
              <a:buChar char="●"/>
            </a:pPr>
            <a:r>
              <a:rPr b="0" i="0" lang="en-US" sz="1800" u="none" cap="none" strike="noStrike">
                <a:solidFill>
                  <a:schemeClr val="lt1"/>
                </a:solidFill>
                <a:latin typeface="Arial"/>
                <a:ea typeface="Arial"/>
                <a:cs typeface="Arial"/>
                <a:sym typeface="Arial"/>
              </a:rPr>
              <a:t>Limited battery life when operating devices without connection to electrical mains </a:t>
            </a:r>
            <a:endParaRPr b="0" i="0" sz="1400" u="none" cap="none" strike="noStrike">
              <a:solidFill>
                <a:srgbClr val="000000"/>
              </a:solidFill>
              <a:latin typeface="Arial"/>
              <a:ea typeface="Arial"/>
              <a:cs typeface="Arial"/>
              <a:sym typeface="Arial"/>
            </a:endParaRPr>
          </a:p>
          <a:p>
            <a:pPr indent="-250825" lvl="0" marL="288925" marR="0" rtl="0" algn="l">
              <a:lnSpc>
                <a:spcPct val="100000"/>
              </a:lnSpc>
              <a:spcBef>
                <a:spcPts val="1800"/>
              </a:spcBef>
              <a:spcAft>
                <a:spcPts val="0"/>
              </a:spcAft>
              <a:buClr>
                <a:srgbClr val="5C5F61"/>
              </a:buClr>
              <a:buSzPts val="1800"/>
              <a:buFont typeface="Arial"/>
              <a:buChar char="●"/>
            </a:pPr>
            <a:r>
              <a:rPr b="0" i="0" lang="en-US" sz="1800" u="none" cap="none" strike="noStrike">
                <a:solidFill>
                  <a:schemeClr val="lt1"/>
                </a:solidFill>
                <a:latin typeface="Arial"/>
                <a:ea typeface="Arial"/>
                <a:cs typeface="Arial"/>
                <a:sym typeface="Arial"/>
              </a:rPr>
              <a:t>Low to medium throughput </a:t>
            </a:r>
            <a:endParaRPr b="0" i="0" sz="1400" u="none" cap="none" strike="noStrike">
              <a:solidFill>
                <a:srgbClr val="000000"/>
              </a:solidFill>
              <a:latin typeface="Arial"/>
              <a:ea typeface="Arial"/>
              <a:cs typeface="Arial"/>
              <a:sym typeface="Arial"/>
            </a:endParaRPr>
          </a:p>
          <a:p>
            <a:pPr indent="-250825" lvl="0" marL="288925" marR="0" rtl="0" algn="l">
              <a:lnSpc>
                <a:spcPct val="100000"/>
              </a:lnSpc>
              <a:spcBef>
                <a:spcPts val="1800"/>
              </a:spcBef>
              <a:spcAft>
                <a:spcPts val="0"/>
              </a:spcAft>
              <a:buClr>
                <a:srgbClr val="5C5F61"/>
              </a:buClr>
              <a:buSzPts val="1800"/>
              <a:buFont typeface="Arial"/>
              <a:buChar char="●"/>
            </a:pPr>
            <a:r>
              <a:rPr b="0" i="0" lang="en-US" sz="1800" u="none" cap="none" strike="noStrike">
                <a:solidFill>
                  <a:schemeClr val="lt1"/>
                </a:solidFill>
                <a:latin typeface="Arial"/>
                <a:ea typeface="Arial"/>
                <a:cs typeface="Arial"/>
                <a:sym typeface="Arial"/>
              </a:rPr>
              <a:t>More portable detector and generator stands may be more manual to operate </a:t>
            </a:r>
            <a:endParaRPr b="0" i="0" sz="24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7" name="Shape 2187"/>
        <p:cNvGrpSpPr/>
        <p:nvPr/>
      </p:nvGrpSpPr>
      <p:grpSpPr>
        <a:xfrm>
          <a:off x="0" y="0"/>
          <a:ext cx="0" cy="0"/>
          <a:chOff x="0" y="0"/>
          <a:chExt cx="0" cy="0"/>
        </a:xfrm>
      </p:grpSpPr>
      <p:sp>
        <p:nvSpPr>
          <p:cNvPr id="2188" name="Google Shape;2188;g168f2db1877_0_0"/>
          <p:cNvSpPr txBox="1"/>
          <p:nvPr>
            <p:ph type="title"/>
          </p:nvPr>
        </p:nvSpPr>
        <p:spPr>
          <a:xfrm>
            <a:off x="5260941" y="3559877"/>
            <a:ext cx="6152100" cy="393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chemeClr val="dk1"/>
              </a:buClr>
              <a:buSzPts val="3000"/>
              <a:buFont typeface="DM Sans Medium"/>
              <a:buNone/>
            </a:pPr>
            <a:r>
              <a:rPr lang="en-US"/>
              <a:t>FUJIFILM XAIR</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2" name="Shape 2192"/>
        <p:cNvGrpSpPr/>
        <p:nvPr/>
      </p:nvGrpSpPr>
      <p:grpSpPr>
        <a:xfrm>
          <a:off x="0" y="0"/>
          <a:ext cx="0" cy="0"/>
          <a:chOff x="0" y="0"/>
          <a:chExt cx="0" cy="0"/>
        </a:xfrm>
      </p:grpSpPr>
      <p:sp>
        <p:nvSpPr>
          <p:cNvPr id="2193" name="Google Shape;2193;g168f2db1877_0_5"/>
          <p:cNvSpPr txBox="1"/>
          <p:nvPr/>
        </p:nvSpPr>
        <p:spPr>
          <a:xfrm>
            <a:off x="1535476" y="262276"/>
            <a:ext cx="2847900" cy="461700"/>
          </a:xfrm>
          <a:prstGeom prst="rect">
            <a:avLst/>
          </a:prstGeom>
          <a:solidFill>
            <a:schemeClr val="accent4"/>
          </a:solidFill>
          <a:ln cap="flat" cmpd="sng" w="25400">
            <a:solidFill>
              <a:schemeClr val="lt1"/>
            </a:solidFill>
            <a:prstDash val="solid"/>
            <a:round/>
            <a:headEnd len="sm" w="sm" type="none"/>
            <a:tailEnd len="sm" w="sm" type="none"/>
          </a:ln>
          <a:effectLst>
            <a:outerShdw blurRad="63500" rotWithShape="0" algn="t" dir="14700000" dist="25400">
              <a:srgbClr val="000000">
                <a:alpha val="48630"/>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2400" u="none" cap="none" strike="noStrike">
                <a:solidFill>
                  <a:schemeClr val="lt1"/>
                </a:solidFill>
                <a:latin typeface="Arial"/>
                <a:ea typeface="Arial"/>
                <a:cs typeface="Arial"/>
                <a:sym typeface="Arial"/>
              </a:rPr>
              <a:t>Core System</a:t>
            </a:r>
            <a:endParaRPr b="0" i="0" sz="2000" u="none" cap="none" strike="noStrike">
              <a:solidFill>
                <a:srgbClr val="000000"/>
              </a:solidFill>
              <a:latin typeface="Arial"/>
              <a:ea typeface="Arial"/>
              <a:cs typeface="Arial"/>
              <a:sym typeface="Arial"/>
            </a:endParaRPr>
          </a:p>
        </p:txBody>
      </p:sp>
      <p:sp>
        <p:nvSpPr>
          <p:cNvPr id="2194" name="Google Shape;2194;g168f2db1877_0_5"/>
          <p:cNvSpPr txBox="1"/>
          <p:nvPr/>
        </p:nvSpPr>
        <p:spPr>
          <a:xfrm>
            <a:off x="10128156" y="6133500"/>
            <a:ext cx="16773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Detector stand</a:t>
            </a:r>
            <a:endParaRPr b="0" i="0" sz="1400" u="none" cap="none" strike="noStrike">
              <a:solidFill>
                <a:srgbClr val="000000"/>
              </a:solidFill>
              <a:latin typeface="Arial"/>
              <a:ea typeface="Arial"/>
              <a:cs typeface="Arial"/>
              <a:sym typeface="Arial"/>
            </a:endParaRPr>
          </a:p>
        </p:txBody>
      </p:sp>
      <p:sp>
        <p:nvSpPr>
          <p:cNvPr id="2195" name="Google Shape;2195;g168f2db1877_0_5"/>
          <p:cNvSpPr txBox="1"/>
          <p:nvPr/>
        </p:nvSpPr>
        <p:spPr>
          <a:xfrm>
            <a:off x="9884064" y="2702614"/>
            <a:ext cx="17283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Generator</a:t>
            </a:r>
            <a:endParaRPr b="0" i="0" sz="1400" u="none" cap="none" strike="noStrike">
              <a:solidFill>
                <a:srgbClr val="000000"/>
              </a:solidFill>
              <a:latin typeface="Arial"/>
              <a:ea typeface="Arial"/>
              <a:cs typeface="Arial"/>
              <a:sym typeface="Arial"/>
            </a:endParaRPr>
          </a:p>
        </p:txBody>
      </p:sp>
      <p:sp>
        <p:nvSpPr>
          <p:cNvPr id="2196" name="Google Shape;2196;g168f2db1877_0_5"/>
          <p:cNvSpPr txBox="1"/>
          <p:nvPr/>
        </p:nvSpPr>
        <p:spPr>
          <a:xfrm>
            <a:off x="5982031" y="2702581"/>
            <a:ext cx="20679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Detector</a:t>
            </a:r>
            <a:endParaRPr b="0" i="0" sz="1400" u="none" cap="none" strike="noStrike">
              <a:solidFill>
                <a:srgbClr val="000000"/>
              </a:solidFill>
              <a:latin typeface="Arial"/>
              <a:ea typeface="Arial"/>
              <a:cs typeface="Arial"/>
              <a:sym typeface="Arial"/>
            </a:endParaRPr>
          </a:p>
        </p:txBody>
      </p:sp>
      <p:sp>
        <p:nvSpPr>
          <p:cNvPr id="2197" name="Google Shape;2197;g168f2db1877_0_5"/>
          <p:cNvSpPr txBox="1"/>
          <p:nvPr/>
        </p:nvSpPr>
        <p:spPr>
          <a:xfrm>
            <a:off x="33231" y="787308"/>
            <a:ext cx="5852400" cy="53718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1800"/>
              </a:spcBef>
              <a:spcAft>
                <a:spcPts val="0"/>
              </a:spcAft>
              <a:buClr>
                <a:schemeClr val="dk1"/>
              </a:buClr>
              <a:buSzPts val="1700"/>
              <a:buFont typeface="Arial"/>
              <a:buChar char="●"/>
            </a:pPr>
            <a:r>
              <a:rPr b="0" i="0" lang="en-US" sz="1600" u="none" cap="none" strike="noStrike">
                <a:solidFill>
                  <a:schemeClr val="dk1"/>
                </a:solidFill>
                <a:latin typeface="Arial"/>
                <a:ea typeface="Arial"/>
                <a:cs typeface="Arial"/>
                <a:sym typeface="Arial"/>
              </a:rPr>
              <a:t>CE-marked for Medical Device Systems and Procedure Packs </a:t>
            </a:r>
            <a:endParaRPr b="0" i="0" sz="1600" u="none" cap="none" strike="noStrike">
              <a:solidFill>
                <a:schemeClr val="dk1"/>
              </a:solidFill>
              <a:latin typeface="Arial"/>
              <a:ea typeface="Arial"/>
              <a:cs typeface="Arial"/>
              <a:sym typeface="Arial"/>
            </a:endParaRPr>
          </a:p>
          <a:p>
            <a:pPr indent="-336550" lvl="0" marL="457200" marR="0" rtl="0" algn="l">
              <a:lnSpc>
                <a:spcPct val="100000"/>
              </a:lnSpc>
              <a:spcBef>
                <a:spcPts val="1800"/>
              </a:spcBef>
              <a:spcAft>
                <a:spcPts val="0"/>
              </a:spcAft>
              <a:buClr>
                <a:schemeClr val="dk1"/>
              </a:buClr>
              <a:buSzPts val="1700"/>
              <a:buFont typeface="Arial"/>
              <a:buChar char="●"/>
            </a:pPr>
            <a:r>
              <a:rPr b="0" i="0" lang="en-US" sz="1600" u="none" cap="none" strike="noStrike">
                <a:solidFill>
                  <a:schemeClr val="dk1"/>
                </a:solidFill>
                <a:latin typeface="Arial"/>
                <a:ea typeface="Arial"/>
                <a:cs typeface="Arial"/>
                <a:sym typeface="Arial"/>
              </a:rPr>
              <a:t>The</a:t>
            </a:r>
            <a:r>
              <a:rPr b="1" i="0" lang="en-US" sz="1600" u="none" cap="none" strike="noStrike">
                <a:solidFill>
                  <a:schemeClr val="dk1"/>
                </a:solidFill>
                <a:latin typeface="Arial"/>
                <a:ea typeface="Arial"/>
                <a:cs typeface="Arial"/>
                <a:sym typeface="Arial"/>
              </a:rPr>
              <a:t> generator, detector, and console </a:t>
            </a:r>
            <a:r>
              <a:rPr b="0" i="0" lang="en-US" sz="1600" u="none" cap="none" strike="noStrike">
                <a:solidFill>
                  <a:schemeClr val="dk1"/>
                </a:solidFill>
                <a:latin typeface="Arial"/>
                <a:ea typeface="Arial"/>
                <a:cs typeface="Arial"/>
                <a:sym typeface="Arial"/>
              </a:rPr>
              <a:t>all have</a:t>
            </a:r>
            <a:r>
              <a:rPr b="1" i="0" lang="en-US" sz="1600" u="none" cap="none" strike="noStrike">
                <a:solidFill>
                  <a:schemeClr val="dk1"/>
                </a:solidFill>
                <a:latin typeface="Arial"/>
                <a:ea typeface="Arial"/>
                <a:cs typeface="Arial"/>
                <a:sym typeface="Arial"/>
              </a:rPr>
              <a:t> built-in Li-ion</a:t>
            </a:r>
            <a:r>
              <a:rPr b="0" i="0" lang="en-US" sz="1600" u="none" cap="none" strike="noStrike">
                <a:solidFill>
                  <a:schemeClr val="dk1"/>
                </a:solidFill>
                <a:latin typeface="Arial"/>
                <a:ea typeface="Arial"/>
                <a:cs typeface="Arial"/>
                <a:sym typeface="Arial"/>
              </a:rPr>
              <a:t> batteries, allowing use in the field without electricity for limited periods of time.</a:t>
            </a:r>
            <a:endParaRPr b="0" i="0" sz="1400" u="none" cap="none" strike="noStrike">
              <a:solidFill>
                <a:srgbClr val="000000"/>
              </a:solidFill>
              <a:latin typeface="Arial"/>
              <a:ea typeface="Arial"/>
              <a:cs typeface="Arial"/>
              <a:sym typeface="Arial"/>
            </a:endParaRPr>
          </a:p>
          <a:p>
            <a:pPr indent="-336550" lvl="0" marL="457200" marR="0" rtl="0" algn="l">
              <a:lnSpc>
                <a:spcPct val="100000"/>
              </a:lnSpc>
              <a:spcBef>
                <a:spcPts val="1800"/>
              </a:spcBef>
              <a:spcAft>
                <a:spcPts val="0"/>
              </a:spcAft>
              <a:buClr>
                <a:srgbClr val="000000"/>
              </a:buClr>
              <a:buSzPts val="1700"/>
              <a:buFont typeface="Arial"/>
              <a:buChar char="●"/>
            </a:pPr>
            <a:r>
              <a:rPr b="0" i="0" lang="en-US" sz="1600" u="none" cap="none" strike="noStrike">
                <a:solidFill>
                  <a:srgbClr val="000000"/>
                </a:solidFill>
                <a:latin typeface="Arial"/>
                <a:ea typeface="Arial"/>
                <a:cs typeface="Arial"/>
                <a:sym typeface="Arial"/>
              </a:rPr>
              <a:t>The </a:t>
            </a:r>
            <a:r>
              <a:rPr b="1" i="0" lang="en-US" sz="1600" u="none" cap="none" strike="noStrike">
                <a:solidFill>
                  <a:srgbClr val="000000"/>
                </a:solidFill>
                <a:latin typeface="Arial"/>
                <a:ea typeface="Arial"/>
                <a:cs typeface="Arial"/>
                <a:sym typeface="Arial"/>
              </a:rPr>
              <a:t>generator</a:t>
            </a:r>
            <a:r>
              <a:rPr b="0" i="0" lang="en-US" sz="1600" u="none" cap="none" strike="noStrike">
                <a:solidFill>
                  <a:srgbClr val="000000"/>
                </a:solidFill>
                <a:latin typeface="Arial"/>
                <a:ea typeface="Arial"/>
                <a:cs typeface="Arial"/>
                <a:sym typeface="Arial"/>
              </a:rPr>
              <a:t> is provided with a </a:t>
            </a:r>
            <a:r>
              <a:rPr b="1" i="0" lang="en-US" sz="1600" u="none" cap="none" strike="noStrike">
                <a:solidFill>
                  <a:srgbClr val="000000"/>
                </a:solidFill>
                <a:latin typeface="Arial"/>
                <a:ea typeface="Arial"/>
                <a:cs typeface="Arial"/>
                <a:sym typeface="Arial"/>
              </a:rPr>
              <a:t>handswitch </a:t>
            </a:r>
            <a:r>
              <a:rPr b="0" i="0" lang="en-US" sz="1600" u="none" cap="none" strike="noStrike">
                <a:solidFill>
                  <a:srgbClr val="000000"/>
                </a:solidFill>
                <a:latin typeface="Arial"/>
                <a:ea typeface="Arial"/>
                <a:cs typeface="Arial"/>
                <a:sym typeface="Arial"/>
              </a:rPr>
              <a:t>to allow the remote operation of the system from a distance of 2.5 meters.</a:t>
            </a:r>
            <a:endParaRPr b="0" i="0" sz="1400" u="none" cap="none" strike="noStrike">
              <a:solidFill>
                <a:srgbClr val="000000"/>
              </a:solidFill>
              <a:latin typeface="Arial"/>
              <a:ea typeface="Arial"/>
              <a:cs typeface="Arial"/>
              <a:sym typeface="Arial"/>
            </a:endParaRPr>
          </a:p>
          <a:p>
            <a:pPr indent="-336550" lvl="0" marL="457200" marR="0" rtl="0" algn="l">
              <a:lnSpc>
                <a:spcPct val="100000"/>
              </a:lnSpc>
              <a:spcBef>
                <a:spcPts val="1800"/>
              </a:spcBef>
              <a:spcAft>
                <a:spcPts val="0"/>
              </a:spcAft>
              <a:buClr>
                <a:srgbClr val="000000"/>
              </a:buClr>
              <a:buSzPts val="1700"/>
              <a:buFont typeface="Arial"/>
              <a:buChar char="●"/>
            </a:pPr>
            <a:r>
              <a:rPr b="0" i="0" lang="en-US" sz="1600" u="none" cap="none" strike="noStrike">
                <a:solidFill>
                  <a:srgbClr val="000000"/>
                </a:solidFill>
                <a:latin typeface="Arial"/>
                <a:ea typeface="Arial"/>
                <a:cs typeface="Arial"/>
                <a:sym typeface="Arial"/>
              </a:rPr>
              <a:t>Light-weight and collapsible </a:t>
            </a:r>
            <a:r>
              <a:rPr b="1" i="0" lang="en-US" sz="1600" u="none" cap="none" strike="noStrike">
                <a:solidFill>
                  <a:srgbClr val="000000"/>
                </a:solidFill>
                <a:latin typeface="Arial"/>
                <a:ea typeface="Arial"/>
                <a:cs typeface="Arial"/>
                <a:sym typeface="Arial"/>
              </a:rPr>
              <a:t>generator stand </a:t>
            </a:r>
            <a:r>
              <a:rPr b="0" i="0" lang="en-US" sz="1600" u="none" cap="none" strike="noStrike">
                <a:solidFill>
                  <a:srgbClr val="000000"/>
                </a:solidFill>
                <a:latin typeface="Arial"/>
                <a:ea typeface="Arial"/>
                <a:cs typeface="Arial"/>
                <a:sym typeface="Arial"/>
              </a:rPr>
              <a:t>with vertical adjustment from 38-164 cm and capable of 90 degree rotation.</a:t>
            </a:r>
            <a:endParaRPr b="1" i="0" sz="1600" u="none" cap="none" strike="noStrike">
              <a:solidFill>
                <a:srgbClr val="000000"/>
              </a:solidFill>
              <a:latin typeface="Arial"/>
              <a:ea typeface="Arial"/>
              <a:cs typeface="Arial"/>
              <a:sym typeface="Arial"/>
            </a:endParaRPr>
          </a:p>
          <a:p>
            <a:pPr indent="-336550" lvl="0" marL="457200" marR="0" rtl="0" algn="l">
              <a:lnSpc>
                <a:spcPct val="100000"/>
              </a:lnSpc>
              <a:spcBef>
                <a:spcPts val="1800"/>
              </a:spcBef>
              <a:spcAft>
                <a:spcPts val="0"/>
              </a:spcAft>
              <a:buClr>
                <a:srgbClr val="000000"/>
              </a:buClr>
              <a:buSzPts val="1700"/>
              <a:buFont typeface="Arial"/>
              <a:buChar char="●"/>
            </a:pPr>
            <a:r>
              <a:rPr b="0" i="0" lang="en-US" sz="1600" u="none" cap="none" strike="noStrike">
                <a:solidFill>
                  <a:srgbClr val="000000"/>
                </a:solidFill>
                <a:latin typeface="Arial"/>
                <a:ea typeface="Arial"/>
                <a:cs typeface="Arial"/>
                <a:sym typeface="Arial"/>
              </a:rPr>
              <a:t>Light-weight and collapsible </a:t>
            </a:r>
            <a:r>
              <a:rPr b="1" i="0" lang="en-US" sz="1600" u="none" cap="none" strike="noStrike">
                <a:solidFill>
                  <a:srgbClr val="000000"/>
                </a:solidFill>
                <a:latin typeface="Arial"/>
                <a:ea typeface="Arial"/>
                <a:cs typeface="Arial"/>
                <a:sym typeface="Arial"/>
              </a:rPr>
              <a:t>detector stand </a:t>
            </a:r>
            <a:r>
              <a:rPr b="0" i="0" lang="en-US" sz="1600" u="none" cap="none" strike="noStrike">
                <a:solidFill>
                  <a:srgbClr val="000000"/>
                </a:solidFill>
                <a:latin typeface="Arial"/>
                <a:ea typeface="Arial"/>
                <a:cs typeface="Arial"/>
                <a:sym typeface="Arial"/>
              </a:rPr>
              <a:t>that can support the detector both vertically and horizontally.</a:t>
            </a:r>
            <a:endParaRPr b="0" i="0" sz="1600" u="none" cap="none" strike="noStrike">
              <a:solidFill>
                <a:srgbClr val="000000"/>
              </a:solidFill>
              <a:latin typeface="Arial"/>
              <a:ea typeface="Arial"/>
              <a:cs typeface="Arial"/>
              <a:sym typeface="Arial"/>
            </a:endParaRPr>
          </a:p>
          <a:p>
            <a:pPr indent="-336550" lvl="0" marL="457200" marR="0" rtl="0" algn="l">
              <a:lnSpc>
                <a:spcPct val="100000"/>
              </a:lnSpc>
              <a:spcBef>
                <a:spcPts val="1800"/>
              </a:spcBef>
              <a:spcAft>
                <a:spcPts val="0"/>
              </a:spcAft>
              <a:buClr>
                <a:srgbClr val="000000"/>
              </a:buClr>
              <a:buSzPts val="1700"/>
              <a:buFont typeface="Arial"/>
              <a:buChar char="●"/>
            </a:pPr>
            <a:r>
              <a:rPr b="0" i="0" lang="en-US" sz="1600" u="none" cap="none" strike="noStrike">
                <a:solidFill>
                  <a:srgbClr val="000000"/>
                </a:solidFill>
                <a:latin typeface="Arial"/>
                <a:ea typeface="Arial"/>
                <a:cs typeface="Arial"/>
                <a:sym typeface="Arial"/>
              </a:rPr>
              <a:t>The </a:t>
            </a:r>
            <a:r>
              <a:rPr b="1" i="0" lang="en-US" sz="1600" u="none" cap="none" strike="noStrike">
                <a:solidFill>
                  <a:srgbClr val="000000"/>
                </a:solidFill>
                <a:latin typeface="Arial"/>
                <a:ea typeface="Arial"/>
                <a:cs typeface="Arial"/>
                <a:sym typeface="Arial"/>
              </a:rPr>
              <a:t>Console</a:t>
            </a:r>
            <a:r>
              <a:rPr b="0" i="0" lang="en-US" sz="1600" u="none" cap="none" strike="noStrike">
                <a:solidFill>
                  <a:srgbClr val="000000"/>
                </a:solidFill>
                <a:latin typeface="Arial"/>
                <a:ea typeface="Arial"/>
                <a:cs typeface="Arial"/>
                <a:sym typeface="Arial"/>
              </a:rPr>
              <a:t> </a:t>
            </a:r>
            <a:r>
              <a:rPr b="1" i="0" lang="en-US" sz="1600" u="none" cap="none" strike="noStrike">
                <a:solidFill>
                  <a:srgbClr val="000000"/>
                </a:solidFill>
                <a:latin typeface="Arial"/>
                <a:ea typeface="Arial"/>
                <a:cs typeface="Arial"/>
                <a:sym typeface="Arial"/>
              </a:rPr>
              <a:t>Advance </a:t>
            </a:r>
            <a:r>
              <a:rPr b="0" i="0" lang="en-US" sz="1600" u="none" cap="none" strike="noStrike">
                <a:solidFill>
                  <a:srgbClr val="000000"/>
                </a:solidFill>
                <a:latin typeface="Arial"/>
                <a:ea typeface="Arial"/>
                <a:cs typeface="Arial"/>
                <a:sym typeface="Arial"/>
              </a:rPr>
              <a:t>has image processing and manipulation software installed and also provides the link to CAD4TB.</a:t>
            </a:r>
            <a:endParaRPr b="0" i="0" sz="1600" u="none" cap="none" strike="noStrike">
              <a:solidFill>
                <a:srgbClr val="000000"/>
              </a:solidFill>
              <a:latin typeface="Arial"/>
              <a:ea typeface="Arial"/>
              <a:cs typeface="Arial"/>
              <a:sym typeface="Arial"/>
            </a:endParaRPr>
          </a:p>
        </p:txBody>
      </p:sp>
      <p:sp>
        <p:nvSpPr>
          <p:cNvPr id="2198" name="Google Shape;2198;g168f2db1877_0_5"/>
          <p:cNvSpPr txBox="1"/>
          <p:nvPr/>
        </p:nvSpPr>
        <p:spPr>
          <a:xfrm>
            <a:off x="7947197" y="4152617"/>
            <a:ext cx="18732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Console Advance</a:t>
            </a:r>
            <a:endParaRPr b="0" i="0" sz="1400" u="none" cap="none" strike="noStrike">
              <a:solidFill>
                <a:srgbClr val="000000"/>
              </a:solidFill>
              <a:latin typeface="Arial"/>
              <a:ea typeface="Arial"/>
              <a:cs typeface="Arial"/>
              <a:sym typeface="Arial"/>
            </a:endParaRPr>
          </a:p>
        </p:txBody>
      </p:sp>
      <p:sp>
        <p:nvSpPr>
          <p:cNvPr id="2199" name="Google Shape;2199;g168f2db1877_0_5"/>
          <p:cNvSpPr txBox="1"/>
          <p:nvPr/>
        </p:nvSpPr>
        <p:spPr>
          <a:xfrm>
            <a:off x="6161788" y="78000"/>
            <a:ext cx="60492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The </a:t>
            </a:r>
            <a:r>
              <a:rPr b="1" i="0" lang="en-US" sz="1700" u="none" cap="none" strike="noStrike">
                <a:solidFill>
                  <a:schemeClr val="dk1"/>
                </a:solidFill>
                <a:latin typeface="Arial"/>
                <a:ea typeface="Arial"/>
                <a:cs typeface="Arial"/>
                <a:sym typeface="Arial"/>
              </a:rPr>
              <a:t>core system </a:t>
            </a:r>
            <a:r>
              <a:rPr b="0" i="0" lang="en-US" sz="1700" u="none" cap="none" strike="noStrike">
                <a:solidFill>
                  <a:schemeClr val="dk1"/>
                </a:solidFill>
                <a:latin typeface="Arial"/>
                <a:ea typeface="Arial"/>
                <a:cs typeface="Arial"/>
                <a:sym typeface="Arial"/>
              </a:rPr>
              <a:t>consists of an ultra-lightweight </a:t>
            </a:r>
            <a:r>
              <a:rPr b="1" i="0" lang="en-US" sz="1700" u="none" cap="none" strike="noStrike">
                <a:solidFill>
                  <a:schemeClr val="dk1"/>
                </a:solidFill>
                <a:latin typeface="Arial"/>
                <a:ea typeface="Arial"/>
                <a:cs typeface="Arial"/>
                <a:sym typeface="Arial"/>
              </a:rPr>
              <a:t>X-ray generator (FDR Xair XD2000), wireless FDR X-ray detector (FDR D-EVO II) </a:t>
            </a:r>
            <a:r>
              <a:rPr b="0" i="0" lang="en-US" sz="1700" u="none" cap="none" strike="noStrike">
                <a:solidFill>
                  <a:schemeClr val="dk1"/>
                </a:solidFill>
                <a:latin typeface="Arial"/>
                <a:ea typeface="Arial"/>
                <a:cs typeface="Arial"/>
                <a:sym typeface="Arial"/>
              </a:rPr>
              <a:t>and </a:t>
            </a:r>
            <a:r>
              <a:rPr b="1" i="0" lang="en-US" sz="1700" u="none" cap="none" strike="noStrike">
                <a:solidFill>
                  <a:schemeClr val="dk1"/>
                </a:solidFill>
                <a:latin typeface="Arial"/>
                <a:ea typeface="Arial"/>
                <a:cs typeface="Arial"/>
                <a:sym typeface="Arial"/>
              </a:rPr>
              <a:t>HP Console Advance (DR-ID 300CL). </a:t>
            </a:r>
            <a:endParaRPr b="0" i="0" sz="1400" u="none" cap="none" strike="noStrike">
              <a:solidFill>
                <a:srgbClr val="000000"/>
              </a:solidFill>
              <a:latin typeface="Arial"/>
              <a:ea typeface="Arial"/>
              <a:cs typeface="Arial"/>
              <a:sym typeface="Arial"/>
            </a:endParaRPr>
          </a:p>
        </p:txBody>
      </p:sp>
      <p:pic>
        <p:nvPicPr>
          <p:cNvPr descr="A picture containing kitchen appliance&#10;&#10;Description automatically generated" id="2200" name="Google Shape;2200;g168f2db1877_0_5"/>
          <p:cNvPicPr preferRelativeResize="0"/>
          <p:nvPr/>
        </p:nvPicPr>
        <p:blipFill rotWithShape="1">
          <a:blip r:embed="rId3">
            <a:alphaModFix/>
          </a:blip>
          <a:srcRect b="0" l="0" r="0" t="0"/>
          <a:stretch/>
        </p:blipFill>
        <p:spPr>
          <a:xfrm>
            <a:off x="9795681" y="1542574"/>
            <a:ext cx="2009775" cy="1113155"/>
          </a:xfrm>
          <a:prstGeom prst="rect">
            <a:avLst/>
          </a:prstGeom>
          <a:noFill/>
          <a:ln>
            <a:noFill/>
          </a:ln>
        </p:spPr>
      </p:pic>
      <p:pic>
        <p:nvPicPr>
          <p:cNvPr descr="A picture containing text, electronics, computer&#10;&#10;Description automatically generated" id="2201" name="Google Shape;2201;g168f2db1877_0_5"/>
          <p:cNvPicPr preferRelativeResize="0"/>
          <p:nvPr/>
        </p:nvPicPr>
        <p:blipFill rotWithShape="1">
          <a:blip r:embed="rId4">
            <a:alphaModFix/>
          </a:blip>
          <a:srcRect b="0" l="0" r="0" t="0"/>
          <a:stretch/>
        </p:blipFill>
        <p:spPr>
          <a:xfrm>
            <a:off x="7896325" y="2702614"/>
            <a:ext cx="1974951" cy="1562180"/>
          </a:xfrm>
          <a:prstGeom prst="rect">
            <a:avLst/>
          </a:prstGeom>
          <a:noFill/>
          <a:ln>
            <a:noFill/>
          </a:ln>
        </p:spPr>
      </p:pic>
      <p:pic>
        <p:nvPicPr>
          <p:cNvPr descr="A picture containing indoor, white, computer&#10;&#10;Description automatically generated" id="2202" name="Google Shape;2202;g168f2db1877_0_5"/>
          <p:cNvPicPr preferRelativeResize="0"/>
          <p:nvPr/>
        </p:nvPicPr>
        <p:blipFill rotWithShape="1">
          <a:blip r:embed="rId5">
            <a:alphaModFix/>
          </a:blip>
          <a:srcRect b="0" l="0" r="0" t="0"/>
          <a:stretch/>
        </p:blipFill>
        <p:spPr>
          <a:xfrm>
            <a:off x="6643189" y="1182148"/>
            <a:ext cx="983029" cy="1562180"/>
          </a:xfrm>
          <a:prstGeom prst="rect">
            <a:avLst/>
          </a:prstGeom>
          <a:noFill/>
          <a:ln>
            <a:noFill/>
          </a:ln>
        </p:spPr>
      </p:pic>
      <p:pic>
        <p:nvPicPr>
          <p:cNvPr descr="A close-up of two swords&#10;&#10;Description automatically generated with low confidence" id="2203" name="Google Shape;2203;g168f2db1877_0_5"/>
          <p:cNvPicPr preferRelativeResize="0"/>
          <p:nvPr/>
        </p:nvPicPr>
        <p:blipFill rotWithShape="1">
          <a:blip r:embed="rId6">
            <a:alphaModFix/>
          </a:blip>
          <a:srcRect b="0" l="0" r="0" t="0"/>
          <a:stretch/>
        </p:blipFill>
        <p:spPr>
          <a:xfrm>
            <a:off x="6252138" y="3819809"/>
            <a:ext cx="1866297" cy="2306894"/>
          </a:xfrm>
          <a:prstGeom prst="rect">
            <a:avLst/>
          </a:prstGeom>
          <a:noFill/>
          <a:ln>
            <a:noFill/>
          </a:ln>
        </p:spPr>
      </p:pic>
      <p:pic>
        <p:nvPicPr>
          <p:cNvPr descr="A picture containing tripod, dark, light&#10;&#10;Description automatically generated" id="2204" name="Google Shape;2204;g168f2db1877_0_5"/>
          <p:cNvPicPr preferRelativeResize="0"/>
          <p:nvPr/>
        </p:nvPicPr>
        <p:blipFill rotWithShape="1">
          <a:blip r:embed="rId7">
            <a:alphaModFix/>
          </a:blip>
          <a:srcRect b="0" l="0" r="0" t="0"/>
          <a:stretch/>
        </p:blipFill>
        <p:spPr>
          <a:xfrm>
            <a:off x="9943934" y="3819947"/>
            <a:ext cx="1920333" cy="2244545"/>
          </a:xfrm>
          <a:prstGeom prst="rect">
            <a:avLst/>
          </a:prstGeom>
          <a:noFill/>
          <a:ln>
            <a:noFill/>
          </a:ln>
        </p:spPr>
      </p:pic>
      <p:sp>
        <p:nvSpPr>
          <p:cNvPr id="2205" name="Google Shape;2205;g168f2db1877_0_5"/>
          <p:cNvSpPr txBox="1"/>
          <p:nvPr/>
        </p:nvSpPr>
        <p:spPr>
          <a:xfrm>
            <a:off x="6372521" y="6064492"/>
            <a:ext cx="1677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Generator stand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9" name="Shape 2209"/>
        <p:cNvGrpSpPr/>
        <p:nvPr/>
      </p:nvGrpSpPr>
      <p:grpSpPr>
        <a:xfrm>
          <a:off x="0" y="0"/>
          <a:ext cx="0" cy="0"/>
          <a:chOff x="0" y="0"/>
          <a:chExt cx="0" cy="0"/>
        </a:xfrm>
      </p:grpSpPr>
      <p:sp>
        <p:nvSpPr>
          <p:cNvPr id="2210" name="Google Shape;2210;g168f2db1877_0_21"/>
          <p:cNvSpPr txBox="1"/>
          <p:nvPr/>
        </p:nvSpPr>
        <p:spPr>
          <a:xfrm>
            <a:off x="1239096" y="264884"/>
            <a:ext cx="3148800" cy="569400"/>
          </a:xfrm>
          <a:prstGeom prst="rect">
            <a:avLst/>
          </a:prstGeom>
          <a:solidFill>
            <a:schemeClr val="accent4"/>
          </a:solidFill>
          <a:ln cap="flat" cmpd="sng" w="25400">
            <a:solidFill>
              <a:schemeClr val="lt1"/>
            </a:solidFill>
            <a:prstDash val="solid"/>
            <a:round/>
            <a:headEnd len="sm" w="sm" type="none"/>
            <a:tailEnd len="sm" w="sm" type="none"/>
          </a:ln>
          <a:effectLst>
            <a:outerShdw blurRad="63500" rotWithShape="0" algn="t" dir="14700000" dist="25400">
              <a:srgbClr val="000000">
                <a:alpha val="48630"/>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3100" u="none" cap="none" strike="noStrike">
                <a:solidFill>
                  <a:schemeClr val="lt1"/>
                </a:solidFill>
                <a:latin typeface="Arial"/>
                <a:ea typeface="Arial"/>
                <a:cs typeface="Arial"/>
                <a:sym typeface="Arial"/>
              </a:rPr>
              <a:t>Accessories</a:t>
            </a:r>
            <a:endParaRPr b="0" i="0" sz="2700" u="none" cap="none" strike="noStrike">
              <a:solidFill>
                <a:srgbClr val="000000"/>
              </a:solidFill>
              <a:latin typeface="Arial"/>
              <a:ea typeface="Arial"/>
              <a:cs typeface="Arial"/>
              <a:sym typeface="Arial"/>
            </a:endParaRPr>
          </a:p>
        </p:txBody>
      </p:sp>
      <p:sp>
        <p:nvSpPr>
          <p:cNvPr id="2211" name="Google Shape;2211;g168f2db1877_0_21"/>
          <p:cNvSpPr txBox="1"/>
          <p:nvPr/>
        </p:nvSpPr>
        <p:spPr>
          <a:xfrm>
            <a:off x="5963849" y="1960539"/>
            <a:ext cx="6454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Radiation protection equipment</a:t>
            </a:r>
            <a:endParaRPr b="0" i="0" sz="1400" u="none" cap="none" strike="noStrike">
              <a:solidFill>
                <a:srgbClr val="000000"/>
              </a:solidFill>
              <a:latin typeface="Arial"/>
              <a:ea typeface="Arial"/>
              <a:cs typeface="Arial"/>
              <a:sym typeface="Arial"/>
            </a:endParaRPr>
          </a:p>
        </p:txBody>
      </p:sp>
      <p:sp>
        <p:nvSpPr>
          <p:cNvPr id="2212" name="Google Shape;2212;g168f2db1877_0_21"/>
          <p:cNvSpPr txBox="1"/>
          <p:nvPr/>
        </p:nvSpPr>
        <p:spPr>
          <a:xfrm>
            <a:off x="5963849" y="4437821"/>
            <a:ext cx="6454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Supplementary and external power sources</a:t>
            </a:r>
            <a:endParaRPr b="0" i="0" sz="1400" u="none" cap="none" strike="noStrike">
              <a:solidFill>
                <a:srgbClr val="000000"/>
              </a:solidFill>
              <a:latin typeface="Arial"/>
              <a:ea typeface="Arial"/>
              <a:cs typeface="Arial"/>
              <a:sym typeface="Arial"/>
            </a:endParaRPr>
          </a:p>
        </p:txBody>
      </p:sp>
      <p:grpSp>
        <p:nvGrpSpPr>
          <p:cNvPr id="2213" name="Google Shape;2213;g168f2db1877_0_21"/>
          <p:cNvGrpSpPr/>
          <p:nvPr/>
        </p:nvGrpSpPr>
        <p:grpSpPr>
          <a:xfrm>
            <a:off x="6282225" y="2622708"/>
            <a:ext cx="2457207" cy="1612588"/>
            <a:chOff x="5935549" y="2448540"/>
            <a:chExt cx="2608500" cy="1691408"/>
          </a:xfrm>
        </p:grpSpPr>
        <p:grpSp>
          <p:nvGrpSpPr>
            <p:cNvPr id="2214" name="Google Shape;2214;g168f2db1877_0_21"/>
            <p:cNvGrpSpPr/>
            <p:nvPr/>
          </p:nvGrpSpPr>
          <p:grpSpPr>
            <a:xfrm>
              <a:off x="6367836" y="2448540"/>
              <a:ext cx="1742739" cy="1070244"/>
              <a:chOff x="6572294" y="2380282"/>
              <a:chExt cx="1742739" cy="1070244"/>
            </a:xfrm>
          </p:grpSpPr>
          <p:pic>
            <p:nvPicPr>
              <p:cNvPr id="2215" name="Google Shape;2215;g168f2db1877_0_21"/>
              <p:cNvPicPr preferRelativeResize="0"/>
              <p:nvPr/>
            </p:nvPicPr>
            <p:blipFill rotWithShape="1">
              <a:blip r:embed="rId3">
                <a:alphaModFix/>
              </a:blip>
              <a:srcRect b="0" l="0" r="0" t="0"/>
              <a:stretch/>
            </p:blipFill>
            <p:spPr>
              <a:xfrm>
                <a:off x="6572294" y="2380282"/>
                <a:ext cx="1016062" cy="764015"/>
              </a:xfrm>
              <a:prstGeom prst="rect">
                <a:avLst/>
              </a:prstGeom>
              <a:noFill/>
              <a:ln>
                <a:noFill/>
              </a:ln>
            </p:spPr>
          </p:pic>
          <p:pic>
            <p:nvPicPr>
              <p:cNvPr descr="A yellow sign with black text&#10;&#10;Description automatically generated with medium confidence" id="2216" name="Google Shape;2216;g168f2db1877_0_21"/>
              <p:cNvPicPr preferRelativeResize="0"/>
              <p:nvPr/>
            </p:nvPicPr>
            <p:blipFill rotWithShape="1">
              <a:blip r:embed="rId4">
                <a:alphaModFix/>
              </a:blip>
              <a:srcRect b="0" l="0" r="0" t="0"/>
              <a:stretch/>
            </p:blipFill>
            <p:spPr>
              <a:xfrm>
                <a:off x="7188885" y="2640041"/>
                <a:ext cx="1126148" cy="810485"/>
              </a:xfrm>
              <a:prstGeom prst="rect">
                <a:avLst/>
              </a:prstGeom>
              <a:noFill/>
              <a:ln>
                <a:noFill/>
              </a:ln>
            </p:spPr>
          </p:pic>
        </p:grpSp>
        <p:sp>
          <p:nvSpPr>
            <p:cNvPr id="2217" name="Google Shape;2217;g168f2db1877_0_21"/>
            <p:cNvSpPr txBox="1"/>
            <p:nvPr/>
          </p:nvSpPr>
          <p:spPr>
            <a:xfrm>
              <a:off x="5935549" y="3461948"/>
              <a:ext cx="2608500" cy="67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Radiation hazard signs</a:t>
              </a:r>
              <a:endParaRPr b="0" i="0" sz="1400" u="none" cap="none" strike="noStrike">
                <a:solidFill>
                  <a:srgbClr val="000000"/>
                </a:solidFill>
                <a:latin typeface="Arial"/>
                <a:ea typeface="Arial"/>
                <a:cs typeface="Arial"/>
                <a:sym typeface="Arial"/>
              </a:endParaRPr>
            </a:p>
          </p:txBody>
        </p:sp>
      </p:grpSp>
      <p:sp>
        <p:nvSpPr>
          <p:cNvPr id="2218" name="Google Shape;2218;g168f2db1877_0_21"/>
          <p:cNvSpPr txBox="1"/>
          <p:nvPr/>
        </p:nvSpPr>
        <p:spPr>
          <a:xfrm>
            <a:off x="8791812" y="3727475"/>
            <a:ext cx="1236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Lead apron</a:t>
            </a:r>
            <a:endParaRPr b="0" i="0" sz="1400" u="none" cap="none" strike="noStrike">
              <a:solidFill>
                <a:srgbClr val="000000"/>
              </a:solidFill>
              <a:latin typeface="Arial"/>
              <a:ea typeface="Arial"/>
              <a:cs typeface="Arial"/>
              <a:sym typeface="Arial"/>
            </a:endParaRPr>
          </a:p>
        </p:txBody>
      </p:sp>
      <p:sp>
        <p:nvSpPr>
          <p:cNvPr id="2219" name="Google Shape;2219;g168f2db1877_0_21"/>
          <p:cNvSpPr txBox="1"/>
          <p:nvPr/>
        </p:nvSpPr>
        <p:spPr>
          <a:xfrm>
            <a:off x="6674333" y="6158116"/>
            <a:ext cx="22527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Power bank</a:t>
            </a:r>
            <a:endParaRPr b="0" i="0" sz="1400" u="none" cap="none" strike="noStrike">
              <a:solidFill>
                <a:srgbClr val="000000"/>
              </a:solidFill>
              <a:latin typeface="Arial"/>
              <a:ea typeface="Arial"/>
              <a:cs typeface="Arial"/>
              <a:sym typeface="Arial"/>
            </a:endParaRPr>
          </a:p>
        </p:txBody>
      </p:sp>
      <p:sp>
        <p:nvSpPr>
          <p:cNvPr id="2220" name="Google Shape;2220;g168f2db1877_0_21"/>
          <p:cNvSpPr txBox="1"/>
          <p:nvPr/>
        </p:nvSpPr>
        <p:spPr>
          <a:xfrm>
            <a:off x="10264340" y="1552899"/>
            <a:ext cx="1821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Carrying case</a:t>
            </a:r>
            <a:endParaRPr b="0" i="0" sz="1400" u="none" cap="none" strike="noStrike">
              <a:solidFill>
                <a:srgbClr val="000000"/>
              </a:solidFill>
              <a:latin typeface="Arial"/>
              <a:ea typeface="Arial"/>
              <a:cs typeface="Arial"/>
              <a:sym typeface="Arial"/>
            </a:endParaRPr>
          </a:p>
        </p:txBody>
      </p:sp>
      <p:sp>
        <p:nvSpPr>
          <p:cNvPr id="2221" name="Google Shape;2221;g168f2db1877_0_21"/>
          <p:cNvSpPr txBox="1"/>
          <p:nvPr/>
        </p:nvSpPr>
        <p:spPr>
          <a:xfrm>
            <a:off x="9299278" y="5881062"/>
            <a:ext cx="27507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Exchangeable generator and detector batteries with battery charger</a:t>
            </a:r>
            <a:endParaRPr b="0" i="0" sz="1400" u="none" cap="none" strike="noStrike">
              <a:solidFill>
                <a:srgbClr val="000000"/>
              </a:solidFill>
              <a:latin typeface="Arial"/>
              <a:ea typeface="Arial"/>
              <a:cs typeface="Arial"/>
              <a:sym typeface="Arial"/>
            </a:endParaRPr>
          </a:p>
        </p:txBody>
      </p:sp>
      <p:sp>
        <p:nvSpPr>
          <p:cNvPr id="2222" name="Google Shape;2222;g168f2db1877_0_21"/>
          <p:cNvSpPr txBox="1"/>
          <p:nvPr/>
        </p:nvSpPr>
        <p:spPr>
          <a:xfrm>
            <a:off x="281025" y="1028700"/>
            <a:ext cx="5557200" cy="53373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00000"/>
              </a:lnSpc>
              <a:spcBef>
                <a:spcPts val="0"/>
              </a:spcBef>
              <a:spcAft>
                <a:spcPts val="0"/>
              </a:spcAft>
              <a:buClr>
                <a:schemeClr val="dk1"/>
              </a:buClr>
              <a:buSzPts val="1900"/>
              <a:buFont typeface="Arial"/>
              <a:buChar char="●"/>
            </a:pPr>
            <a:r>
              <a:rPr b="1" i="0" lang="en-US" sz="1700" u="none" cap="none" strike="noStrike">
                <a:solidFill>
                  <a:schemeClr val="dk1"/>
                </a:solidFill>
                <a:latin typeface="Arial"/>
                <a:ea typeface="Arial"/>
                <a:cs typeface="Arial"/>
                <a:sym typeface="Arial"/>
              </a:rPr>
              <a:t>Carrying case, </a:t>
            </a:r>
            <a:r>
              <a:rPr b="0" i="0" lang="en-US" sz="1700" u="none" cap="none" strike="noStrike">
                <a:solidFill>
                  <a:schemeClr val="dk1"/>
                </a:solidFill>
                <a:latin typeface="Arial"/>
                <a:ea typeface="Arial"/>
                <a:cs typeface="Arial"/>
                <a:sym typeface="Arial"/>
              </a:rPr>
              <a:t>which is able to transport all Fujifilm Xair system components and can be carried on a mini carry cart.</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Radiation protection equipment </a:t>
            </a:r>
            <a:endParaRPr b="1" i="0" sz="1800" u="none" cap="none" strike="noStrike">
              <a:solidFill>
                <a:srgbClr val="000000"/>
              </a:solidFill>
              <a:latin typeface="Arial"/>
              <a:ea typeface="Arial"/>
              <a:cs typeface="Arial"/>
              <a:sym typeface="Arial"/>
            </a:endParaRPr>
          </a:p>
          <a:p>
            <a:pPr indent="-336550" lvl="0" marL="457200" marR="0" rtl="0" algn="l">
              <a:lnSpc>
                <a:spcPct val="107000"/>
              </a:lnSpc>
              <a:spcBef>
                <a:spcPts val="0"/>
              </a:spcBef>
              <a:spcAft>
                <a:spcPts val="0"/>
              </a:spcAft>
              <a:buClr>
                <a:srgbClr val="000000"/>
              </a:buClr>
              <a:buSzPts val="1700"/>
              <a:buFont typeface="Arial"/>
              <a:buChar char="●"/>
            </a:pPr>
            <a:r>
              <a:rPr b="0" i="0" lang="en-US" sz="1700" u="none" cap="none" strike="noStrike">
                <a:solidFill>
                  <a:schemeClr val="dk1"/>
                </a:solidFill>
                <a:latin typeface="Arial"/>
                <a:ea typeface="Arial"/>
                <a:cs typeface="Arial"/>
                <a:sym typeface="Arial"/>
              </a:rPr>
              <a:t>Including 1 </a:t>
            </a:r>
            <a:r>
              <a:rPr b="1" i="0" lang="en-US" sz="1700" u="none" cap="none" strike="noStrike">
                <a:solidFill>
                  <a:schemeClr val="dk1"/>
                </a:solidFill>
                <a:latin typeface="Arial"/>
                <a:ea typeface="Arial"/>
                <a:cs typeface="Arial"/>
                <a:sym typeface="Arial"/>
              </a:rPr>
              <a:t>protective lead apron, </a:t>
            </a:r>
            <a:r>
              <a:rPr b="0" i="0" lang="en-US" sz="1700" u="none" cap="none" strike="noStrike">
                <a:solidFill>
                  <a:schemeClr val="dk1"/>
                </a:solidFill>
                <a:latin typeface="Arial"/>
                <a:ea typeface="Arial"/>
                <a:cs typeface="Arial"/>
                <a:sym typeface="Arial"/>
              </a:rPr>
              <a:t>10 </a:t>
            </a:r>
            <a:r>
              <a:rPr b="1" i="0" lang="en-US" sz="1700" u="none" cap="none" strike="noStrike">
                <a:solidFill>
                  <a:schemeClr val="dk1"/>
                </a:solidFill>
                <a:latin typeface="Arial"/>
                <a:ea typeface="Arial"/>
                <a:cs typeface="Arial"/>
                <a:sym typeface="Arial"/>
              </a:rPr>
              <a:t>shock detection stickers,</a:t>
            </a:r>
            <a:r>
              <a:rPr b="0" i="0" lang="en-US" sz="1700" u="none" cap="none" strike="noStrike">
                <a:solidFill>
                  <a:schemeClr val="dk1"/>
                </a:solidFill>
                <a:latin typeface="Arial"/>
                <a:ea typeface="Arial"/>
                <a:cs typeface="Arial"/>
                <a:sym typeface="Arial"/>
              </a:rPr>
              <a:t> and at least 1 water-resistant, durable and portable </a:t>
            </a:r>
            <a:r>
              <a:rPr b="1" i="0" lang="en-US" sz="1700" u="none" cap="none" strike="noStrike">
                <a:solidFill>
                  <a:schemeClr val="dk1"/>
                </a:solidFill>
                <a:latin typeface="Arial"/>
                <a:ea typeface="Arial"/>
                <a:cs typeface="Arial"/>
                <a:sym typeface="Arial"/>
              </a:rPr>
              <a:t>radiation warning signs</a:t>
            </a:r>
            <a:r>
              <a:rPr b="0" i="0" lang="en-US" sz="1700" u="none" cap="none" strike="noStrike">
                <a:solidFill>
                  <a:schemeClr val="dk1"/>
                </a:solidFill>
                <a:latin typeface="Arial"/>
                <a:ea typeface="Arial"/>
                <a:cs typeface="Arial"/>
                <a:sym typeface="Arial"/>
              </a:rPr>
              <a:t>, mentioning radiation hazard and pregnancy </a:t>
            </a:r>
            <a:endParaRPr b="0" i="0" sz="17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Supplementary and external power sources</a:t>
            </a:r>
            <a:endParaRPr b="0" i="0" sz="18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1" i="0" lang="en-US" sz="1700" u="none" cap="none" strike="noStrike">
                <a:solidFill>
                  <a:schemeClr val="dk1"/>
                </a:solidFill>
                <a:latin typeface="Arial"/>
                <a:ea typeface="Arial"/>
                <a:cs typeface="Arial"/>
                <a:sym typeface="Arial"/>
              </a:rPr>
              <a:t>Replacement detector battery and charger</a:t>
            </a:r>
            <a:r>
              <a:rPr b="0" i="0" lang="en-US" sz="1700" u="none" cap="none" strike="noStrike">
                <a:solidFill>
                  <a:schemeClr val="dk1"/>
                </a:solidFill>
                <a:latin typeface="Arial"/>
                <a:ea typeface="Arial"/>
                <a:cs typeface="Arial"/>
                <a:sym typeface="Arial"/>
              </a:rPr>
              <a:t> is provided with the system so the detector battery can be exchanged to extend field operations.</a:t>
            </a:r>
            <a:endParaRPr b="0" i="0" sz="1400" u="none" cap="none" strike="noStrike">
              <a:solidFill>
                <a:srgbClr val="000000"/>
              </a:solidFill>
              <a:latin typeface="Arial"/>
              <a:ea typeface="Arial"/>
              <a:cs typeface="Arial"/>
              <a:sym typeface="Arial"/>
            </a:endParaRPr>
          </a:p>
          <a:p>
            <a:pPr indent="0" lvl="0" marL="12065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1" i="0" lang="en-US" sz="1700" u="none" cap="none" strike="noStrike">
                <a:solidFill>
                  <a:schemeClr val="dk1"/>
                </a:solidFill>
                <a:latin typeface="Arial"/>
                <a:ea typeface="Arial"/>
                <a:cs typeface="Arial"/>
                <a:sym typeface="Arial"/>
              </a:rPr>
              <a:t>FDR Xair power bank </a:t>
            </a:r>
            <a:r>
              <a:rPr b="0" i="0" lang="en-US" sz="1700" u="none" cap="none" strike="noStrike">
                <a:solidFill>
                  <a:schemeClr val="dk1"/>
                </a:solidFill>
                <a:latin typeface="Arial"/>
                <a:ea typeface="Arial"/>
                <a:cs typeface="Arial"/>
                <a:sym typeface="Arial"/>
              </a:rPr>
              <a:t>to recharge all electrical components in screening situations without access to electricity.</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23" name="Google Shape;2223;g168f2db1877_0_21"/>
          <p:cNvSpPr txBox="1"/>
          <p:nvPr/>
        </p:nvSpPr>
        <p:spPr>
          <a:xfrm>
            <a:off x="6346350" y="243750"/>
            <a:ext cx="32721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Alongside the </a:t>
            </a:r>
            <a:r>
              <a:rPr b="1" i="0" lang="en-US" sz="1800" u="none" cap="none" strike="noStrike">
                <a:solidFill>
                  <a:schemeClr val="dk1"/>
                </a:solidFill>
                <a:latin typeface="Arial"/>
                <a:ea typeface="Arial"/>
                <a:cs typeface="Arial"/>
                <a:sym typeface="Arial"/>
              </a:rPr>
              <a:t>core system, </a:t>
            </a:r>
            <a:r>
              <a:rPr b="0" i="0" lang="en-US" sz="1800" u="none" cap="none" strike="noStrike">
                <a:solidFill>
                  <a:schemeClr val="dk1"/>
                </a:solidFill>
                <a:latin typeface="Arial"/>
                <a:ea typeface="Arial"/>
                <a:cs typeface="Arial"/>
                <a:sym typeface="Arial"/>
              </a:rPr>
              <a:t>accessory equipment is provided to ensure the smooth and safe operation of the system in the field, including;</a:t>
            </a:r>
            <a:endParaRPr b="0" i="0" sz="1400" u="none" cap="none" strike="noStrike">
              <a:solidFill>
                <a:srgbClr val="000000"/>
              </a:solidFill>
              <a:latin typeface="Arial"/>
              <a:ea typeface="Arial"/>
              <a:cs typeface="Arial"/>
              <a:sym typeface="Arial"/>
            </a:endParaRPr>
          </a:p>
        </p:txBody>
      </p:sp>
      <p:grpSp>
        <p:nvGrpSpPr>
          <p:cNvPr id="2224" name="Google Shape;2224;g168f2db1877_0_21"/>
          <p:cNvGrpSpPr/>
          <p:nvPr/>
        </p:nvGrpSpPr>
        <p:grpSpPr>
          <a:xfrm>
            <a:off x="10375275" y="2639925"/>
            <a:ext cx="1428721" cy="1753500"/>
            <a:chOff x="10375275" y="2639925"/>
            <a:chExt cx="1428721" cy="1753500"/>
          </a:xfrm>
        </p:grpSpPr>
        <p:pic>
          <p:nvPicPr>
            <p:cNvPr id="2225" name="Google Shape;2225;g168f2db1877_0_21"/>
            <p:cNvPicPr preferRelativeResize="0"/>
            <p:nvPr/>
          </p:nvPicPr>
          <p:blipFill rotWithShape="1">
            <a:blip r:embed="rId5">
              <a:alphaModFix/>
            </a:blip>
            <a:srcRect b="0" l="0" r="0" t="0"/>
            <a:stretch/>
          </p:blipFill>
          <p:spPr>
            <a:xfrm>
              <a:off x="10375275" y="2639925"/>
              <a:ext cx="1236300" cy="1062607"/>
            </a:xfrm>
            <a:prstGeom prst="rect">
              <a:avLst/>
            </a:prstGeom>
            <a:noFill/>
            <a:ln>
              <a:noFill/>
            </a:ln>
          </p:spPr>
        </p:pic>
        <p:sp>
          <p:nvSpPr>
            <p:cNvPr id="2226" name="Google Shape;2226;g168f2db1877_0_21"/>
            <p:cNvSpPr txBox="1"/>
            <p:nvPr/>
          </p:nvSpPr>
          <p:spPr>
            <a:xfrm>
              <a:off x="10433896" y="3746925"/>
              <a:ext cx="1370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Shock stickers</a:t>
              </a:r>
              <a:endParaRPr b="0" i="0" sz="1400" u="none" cap="none" strike="noStrike">
                <a:solidFill>
                  <a:srgbClr val="000000"/>
                </a:solidFill>
                <a:latin typeface="Arial"/>
                <a:ea typeface="Arial"/>
                <a:cs typeface="Arial"/>
                <a:sym typeface="Arial"/>
              </a:endParaRPr>
            </a:p>
          </p:txBody>
        </p:sp>
      </p:grpSp>
      <p:pic>
        <p:nvPicPr>
          <p:cNvPr id="2227" name="Google Shape;2227;g168f2db1877_0_21"/>
          <p:cNvPicPr preferRelativeResize="0"/>
          <p:nvPr/>
        </p:nvPicPr>
        <p:blipFill rotWithShape="1">
          <a:blip r:embed="rId6">
            <a:alphaModFix/>
          </a:blip>
          <a:srcRect b="0" l="0" r="0" t="0"/>
          <a:stretch/>
        </p:blipFill>
        <p:spPr>
          <a:xfrm>
            <a:off x="9924226" y="164524"/>
            <a:ext cx="2145468" cy="1409366"/>
          </a:xfrm>
          <a:prstGeom prst="rect">
            <a:avLst/>
          </a:prstGeom>
          <a:noFill/>
          <a:ln>
            <a:noFill/>
          </a:ln>
        </p:spPr>
      </p:pic>
      <p:pic>
        <p:nvPicPr>
          <p:cNvPr descr="A picture containing person, dark&#10;&#10;Description automatically generated" id="2228" name="Google Shape;2228;g168f2db1877_0_21"/>
          <p:cNvPicPr preferRelativeResize="0"/>
          <p:nvPr/>
        </p:nvPicPr>
        <p:blipFill rotWithShape="1">
          <a:blip r:embed="rId7">
            <a:alphaModFix/>
          </a:blip>
          <a:srcRect b="0" l="0" r="0" t="0"/>
          <a:stretch/>
        </p:blipFill>
        <p:spPr>
          <a:xfrm>
            <a:off x="8545551" y="2329838"/>
            <a:ext cx="1072803" cy="1532209"/>
          </a:xfrm>
          <a:prstGeom prst="rect">
            <a:avLst/>
          </a:prstGeom>
          <a:noFill/>
          <a:ln>
            <a:noFill/>
          </a:ln>
        </p:spPr>
      </p:pic>
      <p:pic>
        <p:nvPicPr>
          <p:cNvPr descr="A picture containing person, standing&#10;&#10;Description automatically generated" id="2229" name="Google Shape;2229;g168f2db1877_0_21"/>
          <p:cNvPicPr preferRelativeResize="0"/>
          <p:nvPr/>
        </p:nvPicPr>
        <p:blipFill rotWithShape="1">
          <a:blip r:embed="rId8">
            <a:alphaModFix/>
          </a:blip>
          <a:srcRect b="0" l="0" r="0" t="0"/>
          <a:stretch/>
        </p:blipFill>
        <p:spPr>
          <a:xfrm>
            <a:off x="9059703" y="2285390"/>
            <a:ext cx="1151489" cy="1559477"/>
          </a:xfrm>
          <a:prstGeom prst="rect">
            <a:avLst/>
          </a:prstGeom>
          <a:noFill/>
          <a:ln>
            <a:noFill/>
          </a:ln>
        </p:spPr>
      </p:pic>
      <p:pic>
        <p:nvPicPr>
          <p:cNvPr descr="A picture containing electronics, cellphone&#10;&#10;Description automatically generated" id="2230" name="Google Shape;2230;g168f2db1877_0_21"/>
          <p:cNvPicPr preferRelativeResize="0"/>
          <p:nvPr/>
        </p:nvPicPr>
        <p:blipFill rotWithShape="1">
          <a:blip r:embed="rId9">
            <a:alphaModFix/>
          </a:blip>
          <a:srcRect b="0" l="0" r="0" t="0"/>
          <a:stretch/>
        </p:blipFill>
        <p:spPr>
          <a:xfrm>
            <a:off x="7232691" y="4902130"/>
            <a:ext cx="1267661" cy="1252791"/>
          </a:xfrm>
          <a:prstGeom prst="rect">
            <a:avLst/>
          </a:prstGeom>
          <a:noFill/>
          <a:ln>
            <a:noFill/>
          </a:ln>
        </p:spPr>
      </p:pic>
      <p:grpSp>
        <p:nvGrpSpPr>
          <p:cNvPr id="2231" name="Google Shape;2231;g168f2db1877_0_21"/>
          <p:cNvGrpSpPr/>
          <p:nvPr/>
        </p:nvGrpSpPr>
        <p:grpSpPr>
          <a:xfrm>
            <a:off x="10028112" y="4841960"/>
            <a:ext cx="1701182" cy="1156935"/>
            <a:chOff x="10028112" y="4841960"/>
            <a:chExt cx="1701182" cy="1156935"/>
          </a:xfrm>
        </p:grpSpPr>
        <p:pic>
          <p:nvPicPr>
            <p:cNvPr descr="A picture containing text, monitor, wall, indoor&#10;&#10;Description automatically generated" id="2232" name="Google Shape;2232;g168f2db1877_0_21"/>
            <p:cNvPicPr preferRelativeResize="0"/>
            <p:nvPr/>
          </p:nvPicPr>
          <p:blipFill rotWithShape="1">
            <a:blip r:embed="rId10">
              <a:alphaModFix/>
            </a:blip>
            <a:srcRect b="0" l="0" r="0" t="0"/>
            <a:stretch/>
          </p:blipFill>
          <p:spPr>
            <a:xfrm flipH="1">
              <a:off x="10993180" y="4841960"/>
              <a:ext cx="736114" cy="881161"/>
            </a:xfrm>
            <a:prstGeom prst="rect">
              <a:avLst/>
            </a:prstGeom>
            <a:noFill/>
            <a:ln>
              <a:noFill/>
            </a:ln>
          </p:spPr>
        </p:pic>
        <p:pic>
          <p:nvPicPr>
            <p:cNvPr descr="A picture containing indoor, white, electronics, black&#10;&#10;Description automatically generated" id="2233" name="Google Shape;2233;g168f2db1877_0_21"/>
            <p:cNvPicPr preferRelativeResize="0"/>
            <p:nvPr/>
          </p:nvPicPr>
          <p:blipFill rotWithShape="1">
            <a:blip r:embed="rId11">
              <a:alphaModFix/>
            </a:blip>
            <a:srcRect b="0" l="0" r="0" t="0"/>
            <a:stretch/>
          </p:blipFill>
          <p:spPr>
            <a:xfrm>
              <a:off x="10028112" y="4966342"/>
              <a:ext cx="1431937" cy="1032553"/>
            </a:xfrm>
            <a:prstGeom prst="rect">
              <a:avLst/>
            </a:prstGeom>
            <a:noFill/>
            <a:ln>
              <a:noFill/>
            </a:ln>
          </p:spPr>
        </p:pic>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7" name="Shape 2237"/>
        <p:cNvGrpSpPr/>
        <p:nvPr/>
      </p:nvGrpSpPr>
      <p:grpSpPr>
        <a:xfrm>
          <a:off x="0" y="0"/>
          <a:ext cx="0" cy="0"/>
          <a:chOff x="0" y="0"/>
          <a:chExt cx="0" cy="0"/>
        </a:xfrm>
      </p:grpSpPr>
      <p:sp>
        <p:nvSpPr>
          <p:cNvPr id="2238" name="Google Shape;2238;g168f2db1877_0_48"/>
          <p:cNvSpPr txBox="1"/>
          <p:nvPr>
            <p:ph type="title"/>
          </p:nvPr>
        </p:nvSpPr>
        <p:spPr>
          <a:xfrm>
            <a:off x="440021" y="226176"/>
            <a:ext cx="6570900" cy="5535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1800"/>
              <a:buNone/>
            </a:pPr>
            <a:r>
              <a:rPr b="1" lang="en-US">
                <a:latin typeface="Arial"/>
                <a:ea typeface="Arial"/>
                <a:cs typeface="Arial"/>
                <a:sym typeface="Arial"/>
              </a:rPr>
              <a:t>Fujifilm Xair Full Kit—Pricing</a:t>
            </a:r>
            <a:endParaRPr b="1"/>
          </a:p>
        </p:txBody>
      </p:sp>
      <p:sp>
        <p:nvSpPr>
          <p:cNvPr id="2239" name="Google Shape;2239;g168f2db1877_0_48"/>
          <p:cNvSpPr txBox="1"/>
          <p:nvPr>
            <p:ph idx="4294967295" type="body"/>
          </p:nvPr>
        </p:nvSpPr>
        <p:spPr>
          <a:xfrm>
            <a:off x="2492347" y="1161611"/>
            <a:ext cx="9539100" cy="827700"/>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500"/>
              </a:spcBef>
              <a:spcAft>
                <a:spcPts val="0"/>
              </a:spcAft>
              <a:buSzPts val="2400"/>
              <a:buNone/>
            </a:pPr>
            <a:r>
              <a:rPr lang="en-US"/>
              <a:t>From the GDF catalog, the price of the Fujifilm Xair full kit is </a:t>
            </a:r>
            <a:r>
              <a:rPr b="1" lang="en-US">
                <a:extLst>
                  <a:ext uri="http://customooxmlschemas.google.com/">
                    <go:slidesCustomData xmlns:go="http://customooxmlschemas.google.com/" textRoundtripDataId="21"/>
                  </a:ext>
                </a:extLst>
              </a:rPr>
              <a:t>$47,000</a:t>
            </a:r>
            <a:r>
              <a:rPr b="1" lang="en-US"/>
              <a:t>.</a:t>
            </a:r>
            <a:endParaRPr/>
          </a:p>
          <a:p>
            <a:pPr indent="0" lvl="0" marL="0" rtl="0" algn="l">
              <a:lnSpc>
                <a:spcPct val="110000"/>
              </a:lnSpc>
              <a:spcBef>
                <a:spcPts val="500"/>
              </a:spcBef>
              <a:spcAft>
                <a:spcPts val="0"/>
              </a:spcAft>
              <a:buSzPts val="2400"/>
              <a:buNone/>
            </a:pPr>
            <a:r>
              <a:t/>
            </a:r>
            <a:endParaRPr b="1" sz="100"/>
          </a:p>
          <a:p>
            <a:pPr indent="0" lvl="0" marL="457200" rtl="0" algn="l">
              <a:lnSpc>
                <a:spcPct val="110000"/>
              </a:lnSpc>
              <a:spcBef>
                <a:spcPts val="500"/>
              </a:spcBef>
              <a:spcAft>
                <a:spcPts val="0"/>
              </a:spcAft>
              <a:buSzPts val="2400"/>
              <a:buNone/>
            </a:pPr>
            <a:r>
              <a:t/>
            </a:r>
            <a:endParaRPr sz="2000"/>
          </a:p>
        </p:txBody>
      </p:sp>
      <p:graphicFrame>
        <p:nvGraphicFramePr>
          <p:cNvPr id="2240" name="Google Shape;2240;g168f2db1877_0_48"/>
          <p:cNvGraphicFramePr/>
          <p:nvPr/>
        </p:nvGraphicFramePr>
        <p:xfrm>
          <a:off x="3480705" y="2370619"/>
          <a:ext cx="3000000" cy="3000000"/>
        </p:xfrm>
        <a:graphic>
          <a:graphicData uri="http://schemas.openxmlformats.org/drawingml/2006/table">
            <a:tbl>
              <a:tblPr bandRow="1" firstCol="1" firstRow="1">
                <a:noFill/>
                <a:tableStyleId>{E1AE1B47-1B8E-4161-9883-8BFA3FD7E07B}</a:tableStyleId>
              </a:tblPr>
              <a:tblGrid>
                <a:gridCol w="3245475"/>
                <a:gridCol w="979600"/>
              </a:tblGrid>
              <a:tr h="567850">
                <a:tc>
                  <a:txBody>
                    <a:bodyPr/>
                    <a:lstStyle/>
                    <a:p>
                      <a:pPr indent="0" lvl="0" marL="0" marR="0" rtl="0" algn="l">
                        <a:lnSpc>
                          <a:spcPct val="107000"/>
                        </a:lnSpc>
                        <a:spcBef>
                          <a:spcPts val="0"/>
                        </a:spcBef>
                        <a:spcAft>
                          <a:spcPts val="0"/>
                        </a:spcAft>
                        <a:buClr>
                          <a:srgbClr val="000000"/>
                        </a:buClr>
                        <a:buSzPts val="1800"/>
                        <a:buFont typeface="Arial"/>
                        <a:buNone/>
                      </a:pPr>
                      <a:r>
                        <a:rPr b="1" lang="en-US" sz="1800" u="none" cap="none" strike="noStrike"/>
                        <a:t>Component</a:t>
                      </a:r>
                      <a:endParaRPr b="1" sz="1800" u="none" cap="none" strike="noStrike"/>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solidFill>
                      <a:srgbClr val="5BCBF5"/>
                    </a:solidFill>
                  </a:tcPr>
                </a:tc>
                <a:tc>
                  <a:txBody>
                    <a:bodyPr/>
                    <a:lstStyle/>
                    <a:p>
                      <a:pPr indent="0" lvl="0" marL="0" marR="0" rtl="0" algn="l">
                        <a:lnSpc>
                          <a:spcPct val="107000"/>
                        </a:lnSpc>
                        <a:spcBef>
                          <a:spcPts val="0"/>
                        </a:spcBef>
                        <a:spcAft>
                          <a:spcPts val="0"/>
                        </a:spcAft>
                        <a:buClr>
                          <a:srgbClr val="000000"/>
                        </a:buClr>
                        <a:buSzPts val="1800"/>
                        <a:buFont typeface="Arial"/>
                        <a:buNone/>
                      </a:pPr>
                      <a:r>
                        <a:rPr b="1" lang="en-US" sz="1800" u="none" cap="none" strike="noStrike"/>
                        <a:t>Weight (kg)</a:t>
                      </a:r>
                      <a:endParaRPr b="1" sz="1800" u="none" cap="none" strike="noStrike"/>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solidFill>
                      <a:srgbClr val="5BCBF5"/>
                    </a:solidFill>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X-ray generator</a:t>
                      </a:r>
                      <a:endParaRPr sz="1400" u="none" cap="none" strike="noStrike"/>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3.5</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X-ray generator stand</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1.7</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X-ray detector (incl. batteries)</a:t>
                      </a:r>
                      <a:endParaRPr sz="1400" u="none" cap="none" strike="noStrike"/>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3.4</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X-ray detector stand</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3.0</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Console advance laptop</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1.25</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Lead apron</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4.9</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Battery charger (s)</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0.5</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Power bank</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0.67</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Carrying case </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10</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 adaptor</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0.51</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r h="274325">
                <a:tc>
                  <a:txBody>
                    <a:bodyPr/>
                    <a:lstStyle/>
                    <a:p>
                      <a:pPr indent="0" lvl="0" marL="0" marR="0" rtl="0" algn="l">
                        <a:lnSpc>
                          <a:spcPct val="107000"/>
                        </a:lnSpc>
                        <a:spcBef>
                          <a:spcPts val="0"/>
                        </a:spcBef>
                        <a:spcAft>
                          <a:spcPts val="0"/>
                        </a:spcAft>
                        <a:buClr>
                          <a:srgbClr val="000000"/>
                        </a:buClr>
                        <a:buSzPts val="1800"/>
                        <a:buFont typeface="Arial"/>
                        <a:buNone/>
                      </a:pPr>
                      <a:r>
                        <a:rPr b="1" lang="en-US" sz="1800" u="none" cap="none" strike="noStrike"/>
                        <a:t>Total </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c>
                  <a:txBody>
                    <a:bodyPr/>
                    <a:lstStyle/>
                    <a:p>
                      <a:pPr indent="0" lvl="0" marL="0" marR="0" rtl="0" algn="just">
                        <a:lnSpc>
                          <a:spcPct val="107000"/>
                        </a:lnSpc>
                        <a:spcBef>
                          <a:spcPts val="0"/>
                        </a:spcBef>
                        <a:spcAft>
                          <a:spcPts val="0"/>
                        </a:spcAft>
                        <a:buClr>
                          <a:srgbClr val="000000"/>
                        </a:buClr>
                        <a:buSzPts val="1800"/>
                        <a:buFont typeface="Arial"/>
                        <a:buNone/>
                      </a:pPr>
                      <a:r>
                        <a:rPr b="1" lang="en-US" sz="1800" u="none" cap="none" strike="noStrike">
                          <a:solidFill>
                            <a:srgbClr val="000000"/>
                          </a:solidFill>
                        </a:rPr>
                        <a:t>29.4 </a:t>
                      </a:r>
                      <a:endParaRPr sz="1800" u="none" cap="none" strike="noStrike">
                        <a:latin typeface="Arial"/>
                        <a:ea typeface="Arial"/>
                        <a:cs typeface="Arial"/>
                        <a:sym typeface="Arial"/>
                      </a:endParaRPr>
                    </a:p>
                  </a:txBody>
                  <a:tcPr marT="0" marB="0" marR="68575" marL="68575">
                    <a:lnL cap="flat" cmpd="sng" w="9525">
                      <a:solidFill>
                        <a:schemeClr val="accent4"/>
                      </a:solidFill>
                      <a:prstDash val="solid"/>
                      <a:round/>
                      <a:headEnd len="sm" w="sm" type="none"/>
                      <a:tailEnd len="sm" w="sm" type="none"/>
                    </a:lnL>
                    <a:lnR cap="flat" cmpd="sng" w="9525">
                      <a:solidFill>
                        <a:schemeClr val="accent4"/>
                      </a:solidFill>
                      <a:prstDash val="solid"/>
                      <a:round/>
                      <a:headEnd len="sm" w="sm" type="none"/>
                      <a:tailEnd len="sm" w="sm" type="none"/>
                    </a:lnR>
                    <a:lnT cap="flat" cmpd="sng" w="9525">
                      <a:solidFill>
                        <a:schemeClr val="accent4"/>
                      </a:solidFill>
                      <a:prstDash val="solid"/>
                      <a:round/>
                      <a:headEnd len="sm" w="sm" type="none"/>
                      <a:tailEnd len="sm" w="sm" type="none"/>
                    </a:lnT>
                    <a:lnB cap="flat" cmpd="sng" w="9525">
                      <a:solidFill>
                        <a:schemeClr val="accent4"/>
                      </a:solidFill>
                      <a:prstDash val="solid"/>
                      <a:round/>
                      <a:headEnd len="sm" w="sm" type="none"/>
                      <a:tailEnd len="sm" w="sm" type="none"/>
                    </a:lnB>
                  </a:tcPr>
                </a:tc>
              </a:tr>
            </a:tbl>
          </a:graphicData>
        </a:graphic>
      </p:graphicFrame>
      <p:sp>
        <p:nvSpPr>
          <p:cNvPr id="2241" name="Google Shape;2241;g168f2db1877_0_48"/>
          <p:cNvSpPr txBox="1"/>
          <p:nvPr/>
        </p:nvSpPr>
        <p:spPr>
          <a:xfrm>
            <a:off x="3279328" y="1636653"/>
            <a:ext cx="66318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0000"/>
              </a:lnSpc>
              <a:spcBef>
                <a:spcPts val="50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The </a:t>
            </a:r>
            <a:r>
              <a:rPr b="1" i="0" lang="en-US" sz="2000" u="none" cap="none" strike="noStrike">
                <a:solidFill>
                  <a:schemeClr val="dk1"/>
                </a:solidFill>
                <a:latin typeface="Arial"/>
                <a:ea typeface="Arial"/>
                <a:cs typeface="Arial"/>
                <a:sym typeface="Arial"/>
              </a:rPr>
              <a:t>full kit </a:t>
            </a:r>
            <a:r>
              <a:rPr b="0" i="0" lang="en-US" sz="2000" u="none" cap="none" strike="noStrike">
                <a:solidFill>
                  <a:schemeClr val="dk1"/>
                </a:solidFill>
                <a:latin typeface="Arial"/>
                <a:ea typeface="Arial"/>
                <a:cs typeface="Arial"/>
                <a:sym typeface="Arial"/>
              </a:rPr>
              <a:t>includes:</a:t>
            </a:r>
            <a:endParaRPr b="0" i="0" sz="1400" u="none" cap="none" strike="noStrike">
              <a:solidFill>
                <a:srgbClr val="000000"/>
              </a:solidFill>
              <a:latin typeface="Arial"/>
              <a:ea typeface="Arial"/>
              <a:cs typeface="Arial"/>
              <a:sym typeface="Arial"/>
            </a:endParaRPr>
          </a:p>
        </p:txBody>
      </p:sp>
      <p:sp>
        <p:nvSpPr>
          <p:cNvPr id="2242" name="Google Shape;2242;g168f2db1877_0_48"/>
          <p:cNvSpPr txBox="1"/>
          <p:nvPr/>
        </p:nvSpPr>
        <p:spPr>
          <a:xfrm>
            <a:off x="2492347" y="6044514"/>
            <a:ext cx="8912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0000"/>
              </a:lnSpc>
              <a:spcBef>
                <a:spcPts val="50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The full kit should be purchased with Installation and Training costing $2,000,</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6" name="Shape 2246"/>
        <p:cNvGrpSpPr/>
        <p:nvPr/>
      </p:nvGrpSpPr>
      <p:grpSpPr>
        <a:xfrm>
          <a:off x="0" y="0"/>
          <a:ext cx="0" cy="0"/>
          <a:chOff x="0" y="0"/>
          <a:chExt cx="0" cy="0"/>
        </a:xfrm>
      </p:grpSpPr>
      <p:sp>
        <p:nvSpPr>
          <p:cNvPr id="2247" name="Google Shape;2247;g168f2db1877_0_56"/>
          <p:cNvSpPr txBox="1"/>
          <p:nvPr>
            <p:ph type="title"/>
          </p:nvPr>
        </p:nvSpPr>
        <p:spPr>
          <a:xfrm>
            <a:off x="332817" y="209214"/>
            <a:ext cx="8359200" cy="4839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1800"/>
              <a:buNone/>
            </a:pPr>
            <a:r>
              <a:rPr b="1" lang="en-US"/>
              <a:t>Fujifilm Xair Full Kit</a:t>
            </a:r>
            <a:r>
              <a:rPr b="1" lang="en-US">
                <a:latin typeface="Arial"/>
                <a:ea typeface="Arial"/>
                <a:cs typeface="Arial"/>
                <a:sym typeface="Arial"/>
              </a:rPr>
              <a:t>—</a:t>
            </a:r>
            <a:r>
              <a:rPr b="1" lang="en-US"/>
              <a:t>Pricing</a:t>
            </a:r>
            <a:endParaRPr b="1"/>
          </a:p>
        </p:txBody>
      </p:sp>
      <p:sp>
        <p:nvSpPr>
          <p:cNvPr id="2248" name="Google Shape;2248;g168f2db1877_0_56"/>
          <p:cNvSpPr txBox="1"/>
          <p:nvPr>
            <p:ph idx="4294967295" type="body"/>
          </p:nvPr>
        </p:nvSpPr>
        <p:spPr>
          <a:xfrm>
            <a:off x="3155030" y="693027"/>
            <a:ext cx="4669500" cy="5837100"/>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0" spcFirstLastPara="1" rIns="0" wrap="square" tIns="45700">
            <a:noAutofit/>
          </a:bodyPr>
          <a:lstStyle/>
          <a:p>
            <a:pPr indent="0" lvl="0" marL="58737" rtl="0" algn="l">
              <a:lnSpc>
                <a:spcPct val="110000"/>
              </a:lnSpc>
              <a:spcBef>
                <a:spcPts val="500"/>
              </a:spcBef>
              <a:spcAft>
                <a:spcPts val="0"/>
              </a:spcAft>
              <a:buSzPts val="2400"/>
              <a:buNone/>
            </a:pPr>
            <a:r>
              <a:rPr b="1" lang="en-US" sz="2000">
                <a:solidFill>
                  <a:schemeClr val="dk1"/>
                </a:solidFill>
                <a:latin typeface="Arial"/>
                <a:ea typeface="Arial"/>
                <a:cs typeface="Arial"/>
                <a:sym typeface="Arial"/>
              </a:rPr>
              <a:t>Warranty </a:t>
            </a:r>
            <a:endParaRPr b="1" sz="2000"/>
          </a:p>
          <a:p>
            <a:pPr indent="0" lvl="0" marL="58737" rtl="0" algn="l">
              <a:lnSpc>
                <a:spcPct val="110000"/>
              </a:lnSpc>
              <a:spcBef>
                <a:spcPts val="500"/>
              </a:spcBef>
              <a:spcAft>
                <a:spcPts val="0"/>
              </a:spcAft>
              <a:buSzPts val="2400"/>
              <a:buNone/>
            </a:pPr>
            <a:r>
              <a:rPr lang="en-US" sz="1800">
                <a:solidFill>
                  <a:schemeClr val="dk1"/>
                </a:solidFill>
                <a:latin typeface="Arial"/>
                <a:ea typeface="Arial"/>
                <a:cs typeface="Arial"/>
                <a:sym typeface="Arial"/>
              </a:rPr>
              <a:t>One-year warranty is included starting on the day of successful installation and user acceptance. Includes: </a:t>
            </a:r>
            <a:r>
              <a:rPr lang="en-US" sz="1900">
                <a:solidFill>
                  <a:schemeClr val="dk1"/>
                </a:solidFill>
                <a:latin typeface="Arial"/>
                <a:ea typeface="Arial"/>
                <a:cs typeface="Arial"/>
                <a:sym typeface="Arial"/>
              </a:rPr>
              <a:t> </a:t>
            </a:r>
            <a:endParaRPr sz="1900"/>
          </a:p>
          <a:p>
            <a:pPr indent="-336550" lvl="0" marL="457200" rtl="0" algn="l">
              <a:lnSpc>
                <a:spcPct val="110000"/>
              </a:lnSpc>
              <a:spcBef>
                <a:spcPts val="500"/>
              </a:spcBef>
              <a:spcAft>
                <a:spcPts val="0"/>
              </a:spcAft>
              <a:buClr>
                <a:schemeClr val="dk1"/>
              </a:buClr>
              <a:buSzPts val="1700"/>
              <a:buChar char="●"/>
            </a:pPr>
            <a:r>
              <a:rPr b="1" lang="en-US" sz="1700"/>
              <a:t>Visits </a:t>
            </a:r>
            <a:r>
              <a:rPr lang="en-US" sz="1700">
                <a:solidFill>
                  <a:schemeClr val="dk1"/>
                </a:solidFill>
                <a:latin typeface="Arial"/>
                <a:ea typeface="Arial"/>
                <a:cs typeface="Arial"/>
                <a:sym typeface="Arial"/>
              </a:rPr>
              <a:t>for preventive and corrective maintenance, including the provision of a maintenance report</a:t>
            </a:r>
            <a:endParaRPr/>
          </a:p>
          <a:p>
            <a:pPr indent="-336550" lvl="0" marL="457200" rtl="0" algn="l">
              <a:lnSpc>
                <a:spcPct val="110000"/>
              </a:lnSpc>
              <a:spcBef>
                <a:spcPts val="500"/>
              </a:spcBef>
              <a:spcAft>
                <a:spcPts val="0"/>
              </a:spcAft>
              <a:buClr>
                <a:schemeClr val="dk1"/>
              </a:buClr>
              <a:buSzPts val="1700"/>
              <a:buChar char="●"/>
            </a:pPr>
            <a:r>
              <a:rPr b="1" lang="en-US" sz="1700">
                <a:solidFill>
                  <a:schemeClr val="dk1"/>
                </a:solidFill>
                <a:latin typeface="Arial"/>
                <a:ea typeface="Arial"/>
                <a:cs typeface="Arial"/>
                <a:sym typeface="Arial"/>
              </a:rPr>
              <a:t>Software patches, upgrades, and updates</a:t>
            </a:r>
            <a:r>
              <a:rPr lang="en-US" sz="1700">
                <a:solidFill>
                  <a:schemeClr val="dk1"/>
                </a:solidFill>
                <a:latin typeface="Arial"/>
                <a:ea typeface="Arial"/>
                <a:cs typeface="Arial"/>
                <a:sym typeface="Arial"/>
              </a:rPr>
              <a:t> </a:t>
            </a:r>
            <a:endParaRPr sz="2300"/>
          </a:p>
          <a:p>
            <a:pPr indent="-336550" lvl="0" marL="457200" rtl="0" algn="l">
              <a:lnSpc>
                <a:spcPct val="110000"/>
              </a:lnSpc>
              <a:spcBef>
                <a:spcPts val="500"/>
              </a:spcBef>
              <a:spcAft>
                <a:spcPts val="0"/>
              </a:spcAft>
              <a:buClr>
                <a:schemeClr val="dk1"/>
              </a:buClr>
              <a:buSzPts val="1700"/>
              <a:buChar char="●"/>
            </a:pPr>
            <a:r>
              <a:rPr b="1" lang="en-US" sz="1700">
                <a:solidFill>
                  <a:schemeClr val="dk1"/>
                </a:solidFill>
                <a:latin typeface="Arial"/>
                <a:ea typeface="Arial"/>
                <a:cs typeface="Arial"/>
                <a:sym typeface="Arial"/>
                <a:extLst>
                  <a:ext uri="http://customooxmlschemas.google.com/">
                    <go:slidesCustomData xmlns:go="http://customooxmlschemas.google.com/" textRoundtripDataId="22"/>
                  </a:ext>
                </a:extLst>
              </a:rPr>
              <a:t>Helpdesk</a:t>
            </a:r>
            <a:r>
              <a:rPr lang="en-US" sz="1700">
                <a:solidFill>
                  <a:schemeClr val="dk1"/>
                </a:solidFill>
                <a:latin typeface="Arial"/>
                <a:ea typeface="Arial"/>
                <a:cs typeface="Arial"/>
                <a:sym typeface="Arial"/>
                <a:extLst>
                  <a:ext uri="http://customooxmlschemas.google.com/">
                    <go:slidesCustomData xmlns:go="http://customooxmlschemas.google.com/" textRoundtripDataId="23"/>
                  </a:ext>
                </a:extLst>
              </a:rPr>
              <a:t> 24/7 availability for service calls, ensuring an issue resolution within five working days maximum from the date of issue reporting</a:t>
            </a:r>
            <a:endParaRPr sz="2300"/>
          </a:p>
          <a:p>
            <a:pPr indent="-336550" lvl="0" marL="457200" rtl="0" algn="l">
              <a:lnSpc>
                <a:spcPct val="110000"/>
              </a:lnSpc>
              <a:spcBef>
                <a:spcPts val="500"/>
              </a:spcBef>
              <a:spcAft>
                <a:spcPts val="0"/>
              </a:spcAft>
              <a:buClr>
                <a:schemeClr val="dk1"/>
              </a:buClr>
              <a:buSzPts val="1700"/>
              <a:buChar char="●"/>
            </a:pPr>
            <a:r>
              <a:rPr b="1" lang="en-US" sz="1700">
                <a:solidFill>
                  <a:schemeClr val="dk1"/>
                </a:solidFill>
                <a:latin typeface="Arial"/>
                <a:ea typeface="Arial"/>
                <a:cs typeface="Arial"/>
                <a:sym typeface="Arial"/>
              </a:rPr>
              <a:t>Replacement/repair </a:t>
            </a:r>
            <a:r>
              <a:rPr lang="en-US" sz="1700">
                <a:solidFill>
                  <a:schemeClr val="dk1"/>
                </a:solidFill>
                <a:latin typeface="Arial"/>
                <a:ea typeface="Arial"/>
                <a:cs typeface="Arial"/>
                <a:sym typeface="Arial"/>
              </a:rPr>
              <a:t>of faulty components (</a:t>
            </a:r>
            <a:r>
              <a:rPr b="1" lang="en-US" sz="1700">
                <a:solidFill>
                  <a:schemeClr val="dk1"/>
                </a:solidFill>
                <a:latin typeface="Arial"/>
                <a:ea typeface="Arial"/>
                <a:cs typeface="Arial"/>
                <a:sym typeface="Arial"/>
              </a:rPr>
              <a:t>excluding batteries</a:t>
            </a:r>
            <a:r>
              <a:rPr lang="en-US" sz="1700">
                <a:solidFill>
                  <a:schemeClr val="dk1"/>
                </a:solidFill>
                <a:latin typeface="Arial"/>
                <a:ea typeface="Arial"/>
                <a:cs typeface="Arial"/>
                <a:sym typeface="Arial"/>
              </a:rPr>
              <a:t>), including associated transport costs</a:t>
            </a:r>
            <a:endParaRPr b="1" sz="1700"/>
          </a:p>
          <a:p>
            <a:pPr indent="-336550" lvl="0" marL="457200" rtl="0" algn="l">
              <a:lnSpc>
                <a:spcPct val="110000"/>
              </a:lnSpc>
              <a:spcBef>
                <a:spcPts val="500"/>
              </a:spcBef>
              <a:spcAft>
                <a:spcPts val="0"/>
              </a:spcAft>
              <a:buClr>
                <a:schemeClr val="dk1"/>
              </a:buClr>
              <a:buSzPts val="1700"/>
              <a:buChar char="●"/>
            </a:pPr>
            <a:r>
              <a:rPr b="1" lang="en-US" sz="1700"/>
              <a:t>One session of theoretical and practical training</a:t>
            </a:r>
            <a:endParaRPr sz="2300"/>
          </a:p>
        </p:txBody>
      </p:sp>
      <p:sp>
        <p:nvSpPr>
          <p:cNvPr id="2249" name="Google Shape;2249;g168f2db1877_0_56"/>
          <p:cNvSpPr txBox="1"/>
          <p:nvPr>
            <p:ph idx="4294967295" type="body"/>
          </p:nvPr>
        </p:nvSpPr>
        <p:spPr>
          <a:xfrm>
            <a:off x="8035804" y="700639"/>
            <a:ext cx="3948600" cy="3006000"/>
          </a:xfrm>
          <a:prstGeom prst="rect">
            <a:avLst/>
          </a:prstGeom>
          <a:solidFill>
            <a:schemeClr val="lt1"/>
          </a:solidFill>
          <a:ln cap="flat" cmpd="sng" w="25400">
            <a:solidFill>
              <a:schemeClr val="accent4"/>
            </a:solidFill>
            <a:prstDash val="solid"/>
            <a:round/>
            <a:headEnd len="sm" w="sm" type="none"/>
            <a:tailEnd len="sm" w="sm" type="none"/>
          </a:ln>
        </p:spPr>
        <p:txBody>
          <a:bodyPr anchorCtr="0" anchor="t" bIns="45700" lIns="0" spcFirstLastPara="1" rIns="0" wrap="square" tIns="45700">
            <a:noAutofit/>
          </a:bodyPr>
          <a:lstStyle/>
          <a:p>
            <a:pPr indent="0" lvl="0" marL="58737" rtl="0" algn="l">
              <a:lnSpc>
                <a:spcPct val="110000"/>
              </a:lnSpc>
              <a:spcBef>
                <a:spcPts val="500"/>
              </a:spcBef>
              <a:spcAft>
                <a:spcPts val="0"/>
              </a:spcAft>
              <a:buSzPts val="2400"/>
              <a:buNone/>
            </a:pPr>
            <a:r>
              <a:rPr b="1" lang="en-US" sz="1800">
                <a:solidFill>
                  <a:schemeClr val="dk1"/>
                </a:solidFill>
                <a:latin typeface="Arial"/>
                <a:ea typeface="Arial"/>
                <a:cs typeface="Arial"/>
                <a:sym typeface="Arial"/>
              </a:rPr>
              <a:t>Installation and training</a:t>
            </a:r>
            <a:endParaRPr b="1" sz="2000"/>
          </a:p>
          <a:p>
            <a:pPr indent="-342900" lvl="0" marL="457200" rtl="0" algn="l">
              <a:lnSpc>
                <a:spcPct val="110000"/>
              </a:lnSpc>
              <a:spcBef>
                <a:spcPts val="500"/>
              </a:spcBef>
              <a:spcAft>
                <a:spcPts val="0"/>
              </a:spcAft>
              <a:buSzPts val="1800"/>
              <a:buChar char="●"/>
            </a:pPr>
            <a:r>
              <a:rPr lang="en-US" sz="1600">
                <a:solidFill>
                  <a:schemeClr val="dk1"/>
                </a:solidFill>
                <a:latin typeface="Arial"/>
                <a:ea typeface="Arial"/>
                <a:cs typeface="Arial"/>
                <a:sym typeface="Arial"/>
              </a:rPr>
              <a:t>One session of theoretical and practical training of up to </a:t>
            </a:r>
            <a:r>
              <a:rPr lang="en-US" sz="1600">
                <a:solidFill>
                  <a:schemeClr val="dk1"/>
                </a:solidFill>
                <a:latin typeface="Arial"/>
                <a:ea typeface="Arial"/>
                <a:cs typeface="Arial"/>
                <a:sym typeface="Arial"/>
                <a:extLst>
                  <a:ext uri="http://customooxmlschemas.google.com/">
                    <go:slidesCustomData xmlns:go="http://customooxmlschemas.google.com/" textRoundtripDataId="24"/>
                  </a:ext>
                </a:extLst>
              </a:rPr>
              <a:t>6 operators</a:t>
            </a:r>
            <a:r>
              <a:rPr lang="en-US" sz="1600">
                <a:solidFill>
                  <a:schemeClr val="dk1"/>
                </a:solidFill>
                <a:latin typeface="Arial"/>
                <a:ea typeface="Arial"/>
                <a:cs typeface="Arial"/>
                <a:sym typeface="Arial"/>
              </a:rPr>
              <a:t> on safety, use, transportation, and maintenance per instrument (En/Fr)</a:t>
            </a:r>
            <a:endParaRPr sz="2000"/>
          </a:p>
          <a:p>
            <a:pPr indent="-342900" lvl="0" marL="457200" rtl="0" algn="l">
              <a:lnSpc>
                <a:spcPct val="110000"/>
              </a:lnSpc>
              <a:spcBef>
                <a:spcPts val="0"/>
              </a:spcBef>
              <a:spcAft>
                <a:spcPts val="0"/>
              </a:spcAft>
              <a:buSzPts val="1800"/>
              <a:buChar char="●"/>
            </a:pPr>
            <a:r>
              <a:rPr lang="en-US" sz="1600">
                <a:solidFill>
                  <a:schemeClr val="dk1"/>
                </a:solidFill>
                <a:latin typeface="Arial"/>
                <a:ea typeface="Arial"/>
                <a:cs typeface="Arial"/>
                <a:sym typeface="Arial"/>
              </a:rPr>
              <a:t>Provision of hard and digital copies of training materials.</a:t>
            </a:r>
            <a:endParaRPr sz="1600"/>
          </a:p>
          <a:p>
            <a:pPr indent="-342900" lvl="0" marL="457200" rtl="0" algn="l">
              <a:lnSpc>
                <a:spcPct val="110000"/>
              </a:lnSpc>
              <a:spcBef>
                <a:spcPts val="0"/>
              </a:spcBef>
              <a:spcAft>
                <a:spcPts val="0"/>
              </a:spcAft>
              <a:buSzPts val="1800"/>
              <a:buChar char="●"/>
            </a:pPr>
            <a:r>
              <a:rPr lang="en-US" sz="1600">
                <a:solidFill>
                  <a:schemeClr val="dk1"/>
                </a:solidFill>
                <a:latin typeface="Arial"/>
                <a:ea typeface="Arial"/>
                <a:cs typeface="Arial"/>
                <a:sym typeface="Arial"/>
                <a:extLst>
                  <a:ext uri="http://customooxmlschemas.google.com/">
                    <go:slidesCustomData xmlns:go="http://customooxmlschemas.google.com/" textRoundtripDataId="25"/>
                  </a:ext>
                </a:extLst>
              </a:rPr>
              <a:t>Installation performed at the same time as training </a:t>
            </a:r>
            <a:endParaRPr sz="1600"/>
          </a:p>
        </p:txBody>
      </p:sp>
      <p:sp>
        <p:nvSpPr>
          <p:cNvPr id="2250" name="Google Shape;2250;g168f2db1877_0_56"/>
          <p:cNvSpPr txBox="1"/>
          <p:nvPr/>
        </p:nvSpPr>
        <p:spPr>
          <a:xfrm>
            <a:off x="8019614" y="3790498"/>
            <a:ext cx="3964800" cy="2587500"/>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0000"/>
              </a:lnSpc>
              <a:spcBef>
                <a:spcPts val="50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Warranty extension</a:t>
            </a:r>
            <a:endParaRPr b="1" i="0" sz="1600" u="none" cap="none" strike="noStrike">
              <a:solidFill>
                <a:schemeClr val="dk1"/>
              </a:solidFill>
              <a:latin typeface="Arial"/>
              <a:ea typeface="Arial"/>
              <a:cs typeface="Arial"/>
              <a:sym typeface="Arial"/>
            </a:endParaRPr>
          </a:p>
          <a:p>
            <a:pPr indent="-342900" lvl="0" marL="457200" marR="0" rtl="0" algn="l">
              <a:lnSpc>
                <a:spcPct val="110000"/>
              </a:lnSpc>
              <a:spcBef>
                <a:spcPts val="500"/>
              </a:spcBef>
              <a:spcAft>
                <a:spcPts val="0"/>
              </a:spcAft>
              <a:buClr>
                <a:schemeClr val="dk1"/>
              </a:buClr>
              <a:buSzPts val="1800"/>
              <a:buFont typeface="Arial"/>
              <a:buChar char="●"/>
            </a:pPr>
            <a:r>
              <a:rPr b="0" i="0" lang="en-US" sz="1600" u="none" cap="none" strike="noStrike">
                <a:solidFill>
                  <a:schemeClr val="dk1"/>
                </a:solidFill>
                <a:latin typeface="Arial"/>
                <a:ea typeface="Arial"/>
                <a:cs typeface="Arial"/>
                <a:sym typeface="Arial"/>
              </a:rPr>
              <a:t>One-year extension: $5,000</a:t>
            </a:r>
            <a:endParaRPr b="0" i="0" sz="1600" u="none" cap="none" strike="noStrike">
              <a:solidFill>
                <a:schemeClr val="dk1"/>
              </a:solidFill>
              <a:latin typeface="Arial"/>
              <a:ea typeface="Arial"/>
              <a:cs typeface="Arial"/>
              <a:sym typeface="Arial"/>
            </a:endParaRPr>
          </a:p>
          <a:p>
            <a:pPr indent="-342900" lvl="0" marL="457200" marR="0" rtl="0" algn="l">
              <a:lnSpc>
                <a:spcPct val="110000"/>
              </a:lnSpc>
              <a:spcBef>
                <a:spcPts val="0"/>
              </a:spcBef>
              <a:spcAft>
                <a:spcPts val="0"/>
              </a:spcAft>
              <a:buClr>
                <a:schemeClr val="dk1"/>
              </a:buClr>
              <a:buSzPts val="1800"/>
              <a:buFont typeface="Arial"/>
              <a:buChar char="●"/>
            </a:pPr>
            <a:r>
              <a:rPr b="0" i="0" lang="en-US" sz="1600" u="none" cap="none" strike="noStrike">
                <a:solidFill>
                  <a:schemeClr val="dk1"/>
                </a:solidFill>
                <a:latin typeface="Arial"/>
                <a:ea typeface="Arial"/>
                <a:cs typeface="Arial"/>
                <a:sym typeface="Arial"/>
              </a:rPr>
              <a:t>Three-year extension: $15,000</a:t>
            </a:r>
            <a:endParaRPr b="0" i="0" sz="1600" u="none" cap="none" strike="noStrike">
              <a:solidFill>
                <a:schemeClr val="dk1"/>
              </a:solidFill>
              <a:latin typeface="Arial"/>
              <a:ea typeface="Arial"/>
              <a:cs typeface="Arial"/>
              <a:sym typeface="Arial"/>
            </a:endParaRPr>
          </a:p>
          <a:p>
            <a:pPr indent="0" lvl="0" marL="114300" marR="0" rtl="0" algn="l">
              <a:lnSpc>
                <a:spcPct val="110000"/>
              </a:lnSpc>
              <a:spcBef>
                <a:spcPts val="50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Warranty extension should be procured when purchasing the Fujifilm full kit or while the initial warranty period is still running. </a:t>
            </a:r>
            <a:endParaRPr/>
          </a:p>
          <a:p>
            <a:pPr indent="0" lvl="0" marL="114300" marR="0" rtl="0" algn="l">
              <a:lnSpc>
                <a:spcPct val="110000"/>
              </a:lnSpc>
              <a:spcBef>
                <a:spcPts val="50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Max 50 years</a:t>
            </a:r>
            <a:endParaRPr b="0" i="0" sz="16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0" name="Shape 1870"/>
        <p:cNvGrpSpPr/>
        <p:nvPr/>
      </p:nvGrpSpPr>
      <p:grpSpPr>
        <a:xfrm>
          <a:off x="0" y="0"/>
          <a:ext cx="0" cy="0"/>
          <a:chOff x="0" y="0"/>
          <a:chExt cx="0" cy="0"/>
        </a:xfrm>
      </p:grpSpPr>
      <p:sp>
        <p:nvSpPr>
          <p:cNvPr id="1871" name="Google Shape;1871;p4"/>
          <p:cNvSpPr txBox="1"/>
          <p:nvPr>
            <p:ph type="title"/>
          </p:nvPr>
        </p:nvSpPr>
        <p:spPr>
          <a:xfrm>
            <a:off x="445975" y="367324"/>
            <a:ext cx="5245213" cy="1625600"/>
          </a:xfrm>
          <a:prstGeom prst="rect">
            <a:avLst/>
          </a:prstGeom>
          <a:noFill/>
          <a:ln>
            <a:noFill/>
          </a:ln>
        </p:spPr>
        <p:txBody>
          <a:bodyPr anchorCtr="0" anchor="t" bIns="45700" lIns="0" spcFirstLastPara="1" rIns="0" wrap="square" tIns="45700">
            <a:noAutofit/>
          </a:bodyPr>
          <a:lstStyle/>
          <a:p>
            <a:pPr indent="0" lvl="0" marL="0" rtl="0" algn="ctr">
              <a:lnSpc>
                <a:spcPct val="90000"/>
              </a:lnSpc>
              <a:spcBef>
                <a:spcPts val="0"/>
              </a:spcBef>
              <a:spcAft>
                <a:spcPts val="0"/>
              </a:spcAft>
              <a:buClr>
                <a:srgbClr val="5C5F61"/>
              </a:buClr>
              <a:buSzPts val="4000"/>
              <a:buFont typeface="Arial"/>
              <a:buNone/>
            </a:pPr>
            <a:r>
              <a:rPr lang="en-US"/>
              <a:t>Learning Objectives </a:t>
            </a:r>
            <a:endParaRPr/>
          </a:p>
        </p:txBody>
      </p:sp>
      <p:sp>
        <p:nvSpPr>
          <p:cNvPr id="1872" name="Google Shape;1872;p4"/>
          <p:cNvSpPr txBox="1"/>
          <p:nvPr>
            <p:ph idx="1" type="body"/>
          </p:nvPr>
        </p:nvSpPr>
        <p:spPr>
          <a:xfrm>
            <a:off x="6500813" y="367324"/>
            <a:ext cx="5245212" cy="5752489"/>
          </a:xfrm>
          <a:prstGeom prst="rect">
            <a:avLst/>
          </a:prstGeom>
          <a:noFill/>
          <a:ln>
            <a:noFill/>
          </a:ln>
        </p:spPr>
        <p:txBody>
          <a:bodyPr anchorCtr="0" anchor="t" bIns="45700" lIns="0" spcFirstLastPara="1" rIns="0" wrap="square" tIns="45700">
            <a:normAutofit fontScale="77500" lnSpcReduction="20000"/>
          </a:bodyPr>
          <a:lstStyle/>
          <a:p>
            <a:pPr indent="-197485" lvl="0" marL="288925" rtl="0" algn="l">
              <a:lnSpc>
                <a:spcPct val="110000"/>
              </a:lnSpc>
              <a:spcBef>
                <a:spcPts val="0"/>
              </a:spcBef>
              <a:spcAft>
                <a:spcPts val="0"/>
              </a:spcAft>
              <a:buClr>
                <a:schemeClr val="lt1"/>
              </a:buClr>
              <a:buSzPct val="100000"/>
              <a:buChar char="•"/>
            </a:pPr>
            <a:r>
              <a:rPr lang="en-US" sz="2800"/>
              <a:t>Describe what CAD technology is and how it can be applied in TB screening.</a:t>
            </a:r>
            <a:endParaRPr/>
          </a:p>
          <a:p>
            <a:pPr indent="-197485" lvl="0" marL="288925" rtl="0" algn="l">
              <a:lnSpc>
                <a:spcPct val="110000"/>
              </a:lnSpc>
              <a:spcBef>
                <a:spcPts val="2800"/>
              </a:spcBef>
              <a:spcAft>
                <a:spcPts val="0"/>
              </a:spcAft>
              <a:buClr>
                <a:schemeClr val="lt1"/>
              </a:buClr>
              <a:buSzPct val="100000"/>
              <a:buChar char="•"/>
            </a:pPr>
            <a:r>
              <a:rPr lang="en-US" sz="2800"/>
              <a:t>Know the key features of CAD products. </a:t>
            </a:r>
            <a:endParaRPr/>
          </a:p>
          <a:p>
            <a:pPr indent="-197485" lvl="0" marL="288925" rtl="0" algn="l">
              <a:lnSpc>
                <a:spcPct val="110000"/>
              </a:lnSpc>
              <a:spcBef>
                <a:spcPts val="2800"/>
              </a:spcBef>
              <a:spcAft>
                <a:spcPts val="0"/>
              </a:spcAft>
              <a:buClr>
                <a:schemeClr val="lt1"/>
              </a:buClr>
              <a:buSzPct val="100000"/>
              <a:buChar char="•"/>
            </a:pPr>
            <a:r>
              <a:rPr lang="en-US" sz="2800"/>
              <a:t>Understand what is meant by “ultra-portable X-ray” and the advantages and disadvantages of using it.</a:t>
            </a:r>
            <a:endParaRPr sz="2800"/>
          </a:p>
          <a:p>
            <a:pPr indent="-197485" lvl="0" marL="288925" rtl="0" algn="l">
              <a:lnSpc>
                <a:spcPct val="110000"/>
              </a:lnSpc>
              <a:spcBef>
                <a:spcPts val="2800"/>
              </a:spcBef>
              <a:spcAft>
                <a:spcPts val="0"/>
              </a:spcAft>
              <a:buSzPct val="100000"/>
              <a:buChar char="•"/>
            </a:pPr>
            <a:r>
              <a:rPr lang="en-US" sz="2800"/>
              <a:t>Detail the components and pricing of the Delft Light ultra-portable X-ray system.</a:t>
            </a:r>
            <a:endParaRPr sz="2800"/>
          </a:p>
          <a:p>
            <a:pPr indent="-197485" lvl="0" marL="288925" rtl="0" algn="l">
              <a:lnSpc>
                <a:spcPct val="110000"/>
              </a:lnSpc>
              <a:spcBef>
                <a:spcPts val="2800"/>
              </a:spcBef>
              <a:spcAft>
                <a:spcPts val="0"/>
              </a:spcAft>
              <a:buClr>
                <a:schemeClr val="lt1"/>
              </a:buClr>
              <a:buSzPct val="100000"/>
              <a:buChar char="•"/>
            </a:pPr>
            <a:r>
              <a:rPr lang="en-US" sz="2800"/>
              <a:t>Understand the different ways CAD and ultra-portable X-ray can be integrated for use in TB screening and triage. </a:t>
            </a:r>
            <a:endParaRPr/>
          </a:p>
          <a:p>
            <a:pPr indent="-73025" lvl="0" marL="288925" rtl="0" algn="l">
              <a:lnSpc>
                <a:spcPct val="110000"/>
              </a:lnSpc>
              <a:spcBef>
                <a:spcPts val="2800"/>
              </a:spcBef>
              <a:spcAft>
                <a:spcPts val="0"/>
              </a:spcAft>
              <a:buClr>
                <a:schemeClr val="lt1"/>
              </a:buClr>
              <a:buSzPct val="100000"/>
              <a:buNone/>
            </a:pPr>
            <a:r>
              <a:t/>
            </a:r>
            <a:endParaRPr sz="2800"/>
          </a:p>
        </p:txBody>
      </p:sp>
      <p:sp>
        <p:nvSpPr>
          <p:cNvPr id="1873" name="Google Shape;1873;p4"/>
          <p:cNvSpPr txBox="1"/>
          <p:nvPr/>
        </p:nvSpPr>
        <p:spPr>
          <a:xfrm>
            <a:off x="272753" y="1722739"/>
            <a:ext cx="5591656"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C5F61"/>
              </a:buClr>
              <a:buSzPts val="3200"/>
              <a:buFont typeface="Arial"/>
              <a:buNone/>
            </a:pPr>
            <a:r>
              <a:rPr b="0" i="0" lang="en-US" sz="3200" u="none" cap="none" strike="noStrike">
                <a:solidFill>
                  <a:srgbClr val="5C5F61"/>
                </a:solidFill>
                <a:latin typeface="Arial"/>
                <a:ea typeface="Arial"/>
                <a:cs typeface="Arial"/>
                <a:sym typeface="Arial"/>
              </a:rPr>
              <a:t>By the end of this module, participants should be able to:</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4" name="Shape 2254"/>
        <p:cNvGrpSpPr/>
        <p:nvPr/>
      </p:nvGrpSpPr>
      <p:grpSpPr>
        <a:xfrm>
          <a:off x="0" y="0"/>
          <a:ext cx="0" cy="0"/>
          <a:chOff x="0" y="0"/>
          <a:chExt cx="0" cy="0"/>
        </a:xfrm>
      </p:grpSpPr>
      <p:sp>
        <p:nvSpPr>
          <p:cNvPr id="2255" name="Google Shape;2255;g16d92387400_0_0"/>
          <p:cNvSpPr txBox="1"/>
          <p:nvPr>
            <p:ph type="title"/>
          </p:nvPr>
        </p:nvSpPr>
        <p:spPr>
          <a:xfrm>
            <a:off x="84223" y="204550"/>
            <a:ext cx="6246300" cy="604200"/>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SzPts val="3200"/>
              <a:buNone/>
            </a:pPr>
            <a:r>
              <a:rPr lang="en-US" sz="3600"/>
              <a:t>Connection with Infervision</a:t>
            </a:r>
            <a:endParaRPr/>
          </a:p>
        </p:txBody>
      </p:sp>
      <p:sp>
        <p:nvSpPr>
          <p:cNvPr id="2256" name="Google Shape;2256;g16d92387400_0_0"/>
          <p:cNvSpPr txBox="1"/>
          <p:nvPr>
            <p:ph idx="1" type="body"/>
          </p:nvPr>
        </p:nvSpPr>
        <p:spPr>
          <a:xfrm>
            <a:off x="163725" y="964200"/>
            <a:ext cx="5912100" cy="1248900"/>
          </a:xfrm>
          <a:prstGeom prst="rect">
            <a:avLst/>
          </a:prstGeom>
          <a:noFill/>
          <a:ln>
            <a:noFill/>
          </a:ln>
        </p:spPr>
        <p:txBody>
          <a:bodyPr anchorCtr="0" anchor="t" bIns="45700" lIns="0" spcFirstLastPara="1" rIns="0" wrap="square" tIns="45700">
            <a:normAutofit lnSpcReduction="20000"/>
          </a:bodyPr>
          <a:lstStyle/>
          <a:p>
            <a:pPr indent="0" lvl="0" marL="0" rtl="0" algn="l">
              <a:lnSpc>
                <a:spcPct val="110000"/>
              </a:lnSpc>
              <a:spcBef>
                <a:spcPts val="0"/>
              </a:spcBef>
              <a:spcAft>
                <a:spcPts val="0"/>
              </a:spcAft>
              <a:buSzPts val="3348"/>
              <a:buNone/>
            </a:pPr>
            <a:r>
              <a:rPr b="1" lang="en-US" sz="2000">
                <a:solidFill>
                  <a:schemeClr val="dk1"/>
                </a:solidFill>
              </a:rPr>
              <a:t>Online</a:t>
            </a:r>
            <a:endParaRPr sz="3300"/>
          </a:p>
          <a:p>
            <a:pPr indent="-330240" lvl="0" marL="457200" rtl="0" algn="l">
              <a:lnSpc>
                <a:spcPct val="110000"/>
              </a:lnSpc>
              <a:spcBef>
                <a:spcPts val="0"/>
              </a:spcBef>
              <a:spcAft>
                <a:spcPts val="0"/>
              </a:spcAft>
              <a:buSzPts val="1600"/>
              <a:buChar char="•"/>
            </a:pPr>
            <a:r>
              <a:rPr lang="en-US" sz="1600">
                <a:solidFill>
                  <a:schemeClr val="dk1"/>
                </a:solidFill>
              </a:rPr>
              <a:t>Fujifilm FDR Xair, another device (laptop or tablet) is needed in addition to the Fujifilm Console Advance in order to access the CAD cloud server</a:t>
            </a:r>
            <a:endParaRPr sz="1600">
              <a:solidFill>
                <a:schemeClr val="dk1"/>
              </a:solidFill>
            </a:endParaRPr>
          </a:p>
        </p:txBody>
      </p:sp>
      <p:sp>
        <p:nvSpPr>
          <p:cNvPr id="2257" name="Google Shape;2257;g16d92387400_0_0"/>
          <p:cNvSpPr/>
          <p:nvPr/>
        </p:nvSpPr>
        <p:spPr>
          <a:xfrm>
            <a:off x="0" y="6148551"/>
            <a:ext cx="12192000" cy="781800"/>
          </a:xfrm>
          <a:prstGeom prst="rect">
            <a:avLst/>
          </a:prstGeom>
          <a:solidFill>
            <a:srgbClr val="CFE2F3"/>
          </a:solidFill>
          <a:ln cap="flat" cmpd="sng" w="25400">
            <a:solidFill>
              <a:srgbClr val="5C5F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34279"/>
                </a:solidFill>
                <a:latin typeface="Arial"/>
                <a:ea typeface="Arial"/>
                <a:cs typeface="Arial"/>
                <a:sym typeface="Arial"/>
              </a:rPr>
              <a:t>Hybrid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34279"/>
                </a:solidFill>
                <a:latin typeface="Arial"/>
                <a:ea typeface="Arial"/>
                <a:cs typeface="Arial"/>
                <a:sym typeface="Arial"/>
              </a:rPr>
              <a:t>Hybrid setup uses the offline equipment configuration but with pre-configured synchronization of data to a server when the Internet connection is restored after periods of operating offline.</a:t>
            </a:r>
            <a:endParaRPr b="0" i="0" sz="1600" u="none" cap="none" strike="noStrike">
              <a:solidFill>
                <a:srgbClr val="000000"/>
              </a:solidFill>
              <a:latin typeface="Arial"/>
              <a:ea typeface="Arial"/>
              <a:cs typeface="Arial"/>
              <a:sym typeface="Arial"/>
            </a:endParaRPr>
          </a:p>
        </p:txBody>
      </p:sp>
      <p:pic>
        <p:nvPicPr>
          <p:cNvPr id="2258" name="Google Shape;2258;g16d92387400_0_0"/>
          <p:cNvPicPr preferRelativeResize="0"/>
          <p:nvPr/>
        </p:nvPicPr>
        <p:blipFill>
          <a:blip r:embed="rId3">
            <a:alphaModFix/>
          </a:blip>
          <a:stretch>
            <a:fillRect/>
          </a:stretch>
        </p:blipFill>
        <p:spPr>
          <a:xfrm>
            <a:off x="918450" y="2060651"/>
            <a:ext cx="3738451" cy="4053100"/>
          </a:xfrm>
          <a:prstGeom prst="rect">
            <a:avLst/>
          </a:prstGeom>
          <a:noFill/>
          <a:ln>
            <a:noFill/>
          </a:ln>
        </p:spPr>
      </p:pic>
      <p:pic>
        <p:nvPicPr>
          <p:cNvPr id="2259" name="Google Shape;2259;g16d92387400_0_0"/>
          <p:cNvPicPr preferRelativeResize="0"/>
          <p:nvPr/>
        </p:nvPicPr>
        <p:blipFill>
          <a:blip r:embed="rId4">
            <a:alphaModFix/>
          </a:blip>
          <a:stretch>
            <a:fillRect/>
          </a:stretch>
        </p:blipFill>
        <p:spPr>
          <a:xfrm>
            <a:off x="6228225" y="2345700"/>
            <a:ext cx="5811375" cy="3783609"/>
          </a:xfrm>
          <a:prstGeom prst="rect">
            <a:avLst/>
          </a:prstGeom>
          <a:noFill/>
          <a:ln>
            <a:noFill/>
          </a:ln>
        </p:spPr>
      </p:pic>
      <p:pic>
        <p:nvPicPr>
          <p:cNvPr id="2260" name="Google Shape;2260;g16d92387400_0_0"/>
          <p:cNvPicPr preferRelativeResize="0"/>
          <p:nvPr/>
        </p:nvPicPr>
        <p:blipFill>
          <a:blip r:embed="rId5">
            <a:alphaModFix/>
          </a:blip>
          <a:stretch>
            <a:fillRect/>
          </a:stretch>
        </p:blipFill>
        <p:spPr>
          <a:xfrm>
            <a:off x="9831520" y="-5"/>
            <a:ext cx="2360475" cy="1791675"/>
          </a:xfrm>
          <a:prstGeom prst="rect">
            <a:avLst/>
          </a:prstGeom>
          <a:noFill/>
          <a:ln>
            <a:noFill/>
          </a:ln>
        </p:spPr>
      </p:pic>
      <p:sp>
        <p:nvSpPr>
          <p:cNvPr id="2261" name="Google Shape;2261;g16d92387400_0_0"/>
          <p:cNvSpPr txBox="1"/>
          <p:nvPr/>
        </p:nvSpPr>
        <p:spPr>
          <a:xfrm>
            <a:off x="6228225" y="952775"/>
            <a:ext cx="3993600" cy="1500600"/>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90000"/>
              </a:lnSpc>
              <a:spcBef>
                <a:spcPts val="0"/>
              </a:spcBef>
              <a:spcAft>
                <a:spcPts val="0"/>
              </a:spcAft>
              <a:buClr>
                <a:srgbClr val="000000"/>
              </a:buClr>
              <a:buSzPts val="2000"/>
              <a:buFont typeface="Arial"/>
              <a:buNone/>
            </a:pPr>
            <a:r>
              <a:rPr b="1" i="0" lang="en-US" sz="2000" u="none" cap="none" strike="noStrike">
                <a:solidFill>
                  <a:schemeClr val="lt1"/>
                </a:solidFill>
                <a:latin typeface="Arial"/>
                <a:ea typeface="Arial"/>
                <a:cs typeface="Arial"/>
                <a:sym typeface="Arial"/>
              </a:rPr>
              <a:t>Offline</a:t>
            </a:r>
            <a:endParaRPr b="1" i="0" sz="2000" u="none" cap="none" strike="noStrike">
              <a:solidFill>
                <a:schemeClr val="lt1"/>
              </a:solidFill>
              <a:latin typeface="Arial"/>
              <a:ea typeface="Arial"/>
              <a:cs typeface="Arial"/>
              <a:sym typeface="Arial"/>
            </a:endParaRPr>
          </a:p>
          <a:p>
            <a:pPr indent="-330240" lvl="0" marL="457200" rtl="0" algn="l">
              <a:lnSpc>
                <a:spcPct val="110000"/>
              </a:lnSpc>
              <a:spcBef>
                <a:spcPts val="0"/>
              </a:spcBef>
              <a:spcAft>
                <a:spcPts val="0"/>
              </a:spcAft>
              <a:buClr>
                <a:schemeClr val="lt1"/>
              </a:buClr>
              <a:buSzPts val="1600"/>
              <a:buChar char="•"/>
            </a:pPr>
            <a:r>
              <a:rPr lang="en-US" sz="1600">
                <a:solidFill>
                  <a:schemeClr val="lt1"/>
                </a:solidFill>
              </a:rPr>
              <a:t>Infervisions dedicated CAD Laptop as show in the image is required when combined with Fujifilm FDR Xair in order to access the CAD cloud server</a:t>
            </a:r>
            <a:endParaRPr b="1" sz="1600">
              <a:solidFill>
                <a:schemeClr val="lt1"/>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5" name="Shape 2265"/>
        <p:cNvGrpSpPr/>
        <p:nvPr/>
      </p:nvGrpSpPr>
      <p:grpSpPr>
        <a:xfrm>
          <a:off x="0" y="0"/>
          <a:ext cx="0" cy="0"/>
          <a:chOff x="0" y="0"/>
          <a:chExt cx="0" cy="0"/>
        </a:xfrm>
      </p:grpSpPr>
      <p:sp>
        <p:nvSpPr>
          <p:cNvPr id="2266" name="Google Shape;2266;g168f2db1877_0_63"/>
          <p:cNvSpPr txBox="1"/>
          <p:nvPr>
            <p:ph type="title"/>
          </p:nvPr>
        </p:nvSpPr>
        <p:spPr>
          <a:xfrm>
            <a:off x="312821" y="204538"/>
            <a:ext cx="11879100" cy="604200"/>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SzPts val="3200"/>
              <a:buNone/>
            </a:pPr>
            <a:r>
              <a:rPr lang="en-US" sz="3600"/>
              <a:t>Connection with CAD4TB</a:t>
            </a:r>
            <a:endParaRPr/>
          </a:p>
        </p:txBody>
      </p:sp>
      <p:sp>
        <p:nvSpPr>
          <p:cNvPr id="2267" name="Google Shape;2267;g168f2db1877_0_63"/>
          <p:cNvSpPr txBox="1"/>
          <p:nvPr>
            <p:ph idx="1" type="body"/>
          </p:nvPr>
        </p:nvSpPr>
        <p:spPr>
          <a:xfrm>
            <a:off x="312825" y="811800"/>
            <a:ext cx="5173500" cy="2092500"/>
          </a:xfrm>
          <a:prstGeom prst="rect">
            <a:avLst/>
          </a:prstGeom>
          <a:noFill/>
          <a:ln>
            <a:noFill/>
          </a:ln>
        </p:spPr>
        <p:txBody>
          <a:bodyPr anchorCtr="0" anchor="t" bIns="45700" lIns="0" spcFirstLastPara="1" rIns="0" wrap="square" tIns="45700">
            <a:normAutofit fontScale="77500" lnSpcReduction="20000"/>
          </a:bodyPr>
          <a:lstStyle/>
          <a:p>
            <a:pPr indent="0" lvl="0" marL="0" rtl="0" algn="l">
              <a:lnSpc>
                <a:spcPct val="110000"/>
              </a:lnSpc>
              <a:spcBef>
                <a:spcPts val="1000"/>
              </a:spcBef>
              <a:spcAft>
                <a:spcPts val="0"/>
              </a:spcAft>
              <a:buSzPct val="145582"/>
              <a:buNone/>
            </a:pPr>
            <a:r>
              <a:rPr b="1" lang="en-US" sz="2300">
                <a:solidFill>
                  <a:schemeClr val="dk1"/>
                </a:solidFill>
              </a:rPr>
              <a:t>Online</a:t>
            </a:r>
            <a:endParaRPr sz="3600"/>
          </a:p>
          <a:p>
            <a:pPr indent="-336590" lvl="0" marL="457200" rtl="0" algn="l">
              <a:lnSpc>
                <a:spcPct val="110000"/>
              </a:lnSpc>
              <a:spcBef>
                <a:spcPts val="1000"/>
              </a:spcBef>
              <a:spcAft>
                <a:spcPts val="0"/>
              </a:spcAft>
              <a:buSzPct val="129031"/>
              <a:buChar char="•"/>
            </a:pPr>
            <a:r>
              <a:rPr lang="en-US" sz="1700">
                <a:solidFill>
                  <a:schemeClr val="dk1"/>
                </a:solidFill>
              </a:rPr>
              <a:t>The Fujifilm Xair Console Advance receives CXR images from the detector and sends them to the provided CAD4TB tablet. </a:t>
            </a:r>
            <a:endParaRPr/>
          </a:p>
          <a:p>
            <a:pPr indent="-336590" lvl="0" marL="457200" rtl="0" algn="l">
              <a:lnSpc>
                <a:spcPct val="110000"/>
              </a:lnSpc>
              <a:spcBef>
                <a:spcPts val="1000"/>
              </a:spcBef>
              <a:spcAft>
                <a:spcPts val="0"/>
              </a:spcAft>
              <a:buSzPct val="129031"/>
              <a:buChar char="•"/>
            </a:pPr>
            <a:r>
              <a:rPr lang="en-US" sz="1700">
                <a:solidFill>
                  <a:schemeClr val="dk1"/>
                </a:solidFill>
              </a:rPr>
              <a:t>The CAD4TB tablet then sends them to the CAD4TB cloud containing the artificial intelligence.</a:t>
            </a:r>
            <a:endParaRPr sz="1700"/>
          </a:p>
          <a:p>
            <a:pPr indent="-336590" lvl="0" marL="457200" rtl="0" algn="l">
              <a:lnSpc>
                <a:spcPct val="110000"/>
              </a:lnSpc>
              <a:spcBef>
                <a:spcPts val="1000"/>
              </a:spcBef>
              <a:spcAft>
                <a:spcPts val="0"/>
              </a:spcAft>
              <a:buSzPct val="129031"/>
              <a:buChar char="•"/>
            </a:pPr>
            <a:r>
              <a:rPr lang="en-US" sz="1700">
                <a:solidFill>
                  <a:schemeClr val="dk1"/>
                </a:solidFill>
              </a:rPr>
              <a:t>Results from CAD4TB are shown on the CAD4TB web platform, accessed from Internet browsers on the tablet.</a:t>
            </a:r>
            <a:endParaRPr sz="1700"/>
          </a:p>
        </p:txBody>
      </p:sp>
      <p:sp>
        <p:nvSpPr>
          <p:cNvPr id="2268" name="Google Shape;2268;g168f2db1877_0_63"/>
          <p:cNvSpPr txBox="1"/>
          <p:nvPr/>
        </p:nvSpPr>
        <p:spPr>
          <a:xfrm>
            <a:off x="6263800" y="808800"/>
            <a:ext cx="5433600" cy="5111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000"/>
              <a:buFont typeface="Arial"/>
              <a:buNone/>
            </a:pPr>
            <a:r>
              <a:rPr b="1" i="0" lang="en-US" sz="2000" u="none" cap="none" strike="noStrike">
                <a:solidFill>
                  <a:schemeClr val="lt1"/>
                </a:solidFill>
                <a:latin typeface="Arial"/>
                <a:ea typeface="Arial"/>
                <a:cs typeface="Arial"/>
                <a:sym typeface="Arial"/>
              </a:rPr>
              <a:t>Offline</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lt1"/>
              </a:buClr>
              <a:buSzPts val="1600"/>
              <a:buFont typeface="Arial"/>
              <a:buChar char="•"/>
            </a:pPr>
            <a:r>
              <a:rPr b="0" i="0" lang="en-US" sz="1600" u="none" cap="none" strike="noStrike">
                <a:solidFill>
                  <a:schemeClr val="lt1"/>
                </a:solidFill>
                <a:latin typeface="Arial"/>
                <a:ea typeface="Arial"/>
                <a:cs typeface="Arial"/>
                <a:sym typeface="Arial"/>
              </a:rPr>
              <a:t>The CADTB box (pictured) containing the artificial intelligence is connected to the Fujifilm console advance laptop and analyzes the CXRs it receives from the laptop. </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lt1"/>
              </a:buClr>
              <a:buSzPts val="1600"/>
              <a:buFont typeface="Arial"/>
              <a:buChar char="•"/>
            </a:pPr>
            <a:r>
              <a:rPr b="0" i="0" lang="en-US" sz="1600" u="none" cap="none" strike="noStrike">
                <a:solidFill>
                  <a:schemeClr val="lt1"/>
                </a:solidFill>
                <a:latin typeface="Arial"/>
                <a:ea typeface="Arial"/>
                <a:cs typeface="Arial"/>
                <a:sym typeface="Arial"/>
              </a:rPr>
              <a:t>Results from CAD4TB are shown on the console laptop.</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2800"/>
              <a:buFont typeface="Arial"/>
              <a:buNone/>
            </a:pPr>
            <a:r>
              <a:t/>
            </a:r>
            <a:endParaRPr b="0" i="0" sz="2800" u="none" cap="none" strike="noStrike">
              <a:solidFill>
                <a:schemeClr val="lt1"/>
              </a:solidFill>
              <a:latin typeface="Arial"/>
              <a:ea typeface="Arial"/>
              <a:cs typeface="Arial"/>
              <a:sym typeface="Arial"/>
            </a:endParaRPr>
          </a:p>
        </p:txBody>
      </p:sp>
      <p:pic>
        <p:nvPicPr>
          <p:cNvPr descr="Diagram&#10;&#10;Description automatically generated" id="2269" name="Google Shape;2269;g168f2db1877_0_63"/>
          <p:cNvPicPr preferRelativeResize="0"/>
          <p:nvPr/>
        </p:nvPicPr>
        <p:blipFill rotWithShape="1">
          <a:blip r:embed="rId3">
            <a:alphaModFix/>
          </a:blip>
          <a:srcRect b="0" l="0" r="0" t="0"/>
          <a:stretch/>
        </p:blipFill>
        <p:spPr>
          <a:xfrm>
            <a:off x="6637425" y="2904191"/>
            <a:ext cx="4686350" cy="2777164"/>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350"/>
              </a:srgbClr>
            </a:outerShdw>
          </a:effectLst>
        </p:spPr>
      </p:pic>
      <p:pic>
        <p:nvPicPr>
          <p:cNvPr descr="Graphical user interface&#10;&#10;Description automatically generated" id="2270" name="Google Shape;2270;g168f2db1877_0_63"/>
          <p:cNvPicPr preferRelativeResize="0"/>
          <p:nvPr/>
        </p:nvPicPr>
        <p:blipFill rotWithShape="1">
          <a:blip r:embed="rId4">
            <a:alphaModFix/>
          </a:blip>
          <a:srcRect b="0" l="0" r="0" t="0"/>
          <a:stretch/>
        </p:blipFill>
        <p:spPr>
          <a:xfrm>
            <a:off x="10241374" y="114290"/>
            <a:ext cx="1556556" cy="1037703"/>
          </a:xfrm>
          <a:prstGeom prst="rect">
            <a:avLst/>
          </a:prstGeom>
          <a:noFill/>
          <a:ln>
            <a:noFill/>
          </a:ln>
        </p:spPr>
      </p:pic>
      <p:sp>
        <p:nvSpPr>
          <p:cNvPr id="2271" name="Google Shape;2271;g168f2db1877_0_63"/>
          <p:cNvSpPr/>
          <p:nvPr/>
        </p:nvSpPr>
        <p:spPr>
          <a:xfrm>
            <a:off x="0" y="5892529"/>
            <a:ext cx="12192000" cy="1037700"/>
          </a:xfrm>
          <a:prstGeom prst="rect">
            <a:avLst/>
          </a:prstGeom>
          <a:solidFill>
            <a:srgbClr val="CFE2F3"/>
          </a:solidFill>
          <a:ln cap="flat" cmpd="sng" w="25400">
            <a:solidFill>
              <a:srgbClr val="5C5F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34279"/>
                </a:solidFill>
                <a:latin typeface="Arial"/>
                <a:ea typeface="Arial"/>
                <a:cs typeface="Arial"/>
                <a:sym typeface="Arial"/>
              </a:rPr>
              <a:t>Hybrid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34279"/>
                </a:solidFill>
                <a:latin typeface="Arial"/>
                <a:ea typeface="Arial"/>
                <a:cs typeface="Arial"/>
                <a:sym typeface="Arial"/>
              </a:rPr>
              <a:t>Hybrid setup uses the offline equipment configuration but with pre-configured synchronization of data to a server when the Internet connection is restored after periods of operating offline.</a:t>
            </a:r>
            <a:endParaRPr b="0" i="0" sz="1600" u="none" cap="none" strike="noStrike">
              <a:solidFill>
                <a:srgbClr val="000000"/>
              </a:solidFill>
              <a:latin typeface="Arial"/>
              <a:ea typeface="Arial"/>
              <a:cs typeface="Arial"/>
              <a:sym typeface="Arial"/>
            </a:endParaRPr>
          </a:p>
        </p:txBody>
      </p:sp>
      <p:pic>
        <p:nvPicPr>
          <p:cNvPr descr="Diagram&#10;&#10;Description automatically generated" id="2272" name="Google Shape;2272;g168f2db1877_0_63"/>
          <p:cNvPicPr preferRelativeResize="0"/>
          <p:nvPr/>
        </p:nvPicPr>
        <p:blipFill rotWithShape="1">
          <a:blip r:embed="rId5">
            <a:alphaModFix/>
          </a:blip>
          <a:srcRect b="6018" l="9214" r="8365" t="5478"/>
          <a:stretch/>
        </p:blipFill>
        <p:spPr>
          <a:xfrm>
            <a:off x="775652" y="2863253"/>
            <a:ext cx="4247844" cy="2923689"/>
          </a:xfrm>
          <a:prstGeom prst="rect">
            <a:avLst/>
          </a:prstGeom>
          <a:noFill/>
          <a:ln cap="flat" cmpd="sng" w="38100">
            <a:solidFill>
              <a:schemeClr val="dk1"/>
            </a:solidFill>
            <a:prstDash val="solid"/>
            <a:round/>
            <a:headEnd len="sm" w="sm" type="none"/>
            <a:tailEnd len="sm" w="sm" type="none"/>
          </a:ln>
          <a:effectLst>
            <a:outerShdw blurRad="50800" rotWithShape="0" algn="t" dir="5400000" dist="38100">
              <a:srgbClr val="000000">
                <a:alpha val="40000"/>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6" name="Shape 2276"/>
        <p:cNvGrpSpPr/>
        <p:nvPr/>
      </p:nvGrpSpPr>
      <p:grpSpPr>
        <a:xfrm>
          <a:off x="0" y="0"/>
          <a:ext cx="0" cy="0"/>
          <a:chOff x="0" y="0"/>
          <a:chExt cx="0" cy="0"/>
        </a:xfrm>
      </p:grpSpPr>
      <p:sp>
        <p:nvSpPr>
          <p:cNvPr id="2277" name="Google Shape;2277;g168f2db1877_0_73"/>
          <p:cNvSpPr txBox="1"/>
          <p:nvPr>
            <p:ph type="title"/>
          </p:nvPr>
        </p:nvSpPr>
        <p:spPr>
          <a:xfrm>
            <a:off x="444500" y="95251"/>
            <a:ext cx="10763400" cy="8043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1800"/>
              <a:buNone/>
            </a:pPr>
            <a:r>
              <a:rPr lang="en-US"/>
              <a:t>Console Advance CAD4TB Inter-Communication</a:t>
            </a:r>
            <a:endParaRPr/>
          </a:p>
        </p:txBody>
      </p:sp>
      <p:pic>
        <p:nvPicPr>
          <p:cNvPr id="2278" name="Google Shape;2278;g168f2db1877_0_73"/>
          <p:cNvPicPr preferRelativeResize="0"/>
          <p:nvPr/>
        </p:nvPicPr>
        <p:blipFill rotWithShape="1">
          <a:blip r:embed="rId3">
            <a:alphaModFix/>
          </a:blip>
          <a:srcRect b="0" l="0" r="0" t="0"/>
          <a:stretch/>
        </p:blipFill>
        <p:spPr>
          <a:xfrm>
            <a:off x="245282" y="2092961"/>
            <a:ext cx="5998213" cy="3947322"/>
          </a:xfrm>
          <a:prstGeom prst="rect">
            <a:avLst/>
          </a:prstGeom>
          <a:noFill/>
          <a:ln>
            <a:noFill/>
          </a:ln>
        </p:spPr>
      </p:pic>
      <p:pic>
        <p:nvPicPr>
          <p:cNvPr id="2279" name="Google Shape;2279;g168f2db1877_0_73"/>
          <p:cNvPicPr preferRelativeResize="0"/>
          <p:nvPr/>
        </p:nvPicPr>
        <p:blipFill rotWithShape="1">
          <a:blip r:embed="rId4">
            <a:alphaModFix/>
          </a:blip>
          <a:srcRect b="0" l="0" r="0" t="0"/>
          <a:stretch/>
        </p:blipFill>
        <p:spPr>
          <a:xfrm>
            <a:off x="6289040" y="2042161"/>
            <a:ext cx="5710211" cy="405400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3" name="Shape 2283"/>
        <p:cNvGrpSpPr/>
        <p:nvPr/>
      </p:nvGrpSpPr>
      <p:grpSpPr>
        <a:xfrm>
          <a:off x="0" y="0"/>
          <a:ext cx="0" cy="0"/>
          <a:chOff x="0" y="0"/>
          <a:chExt cx="0" cy="0"/>
        </a:xfrm>
      </p:grpSpPr>
      <p:sp>
        <p:nvSpPr>
          <p:cNvPr id="2284" name="Google Shape;2284;g168f2db1877_0_79"/>
          <p:cNvSpPr txBox="1"/>
          <p:nvPr>
            <p:ph type="title"/>
          </p:nvPr>
        </p:nvSpPr>
        <p:spPr>
          <a:xfrm>
            <a:off x="444500" y="95251"/>
            <a:ext cx="10763400" cy="8043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1800"/>
              <a:buNone/>
            </a:pPr>
            <a:r>
              <a:rPr lang="en-US"/>
              <a:t>Console Advance CAD4TB Inter-Communication</a:t>
            </a:r>
            <a:endParaRPr/>
          </a:p>
        </p:txBody>
      </p:sp>
      <p:pic>
        <p:nvPicPr>
          <p:cNvPr id="2285" name="Google Shape;2285;g168f2db1877_0_79"/>
          <p:cNvPicPr preferRelativeResize="0"/>
          <p:nvPr/>
        </p:nvPicPr>
        <p:blipFill rotWithShape="1">
          <a:blip r:embed="rId3">
            <a:alphaModFix/>
          </a:blip>
          <a:srcRect b="0" l="0" r="0" t="0"/>
          <a:stretch/>
        </p:blipFill>
        <p:spPr>
          <a:xfrm>
            <a:off x="575082" y="1454064"/>
            <a:ext cx="7432875" cy="2772495"/>
          </a:xfrm>
          <a:prstGeom prst="rect">
            <a:avLst/>
          </a:prstGeom>
          <a:noFill/>
          <a:ln>
            <a:noFill/>
          </a:ln>
        </p:spPr>
      </p:pic>
      <p:pic>
        <p:nvPicPr>
          <p:cNvPr id="2286" name="Google Shape;2286;g168f2db1877_0_79"/>
          <p:cNvPicPr preferRelativeResize="0"/>
          <p:nvPr/>
        </p:nvPicPr>
        <p:blipFill rotWithShape="1">
          <a:blip r:embed="rId4">
            <a:alphaModFix/>
          </a:blip>
          <a:srcRect b="0" l="0" r="0" t="0"/>
          <a:stretch/>
        </p:blipFill>
        <p:spPr>
          <a:xfrm>
            <a:off x="6222391" y="4226559"/>
            <a:ext cx="4099781" cy="208277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0" name="Shape 2290"/>
        <p:cNvGrpSpPr/>
        <p:nvPr/>
      </p:nvGrpSpPr>
      <p:grpSpPr>
        <a:xfrm>
          <a:off x="0" y="0"/>
          <a:ext cx="0" cy="0"/>
          <a:chOff x="0" y="0"/>
          <a:chExt cx="0" cy="0"/>
        </a:xfrm>
      </p:grpSpPr>
      <p:sp>
        <p:nvSpPr>
          <p:cNvPr id="2291" name="Google Shape;2291;g168f2db1877_0_85"/>
          <p:cNvSpPr txBox="1"/>
          <p:nvPr>
            <p:ph type="title"/>
          </p:nvPr>
        </p:nvSpPr>
        <p:spPr>
          <a:xfrm>
            <a:off x="444500" y="95251"/>
            <a:ext cx="10763400" cy="8043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1800"/>
              <a:buNone/>
            </a:pPr>
            <a:r>
              <a:rPr lang="en-US"/>
              <a:t>Console Advance CAD4TB Inter-Communication</a:t>
            </a:r>
            <a:endParaRPr/>
          </a:p>
        </p:txBody>
      </p:sp>
      <p:pic>
        <p:nvPicPr>
          <p:cNvPr id="2292" name="Google Shape;2292;g168f2db1877_0_85"/>
          <p:cNvPicPr preferRelativeResize="0"/>
          <p:nvPr/>
        </p:nvPicPr>
        <p:blipFill rotWithShape="1">
          <a:blip r:embed="rId3">
            <a:alphaModFix/>
          </a:blip>
          <a:srcRect b="0" l="0" r="0" t="0"/>
          <a:stretch/>
        </p:blipFill>
        <p:spPr>
          <a:xfrm>
            <a:off x="5255170" y="999037"/>
            <a:ext cx="4908991" cy="2780483"/>
          </a:xfrm>
          <a:prstGeom prst="rect">
            <a:avLst/>
          </a:prstGeom>
          <a:noFill/>
          <a:ln>
            <a:noFill/>
          </a:ln>
        </p:spPr>
      </p:pic>
      <p:sp>
        <p:nvSpPr>
          <p:cNvPr id="2293" name="Google Shape;2293;g168f2db1877_0_85"/>
          <p:cNvSpPr txBox="1"/>
          <p:nvPr/>
        </p:nvSpPr>
        <p:spPr>
          <a:xfrm>
            <a:off x="5344160" y="4321592"/>
            <a:ext cx="60960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The X-ray image is displayed on the console.</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Click                 to complete and the image will be transferred automatically.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Transfer the image to CAD4TB system.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2294" name="Google Shape;2294;g168f2db1877_0_85"/>
          <p:cNvPicPr preferRelativeResize="0"/>
          <p:nvPr/>
        </p:nvPicPr>
        <p:blipFill rotWithShape="1">
          <a:blip r:embed="rId4">
            <a:alphaModFix/>
          </a:blip>
          <a:srcRect b="0" l="0" r="0" t="0"/>
          <a:stretch/>
        </p:blipFill>
        <p:spPr>
          <a:xfrm>
            <a:off x="5925719" y="5014089"/>
            <a:ext cx="648605" cy="224680"/>
          </a:xfrm>
          <a:prstGeom prst="rect">
            <a:avLst/>
          </a:prstGeom>
          <a:noFill/>
          <a:ln>
            <a:noFill/>
          </a:ln>
        </p:spPr>
      </p:pic>
      <p:pic>
        <p:nvPicPr>
          <p:cNvPr descr="OA機器LANケーブル" id="2295" name="Google Shape;2295;g168f2db1877_0_85"/>
          <p:cNvPicPr preferRelativeResize="0"/>
          <p:nvPr/>
        </p:nvPicPr>
        <p:blipFill rotWithShape="1">
          <a:blip r:embed="rId5">
            <a:alphaModFix/>
          </a:blip>
          <a:srcRect b="0" l="0" r="0" t="0"/>
          <a:stretch/>
        </p:blipFill>
        <p:spPr>
          <a:xfrm rot="5400000">
            <a:off x="2805912" y="2032995"/>
            <a:ext cx="1399252" cy="906034"/>
          </a:xfrm>
          <a:prstGeom prst="rect">
            <a:avLst/>
          </a:prstGeom>
          <a:noFill/>
          <a:ln>
            <a:noFill/>
          </a:ln>
        </p:spPr>
      </p:pic>
      <p:pic>
        <p:nvPicPr>
          <p:cNvPr id="2296" name="Google Shape;2296;g168f2db1877_0_85"/>
          <p:cNvPicPr preferRelativeResize="0"/>
          <p:nvPr/>
        </p:nvPicPr>
        <p:blipFill rotWithShape="1">
          <a:blip r:embed="rId6">
            <a:alphaModFix/>
          </a:blip>
          <a:srcRect b="0" l="0" r="0" t="0"/>
          <a:stretch/>
        </p:blipFill>
        <p:spPr>
          <a:xfrm>
            <a:off x="2050526" y="794880"/>
            <a:ext cx="2287794" cy="1047526"/>
          </a:xfrm>
          <a:prstGeom prst="rect">
            <a:avLst/>
          </a:prstGeom>
          <a:noFill/>
          <a:ln>
            <a:noFill/>
          </a:ln>
        </p:spPr>
      </p:pic>
      <p:pic>
        <p:nvPicPr>
          <p:cNvPr id="2297" name="Google Shape;2297;g168f2db1877_0_85"/>
          <p:cNvPicPr preferRelativeResize="0"/>
          <p:nvPr/>
        </p:nvPicPr>
        <p:blipFill rotWithShape="1">
          <a:blip r:embed="rId7">
            <a:alphaModFix/>
          </a:blip>
          <a:srcRect b="0" l="0" r="0" t="0"/>
          <a:stretch/>
        </p:blipFill>
        <p:spPr>
          <a:xfrm>
            <a:off x="875189" y="5451562"/>
            <a:ext cx="1314328" cy="1081648"/>
          </a:xfrm>
          <a:prstGeom prst="rect">
            <a:avLst/>
          </a:prstGeom>
          <a:noFill/>
          <a:ln>
            <a:noFill/>
          </a:ln>
        </p:spPr>
      </p:pic>
      <p:sp>
        <p:nvSpPr>
          <p:cNvPr id="2298" name="Google Shape;2298;g168f2db1877_0_85"/>
          <p:cNvSpPr txBox="1"/>
          <p:nvPr/>
        </p:nvSpPr>
        <p:spPr>
          <a:xfrm>
            <a:off x="2399551" y="5781190"/>
            <a:ext cx="10800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70C0"/>
                </a:solidFill>
                <a:latin typeface="Arial"/>
                <a:ea typeface="Arial"/>
                <a:cs typeface="Arial"/>
                <a:sym typeface="Arial"/>
              </a:rPr>
              <a:t>CAD4TB box</a:t>
            </a:r>
            <a:endParaRPr b="0" i="0" sz="1400" u="none" cap="none" strike="noStrike">
              <a:solidFill>
                <a:srgbClr val="0070C0"/>
              </a:solidFill>
              <a:latin typeface="Arial"/>
              <a:ea typeface="Arial"/>
              <a:cs typeface="Arial"/>
              <a:sym typeface="Arial"/>
            </a:endParaRPr>
          </a:p>
        </p:txBody>
      </p:sp>
      <p:sp>
        <p:nvSpPr>
          <p:cNvPr id="2299" name="Google Shape;2299;g168f2db1877_0_85"/>
          <p:cNvSpPr txBox="1"/>
          <p:nvPr/>
        </p:nvSpPr>
        <p:spPr>
          <a:xfrm>
            <a:off x="443003" y="999037"/>
            <a:ext cx="1775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B050"/>
                </a:solidFill>
                <a:latin typeface="Arial"/>
                <a:ea typeface="Arial"/>
                <a:cs typeface="Arial"/>
                <a:sym typeface="Arial"/>
              </a:rPr>
              <a:t>Console Advance</a:t>
            </a:r>
            <a:endParaRPr b="0" i="0" sz="1400" u="none" cap="none" strike="noStrike">
              <a:solidFill>
                <a:srgbClr val="00B050"/>
              </a:solidFill>
              <a:latin typeface="Arial"/>
              <a:ea typeface="Arial"/>
              <a:cs typeface="Arial"/>
              <a:sym typeface="Arial"/>
            </a:endParaRPr>
          </a:p>
        </p:txBody>
      </p:sp>
      <p:sp>
        <p:nvSpPr>
          <p:cNvPr id="2300" name="Google Shape;2300;g168f2db1877_0_85"/>
          <p:cNvSpPr txBox="1"/>
          <p:nvPr/>
        </p:nvSpPr>
        <p:spPr>
          <a:xfrm>
            <a:off x="875189" y="2336972"/>
            <a:ext cx="1845300" cy="523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Connect wit LAN Cable</a:t>
            </a:r>
            <a:endParaRPr b="0" i="0" sz="1400" u="none" cap="none" strike="noStrike">
              <a:solidFill>
                <a:srgbClr val="000000"/>
              </a:solidFill>
              <a:latin typeface="Arial"/>
              <a:ea typeface="Arial"/>
              <a:cs typeface="Arial"/>
              <a:sym typeface="Arial"/>
            </a:endParaRPr>
          </a:p>
        </p:txBody>
      </p:sp>
      <p:sp>
        <p:nvSpPr>
          <p:cNvPr id="2301" name="Google Shape;2301;g168f2db1877_0_85"/>
          <p:cNvSpPr txBox="1"/>
          <p:nvPr/>
        </p:nvSpPr>
        <p:spPr>
          <a:xfrm>
            <a:off x="1203758" y="3579868"/>
            <a:ext cx="10800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70C0"/>
                </a:solidFill>
                <a:latin typeface="Arial"/>
                <a:ea typeface="Arial"/>
                <a:cs typeface="Arial"/>
                <a:sym typeface="Arial"/>
              </a:rPr>
              <a:t>CAD4TB router</a:t>
            </a:r>
            <a:endParaRPr b="0" i="0" sz="1400" u="none" cap="none" strike="noStrike">
              <a:solidFill>
                <a:srgbClr val="0070C0"/>
              </a:solidFill>
              <a:latin typeface="Arial"/>
              <a:ea typeface="Arial"/>
              <a:cs typeface="Arial"/>
              <a:sym typeface="Arial"/>
            </a:endParaRPr>
          </a:p>
        </p:txBody>
      </p:sp>
      <p:pic>
        <p:nvPicPr>
          <p:cNvPr id="2302" name="Google Shape;2302;g168f2db1877_0_85"/>
          <p:cNvPicPr preferRelativeResize="0"/>
          <p:nvPr/>
        </p:nvPicPr>
        <p:blipFill rotWithShape="1">
          <a:blip r:embed="rId8">
            <a:alphaModFix/>
          </a:blip>
          <a:srcRect b="0" l="0" r="0" t="0"/>
          <a:stretch/>
        </p:blipFill>
        <p:spPr>
          <a:xfrm>
            <a:off x="2463613" y="3154205"/>
            <a:ext cx="1351966" cy="1211361"/>
          </a:xfrm>
          <a:prstGeom prst="rect">
            <a:avLst/>
          </a:prstGeom>
          <a:noFill/>
          <a:ln>
            <a:noFill/>
          </a:ln>
        </p:spPr>
      </p:pic>
      <p:pic>
        <p:nvPicPr>
          <p:cNvPr descr="OA機器LANケーブル" id="2303" name="Google Shape;2303;g168f2db1877_0_85"/>
          <p:cNvPicPr preferRelativeResize="0"/>
          <p:nvPr/>
        </p:nvPicPr>
        <p:blipFill rotWithShape="1">
          <a:blip r:embed="rId5">
            <a:alphaModFix/>
          </a:blip>
          <a:srcRect b="0" l="0" r="0" t="0"/>
          <a:stretch/>
        </p:blipFill>
        <p:spPr>
          <a:xfrm rot="5400000">
            <a:off x="1662127" y="4342635"/>
            <a:ext cx="1001573" cy="1064775"/>
          </a:xfrm>
          <a:prstGeom prst="rect">
            <a:avLst/>
          </a:prstGeom>
          <a:noFill/>
          <a:ln>
            <a:noFill/>
          </a:ln>
        </p:spPr>
      </p:pic>
      <p:sp>
        <p:nvSpPr>
          <p:cNvPr id="2304" name="Google Shape;2304;g168f2db1877_0_85"/>
          <p:cNvSpPr txBox="1"/>
          <p:nvPr/>
        </p:nvSpPr>
        <p:spPr>
          <a:xfrm>
            <a:off x="205149" y="4449987"/>
            <a:ext cx="1845300" cy="523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Connect wit LAN Cable</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8" name="Shape 2308"/>
        <p:cNvGrpSpPr/>
        <p:nvPr/>
      </p:nvGrpSpPr>
      <p:grpSpPr>
        <a:xfrm>
          <a:off x="0" y="0"/>
          <a:ext cx="0" cy="0"/>
          <a:chOff x="0" y="0"/>
          <a:chExt cx="0" cy="0"/>
        </a:xfrm>
      </p:grpSpPr>
      <p:sp>
        <p:nvSpPr>
          <p:cNvPr id="2309" name="Google Shape;2309;g168f2db1877_0_102"/>
          <p:cNvSpPr txBox="1"/>
          <p:nvPr>
            <p:ph type="title"/>
          </p:nvPr>
        </p:nvSpPr>
        <p:spPr>
          <a:xfrm>
            <a:off x="444500" y="95251"/>
            <a:ext cx="10763400" cy="8043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1800"/>
              <a:buNone/>
            </a:pPr>
            <a:r>
              <a:rPr lang="en-US"/>
              <a:t>Console Advance CAD4TB Inter-Communication</a:t>
            </a:r>
            <a:endParaRPr/>
          </a:p>
        </p:txBody>
      </p:sp>
      <p:pic>
        <p:nvPicPr>
          <p:cNvPr id="2310" name="Google Shape;2310;g168f2db1877_0_102"/>
          <p:cNvPicPr preferRelativeResize="0"/>
          <p:nvPr/>
        </p:nvPicPr>
        <p:blipFill rotWithShape="1">
          <a:blip r:embed="rId3">
            <a:alphaModFix/>
          </a:blip>
          <a:srcRect b="0" l="0" r="0" t="0"/>
          <a:stretch/>
        </p:blipFill>
        <p:spPr>
          <a:xfrm>
            <a:off x="370611" y="1974706"/>
            <a:ext cx="5273497" cy="3314987"/>
          </a:xfrm>
          <a:prstGeom prst="rect">
            <a:avLst/>
          </a:prstGeom>
          <a:noFill/>
          <a:ln>
            <a:noFill/>
          </a:ln>
        </p:spPr>
      </p:pic>
      <p:pic>
        <p:nvPicPr>
          <p:cNvPr id="2311" name="Google Shape;2311;g168f2db1877_0_102"/>
          <p:cNvPicPr preferRelativeResize="0"/>
          <p:nvPr/>
        </p:nvPicPr>
        <p:blipFill rotWithShape="1">
          <a:blip r:embed="rId4">
            <a:alphaModFix/>
          </a:blip>
          <a:srcRect b="0" l="0" r="0" t="0"/>
          <a:stretch/>
        </p:blipFill>
        <p:spPr>
          <a:xfrm>
            <a:off x="6297696" y="1826102"/>
            <a:ext cx="5387807" cy="361219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6" name="Shape 2316"/>
        <p:cNvGrpSpPr/>
        <p:nvPr/>
      </p:nvGrpSpPr>
      <p:grpSpPr>
        <a:xfrm>
          <a:off x="0" y="0"/>
          <a:ext cx="0" cy="0"/>
          <a:chOff x="0" y="0"/>
          <a:chExt cx="0" cy="0"/>
        </a:xfrm>
      </p:grpSpPr>
      <p:sp>
        <p:nvSpPr>
          <p:cNvPr id="2317" name="Google Shape;2317;gf31fb77f8f_0_21"/>
          <p:cNvSpPr txBox="1"/>
          <p:nvPr>
            <p:ph type="title"/>
          </p:nvPr>
        </p:nvSpPr>
        <p:spPr>
          <a:xfrm>
            <a:off x="5260941" y="3559877"/>
            <a:ext cx="6152030" cy="393079"/>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chemeClr val="dk1"/>
              </a:buClr>
              <a:buSzPts val="3000"/>
              <a:buFont typeface="DM Sans Medium"/>
              <a:buNone/>
            </a:pPr>
            <a:r>
              <a:rPr lang="en-US"/>
              <a:t>DELFT LIGHT</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1" name="Shape 2321"/>
        <p:cNvGrpSpPr/>
        <p:nvPr/>
      </p:nvGrpSpPr>
      <p:grpSpPr>
        <a:xfrm>
          <a:off x="0" y="0"/>
          <a:ext cx="0" cy="0"/>
          <a:chOff x="0" y="0"/>
          <a:chExt cx="0" cy="0"/>
        </a:xfrm>
      </p:grpSpPr>
      <p:sp>
        <p:nvSpPr>
          <p:cNvPr id="2322" name="Google Shape;2322;gf31fb77f8f_0_1154"/>
          <p:cNvSpPr txBox="1"/>
          <p:nvPr/>
        </p:nvSpPr>
        <p:spPr>
          <a:xfrm>
            <a:off x="1535476" y="262276"/>
            <a:ext cx="2847900" cy="461624"/>
          </a:xfrm>
          <a:prstGeom prst="rect">
            <a:avLst/>
          </a:prstGeom>
          <a:solidFill>
            <a:schemeClr val="accent4"/>
          </a:solidFill>
          <a:ln cap="flat" cmpd="sng" w="25400">
            <a:solidFill>
              <a:schemeClr val="lt1"/>
            </a:solidFill>
            <a:prstDash val="solid"/>
            <a:round/>
            <a:headEnd len="sm" w="sm" type="none"/>
            <a:tailEnd len="sm" w="sm" type="none"/>
          </a:ln>
          <a:effectLst>
            <a:outerShdw blurRad="63500" rotWithShape="0" algn="t" dir="14700000" dist="25400">
              <a:srgbClr val="000000">
                <a:alpha val="48235"/>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2400" u="none" cap="none" strike="noStrike">
                <a:solidFill>
                  <a:schemeClr val="lt1"/>
                </a:solidFill>
                <a:latin typeface="Arial"/>
                <a:ea typeface="Arial"/>
                <a:cs typeface="Arial"/>
                <a:sym typeface="Arial"/>
              </a:rPr>
              <a:t>Core System</a:t>
            </a:r>
            <a:endParaRPr b="0" i="0" sz="2000" u="none" cap="none" strike="noStrike">
              <a:solidFill>
                <a:srgbClr val="000000"/>
              </a:solidFill>
              <a:latin typeface="Arial"/>
              <a:ea typeface="Arial"/>
              <a:cs typeface="Arial"/>
              <a:sym typeface="Arial"/>
            </a:endParaRPr>
          </a:p>
        </p:txBody>
      </p:sp>
      <p:sp>
        <p:nvSpPr>
          <p:cNvPr id="2323" name="Google Shape;2323;gf31fb77f8f_0_1154"/>
          <p:cNvSpPr txBox="1"/>
          <p:nvPr/>
        </p:nvSpPr>
        <p:spPr>
          <a:xfrm>
            <a:off x="10065451" y="5916674"/>
            <a:ext cx="1677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Detector panel hanger</a:t>
            </a:r>
            <a:endParaRPr b="0" i="0" sz="1400" u="none" cap="none" strike="noStrike">
              <a:solidFill>
                <a:srgbClr val="000000"/>
              </a:solidFill>
              <a:latin typeface="Arial"/>
              <a:ea typeface="Arial"/>
              <a:cs typeface="Arial"/>
              <a:sym typeface="Arial"/>
            </a:endParaRPr>
          </a:p>
        </p:txBody>
      </p:sp>
      <p:grpSp>
        <p:nvGrpSpPr>
          <p:cNvPr id="2324" name="Google Shape;2324;gf31fb77f8f_0_1154"/>
          <p:cNvGrpSpPr/>
          <p:nvPr/>
        </p:nvGrpSpPr>
        <p:grpSpPr>
          <a:xfrm>
            <a:off x="9756746" y="1492933"/>
            <a:ext cx="1986000" cy="1579100"/>
            <a:chOff x="320448" y="2285526"/>
            <a:chExt cx="1658594" cy="1492674"/>
          </a:xfrm>
        </p:grpSpPr>
        <p:sp>
          <p:nvSpPr>
            <p:cNvPr id="2325" name="Google Shape;2325;gf31fb77f8f_0_1154"/>
            <p:cNvSpPr txBox="1"/>
            <p:nvPr/>
          </p:nvSpPr>
          <p:spPr>
            <a:xfrm>
              <a:off x="426777" y="3429000"/>
              <a:ext cx="1443300" cy="349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Generator</a:t>
              </a:r>
              <a:endParaRPr b="0" i="0" sz="1400" u="none" cap="none" strike="noStrike">
                <a:solidFill>
                  <a:srgbClr val="000000"/>
                </a:solidFill>
                <a:latin typeface="Arial"/>
                <a:ea typeface="Arial"/>
                <a:cs typeface="Arial"/>
                <a:sym typeface="Arial"/>
              </a:endParaRPr>
            </a:p>
          </p:txBody>
        </p:sp>
        <p:pic>
          <p:nvPicPr>
            <p:cNvPr descr="Graphical user interface&#10;&#10;Description automatically generated" id="2326" name="Google Shape;2326;gf31fb77f8f_0_1154"/>
            <p:cNvPicPr preferRelativeResize="0"/>
            <p:nvPr/>
          </p:nvPicPr>
          <p:blipFill rotWithShape="1">
            <a:blip r:embed="rId3">
              <a:alphaModFix/>
            </a:blip>
            <a:srcRect b="0" l="0" r="0" t="0"/>
            <a:stretch/>
          </p:blipFill>
          <p:spPr>
            <a:xfrm>
              <a:off x="320448" y="2285526"/>
              <a:ext cx="1658594" cy="1243947"/>
            </a:xfrm>
            <a:prstGeom prst="rect">
              <a:avLst/>
            </a:prstGeom>
            <a:noFill/>
            <a:ln>
              <a:noFill/>
            </a:ln>
          </p:spPr>
        </p:pic>
      </p:grpSp>
      <p:grpSp>
        <p:nvGrpSpPr>
          <p:cNvPr id="2327" name="Google Shape;2327;gf31fb77f8f_0_1154"/>
          <p:cNvGrpSpPr/>
          <p:nvPr/>
        </p:nvGrpSpPr>
        <p:grpSpPr>
          <a:xfrm>
            <a:off x="6161798" y="3446727"/>
            <a:ext cx="2125872" cy="3061238"/>
            <a:chOff x="192288" y="3960430"/>
            <a:chExt cx="1898100" cy="2797695"/>
          </a:xfrm>
        </p:grpSpPr>
        <p:sp>
          <p:nvSpPr>
            <p:cNvPr id="2328" name="Google Shape;2328;gf31fb77f8f_0_1154"/>
            <p:cNvSpPr txBox="1"/>
            <p:nvPr/>
          </p:nvSpPr>
          <p:spPr>
            <a:xfrm>
              <a:off x="192288" y="6420625"/>
              <a:ext cx="1898100" cy="33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Generator stand</a:t>
              </a:r>
              <a:endParaRPr b="0" i="0" sz="1400" u="none" cap="none" strike="noStrike">
                <a:solidFill>
                  <a:srgbClr val="000000"/>
                </a:solidFill>
                <a:latin typeface="Arial"/>
                <a:ea typeface="Arial"/>
                <a:cs typeface="Arial"/>
                <a:sym typeface="Arial"/>
              </a:endParaRPr>
            </a:p>
          </p:txBody>
        </p:sp>
        <p:pic>
          <p:nvPicPr>
            <p:cNvPr id="2329" name="Google Shape;2329;gf31fb77f8f_0_1154"/>
            <p:cNvPicPr preferRelativeResize="0"/>
            <p:nvPr/>
          </p:nvPicPr>
          <p:blipFill rotWithShape="1">
            <a:blip r:embed="rId4">
              <a:alphaModFix/>
            </a:blip>
            <a:srcRect b="0" l="0" r="0" t="0"/>
            <a:stretch/>
          </p:blipFill>
          <p:spPr>
            <a:xfrm>
              <a:off x="426777" y="3960430"/>
              <a:ext cx="1443167" cy="2508879"/>
            </a:xfrm>
            <a:prstGeom prst="rect">
              <a:avLst/>
            </a:prstGeom>
            <a:noFill/>
            <a:ln>
              <a:noFill/>
            </a:ln>
          </p:spPr>
        </p:pic>
      </p:grpSp>
      <p:grpSp>
        <p:nvGrpSpPr>
          <p:cNvPr id="2330" name="Google Shape;2330;gf31fb77f8f_0_1154"/>
          <p:cNvGrpSpPr/>
          <p:nvPr/>
        </p:nvGrpSpPr>
        <p:grpSpPr>
          <a:xfrm>
            <a:off x="6424426" y="1492932"/>
            <a:ext cx="2226924" cy="1525775"/>
            <a:chOff x="1970835" y="2390145"/>
            <a:chExt cx="2044175" cy="1308331"/>
          </a:xfrm>
        </p:grpSpPr>
        <p:sp>
          <p:nvSpPr>
            <p:cNvPr id="2331" name="Google Shape;2331;gf31fb77f8f_0_1154"/>
            <p:cNvSpPr txBox="1"/>
            <p:nvPr/>
          </p:nvSpPr>
          <p:spPr>
            <a:xfrm>
              <a:off x="1970835" y="3381676"/>
              <a:ext cx="1898100" cy="31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Detector</a:t>
              </a:r>
              <a:endParaRPr b="0" i="0" sz="1400" u="none" cap="none" strike="noStrike">
                <a:solidFill>
                  <a:srgbClr val="000000"/>
                </a:solidFill>
                <a:latin typeface="Arial"/>
                <a:ea typeface="Arial"/>
                <a:cs typeface="Arial"/>
                <a:sym typeface="Arial"/>
              </a:endParaRPr>
            </a:p>
          </p:txBody>
        </p:sp>
        <p:pic>
          <p:nvPicPr>
            <p:cNvPr descr="A picture containing text, cookie sheet, kitchenware, case&#10;&#10;Description automatically generated" id="2332" name="Google Shape;2332;gf31fb77f8f_0_1154"/>
            <p:cNvPicPr preferRelativeResize="0"/>
            <p:nvPr/>
          </p:nvPicPr>
          <p:blipFill rotWithShape="1">
            <a:blip r:embed="rId5">
              <a:alphaModFix/>
            </a:blip>
            <a:srcRect b="0" l="0" r="0" t="0"/>
            <a:stretch/>
          </p:blipFill>
          <p:spPr>
            <a:xfrm>
              <a:off x="1970835" y="2390145"/>
              <a:ext cx="2044175" cy="1144750"/>
            </a:xfrm>
            <a:prstGeom prst="rect">
              <a:avLst/>
            </a:prstGeom>
            <a:noFill/>
            <a:ln>
              <a:noFill/>
            </a:ln>
          </p:spPr>
        </p:pic>
      </p:grpSp>
      <p:pic>
        <p:nvPicPr>
          <p:cNvPr id="2333" name="Google Shape;2333;gf31fb77f8f_0_1154"/>
          <p:cNvPicPr preferRelativeResize="0"/>
          <p:nvPr/>
        </p:nvPicPr>
        <p:blipFill rotWithShape="1">
          <a:blip r:embed="rId6">
            <a:alphaModFix/>
          </a:blip>
          <a:srcRect b="0" l="0" r="0" t="0"/>
          <a:stretch/>
        </p:blipFill>
        <p:spPr>
          <a:xfrm>
            <a:off x="10235864" y="3626718"/>
            <a:ext cx="1336475" cy="2116883"/>
          </a:xfrm>
          <a:prstGeom prst="rect">
            <a:avLst/>
          </a:prstGeom>
          <a:noFill/>
          <a:ln>
            <a:noFill/>
          </a:ln>
        </p:spPr>
      </p:pic>
      <p:sp>
        <p:nvSpPr>
          <p:cNvPr id="2334" name="Google Shape;2334;gf31fb77f8f_0_1154"/>
          <p:cNvSpPr txBox="1"/>
          <p:nvPr/>
        </p:nvSpPr>
        <p:spPr>
          <a:xfrm>
            <a:off x="120155" y="619950"/>
            <a:ext cx="5852400" cy="56181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1800"/>
              </a:spcBef>
              <a:spcAft>
                <a:spcPts val="0"/>
              </a:spcAft>
              <a:buClr>
                <a:schemeClr val="dk1"/>
              </a:buClr>
              <a:buSzPts val="1700"/>
              <a:buFont typeface="Arial"/>
              <a:buChar char="●"/>
            </a:pPr>
            <a:r>
              <a:rPr b="0" i="0" lang="en-US" sz="1600" u="none" cap="none" strike="noStrike">
                <a:solidFill>
                  <a:schemeClr val="dk1"/>
                </a:solidFill>
                <a:latin typeface="Arial"/>
                <a:ea typeface="Arial"/>
                <a:cs typeface="Arial"/>
                <a:sym typeface="Arial"/>
              </a:rPr>
              <a:t>CE-marked for Medical Device Systems and Procedure Packs </a:t>
            </a:r>
            <a:endParaRPr b="0" i="0" sz="1600" u="none" cap="none" strike="noStrike">
              <a:solidFill>
                <a:schemeClr val="dk1"/>
              </a:solidFill>
              <a:latin typeface="Arial"/>
              <a:ea typeface="Arial"/>
              <a:cs typeface="Arial"/>
              <a:sym typeface="Arial"/>
            </a:endParaRPr>
          </a:p>
          <a:p>
            <a:pPr indent="-336550" lvl="0" marL="457200" marR="0" rtl="0" algn="l">
              <a:lnSpc>
                <a:spcPct val="100000"/>
              </a:lnSpc>
              <a:spcBef>
                <a:spcPts val="1800"/>
              </a:spcBef>
              <a:spcAft>
                <a:spcPts val="0"/>
              </a:spcAft>
              <a:buClr>
                <a:schemeClr val="dk1"/>
              </a:buClr>
              <a:buSzPts val="1700"/>
              <a:buFont typeface="Arial"/>
              <a:buChar char="●"/>
            </a:pPr>
            <a:r>
              <a:rPr b="0" i="0" lang="en-US" sz="1600" u="none" cap="none" strike="noStrike">
                <a:solidFill>
                  <a:schemeClr val="dk1"/>
                </a:solidFill>
                <a:latin typeface="Arial"/>
                <a:ea typeface="Arial"/>
                <a:cs typeface="Arial"/>
                <a:sym typeface="Arial"/>
              </a:rPr>
              <a:t>The</a:t>
            </a:r>
            <a:r>
              <a:rPr b="1" i="0" lang="en-US" sz="1600" u="none" cap="none" strike="noStrike">
                <a:solidFill>
                  <a:schemeClr val="dk1"/>
                </a:solidFill>
                <a:latin typeface="Arial"/>
                <a:ea typeface="Arial"/>
                <a:cs typeface="Arial"/>
                <a:sym typeface="Arial"/>
              </a:rPr>
              <a:t> generator, detector, and console </a:t>
            </a:r>
            <a:r>
              <a:rPr b="0" i="0" lang="en-US" sz="1600" u="none" cap="none" strike="noStrike">
                <a:solidFill>
                  <a:schemeClr val="dk1"/>
                </a:solidFill>
                <a:latin typeface="Arial"/>
                <a:ea typeface="Arial"/>
                <a:cs typeface="Arial"/>
                <a:sym typeface="Arial"/>
              </a:rPr>
              <a:t>all have</a:t>
            </a:r>
            <a:r>
              <a:rPr b="1" i="0" lang="en-US" sz="1600" u="none" cap="none" strike="noStrike">
                <a:solidFill>
                  <a:schemeClr val="dk1"/>
                </a:solidFill>
                <a:latin typeface="Arial"/>
                <a:ea typeface="Arial"/>
                <a:cs typeface="Arial"/>
                <a:sym typeface="Arial"/>
              </a:rPr>
              <a:t> built-in Li-ion</a:t>
            </a:r>
            <a:r>
              <a:rPr b="0" i="0" lang="en-US" sz="1600" u="none" cap="none" strike="noStrike">
                <a:solidFill>
                  <a:schemeClr val="dk1"/>
                </a:solidFill>
                <a:latin typeface="Arial"/>
                <a:ea typeface="Arial"/>
                <a:cs typeface="Arial"/>
                <a:sym typeface="Arial"/>
              </a:rPr>
              <a:t> batteries, allowing use in the field without electricity for limited periods of time.</a:t>
            </a:r>
            <a:endParaRPr b="0" i="0" sz="1400" u="none" cap="none" strike="noStrike">
              <a:solidFill>
                <a:srgbClr val="000000"/>
              </a:solidFill>
              <a:latin typeface="Arial"/>
              <a:ea typeface="Arial"/>
              <a:cs typeface="Arial"/>
              <a:sym typeface="Arial"/>
            </a:endParaRPr>
          </a:p>
          <a:p>
            <a:pPr indent="-336550" lvl="0" marL="457200" marR="0" rtl="0" algn="l">
              <a:lnSpc>
                <a:spcPct val="100000"/>
              </a:lnSpc>
              <a:spcBef>
                <a:spcPts val="1800"/>
              </a:spcBef>
              <a:spcAft>
                <a:spcPts val="0"/>
              </a:spcAft>
              <a:buClr>
                <a:srgbClr val="000000"/>
              </a:buClr>
              <a:buSzPts val="1700"/>
              <a:buFont typeface="Arial"/>
              <a:buChar char="●"/>
            </a:pPr>
            <a:r>
              <a:rPr b="0" i="0" lang="en-US" sz="1600" u="none" cap="none" strike="noStrike">
                <a:solidFill>
                  <a:srgbClr val="000000"/>
                </a:solidFill>
                <a:latin typeface="Arial"/>
                <a:ea typeface="Arial"/>
                <a:cs typeface="Arial"/>
                <a:sym typeface="Arial"/>
              </a:rPr>
              <a:t>The </a:t>
            </a:r>
            <a:r>
              <a:rPr b="1" i="0" lang="en-US" sz="1600" u="none" cap="none" strike="noStrike">
                <a:solidFill>
                  <a:srgbClr val="000000"/>
                </a:solidFill>
                <a:latin typeface="Arial"/>
                <a:ea typeface="Arial"/>
                <a:cs typeface="Arial"/>
                <a:sym typeface="Arial"/>
              </a:rPr>
              <a:t>generator</a:t>
            </a:r>
            <a:r>
              <a:rPr b="0" i="0" lang="en-US" sz="1600" u="none" cap="none" strike="noStrike">
                <a:solidFill>
                  <a:srgbClr val="000000"/>
                </a:solidFill>
                <a:latin typeface="Arial"/>
                <a:ea typeface="Arial"/>
                <a:cs typeface="Arial"/>
                <a:sym typeface="Arial"/>
              </a:rPr>
              <a:t> is provided with a </a:t>
            </a:r>
            <a:r>
              <a:rPr b="1" i="0" lang="en-US" sz="1600" u="none" cap="none" strike="noStrike">
                <a:solidFill>
                  <a:srgbClr val="000000"/>
                </a:solidFill>
                <a:latin typeface="Arial"/>
                <a:ea typeface="Arial"/>
                <a:cs typeface="Arial"/>
                <a:sym typeface="Arial"/>
              </a:rPr>
              <a:t>handswitch </a:t>
            </a:r>
            <a:r>
              <a:rPr b="0" i="0" lang="en-US" sz="1600" u="none" cap="none" strike="noStrike">
                <a:solidFill>
                  <a:srgbClr val="000000"/>
                </a:solidFill>
                <a:latin typeface="Arial"/>
                <a:ea typeface="Arial"/>
                <a:cs typeface="Arial"/>
                <a:sym typeface="Arial"/>
              </a:rPr>
              <a:t>to allow the remote operation of the system from a distance of 3 meters.</a:t>
            </a:r>
            <a:endParaRPr b="0" i="0" sz="1400" u="none" cap="none" strike="noStrike">
              <a:solidFill>
                <a:srgbClr val="000000"/>
              </a:solidFill>
              <a:latin typeface="Arial"/>
              <a:ea typeface="Arial"/>
              <a:cs typeface="Arial"/>
              <a:sym typeface="Arial"/>
            </a:endParaRPr>
          </a:p>
          <a:p>
            <a:pPr indent="-336550" lvl="0" marL="457200" marR="0" rtl="0" algn="l">
              <a:lnSpc>
                <a:spcPct val="100000"/>
              </a:lnSpc>
              <a:spcBef>
                <a:spcPts val="1800"/>
              </a:spcBef>
              <a:spcAft>
                <a:spcPts val="0"/>
              </a:spcAft>
              <a:buClr>
                <a:srgbClr val="000000"/>
              </a:buClr>
              <a:buSzPts val="1700"/>
              <a:buFont typeface="Arial"/>
              <a:buChar char="●"/>
            </a:pPr>
            <a:r>
              <a:rPr b="0" i="0" lang="en-US" sz="1600" u="none" cap="none" strike="noStrike">
                <a:solidFill>
                  <a:srgbClr val="000000"/>
                </a:solidFill>
                <a:latin typeface="Arial"/>
                <a:ea typeface="Arial"/>
                <a:cs typeface="Arial"/>
                <a:sym typeface="Arial"/>
              </a:rPr>
              <a:t>The aluminum </a:t>
            </a:r>
            <a:r>
              <a:rPr b="1" i="0" lang="en-US" sz="1600" u="none" cap="none" strike="noStrike">
                <a:solidFill>
                  <a:srgbClr val="000000"/>
                </a:solidFill>
                <a:latin typeface="Arial"/>
                <a:ea typeface="Arial"/>
                <a:cs typeface="Arial"/>
                <a:sym typeface="Arial"/>
              </a:rPr>
              <a:t>generator stand</a:t>
            </a:r>
            <a:r>
              <a:rPr b="0" i="0" lang="en-US" sz="1600" u="none" cap="none" strike="noStrike">
                <a:solidFill>
                  <a:srgbClr val="000000"/>
                </a:solidFill>
                <a:latin typeface="Arial"/>
                <a:ea typeface="Arial"/>
                <a:cs typeface="Arial"/>
                <a:sym typeface="Arial"/>
              </a:rPr>
              <a:t> is capable of 360- degree rotation and can be dismantled for transport in its own bag (also supplied).</a:t>
            </a:r>
            <a:endParaRPr b="0" i="0" sz="1600" u="none" cap="none" strike="noStrike">
              <a:solidFill>
                <a:srgbClr val="000000"/>
              </a:solidFill>
              <a:latin typeface="Arial"/>
              <a:ea typeface="Arial"/>
              <a:cs typeface="Arial"/>
              <a:sym typeface="Arial"/>
            </a:endParaRPr>
          </a:p>
          <a:p>
            <a:pPr indent="-336550" lvl="0" marL="457200" marR="0" rtl="0" algn="l">
              <a:lnSpc>
                <a:spcPct val="100000"/>
              </a:lnSpc>
              <a:spcBef>
                <a:spcPts val="1800"/>
              </a:spcBef>
              <a:spcAft>
                <a:spcPts val="0"/>
              </a:spcAft>
              <a:buClr>
                <a:srgbClr val="000000"/>
              </a:buClr>
              <a:buSzPts val="1700"/>
              <a:buFont typeface="Arial"/>
              <a:buChar char="●"/>
            </a:pPr>
            <a:r>
              <a:rPr b="0" i="0" lang="en-US" sz="1600" u="none" cap="none" strike="noStrike">
                <a:solidFill>
                  <a:srgbClr val="000000"/>
                </a:solidFill>
                <a:latin typeface="Arial"/>
                <a:ea typeface="Arial"/>
                <a:cs typeface="Arial"/>
                <a:sym typeface="Arial"/>
              </a:rPr>
              <a:t>The </a:t>
            </a:r>
            <a:r>
              <a:rPr b="1" i="0" lang="en-US" sz="1600" u="none" cap="none" strike="noStrike">
                <a:solidFill>
                  <a:srgbClr val="000000"/>
                </a:solidFill>
                <a:latin typeface="Arial"/>
                <a:ea typeface="Arial"/>
                <a:cs typeface="Arial"/>
                <a:sym typeface="Arial"/>
              </a:rPr>
              <a:t>detector panel hanger</a:t>
            </a:r>
            <a:r>
              <a:rPr b="0" i="0" lang="en-US" sz="1600" u="none" cap="none" strike="noStrike">
                <a:solidFill>
                  <a:srgbClr val="000000"/>
                </a:solidFill>
                <a:latin typeface="Arial"/>
                <a:ea typeface="Arial"/>
                <a:cs typeface="Arial"/>
                <a:sym typeface="Arial"/>
              </a:rPr>
              <a:t> (VersariX) can be used to hang the detector from improvised mounts (walls or doors) and can be adjusted vertically (</a:t>
            </a:r>
            <a:r>
              <a:rPr b="0" i="0" lang="en-US" sz="1600" u="none" cap="none" strike="noStrike">
                <a:solidFill>
                  <a:schemeClr val="dk1"/>
                </a:solidFill>
                <a:latin typeface="Arial"/>
                <a:ea typeface="Arial"/>
                <a:cs typeface="Arial"/>
                <a:sym typeface="Arial"/>
              </a:rPr>
              <a:t>40 cm–200 cm range)</a:t>
            </a:r>
            <a:r>
              <a:rPr b="0" i="0" lang="en-US" sz="1600" u="none" cap="none" strike="noStrike">
                <a:solidFill>
                  <a:srgbClr val="000000"/>
                </a:solidFill>
                <a:latin typeface="Arial"/>
                <a:ea typeface="Arial"/>
                <a:cs typeface="Arial"/>
                <a:sym typeface="Arial"/>
              </a:rPr>
              <a:t>.</a:t>
            </a:r>
            <a:endParaRPr b="0" i="0" sz="1600" u="none" cap="none" strike="noStrike">
              <a:solidFill>
                <a:srgbClr val="000000"/>
              </a:solidFill>
              <a:latin typeface="Arial"/>
              <a:ea typeface="Arial"/>
              <a:cs typeface="Arial"/>
              <a:sym typeface="Arial"/>
            </a:endParaRPr>
          </a:p>
          <a:p>
            <a:pPr indent="-336550" lvl="0" marL="457200" marR="0" rtl="0" algn="l">
              <a:lnSpc>
                <a:spcPct val="100000"/>
              </a:lnSpc>
              <a:spcBef>
                <a:spcPts val="1800"/>
              </a:spcBef>
              <a:spcAft>
                <a:spcPts val="0"/>
              </a:spcAft>
              <a:buClr>
                <a:srgbClr val="000000"/>
              </a:buClr>
              <a:buSzPts val="1700"/>
              <a:buFont typeface="Arial"/>
              <a:buChar char="●"/>
            </a:pPr>
            <a:r>
              <a:rPr b="0" i="0" lang="en-US" sz="1600" u="none" cap="none" strike="noStrike">
                <a:solidFill>
                  <a:srgbClr val="000000"/>
                </a:solidFill>
                <a:latin typeface="Arial"/>
                <a:ea typeface="Arial"/>
                <a:cs typeface="Arial"/>
                <a:sym typeface="Arial"/>
              </a:rPr>
              <a:t>The </a:t>
            </a:r>
            <a:r>
              <a:rPr b="1" i="0" lang="en-US" sz="1600" u="none" cap="none" strike="noStrike">
                <a:solidFill>
                  <a:srgbClr val="000000"/>
                </a:solidFill>
                <a:latin typeface="Arial"/>
                <a:ea typeface="Arial"/>
                <a:cs typeface="Arial"/>
                <a:sym typeface="Arial"/>
              </a:rPr>
              <a:t>console</a:t>
            </a:r>
            <a:r>
              <a:rPr b="0" i="0" lang="en-US" sz="1600" u="none" cap="none" strike="noStrike">
                <a:solidFill>
                  <a:srgbClr val="000000"/>
                </a:solidFill>
                <a:latin typeface="Arial"/>
                <a:ea typeface="Arial"/>
                <a:cs typeface="Arial"/>
                <a:sym typeface="Arial"/>
              </a:rPr>
              <a:t> has image processing and manipulation software installed and also provides the link to CAD4TB.</a:t>
            </a:r>
            <a:endParaRPr b="0" i="0" sz="1600" u="none" cap="none" strike="noStrike">
              <a:solidFill>
                <a:srgbClr val="000000"/>
              </a:solidFill>
              <a:latin typeface="Arial"/>
              <a:ea typeface="Arial"/>
              <a:cs typeface="Arial"/>
              <a:sym typeface="Arial"/>
            </a:endParaRPr>
          </a:p>
        </p:txBody>
      </p:sp>
      <p:grpSp>
        <p:nvGrpSpPr>
          <p:cNvPr id="2335" name="Google Shape;2335;gf31fb77f8f_0_1154"/>
          <p:cNvGrpSpPr/>
          <p:nvPr/>
        </p:nvGrpSpPr>
        <p:grpSpPr>
          <a:xfrm>
            <a:off x="7858649" y="2915380"/>
            <a:ext cx="1898088" cy="1600381"/>
            <a:chOff x="3815530" y="2269624"/>
            <a:chExt cx="1699578" cy="1507376"/>
          </a:xfrm>
        </p:grpSpPr>
        <p:sp>
          <p:nvSpPr>
            <p:cNvPr id="2336" name="Google Shape;2336;gf31fb77f8f_0_1154"/>
            <p:cNvSpPr txBox="1"/>
            <p:nvPr/>
          </p:nvSpPr>
          <p:spPr>
            <a:xfrm>
              <a:off x="3837808" y="3429000"/>
              <a:ext cx="1677300" cy="34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Console</a:t>
              </a:r>
              <a:endParaRPr b="0" i="0" sz="1400" u="none" cap="none" strike="noStrike">
                <a:solidFill>
                  <a:srgbClr val="000000"/>
                </a:solidFill>
                <a:latin typeface="Arial"/>
                <a:ea typeface="Arial"/>
                <a:cs typeface="Arial"/>
                <a:sym typeface="Arial"/>
              </a:endParaRPr>
            </a:p>
          </p:txBody>
        </p:sp>
        <p:pic>
          <p:nvPicPr>
            <p:cNvPr descr="A picture containing text, sitting, electronics, computer&#10;&#10;Description automatically generated" id="2337" name="Google Shape;2337;gf31fb77f8f_0_1154"/>
            <p:cNvPicPr preferRelativeResize="0"/>
            <p:nvPr/>
          </p:nvPicPr>
          <p:blipFill rotWithShape="1">
            <a:blip r:embed="rId7">
              <a:alphaModFix/>
            </a:blip>
            <a:srcRect b="0" l="0" r="0" t="0"/>
            <a:stretch/>
          </p:blipFill>
          <p:spPr>
            <a:xfrm>
              <a:off x="3815530" y="2269624"/>
              <a:ext cx="1677440" cy="1259849"/>
            </a:xfrm>
            <a:prstGeom prst="rect">
              <a:avLst/>
            </a:prstGeom>
            <a:noFill/>
            <a:ln>
              <a:noFill/>
            </a:ln>
          </p:spPr>
        </p:pic>
      </p:grpSp>
      <p:sp>
        <p:nvSpPr>
          <p:cNvPr id="2338" name="Google Shape;2338;gf31fb77f8f_0_1154"/>
          <p:cNvSpPr txBox="1"/>
          <p:nvPr/>
        </p:nvSpPr>
        <p:spPr>
          <a:xfrm>
            <a:off x="6161788" y="78000"/>
            <a:ext cx="60492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The </a:t>
            </a:r>
            <a:r>
              <a:rPr b="1" i="0" lang="en-US" sz="1700" u="none" cap="none" strike="noStrike">
                <a:solidFill>
                  <a:schemeClr val="dk1"/>
                </a:solidFill>
                <a:latin typeface="Arial"/>
                <a:ea typeface="Arial"/>
                <a:cs typeface="Arial"/>
                <a:sym typeface="Arial"/>
              </a:rPr>
              <a:t>core system </a:t>
            </a:r>
            <a:r>
              <a:rPr b="0" i="0" lang="en-US" sz="1700" u="none" cap="none" strike="noStrike">
                <a:solidFill>
                  <a:schemeClr val="dk1"/>
                </a:solidFill>
                <a:latin typeface="Arial"/>
                <a:ea typeface="Arial"/>
                <a:cs typeface="Arial"/>
                <a:sym typeface="Arial"/>
              </a:rPr>
              <a:t>consists of an </a:t>
            </a:r>
            <a:r>
              <a:rPr b="1" i="0" lang="en-US" sz="1700" u="none" cap="none" strike="noStrike">
                <a:solidFill>
                  <a:schemeClr val="dk1"/>
                </a:solidFill>
                <a:latin typeface="Arial"/>
                <a:ea typeface="Arial"/>
                <a:cs typeface="Arial"/>
                <a:sym typeface="Arial"/>
              </a:rPr>
              <a:t>X-ray generator TR 90/20 (manufactured by Mikasa), X-ray detector CXDI 702-C with accompanying application software (Canon NE) and HP laptop</a:t>
            </a:r>
            <a:r>
              <a:rPr b="0" i="0" lang="en-US" sz="1700" u="none" cap="none" strike="noStrike">
                <a:solidFill>
                  <a:schemeClr val="dk1"/>
                </a:solidFill>
                <a:latin typeface="Arial"/>
                <a:ea typeface="Arial"/>
                <a:cs typeface="Arial"/>
                <a:sym typeface="Arial"/>
              </a:rPr>
              <a:t>, and accompanying software package.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2" name="Shape 2342"/>
        <p:cNvGrpSpPr/>
        <p:nvPr/>
      </p:nvGrpSpPr>
      <p:grpSpPr>
        <a:xfrm>
          <a:off x="0" y="0"/>
          <a:ext cx="0" cy="0"/>
          <a:chOff x="0" y="0"/>
          <a:chExt cx="0" cy="0"/>
        </a:xfrm>
      </p:grpSpPr>
      <p:sp>
        <p:nvSpPr>
          <p:cNvPr id="2343" name="Google Shape;2343;gf31fb77f8f_0_1174"/>
          <p:cNvSpPr txBox="1"/>
          <p:nvPr/>
        </p:nvSpPr>
        <p:spPr>
          <a:xfrm>
            <a:off x="1239096" y="264884"/>
            <a:ext cx="3148800" cy="569400"/>
          </a:xfrm>
          <a:prstGeom prst="rect">
            <a:avLst/>
          </a:prstGeom>
          <a:solidFill>
            <a:schemeClr val="accent4"/>
          </a:solidFill>
          <a:ln cap="flat" cmpd="sng" w="25400">
            <a:solidFill>
              <a:schemeClr val="lt1"/>
            </a:solidFill>
            <a:prstDash val="solid"/>
            <a:round/>
            <a:headEnd len="sm" w="sm" type="none"/>
            <a:tailEnd len="sm" w="sm" type="none"/>
          </a:ln>
          <a:effectLst>
            <a:outerShdw blurRad="63500" rotWithShape="0" algn="t" dir="14700000" dist="25400">
              <a:srgbClr val="000000">
                <a:alpha val="48235"/>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3100" u="none" cap="none" strike="noStrike">
                <a:solidFill>
                  <a:schemeClr val="lt1"/>
                </a:solidFill>
                <a:latin typeface="Arial"/>
                <a:ea typeface="Arial"/>
                <a:cs typeface="Arial"/>
                <a:sym typeface="Arial"/>
              </a:rPr>
              <a:t>Accessories</a:t>
            </a:r>
            <a:endParaRPr b="0" i="0" sz="2700" u="none" cap="none" strike="noStrike">
              <a:solidFill>
                <a:srgbClr val="000000"/>
              </a:solidFill>
              <a:latin typeface="Arial"/>
              <a:ea typeface="Arial"/>
              <a:cs typeface="Arial"/>
              <a:sym typeface="Arial"/>
            </a:endParaRPr>
          </a:p>
        </p:txBody>
      </p:sp>
      <p:sp>
        <p:nvSpPr>
          <p:cNvPr id="2344" name="Google Shape;2344;gf31fb77f8f_0_1174"/>
          <p:cNvSpPr txBox="1"/>
          <p:nvPr/>
        </p:nvSpPr>
        <p:spPr>
          <a:xfrm>
            <a:off x="5963854" y="2168617"/>
            <a:ext cx="6454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Radiation protection equipment</a:t>
            </a:r>
            <a:endParaRPr b="0" i="0" sz="1400" u="none" cap="none" strike="noStrike">
              <a:solidFill>
                <a:srgbClr val="000000"/>
              </a:solidFill>
              <a:latin typeface="Arial"/>
              <a:ea typeface="Arial"/>
              <a:cs typeface="Arial"/>
              <a:sym typeface="Arial"/>
            </a:endParaRPr>
          </a:p>
        </p:txBody>
      </p:sp>
      <p:sp>
        <p:nvSpPr>
          <p:cNvPr id="2345" name="Google Shape;2345;gf31fb77f8f_0_1174"/>
          <p:cNvSpPr txBox="1"/>
          <p:nvPr/>
        </p:nvSpPr>
        <p:spPr>
          <a:xfrm>
            <a:off x="5963849" y="4437821"/>
            <a:ext cx="6454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Supplementary and external power sources</a:t>
            </a:r>
            <a:endParaRPr b="0" i="0" sz="1400" u="none" cap="none" strike="noStrike">
              <a:solidFill>
                <a:srgbClr val="000000"/>
              </a:solidFill>
              <a:latin typeface="Arial"/>
              <a:ea typeface="Arial"/>
              <a:cs typeface="Arial"/>
              <a:sym typeface="Arial"/>
            </a:endParaRPr>
          </a:p>
        </p:txBody>
      </p:sp>
      <p:grpSp>
        <p:nvGrpSpPr>
          <p:cNvPr id="2346" name="Google Shape;2346;gf31fb77f8f_0_1174"/>
          <p:cNvGrpSpPr/>
          <p:nvPr/>
        </p:nvGrpSpPr>
        <p:grpSpPr>
          <a:xfrm>
            <a:off x="6282225" y="2622708"/>
            <a:ext cx="2457207" cy="1612473"/>
            <a:chOff x="5935549" y="2448540"/>
            <a:chExt cx="2608500" cy="1691287"/>
          </a:xfrm>
        </p:grpSpPr>
        <p:grpSp>
          <p:nvGrpSpPr>
            <p:cNvPr id="2347" name="Google Shape;2347;gf31fb77f8f_0_1174"/>
            <p:cNvGrpSpPr/>
            <p:nvPr/>
          </p:nvGrpSpPr>
          <p:grpSpPr>
            <a:xfrm>
              <a:off x="6367836" y="2448540"/>
              <a:ext cx="1742739" cy="1070244"/>
              <a:chOff x="6572294" y="2380282"/>
              <a:chExt cx="1742739" cy="1070244"/>
            </a:xfrm>
          </p:grpSpPr>
          <p:pic>
            <p:nvPicPr>
              <p:cNvPr id="2348" name="Google Shape;2348;gf31fb77f8f_0_1174"/>
              <p:cNvPicPr preferRelativeResize="0"/>
              <p:nvPr/>
            </p:nvPicPr>
            <p:blipFill rotWithShape="1">
              <a:blip r:embed="rId3">
                <a:alphaModFix/>
              </a:blip>
              <a:srcRect b="0" l="0" r="0" t="0"/>
              <a:stretch/>
            </p:blipFill>
            <p:spPr>
              <a:xfrm>
                <a:off x="6572294" y="2380282"/>
                <a:ext cx="1016062" cy="764015"/>
              </a:xfrm>
              <a:prstGeom prst="rect">
                <a:avLst/>
              </a:prstGeom>
              <a:noFill/>
              <a:ln>
                <a:noFill/>
              </a:ln>
            </p:spPr>
          </p:pic>
          <p:pic>
            <p:nvPicPr>
              <p:cNvPr descr="A yellow sign with black text&#10;&#10;Description automatically generated with medium confidence" id="2349" name="Google Shape;2349;gf31fb77f8f_0_1174"/>
              <p:cNvPicPr preferRelativeResize="0"/>
              <p:nvPr/>
            </p:nvPicPr>
            <p:blipFill rotWithShape="1">
              <a:blip r:embed="rId4">
                <a:alphaModFix/>
              </a:blip>
              <a:srcRect b="0" l="0" r="0" t="0"/>
              <a:stretch/>
            </p:blipFill>
            <p:spPr>
              <a:xfrm>
                <a:off x="7188885" y="2640041"/>
                <a:ext cx="1126148" cy="810485"/>
              </a:xfrm>
              <a:prstGeom prst="rect">
                <a:avLst/>
              </a:prstGeom>
              <a:noFill/>
              <a:ln>
                <a:noFill/>
              </a:ln>
            </p:spPr>
          </p:pic>
        </p:grpSp>
        <p:sp>
          <p:nvSpPr>
            <p:cNvPr id="2350" name="Google Shape;2350;gf31fb77f8f_0_1174"/>
            <p:cNvSpPr txBox="1"/>
            <p:nvPr/>
          </p:nvSpPr>
          <p:spPr>
            <a:xfrm>
              <a:off x="5935549" y="3461948"/>
              <a:ext cx="2608500" cy="67787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Radiation hazard signs</a:t>
              </a:r>
              <a:endParaRPr b="0" i="0" sz="1400" u="none" cap="none" strike="noStrike">
                <a:solidFill>
                  <a:srgbClr val="000000"/>
                </a:solidFill>
                <a:latin typeface="Arial"/>
                <a:ea typeface="Arial"/>
                <a:cs typeface="Arial"/>
                <a:sym typeface="Arial"/>
              </a:endParaRPr>
            </a:p>
          </p:txBody>
        </p:sp>
      </p:grpSp>
      <p:grpSp>
        <p:nvGrpSpPr>
          <p:cNvPr id="2351" name="Google Shape;2351;gf31fb77f8f_0_1174"/>
          <p:cNvGrpSpPr/>
          <p:nvPr/>
        </p:nvGrpSpPr>
        <p:grpSpPr>
          <a:xfrm>
            <a:off x="8809397" y="2601868"/>
            <a:ext cx="1236300" cy="1771793"/>
            <a:chOff x="10832434" y="2521483"/>
            <a:chExt cx="1236300" cy="1771793"/>
          </a:xfrm>
        </p:grpSpPr>
        <p:pic>
          <p:nvPicPr>
            <p:cNvPr id="2352" name="Google Shape;2352;gf31fb77f8f_0_1174"/>
            <p:cNvPicPr preferRelativeResize="0"/>
            <p:nvPr/>
          </p:nvPicPr>
          <p:blipFill rotWithShape="1">
            <a:blip r:embed="rId5">
              <a:alphaModFix/>
            </a:blip>
            <a:srcRect b="0" l="21619" r="25248" t="0"/>
            <a:stretch/>
          </p:blipFill>
          <p:spPr>
            <a:xfrm>
              <a:off x="11030647" y="2521483"/>
              <a:ext cx="839874" cy="1210228"/>
            </a:xfrm>
            <a:prstGeom prst="rect">
              <a:avLst/>
            </a:prstGeom>
            <a:noFill/>
            <a:ln>
              <a:noFill/>
            </a:ln>
          </p:spPr>
        </p:pic>
        <p:sp>
          <p:nvSpPr>
            <p:cNvPr id="2353" name="Google Shape;2353;gf31fb77f8f_0_1174"/>
            <p:cNvSpPr txBox="1"/>
            <p:nvPr/>
          </p:nvSpPr>
          <p:spPr>
            <a:xfrm>
              <a:off x="10832434" y="3646986"/>
              <a:ext cx="1236300"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Lead apron</a:t>
              </a:r>
              <a:endParaRPr b="0" i="0" sz="1400" u="none" cap="none" strike="noStrike">
                <a:solidFill>
                  <a:srgbClr val="000000"/>
                </a:solidFill>
                <a:latin typeface="Arial"/>
                <a:ea typeface="Arial"/>
                <a:cs typeface="Arial"/>
                <a:sym typeface="Arial"/>
              </a:endParaRPr>
            </a:p>
          </p:txBody>
        </p:sp>
      </p:grpSp>
      <p:grpSp>
        <p:nvGrpSpPr>
          <p:cNvPr id="2354" name="Google Shape;2354;gf31fb77f8f_0_1174"/>
          <p:cNvGrpSpPr/>
          <p:nvPr/>
        </p:nvGrpSpPr>
        <p:grpSpPr>
          <a:xfrm>
            <a:off x="6645650" y="4668207"/>
            <a:ext cx="2252700" cy="2136243"/>
            <a:chOff x="5704306" y="4721825"/>
            <a:chExt cx="2252700" cy="2136243"/>
          </a:xfrm>
        </p:grpSpPr>
        <p:pic>
          <p:nvPicPr>
            <p:cNvPr descr="A picture containing white, light&#10;&#10;Description automatically generated" id="2355" name="Google Shape;2355;gf31fb77f8f_0_1174"/>
            <p:cNvPicPr preferRelativeResize="0"/>
            <p:nvPr/>
          </p:nvPicPr>
          <p:blipFill rotWithShape="1">
            <a:blip r:embed="rId6">
              <a:alphaModFix/>
            </a:blip>
            <a:srcRect b="0" l="0" r="0" t="0"/>
            <a:stretch/>
          </p:blipFill>
          <p:spPr>
            <a:xfrm>
              <a:off x="6163198" y="4721825"/>
              <a:ext cx="1334918" cy="1334918"/>
            </a:xfrm>
            <a:prstGeom prst="rect">
              <a:avLst/>
            </a:prstGeom>
            <a:noFill/>
            <a:ln>
              <a:noFill/>
            </a:ln>
          </p:spPr>
        </p:pic>
        <p:sp>
          <p:nvSpPr>
            <p:cNvPr id="2356" name="Google Shape;2356;gf31fb77f8f_0_1174"/>
            <p:cNvSpPr txBox="1"/>
            <p:nvPr/>
          </p:nvSpPr>
          <p:spPr>
            <a:xfrm>
              <a:off x="5704306" y="5934668"/>
              <a:ext cx="22527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MobiSun solar panel with built-in power bank</a:t>
              </a:r>
              <a:endParaRPr b="0" i="0" sz="1400" u="none" cap="none" strike="noStrike">
                <a:solidFill>
                  <a:srgbClr val="000000"/>
                </a:solidFill>
                <a:latin typeface="Arial"/>
                <a:ea typeface="Arial"/>
                <a:cs typeface="Arial"/>
                <a:sym typeface="Arial"/>
              </a:endParaRPr>
            </a:p>
          </p:txBody>
        </p:sp>
      </p:grpSp>
      <p:grpSp>
        <p:nvGrpSpPr>
          <p:cNvPr id="2357" name="Google Shape;2357;gf31fb77f8f_0_1174"/>
          <p:cNvGrpSpPr/>
          <p:nvPr/>
        </p:nvGrpSpPr>
        <p:grpSpPr>
          <a:xfrm>
            <a:off x="9324337" y="526033"/>
            <a:ext cx="2700600" cy="1540592"/>
            <a:chOff x="8373658" y="617672"/>
            <a:chExt cx="2700600" cy="1540592"/>
          </a:xfrm>
        </p:grpSpPr>
        <p:sp>
          <p:nvSpPr>
            <p:cNvPr id="2358" name="Google Shape;2358;gf31fb77f8f_0_1174"/>
            <p:cNvSpPr txBox="1"/>
            <p:nvPr/>
          </p:nvSpPr>
          <p:spPr>
            <a:xfrm>
              <a:off x="8898242" y="1788964"/>
              <a:ext cx="1370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Backpack</a:t>
              </a:r>
              <a:endParaRPr b="0" i="0" sz="1400" u="none" cap="none" strike="noStrike">
                <a:solidFill>
                  <a:srgbClr val="000000"/>
                </a:solidFill>
                <a:latin typeface="Arial"/>
                <a:ea typeface="Arial"/>
                <a:cs typeface="Arial"/>
                <a:sym typeface="Arial"/>
              </a:endParaRPr>
            </a:p>
          </p:txBody>
        </p:sp>
        <p:pic>
          <p:nvPicPr>
            <p:cNvPr descr="A blue can of soda&#10;&#10;Description automatically generated with low confidence" id="2359" name="Google Shape;2359;gf31fb77f8f_0_1174"/>
            <p:cNvPicPr preferRelativeResize="0"/>
            <p:nvPr/>
          </p:nvPicPr>
          <p:blipFill rotWithShape="1">
            <a:blip r:embed="rId7">
              <a:alphaModFix/>
            </a:blip>
            <a:srcRect b="0" l="0" r="0" t="31880"/>
            <a:stretch/>
          </p:blipFill>
          <p:spPr>
            <a:xfrm>
              <a:off x="8373658" y="617672"/>
              <a:ext cx="2700600" cy="1226388"/>
            </a:xfrm>
            <a:prstGeom prst="rect">
              <a:avLst/>
            </a:prstGeom>
            <a:noFill/>
            <a:ln>
              <a:noFill/>
            </a:ln>
          </p:spPr>
        </p:pic>
      </p:grpSp>
      <p:grpSp>
        <p:nvGrpSpPr>
          <p:cNvPr id="2360" name="Google Shape;2360;gf31fb77f8f_0_1174"/>
          <p:cNvGrpSpPr/>
          <p:nvPr/>
        </p:nvGrpSpPr>
        <p:grpSpPr>
          <a:xfrm>
            <a:off x="9299278" y="4970882"/>
            <a:ext cx="2750700" cy="1833580"/>
            <a:chOff x="8584178" y="4728132"/>
            <a:chExt cx="2750700" cy="1833580"/>
          </a:xfrm>
        </p:grpSpPr>
        <p:sp>
          <p:nvSpPr>
            <p:cNvPr id="2361" name="Google Shape;2361;gf31fb77f8f_0_1174"/>
            <p:cNvSpPr txBox="1"/>
            <p:nvPr/>
          </p:nvSpPr>
          <p:spPr>
            <a:xfrm>
              <a:off x="8584178" y="5638312"/>
              <a:ext cx="27507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Exchangeable generator and detector batteries with battery charger</a:t>
              </a:r>
              <a:endParaRPr b="0" i="0" sz="1400" u="none" cap="none" strike="noStrike">
                <a:solidFill>
                  <a:srgbClr val="000000"/>
                </a:solidFill>
                <a:latin typeface="Arial"/>
                <a:ea typeface="Arial"/>
                <a:cs typeface="Arial"/>
                <a:sym typeface="Arial"/>
              </a:endParaRPr>
            </a:p>
          </p:txBody>
        </p:sp>
        <p:pic>
          <p:nvPicPr>
            <p:cNvPr id="2362" name="Google Shape;2362;gf31fb77f8f_0_1174"/>
            <p:cNvPicPr preferRelativeResize="0"/>
            <p:nvPr/>
          </p:nvPicPr>
          <p:blipFill rotWithShape="1">
            <a:blip r:embed="rId8">
              <a:alphaModFix/>
            </a:blip>
            <a:srcRect b="0" l="0" r="0" t="0"/>
            <a:stretch/>
          </p:blipFill>
          <p:spPr>
            <a:xfrm>
              <a:off x="9062175" y="4728132"/>
              <a:ext cx="1794675" cy="910168"/>
            </a:xfrm>
            <a:prstGeom prst="rect">
              <a:avLst/>
            </a:prstGeom>
            <a:noFill/>
            <a:ln>
              <a:noFill/>
            </a:ln>
          </p:spPr>
        </p:pic>
      </p:grpSp>
      <p:sp>
        <p:nvSpPr>
          <p:cNvPr id="2363" name="Google Shape;2363;gf31fb77f8f_0_1174"/>
          <p:cNvSpPr txBox="1"/>
          <p:nvPr/>
        </p:nvSpPr>
        <p:spPr>
          <a:xfrm>
            <a:off x="281025" y="1028700"/>
            <a:ext cx="5557200" cy="5305525"/>
          </a:xfrm>
          <a:prstGeom prst="rect">
            <a:avLst/>
          </a:prstGeom>
          <a:noFill/>
          <a:ln>
            <a:noFill/>
          </a:ln>
        </p:spPr>
        <p:txBody>
          <a:bodyPr anchorCtr="0" anchor="t" bIns="91425" lIns="91425" spcFirstLastPara="1" rIns="91425" wrap="square" tIns="91425">
            <a:spAutoFit/>
          </a:bodyPr>
          <a:lstStyle/>
          <a:p>
            <a:pPr indent="-349250" lvl="0" marL="457200" marR="0" rtl="0" algn="l">
              <a:lnSpc>
                <a:spcPct val="100000"/>
              </a:lnSpc>
              <a:spcBef>
                <a:spcPts val="0"/>
              </a:spcBef>
              <a:spcAft>
                <a:spcPts val="0"/>
              </a:spcAft>
              <a:buClr>
                <a:schemeClr val="dk1"/>
              </a:buClr>
              <a:buSzPts val="1900"/>
              <a:buFont typeface="Arial"/>
              <a:buChar char="●"/>
            </a:pPr>
            <a:r>
              <a:rPr b="1" i="0" lang="en-US" sz="1700" u="none" cap="none" strike="noStrike">
                <a:solidFill>
                  <a:schemeClr val="dk1"/>
                </a:solidFill>
                <a:latin typeface="Arial"/>
                <a:ea typeface="Arial"/>
                <a:cs typeface="Arial"/>
                <a:sym typeface="Arial"/>
              </a:rPr>
              <a:t>Backpack, </a:t>
            </a:r>
            <a:r>
              <a:rPr b="0" i="0" lang="en-US" sz="1700" u="none" cap="none" strike="noStrike">
                <a:solidFill>
                  <a:schemeClr val="dk1"/>
                </a:solidFill>
                <a:latin typeface="Arial"/>
                <a:ea typeface="Arial"/>
                <a:cs typeface="Arial"/>
                <a:sym typeface="Arial"/>
              </a:rPr>
              <a:t>which is able to transport all Delft Light components except the generator stand (which comes with its own bag)</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Radiation protection equipment </a:t>
            </a:r>
            <a:endParaRPr b="1" i="0" sz="1800" u="none" cap="none" strike="noStrike">
              <a:solidFill>
                <a:srgbClr val="000000"/>
              </a:solidFill>
              <a:latin typeface="Arial"/>
              <a:ea typeface="Arial"/>
              <a:cs typeface="Arial"/>
              <a:sym typeface="Arial"/>
            </a:endParaRPr>
          </a:p>
          <a:p>
            <a:pPr indent="-336550" lvl="0" marL="457200" marR="0" rtl="0" algn="l">
              <a:lnSpc>
                <a:spcPct val="107000"/>
              </a:lnSpc>
              <a:spcBef>
                <a:spcPts val="0"/>
              </a:spcBef>
              <a:spcAft>
                <a:spcPts val="0"/>
              </a:spcAft>
              <a:buClr>
                <a:srgbClr val="000000"/>
              </a:buClr>
              <a:buSzPts val="1700"/>
              <a:buFont typeface="Arial"/>
              <a:buChar char="●"/>
            </a:pPr>
            <a:r>
              <a:rPr b="0" i="0" lang="en-US" sz="1700" u="none" cap="none" strike="noStrike">
                <a:solidFill>
                  <a:schemeClr val="dk1"/>
                </a:solidFill>
                <a:latin typeface="Arial"/>
                <a:ea typeface="Arial"/>
                <a:cs typeface="Arial"/>
                <a:sym typeface="Arial"/>
              </a:rPr>
              <a:t>Including 1 </a:t>
            </a:r>
            <a:r>
              <a:rPr b="1" i="0" lang="en-US" sz="1700" u="none" cap="none" strike="noStrike">
                <a:solidFill>
                  <a:schemeClr val="dk1"/>
                </a:solidFill>
                <a:latin typeface="Arial"/>
                <a:ea typeface="Arial"/>
                <a:cs typeface="Arial"/>
                <a:sym typeface="Arial"/>
              </a:rPr>
              <a:t>protective lead apron, </a:t>
            </a:r>
            <a:r>
              <a:rPr b="0" i="0" lang="en-US" sz="1700" u="none" cap="none" strike="noStrike">
                <a:solidFill>
                  <a:schemeClr val="dk1"/>
                </a:solidFill>
                <a:latin typeface="Arial"/>
                <a:ea typeface="Arial"/>
                <a:cs typeface="Arial"/>
                <a:sym typeface="Arial"/>
              </a:rPr>
              <a:t>10 </a:t>
            </a:r>
            <a:r>
              <a:rPr b="1" i="0" lang="en-US" sz="1700" u="none" cap="none" strike="noStrike">
                <a:solidFill>
                  <a:schemeClr val="dk1"/>
                </a:solidFill>
                <a:latin typeface="Arial"/>
                <a:ea typeface="Arial"/>
                <a:cs typeface="Arial"/>
                <a:sym typeface="Arial"/>
              </a:rPr>
              <a:t>shock detection stickers,</a:t>
            </a:r>
            <a:r>
              <a:rPr b="0" i="0" lang="en-US" sz="1700" u="none" cap="none" strike="noStrike">
                <a:solidFill>
                  <a:schemeClr val="dk1"/>
                </a:solidFill>
                <a:latin typeface="Arial"/>
                <a:ea typeface="Arial"/>
                <a:cs typeface="Arial"/>
                <a:sym typeface="Arial"/>
              </a:rPr>
              <a:t> and 5 water-resistant, durable and portable </a:t>
            </a:r>
            <a:r>
              <a:rPr b="1" i="0" lang="en-US" sz="1700" u="none" cap="none" strike="noStrike">
                <a:solidFill>
                  <a:schemeClr val="dk1"/>
                </a:solidFill>
                <a:latin typeface="Arial"/>
                <a:ea typeface="Arial"/>
                <a:cs typeface="Arial"/>
                <a:sym typeface="Arial"/>
              </a:rPr>
              <a:t>radiation warning signs</a:t>
            </a:r>
            <a:r>
              <a:rPr b="0" i="0" lang="en-US" sz="1700" u="none" cap="none" strike="noStrike">
                <a:solidFill>
                  <a:schemeClr val="dk1"/>
                </a:solidFill>
                <a:latin typeface="Arial"/>
                <a:ea typeface="Arial"/>
                <a:cs typeface="Arial"/>
                <a:sym typeface="Arial"/>
              </a:rPr>
              <a:t>, mentioning radiation hazard and pregnancy </a:t>
            </a:r>
            <a:endParaRPr b="0" i="0" sz="17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Supplementary and external power sources</a:t>
            </a:r>
            <a:endParaRPr b="0" i="0" sz="18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1" i="0" lang="en-US" sz="1700" u="none" cap="none" strike="noStrike">
                <a:solidFill>
                  <a:schemeClr val="dk1"/>
                </a:solidFill>
                <a:latin typeface="Arial"/>
                <a:ea typeface="Arial"/>
                <a:cs typeface="Arial"/>
                <a:sym typeface="Arial"/>
              </a:rPr>
              <a:t>Replacement detector batteries (x2) and chargers</a:t>
            </a:r>
            <a:r>
              <a:rPr b="0" i="0" lang="en-US" sz="1700" u="none" cap="none" strike="noStrike">
                <a:solidFill>
                  <a:schemeClr val="dk1"/>
                </a:solidFill>
                <a:latin typeface="Arial"/>
                <a:ea typeface="Arial"/>
                <a:cs typeface="Arial"/>
                <a:sym typeface="Arial"/>
              </a:rPr>
              <a:t> are provided with the system. The charger recharges two batteries simultaneously.</a:t>
            </a:r>
            <a:endParaRPr b="0" i="0" sz="17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1" i="0" lang="en-US" sz="1700" u="none" cap="none" strike="noStrike">
                <a:solidFill>
                  <a:schemeClr val="dk1"/>
                </a:solidFill>
                <a:latin typeface="Arial"/>
                <a:ea typeface="Arial"/>
                <a:cs typeface="Arial"/>
                <a:sym typeface="Arial"/>
              </a:rPr>
              <a:t>Solar panel and power bank </a:t>
            </a:r>
            <a:r>
              <a:rPr b="0" i="0" lang="en-US" sz="1700" u="none" cap="none" strike="noStrike">
                <a:solidFill>
                  <a:schemeClr val="dk1"/>
                </a:solidFill>
                <a:latin typeface="Arial"/>
                <a:ea typeface="Arial"/>
                <a:cs typeface="Arial"/>
                <a:sym typeface="Arial"/>
              </a:rPr>
              <a:t>to recharge all electrical components in screening situations without access to electricity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64" name="Google Shape;2364;gf31fb77f8f_0_1174"/>
          <p:cNvSpPr txBox="1"/>
          <p:nvPr/>
        </p:nvSpPr>
        <p:spPr>
          <a:xfrm>
            <a:off x="6346350" y="243750"/>
            <a:ext cx="35064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Alongside the </a:t>
            </a:r>
            <a:r>
              <a:rPr b="1" i="0" lang="en-US" sz="1800" u="none" cap="none" strike="noStrike">
                <a:solidFill>
                  <a:schemeClr val="dk1"/>
                </a:solidFill>
                <a:latin typeface="Arial"/>
                <a:ea typeface="Arial"/>
                <a:cs typeface="Arial"/>
                <a:sym typeface="Arial"/>
              </a:rPr>
              <a:t>core system, </a:t>
            </a:r>
            <a:r>
              <a:rPr b="0" i="0" lang="en-US" sz="1800" u="none" cap="none" strike="noStrike">
                <a:solidFill>
                  <a:schemeClr val="dk1"/>
                </a:solidFill>
                <a:latin typeface="Arial"/>
                <a:ea typeface="Arial"/>
                <a:cs typeface="Arial"/>
                <a:sym typeface="Arial"/>
              </a:rPr>
              <a:t>accessory equipment is provided to ensure the smooth and safe operation of the system in the field, including;</a:t>
            </a:r>
            <a:endParaRPr b="0" i="0" sz="1400" u="none" cap="none" strike="noStrike">
              <a:solidFill>
                <a:srgbClr val="000000"/>
              </a:solidFill>
              <a:latin typeface="Arial"/>
              <a:ea typeface="Arial"/>
              <a:cs typeface="Arial"/>
              <a:sym typeface="Arial"/>
            </a:endParaRPr>
          </a:p>
        </p:txBody>
      </p:sp>
      <p:grpSp>
        <p:nvGrpSpPr>
          <p:cNvPr id="2365" name="Google Shape;2365;gf31fb77f8f_0_1174"/>
          <p:cNvGrpSpPr/>
          <p:nvPr/>
        </p:nvGrpSpPr>
        <p:grpSpPr>
          <a:xfrm>
            <a:off x="10375275" y="2639925"/>
            <a:ext cx="1428721" cy="1753500"/>
            <a:chOff x="10375275" y="2639925"/>
            <a:chExt cx="1428721" cy="1753500"/>
          </a:xfrm>
        </p:grpSpPr>
        <p:pic>
          <p:nvPicPr>
            <p:cNvPr id="2366" name="Google Shape;2366;gf31fb77f8f_0_1174"/>
            <p:cNvPicPr preferRelativeResize="0"/>
            <p:nvPr/>
          </p:nvPicPr>
          <p:blipFill rotWithShape="1">
            <a:blip r:embed="rId9">
              <a:alphaModFix/>
            </a:blip>
            <a:srcRect b="0" l="0" r="0" t="0"/>
            <a:stretch/>
          </p:blipFill>
          <p:spPr>
            <a:xfrm>
              <a:off x="10375275" y="2639925"/>
              <a:ext cx="1236300" cy="1062607"/>
            </a:xfrm>
            <a:prstGeom prst="rect">
              <a:avLst/>
            </a:prstGeom>
            <a:noFill/>
            <a:ln>
              <a:noFill/>
            </a:ln>
          </p:spPr>
        </p:pic>
        <p:sp>
          <p:nvSpPr>
            <p:cNvPr id="2367" name="Google Shape;2367;gf31fb77f8f_0_1174"/>
            <p:cNvSpPr txBox="1"/>
            <p:nvPr/>
          </p:nvSpPr>
          <p:spPr>
            <a:xfrm>
              <a:off x="10433896" y="3746925"/>
              <a:ext cx="1370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Shock stickers</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1" name="Shape 2371"/>
        <p:cNvGrpSpPr/>
        <p:nvPr/>
      </p:nvGrpSpPr>
      <p:grpSpPr>
        <a:xfrm>
          <a:off x="0" y="0"/>
          <a:ext cx="0" cy="0"/>
          <a:chOff x="0" y="0"/>
          <a:chExt cx="0" cy="0"/>
        </a:xfrm>
      </p:grpSpPr>
      <p:sp>
        <p:nvSpPr>
          <p:cNvPr id="2372" name="Google Shape;2372;p17"/>
          <p:cNvSpPr txBox="1"/>
          <p:nvPr>
            <p:ph idx="1" type="body"/>
          </p:nvPr>
        </p:nvSpPr>
        <p:spPr>
          <a:xfrm>
            <a:off x="1007679" y="896825"/>
            <a:ext cx="10591500" cy="5259600"/>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500"/>
              </a:spcBef>
              <a:spcAft>
                <a:spcPts val="0"/>
              </a:spcAft>
              <a:buSzPts val="3200"/>
              <a:buNone/>
            </a:pPr>
            <a:r>
              <a:rPr b="1" lang="en-US" sz="2500">
                <a:solidFill>
                  <a:srgbClr val="0CCC73"/>
                </a:solidFill>
              </a:rPr>
              <a:t>Included:</a:t>
            </a:r>
            <a:endParaRPr b="1" sz="2500">
              <a:solidFill>
                <a:srgbClr val="0CCC73"/>
              </a:solidFill>
            </a:endParaRPr>
          </a:p>
          <a:p>
            <a:pPr indent="-387350" lvl="0" marL="457200" rtl="0" algn="l">
              <a:lnSpc>
                <a:spcPct val="110000"/>
              </a:lnSpc>
              <a:spcBef>
                <a:spcPts val="500"/>
              </a:spcBef>
              <a:spcAft>
                <a:spcPts val="0"/>
              </a:spcAft>
              <a:buClr>
                <a:schemeClr val="accent1"/>
              </a:buClr>
              <a:buSzPts val="2500"/>
              <a:buChar char="➔"/>
            </a:pPr>
            <a:r>
              <a:rPr lang="en-US" sz="2500"/>
              <a:t>X-ray generator with handswitch and detector </a:t>
            </a:r>
            <a:endParaRPr sz="2500"/>
          </a:p>
          <a:p>
            <a:pPr indent="-387350" lvl="0" marL="457200" rtl="0" algn="l">
              <a:lnSpc>
                <a:spcPct val="110000"/>
              </a:lnSpc>
              <a:spcBef>
                <a:spcPts val="0"/>
              </a:spcBef>
              <a:spcAft>
                <a:spcPts val="0"/>
              </a:spcAft>
              <a:buClr>
                <a:schemeClr val="accent1"/>
              </a:buClr>
              <a:buSzPts val="2500"/>
              <a:buChar char="➔"/>
            </a:pPr>
            <a:r>
              <a:rPr lang="en-US" sz="2500"/>
              <a:t>Generator stand and detector panel hanger</a:t>
            </a:r>
            <a:endParaRPr sz="2500"/>
          </a:p>
          <a:p>
            <a:pPr indent="-387350" lvl="0" marL="457200" rtl="0" algn="l">
              <a:lnSpc>
                <a:spcPct val="110000"/>
              </a:lnSpc>
              <a:spcBef>
                <a:spcPts val="0"/>
              </a:spcBef>
              <a:spcAft>
                <a:spcPts val="0"/>
              </a:spcAft>
              <a:buClr>
                <a:schemeClr val="accent1"/>
              </a:buClr>
              <a:buSzPts val="2500"/>
              <a:buChar char="➔"/>
            </a:pPr>
            <a:r>
              <a:rPr lang="en-US" sz="2500"/>
              <a:t>X-ray console laptop</a:t>
            </a:r>
            <a:endParaRPr sz="2500"/>
          </a:p>
          <a:p>
            <a:pPr indent="-387350" lvl="0" marL="457200" rtl="0" algn="l">
              <a:lnSpc>
                <a:spcPct val="110000"/>
              </a:lnSpc>
              <a:spcBef>
                <a:spcPts val="0"/>
              </a:spcBef>
              <a:spcAft>
                <a:spcPts val="0"/>
              </a:spcAft>
              <a:buClr>
                <a:schemeClr val="accent1"/>
              </a:buClr>
              <a:buSzPts val="2500"/>
              <a:buChar char="➔"/>
            </a:pPr>
            <a:r>
              <a:rPr lang="en-US" sz="2500"/>
              <a:t>CAD4TB software, offline box, tablet</a:t>
            </a:r>
            <a:endParaRPr sz="2500"/>
          </a:p>
          <a:p>
            <a:pPr indent="-387350" lvl="0" marL="457200" rtl="0" algn="l">
              <a:lnSpc>
                <a:spcPct val="110000"/>
              </a:lnSpc>
              <a:spcBef>
                <a:spcPts val="0"/>
              </a:spcBef>
              <a:spcAft>
                <a:spcPts val="0"/>
              </a:spcAft>
              <a:buClr>
                <a:schemeClr val="accent1"/>
              </a:buClr>
              <a:buSzPts val="2500"/>
              <a:buChar char="➔"/>
            </a:pPr>
            <a:r>
              <a:rPr lang="en-US" sz="2500"/>
              <a:t>Backpack</a:t>
            </a:r>
            <a:endParaRPr sz="2500"/>
          </a:p>
          <a:p>
            <a:pPr indent="-387350" lvl="0" marL="457200" rtl="0" algn="l">
              <a:lnSpc>
                <a:spcPct val="110000"/>
              </a:lnSpc>
              <a:spcBef>
                <a:spcPts val="0"/>
              </a:spcBef>
              <a:spcAft>
                <a:spcPts val="0"/>
              </a:spcAft>
              <a:buClr>
                <a:schemeClr val="accent1"/>
              </a:buClr>
              <a:buSzPts val="2500"/>
              <a:buChar char="➔"/>
            </a:pPr>
            <a:r>
              <a:rPr lang="en-US" sz="2500"/>
              <a:t>Lead apron, shock stickers, radiation hazard signs</a:t>
            </a:r>
            <a:endParaRPr sz="2500"/>
          </a:p>
          <a:p>
            <a:pPr indent="-387350" lvl="0" marL="457200" rtl="0" algn="l">
              <a:lnSpc>
                <a:spcPct val="110000"/>
              </a:lnSpc>
              <a:spcBef>
                <a:spcPts val="0"/>
              </a:spcBef>
              <a:spcAft>
                <a:spcPts val="0"/>
              </a:spcAft>
              <a:buClr>
                <a:schemeClr val="accent1"/>
              </a:buClr>
              <a:buSzPts val="2500"/>
              <a:buChar char="➔"/>
            </a:pPr>
            <a:r>
              <a:rPr lang="en-US" sz="2500"/>
              <a:t>Replacement detector batteries, battery charger, solar panel</a:t>
            </a:r>
            <a:endParaRPr sz="2500"/>
          </a:p>
          <a:p>
            <a:pPr indent="0" lvl="0" marL="0" rtl="0" algn="l">
              <a:lnSpc>
                <a:spcPct val="110000"/>
              </a:lnSpc>
              <a:spcBef>
                <a:spcPts val="500"/>
              </a:spcBef>
              <a:spcAft>
                <a:spcPts val="0"/>
              </a:spcAft>
              <a:buSzPts val="3200"/>
              <a:buNone/>
            </a:pPr>
            <a:r>
              <a:rPr b="1" lang="en-US" sz="2500">
                <a:solidFill>
                  <a:srgbClr val="FF0000"/>
                </a:solidFill>
              </a:rPr>
              <a:t>NOT included:</a:t>
            </a:r>
            <a:r>
              <a:rPr lang="en-US" sz="2500">
                <a:solidFill>
                  <a:srgbClr val="FF0000"/>
                </a:solidFill>
              </a:rPr>
              <a:t> </a:t>
            </a:r>
            <a:endParaRPr sz="2500">
              <a:solidFill>
                <a:srgbClr val="FF0000"/>
              </a:solidFill>
            </a:endParaRPr>
          </a:p>
          <a:p>
            <a:pPr indent="-387350" lvl="0" marL="457200" rtl="0" algn="l">
              <a:lnSpc>
                <a:spcPct val="110000"/>
              </a:lnSpc>
              <a:spcBef>
                <a:spcPts val="500"/>
              </a:spcBef>
              <a:spcAft>
                <a:spcPts val="0"/>
              </a:spcAft>
              <a:buClr>
                <a:srgbClr val="FF0000"/>
              </a:buClr>
              <a:buSzPts val="2500"/>
              <a:buChar char="➔"/>
            </a:pPr>
            <a:r>
              <a:rPr lang="en-US" sz="2500"/>
              <a:t>Thyroid shield</a:t>
            </a:r>
            <a:endParaRPr sz="2500"/>
          </a:p>
          <a:p>
            <a:pPr indent="-387350" lvl="0" marL="457200" rtl="0" algn="l">
              <a:lnSpc>
                <a:spcPct val="110000"/>
              </a:lnSpc>
              <a:spcBef>
                <a:spcPts val="0"/>
              </a:spcBef>
              <a:spcAft>
                <a:spcPts val="0"/>
              </a:spcAft>
              <a:buClr>
                <a:srgbClr val="FF0000"/>
              </a:buClr>
              <a:buSzPts val="2500"/>
              <a:buChar char="➔"/>
            </a:pPr>
            <a:r>
              <a:rPr lang="en-US" sz="2500"/>
              <a:t>Lead shield</a:t>
            </a:r>
            <a:endParaRPr sz="2500"/>
          </a:p>
        </p:txBody>
      </p:sp>
      <p:sp>
        <p:nvSpPr>
          <p:cNvPr id="2373" name="Google Shape;2373;p17"/>
          <p:cNvSpPr txBox="1"/>
          <p:nvPr>
            <p:ph type="title"/>
          </p:nvPr>
        </p:nvSpPr>
        <p:spPr>
          <a:xfrm>
            <a:off x="425663" y="95513"/>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3600"/>
              <a:buNone/>
            </a:pPr>
            <a:r>
              <a:rPr lang="en-US">
                <a:solidFill>
                  <a:schemeClr val="accent5"/>
                </a:solidFill>
              </a:rPr>
              <a:t>Summary: GDF’s Ultra-portable Package</a:t>
            </a:r>
            <a:endParaRPr>
              <a:solidFill>
                <a:schemeClr val="accent5"/>
              </a:solidFill>
            </a:endParaRPr>
          </a:p>
        </p:txBody>
      </p:sp>
      <p:grpSp>
        <p:nvGrpSpPr>
          <p:cNvPr id="2374" name="Google Shape;2374;p17"/>
          <p:cNvGrpSpPr/>
          <p:nvPr/>
        </p:nvGrpSpPr>
        <p:grpSpPr>
          <a:xfrm>
            <a:off x="6713472" y="2417418"/>
            <a:ext cx="1236300" cy="1433303"/>
            <a:chOff x="10832434" y="2521483"/>
            <a:chExt cx="1236300" cy="1433303"/>
          </a:xfrm>
        </p:grpSpPr>
        <p:pic>
          <p:nvPicPr>
            <p:cNvPr id="2375" name="Google Shape;2375;p17"/>
            <p:cNvPicPr preferRelativeResize="0"/>
            <p:nvPr/>
          </p:nvPicPr>
          <p:blipFill rotWithShape="1">
            <a:blip r:embed="rId3">
              <a:alphaModFix/>
            </a:blip>
            <a:srcRect b="0" l="21619" r="25248" t="0"/>
            <a:stretch/>
          </p:blipFill>
          <p:spPr>
            <a:xfrm>
              <a:off x="11030647" y="2521483"/>
              <a:ext cx="839874" cy="1210228"/>
            </a:xfrm>
            <a:prstGeom prst="rect">
              <a:avLst/>
            </a:prstGeom>
            <a:noFill/>
            <a:ln>
              <a:noFill/>
            </a:ln>
          </p:spPr>
        </p:pic>
        <p:sp>
          <p:nvSpPr>
            <p:cNvPr id="2376" name="Google Shape;2376;p17"/>
            <p:cNvSpPr txBox="1"/>
            <p:nvPr/>
          </p:nvSpPr>
          <p:spPr>
            <a:xfrm>
              <a:off x="10832434" y="3646986"/>
              <a:ext cx="12363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77" name="Google Shape;2377;p17"/>
          <p:cNvGrpSpPr/>
          <p:nvPr/>
        </p:nvGrpSpPr>
        <p:grpSpPr>
          <a:xfrm>
            <a:off x="10392697" y="200445"/>
            <a:ext cx="1652455" cy="1392021"/>
            <a:chOff x="320448" y="2285526"/>
            <a:chExt cx="1658594" cy="2134674"/>
          </a:xfrm>
        </p:grpSpPr>
        <p:sp>
          <p:nvSpPr>
            <p:cNvPr id="2378" name="Google Shape;2378;p17"/>
            <p:cNvSpPr txBox="1"/>
            <p:nvPr/>
          </p:nvSpPr>
          <p:spPr>
            <a:xfrm>
              <a:off x="426777" y="3429000"/>
              <a:ext cx="1443300" cy="991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Generator</a:t>
              </a:r>
              <a:endParaRPr b="0" i="0" sz="1400" u="none" cap="none" strike="noStrike">
                <a:solidFill>
                  <a:srgbClr val="000000"/>
                </a:solidFill>
                <a:latin typeface="Arial"/>
                <a:ea typeface="Arial"/>
                <a:cs typeface="Arial"/>
                <a:sym typeface="Arial"/>
              </a:endParaRPr>
            </a:p>
          </p:txBody>
        </p:sp>
        <p:pic>
          <p:nvPicPr>
            <p:cNvPr descr="Graphical user interface&#10;&#10;Description automatically generated" id="2379" name="Google Shape;2379;p17"/>
            <p:cNvPicPr preferRelativeResize="0"/>
            <p:nvPr/>
          </p:nvPicPr>
          <p:blipFill rotWithShape="1">
            <a:blip r:embed="rId4">
              <a:alphaModFix/>
            </a:blip>
            <a:srcRect b="0" l="0" r="0" t="0"/>
            <a:stretch/>
          </p:blipFill>
          <p:spPr>
            <a:xfrm>
              <a:off x="320448" y="2285526"/>
              <a:ext cx="1658594" cy="1243947"/>
            </a:xfrm>
            <a:prstGeom prst="rect">
              <a:avLst/>
            </a:prstGeom>
            <a:noFill/>
            <a:ln>
              <a:noFill/>
            </a:ln>
          </p:spPr>
        </p:pic>
      </p:grpSp>
      <p:grpSp>
        <p:nvGrpSpPr>
          <p:cNvPr id="2380" name="Google Shape;2380;p17"/>
          <p:cNvGrpSpPr/>
          <p:nvPr/>
        </p:nvGrpSpPr>
        <p:grpSpPr>
          <a:xfrm>
            <a:off x="8306650" y="1404877"/>
            <a:ext cx="1423955" cy="2305910"/>
            <a:chOff x="192288" y="3960430"/>
            <a:chExt cx="1898100" cy="3418695"/>
          </a:xfrm>
        </p:grpSpPr>
        <p:sp>
          <p:nvSpPr>
            <p:cNvPr id="2381" name="Google Shape;2381;p17"/>
            <p:cNvSpPr txBox="1"/>
            <p:nvPr/>
          </p:nvSpPr>
          <p:spPr>
            <a:xfrm>
              <a:off x="192288" y="6420625"/>
              <a:ext cx="1898100" cy="95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Generator stand</a:t>
              </a:r>
              <a:endParaRPr b="0" i="0" sz="1400" u="none" cap="none" strike="noStrike">
                <a:solidFill>
                  <a:srgbClr val="000000"/>
                </a:solidFill>
                <a:latin typeface="Arial"/>
                <a:ea typeface="Arial"/>
                <a:cs typeface="Arial"/>
                <a:sym typeface="Arial"/>
              </a:endParaRPr>
            </a:p>
          </p:txBody>
        </p:sp>
        <p:pic>
          <p:nvPicPr>
            <p:cNvPr id="2382" name="Google Shape;2382;p17"/>
            <p:cNvPicPr preferRelativeResize="0"/>
            <p:nvPr/>
          </p:nvPicPr>
          <p:blipFill rotWithShape="1">
            <a:blip r:embed="rId5">
              <a:alphaModFix/>
            </a:blip>
            <a:srcRect b="0" l="0" r="0" t="0"/>
            <a:stretch/>
          </p:blipFill>
          <p:spPr>
            <a:xfrm>
              <a:off x="426777" y="3960430"/>
              <a:ext cx="1443167" cy="2508879"/>
            </a:xfrm>
            <a:prstGeom prst="rect">
              <a:avLst/>
            </a:prstGeom>
            <a:noFill/>
            <a:ln>
              <a:noFill/>
            </a:ln>
          </p:spPr>
        </p:pic>
      </p:grpSp>
      <p:grpSp>
        <p:nvGrpSpPr>
          <p:cNvPr id="2383" name="Google Shape;2383;p17"/>
          <p:cNvGrpSpPr/>
          <p:nvPr/>
        </p:nvGrpSpPr>
        <p:grpSpPr>
          <a:xfrm>
            <a:off x="9952374" y="4166169"/>
            <a:ext cx="1491635" cy="1082104"/>
            <a:chOff x="1970835" y="2390145"/>
            <a:chExt cx="2044175" cy="1505431"/>
          </a:xfrm>
        </p:grpSpPr>
        <p:sp>
          <p:nvSpPr>
            <p:cNvPr id="2384" name="Google Shape;2384;p17"/>
            <p:cNvSpPr txBox="1"/>
            <p:nvPr/>
          </p:nvSpPr>
          <p:spPr>
            <a:xfrm>
              <a:off x="1970835" y="3381676"/>
              <a:ext cx="1898100" cy="513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Detector</a:t>
              </a:r>
              <a:endParaRPr b="0" i="0" sz="1400" u="none" cap="none" strike="noStrike">
                <a:solidFill>
                  <a:srgbClr val="000000"/>
                </a:solidFill>
                <a:latin typeface="Arial"/>
                <a:ea typeface="Arial"/>
                <a:cs typeface="Arial"/>
                <a:sym typeface="Arial"/>
              </a:endParaRPr>
            </a:p>
          </p:txBody>
        </p:sp>
        <p:pic>
          <p:nvPicPr>
            <p:cNvPr descr="A picture containing text, cookie sheet, kitchenware, case&#10;&#10;Description automatically generated" id="2385" name="Google Shape;2385;p17"/>
            <p:cNvPicPr preferRelativeResize="0"/>
            <p:nvPr/>
          </p:nvPicPr>
          <p:blipFill rotWithShape="1">
            <a:blip r:embed="rId6">
              <a:alphaModFix/>
            </a:blip>
            <a:srcRect b="0" l="0" r="0" t="0"/>
            <a:stretch/>
          </p:blipFill>
          <p:spPr>
            <a:xfrm>
              <a:off x="1970835" y="2390145"/>
              <a:ext cx="2044175" cy="1144750"/>
            </a:xfrm>
            <a:prstGeom prst="rect">
              <a:avLst/>
            </a:prstGeom>
            <a:noFill/>
            <a:ln>
              <a:noFill/>
            </a:ln>
          </p:spPr>
        </p:pic>
      </p:grpSp>
      <p:grpSp>
        <p:nvGrpSpPr>
          <p:cNvPr id="2386" name="Google Shape;2386;p17"/>
          <p:cNvGrpSpPr/>
          <p:nvPr/>
        </p:nvGrpSpPr>
        <p:grpSpPr>
          <a:xfrm>
            <a:off x="10920919" y="1515661"/>
            <a:ext cx="1123456" cy="2335019"/>
            <a:chOff x="10065451" y="3626718"/>
            <a:chExt cx="1677300" cy="3788156"/>
          </a:xfrm>
        </p:grpSpPr>
        <p:sp>
          <p:nvSpPr>
            <p:cNvPr id="2387" name="Google Shape;2387;p17"/>
            <p:cNvSpPr txBox="1"/>
            <p:nvPr/>
          </p:nvSpPr>
          <p:spPr>
            <a:xfrm>
              <a:off x="10065451" y="5916674"/>
              <a:ext cx="1677300" cy="149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Detector panel hanger</a:t>
              </a:r>
              <a:endParaRPr b="0" i="0" sz="1400" u="none" cap="none" strike="noStrike">
                <a:solidFill>
                  <a:srgbClr val="000000"/>
                </a:solidFill>
                <a:latin typeface="Arial"/>
                <a:ea typeface="Arial"/>
                <a:cs typeface="Arial"/>
                <a:sym typeface="Arial"/>
              </a:endParaRPr>
            </a:p>
          </p:txBody>
        </p:sp>
        <p:pic>
          <p:nvPicPr>
            <p:cNvPr id="2388" name="Google Shape;2388;p17"/>
            <p:cNvPicPr preferRelativeResize="0"/>
            <p:nvPr/>
          </p:nvPicPr>
          <p:blipFill rotWithShape="1">
            <a:blip r:embed="rId7">
              <a:alphaModFix/>
            </a:blip>
            <a:srcRect b="0" l="0" r="0" t="0"/>
            <a:stretch/>
          </p:blipFill>
          <p:spPr>
            <a:xfrm>
              <a:off x="10235864" y="3626718"/>
              <a:ext cx="1336475" cy="2116883"/>
            </a:xfrm>
            <a:prstGeom prst="rect">
              <a:avLst/>
            </a:prstGeom>
            <a:noFill/>
            <a:ln>
              <a:noFill/>
            </a:ln>
          </p:spPr>
        </p:pic>
      </p:grpSp>
      <p:grpSp>
        <p:nvGrpSpPr>
          <p:cNvPr id="2389" name="Google Shape;2389;p17"/>
          <p:cNvGrpSpPr/>
          <p:nvPr/>
        </p:nvGrpSpPr>
        <p:grpSpPr>
          <a:xfrm>
            <a:off x="9443299" y="1077106"/>
            <a:ext cx="1271454" cy="1128170"/>
            <a:chOff x="3815530" y="2269624"/>
            <a:chExt cx="1699578" cy="1723976"/>
          </a:xfrm>
        </p:grpSpPr>
        <p:sp>
          <p:nvSpPr>
            <p:cNvPr id="2390" name="Google Shape;2390;p17"/>
            <p:cNvSpPr txBox="1"/>
            <p:nvPr/>
          </p:nvSpPr>
          <p:spPr>
            <a:xfrm>
              <a:off x="3837808" y="3429000"/>
              <a:ext cx="1677300" cy="564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Console</a:t>
              </a:r>
              <a:endParaRPr b="0" i="0" sz="1400" u="none" cap="none" strike="noStrike">
                <a:solidFill>
                  <a:srgbClr val="000000"/>
                </a:solidFill>
                <a:latin typeface="Arial"/>
                <a:ea typeface="Arial"/>
                <a:cs typeface="Arial"/>
                <a:sym typeface="Arial"/>
              </a:endParaRPr>
            </a:p>
          </p:txBody>
        </p:sp>
        <p:pic>
          <p:nvPicPr>
            <p:cNvPr descr="A picture containing text, sitting, electronics, computer&#10;&#10;Description automatically generated" id="2391" name="Google Shape;2391;p17"/>
            <p:cNvPicPr preferRelativeResize="0"/>
            <p:nvPr/>
          </p:nvPicPr>
          <p:blipFill rotWithShape="1">
            <a:blip r:embed="rId8">
              <a:alphaModFix/>
            </a:blip>
            <a:srcRect b="0" l="0" r="0" t="0"/>
            <a:stretch/>
          </p:blipFill>
          <p:spPr>
            <a:xfrm>
              <a:off x="3815530" y="2269624"/>
              <a:ext cx="1677440" cy="1259849"/>
            </a:xfrm>
            <a:prstGeom prst="rect">
              <a:avLst/>
            </a:prstGeom>
            <a:noFill/>
            <a:ln>
              <a:noFill/>
            </a:ln>
          </p:spPr>
        </p:pic>
      </p:grpSp>
      <p:grpSp>
        <p:nvGrpSpPr>
          <p:cNvPr id="2392" name="Google Shape;2392;p17"/>
          <p:cNvGrpSpPr/>
          <p:nvPr/>
        </p:nvGrpSpPr>
        <p:grpSpPr>
          <a:xfrm>
            <a:off x="9139528" y="2719950"/>
            <a:ext cx="1878977" cy="1418086"/>
            <a:chOff x="5704306" y="4721825"/>
            <a:chExt cx="2252700" cy="1549143"/>
          </a:xfrm>
        </p:grpSpPr>
        <p:pic>
          <p:nvPicPr>
            <p:cNvPr descr="A picture containing white, light&#10;&#10;Description automatically generated" id="2393" name="Google Shape;2393;p17"/>
            <p:cNvPicPr preferRelativeResize="0"/>
            <p:nvPr/>
          </p:nvPicPr>
          <p:blipFill rotWithShape="1">
            <a:blip r:embed="rId9">
              <a:alphaModFix/>
            </a:blip>
            <a:srcRect b="0" l="0" r="0" t="0"/>
            <a:stretch/>
          </p:blipFill>
          <p:spPr>
            <a:xfrm>
              <a:off x="6163198" y="4721825"/>
              <a:ext cx="1334918" cy="1334918"/>
            </a:xfrm>
            <a:prstGeom prst="rect">
              <a:avLst/>
            </a:prstGeom>
            <a:noFill/>
            <a:ln>
              <a:noFill/>
            </a:ln>
          </p:spPr>
        </p:pic>
        <p:sp>
          <p:nvSpPr>
            <p:cNvPr id="2394" name="Google Shape;2394;p17"/>
            <p:cNvSpPr txBox="1"/>
            <p:nvPr/>
          </p:nvSpPr>
          <p:spPr>
            <a:xfrm>
              <a:off x="5704306" y="5934668"/>
              <a:ext cx="2252700" cy="33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grpSp>
      <p:pic>
        <p:nvPicPr>
          <p:cNvPr id="2395" name="Google Shape;2395;p17"/>
          <p:cNvPicPr preferRelativeResize="0"/>
          <p:nvPr/>
        </p:nvPicPr>
        <p:blipFill rotWithShape="1">
          <a:blip r:embed="rId10">
            <a:alphaModFix/>
          </a:blip>
          <a:srcRect b="0" l="0" r="-15180" t="1690"/>
          <a:stretch/>
        </p:blipFill>
        <p:spPr>
          <a:xfrm>
            <a:off x="4645825" y="4395175"/>
            <a:ext cx="1423950" cy="2335025"/>
          </a:xfrm>
          <a:prstGeom prst="rect">
            <a:avLst/>
          </a:prstGeom>
          <a:noFill/>
          <a:ln>
            <a:noFill/>
          </a:ln>
        </p:spPr>
      </p:pic>
      <p:pic>
        <p:nvPicPr>
          <p:cNvPr id="2396" name="Google Shape;2396;p17"/>
          <p:cNvPicPr preferRelativeResize="0"/>
          <p:nvPr/>
        </p:nvPicPr>
        <p:blipFill rotWithShape="1">
          <a:blip r:embed="rId11">
            <a:alphaModFix/>
          </a:blip>
          <a:srcRect b="0" l="0" r="0" t="0"/>
          <a:stretch/>
        </p:blipFill>
        <p:spPr>
          <a:xfrm>
            <a:off x="6536059" y="4381300"/>
            <a:ext cx="1591125" cy="2476700"/>
          </a:xfrm>
          <a:prstGeom prst="rect">
            <a:avLst/>
          </a:prstGeom>
          <a:noFill/>
          <a:ln>
            <a:noFill/>
          </a:ln>
        </p:spPr>
      </p:pic>
      <p:cxnSp>
        <p:nvCxnSpPr>
          <p:cNvPr id="2397" name="Google Shape;2397;p17"/>
          <p:cNvCxnSpPr/>
          <p:nvPr/>
        </p:nvCxnSpPr>
        <p:spPr>
          <a:xfrm>
            <a:off x="4685025" y="4546325"/>
            <a:ext cx="3577200" cy="2151300"/>
          </a:xfrm>
          <a:prstGeom prst="straightConnector1">
            <a:avLst/>
          </a:prstGeom>
          <a:noFill/>
          <a:ln cap="flat" cmpd="sng" w="76200">
            <a:solidFill>
              <a:srgbClr val="FF0000"/>
            </a:solidFill>
            <a:prstDash val="solid"/>
            <a:round/>
            <a:headEnd len="sm" w="sm" type="none"/>
            <a:tailEnd len="sm" w="sm" type="none"/>
          </a:ln>
        </p:spPr>
      </p:cxnSp>
      <p:cxnSp>
        <p:nvCxnSpPr>
          <p:cNvPr id="2398" name="Google Shape;2398;p17"/>
          <p:cNvCxnSpPr/>
          <p:nvPr/>
        </p:nvCxnSpPr>
        <p:spPr>
          <a:xfrm flipH="1">
            <a:off x="4715875" y="4500075"/>
            <a:ext cx="3328800" cy="2142000"/>
          </a:xfrm>
          <a:prstGeom prst="straightConnector1">
            <a:avLst/>
          </a:prstGeom>
          <a:noFill/>
          <a:ln cap="flat" cmpd="sng" w="76200">
            <a:solidFill>
              <a:srgbClr val="FF0000"/>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7" name="Shape 1877"/>
        <p:cNvGrpSpPr/>
        <p:nvPr/>
      </p:nvGrpSpPr>
      <p:grpSpPr>
        <a:xfrm>
          <a:off x="0" y="0"/>
          <a:ext cx="0" cy="0"/>
          <a:chOff x="0" y="0"/>
          <a:chExt cx="0" cy="0"/>
        </a:xfrm>
      </p:grpSpPr>
      <p:sp>
        <p:nvSpPr>
          <p:cNvPr id="1878" name="Google Shape;1878;gf1773862d2_0_0"/>
          <p:cNvSpPr txBox="1"/>
          <p:nvPr>
            <p:ph idx="1" type="body"/>
          </p:nvPr>
        </p:nvSpPr>
        <p:spPr>
          <a:xfrm>
            <a:off x="1086337" y="1031631"/>
            <a:ext cx="6115242" cy="5259600"/>
          </a:xfrm>
          <a:prstGeom prst="rect">
            <a:avLst/>
          </a:prstGeom>
          <a:noFill/>
          <a:ln>
            <a:noFill/>
          </a:ln>
        </p:spPr>
        <p:txBody>
          <a:bodyPr anchorCtr="0" anchor="t" bIns="45700" lIns="0" spcFirstLastPara="1" rIns="0" wrap="square" tIns="45700">
            <a:normAutofit/>
          </a:bodyPr>
          <a:lstStyle/>
          <a:p>
            <a:pPr indent="0" lvl="0" marL="0" rtl="0" algn="l">
              <a:lnSpc>
                <a:spcPct val="90000"/>
              </a:lnSpc>
              <a:spcBef>
                <a:spcPts val="0"/>
              </a:spcBef>
              <a:spcAft>
                <a:spcPts val="0"/>
              </a:spcAft>
              <a:buClr>
                <a:srgbClr val="5C5F61"/>
              </a:buClr>
              <a:buSzPts val="2380"/>
              <a:buNone/>
            </a:pPr>
            <a:r>
              <a:rPr lang="en-US" sz="2400"/>
              <a:t>In general populations without HIV aged 15 years and older in which</a:t>
            </a:r>
            <a:r>
              <a:rPr lang="en-US" sz="2400">
                <a:extLst>
                  <a:ext uri="http://customooxmlschemas.google.com/">
                    <go:slidesCustomData xmlns:go="http://customooxmlschemas.google.com/" textRoundtripDataId="0"/>
                  </a:ext>
                </a:extLst>
              </a:rPr>
              <a:t> TB screening is recommended: </a:t>
            </a:r>
            <a:endParaRPr sz="2800"/>
          </a:p>
          <a:p>
            <a:pPr indent="-342900" lvl="0" marL="514350" rtl="0" algn="l">
              <a:lnSpc>
                <a:spcPct val="90000"/>
              </a:lnSpc>
              <a:spcBef>
                <a:spcPts val="1800"/>
              </a:spcBef>
              <a:spcAft>
                <a:spcPts val="0"/>
              </a:spcAft>
              <a:buClr>
                <a:srgbClr val="5C5F61"/>
              </a:buClr>
              <a:buSzPts val="2380"/>
              <a:buFont typeface="Arial"/>
              <a:buChar char="•"/>
            </a:pPr>
            <a:r>
              <a:rPr lang="en-US" sz="2400"/>
              <a:t>Systematic screening for TB disease may be conducted using a </a:t>
            </a:r>
            <a:r>
              <a:rPr b="1" lang="en-US" sz="2400"/>
              <a:t>symptom screen</a:t>
            </a:r>
            <a:r>
              <a:rPr lang="en-US" sz="2400"/>
              <a:t>, </a:t>
            </a:r>
            <a:r>
              <a:rPr b="1" lang="en-US" sz="2400">
                <a:extLst>
                  <a:ext uri="http://customooxmlschemas.google.com/">
                    <go:slidesCustomData xmlns:go="http://customooxmlschemas.google.com/" textRoundtripDataId="1"/>
                  </a:ext>
                </a:extLst>
              </a:rPr>
              <a:t>chest X-ray with computer-aided detection (CAD) software,</a:t>
            </a:r>
            <a:r>
              <a:rPr lang="en-US" sz="2400"/>
              <a:t> or </a:t>
            </a:r>
            <a:r>
              <a:rPr b="1" lang="en-US" sz="2400"/>
              <a:t>molecular WHO-recommended rapid diagnostic tests,</a:t>
            </a:r>
            <a:r>
              <a:rPr lang="en-US" sz="2400"/>
              <a:t> alone or in combination.</a:t>
            </a:r>
            <a:r>
              <a:rPr lang="en-US" sz="2800"/>
              <a:t> </a:t>
            </a:r>
            <a:endParaRPr sz="2800"/>
          </a:p>
          <a:p>
            <a:pPr indent="-336550" lvl="0" marL="514350" rtl="0" algn="l">
              <a:lnSpc>
                <a:spcPct val="90000"/>
              </a:lnSpc>
              <a:spcBef>
                <a:spcPts val="1800"/>
              </a:spcBef>
              <a:spcAft>
                <a:spcPts val="0"/>
              </a:spcAft>
              <a:buClr>
                <a:srgbClr val="5C5F61"/>
              </a:buClr>
              <a:buSzPts val="2280"/>
              <a:buFont typeface="Arial"/>
              <a:buChar char="•"/>
            </a:pPr>
            <a:r>
              <a:rPr b="1" lang="en-US" sz="2400"/>
              <a:t>CAD software</a:t>
            </a:r>
            <a:r>
              <a:rPr lang="en-US" sz="2400"/>
              <a:t> may be used in place of human readers for interpreting digital chest X-rays for screening and triage for TB disease.</a:t>
            </a:r>
            <a:endParaRPr sz="2800"/>
          </a:p>
        </p:txBody>
      </p:sp>
      <p:sp>
        <p:nvSpPr>
          <p:cNvPr id="1879" name="Google Shape;1879;gf1773862d2_0_0"/>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08884D"/>
              </a:buClr>
              <a:buSzPts val="2800"/>
              <a:buFont typeface="DM Sans"/>
              <a:buNone/>
            </a:pPr>
            <a:r>
              <a:rPr lang="en-US" sz="3200">
                <a:solidFill>
                  <a:srgbClr val="074AAA"/>
                </a:solidFill>
              </a:rPr>
              <a:t>Reminder: WHO Guidelines on Systematic Screening</a:t>
            </a:r>
            <a:endParaRPr sz="3200">
              <a:solidFill>
                <a:srgbClr val="074AAA"/>
              </a:solidFill>
            </a:endParaRPr>
          </a:p>
        </p:txBody>
      </p:sp>
      <p:grpSp>
        <p:nvGrpSpPr>
          <p:cNvPr id="1880" name="Google Shape;1880;gf1773862d2_0_0"/>
          <p:cNvGrpSpPr/>
          <p:nvPr/>
        </p:nvGrpSpPr>
        <p:grpSpPr>
          <a:xfrm>
            <a:off x="7293729" y="1215657"/>
            <a:ext cx="4376300" cy="4426686"/>
            <a:chOff x="6810025" y="1836777"/>
            <a:chExt cx="4376300" cy="4426686"/>
          </a:xfrm>
        </p:grpSpPr>
        <p:pic>
          <p:nvPicPr>
            <p:cNvPr id="1881" name="Google Shape;1881;gf1773862d2_0_0"/>
            <p:cNvPicPr preferRelativeResize="0"/>
            <p:nvPr/>
          </p:nvPicPr>
          <p:blipFill rotWithShape="1">
            <a:blip r:embed="rId3">
              <a:alphaModFix/>
            </a:blip>
            <a:srcRect b="0" l="0" r="0" t="0"/>
            <a:stretch/>
          </p:blipFill>
          <p:spPr>
            <a:xfrm>
              <a:off x="6810025" y="1836777"/>
              <a:ext cx="2142075" cy="1413750"/>
            </a:xfrm>
            <a:prstGeom prst="rect">
              <a:avLst/>
            </a:prstGeom>
            <a:noFill/>
            <a:ln>
              <a:noFill/>
            </a:ln>
          </p:spPr>
        </p:pic>
        <p:pic>
          <p:nvPicPr>
            <p:cNvPr id="1882" name="Google Shape;1882;gf1773862d2_0_0"/>
            <p:cNvPicPr preferRelativeResize="0"/>
            <p:nvPr/>
          </p:nvPicPr>
          <p:blipFill rotWithShape="1">
            <a:blip r:embed="rId4">
              <a:alphaModFix/>
            </a:blip>
            <a:srcRect b="0" l="0" r="0" t="0"/>
            <a:stretch/>
          </p:blipFill>
          <p:spPr>
            <a:xfrm>
              <a:off x="9044250" y="1840150"/>
              <a:ext cx="2142075" cy="1410376"/>
            </a:xfrm>
            <a:prstGeom prst="rect">
              <a:avLst/>
            </a:prstGeom>
            <a:noFill/>
            <a:ln>
              <a:noFill/>
            </a:ln>
          </p:spPr>
        </p:pic>
        <p:pic>
          <p:nvPicPr>
            <p:cNvPr id="1883" name="Google Shape;1883;gf1773862d2_0_0"/>
            <p:cNvPicPr preferRelativeResize="0"/>
            <p:nvPr/>
          </p:nvPicPr>
          <p:blipFill rotWithShape="1">
            <a:blip r:embed="rId5">
              <a:alphaModFix/>
            </a:blip>
            <a:srcRect b="0" l="0" r="0" t="0"/>
            <a:stretch/>
          </p:blipFill>
          <p:spPr>
            <a:xfrm>
              <a:off x="6810025" y="3343974"/>
              <a:ext cx="2142075" cy="1419307"/>
            </a:xfrm>
            <a:prstGeom prst="rect">
              <a:avLst/>
            </a:prstGeom>
            <a:noFill/>
            <a:ln>
              <a:noFill/>
            </a:ln>
          </p:spPr>
        </p:pic>
        <p:pic>
          <p:nvPicPr>
            <p:cNvPr id="1884" name="Google Shape;1884;gf1773862d2_0_0"/>
            <p:cNvPicPr preferRelativeResize="0"/>
            <p:nvPr/>
          </p:nvPicPr>
          <p:blipFill rotWithShape="1">
            <a:blip r:embed="rId6">
              <a:alphaModFix/>
            </a:blip>
            <a:srcRect b="0" l="0" r="0" t="0"/>
            <a:stretch/>
          </p:blipFill>
          <p:spPr>
            <a:xfrm>
              <a:off x="9044250" y="3335800"/>
              <a:ext cx="2142075" cy="1435646"/>
            </a:xfrm>
            <a:prstGeom prst="rect">
              <a:avLst/>
            </a:prstGeom>
            <a:noFill/>
            <a:ln>
              <a:noFill/>
            </a:ln>
          </p:spPr>
        </p:pic>
        <p:pic>
          <p:nvPicPr>
            <p:cNvPr id="1885" name="Google Shape;1885;gf1773862d2_0_0"/>
            <p:cNvPicPr preferRelativeResize="0"/>
            <p:nvPr/>
          </p:nvPicPr>
          <p:blipFill rotWithShape="1">
            <a:blip r:embed="rId7">
              <a:alphaModFix/>
            </a:blip>
            <a:srcRect b="0" l="0" r="0" t="0"/>
            <a:stretch/>
          </p:blipFill>
          <p:spPr>
            <a:xfrm>
              <a:off x="7951727" y="4856727"/>
              <a:ext cx="2142075" cy="1406736"/>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2" name="Shape 2402"/>
        <p:cNvGrpSpPr/>
        <p:nvPr/>
      </p:nvGrpSpPr>
      <p:grpSpPr>
        <a:xfrm>
          <a:off x="0" y="0"/>
          <a:ext cx="0" cy="0"/>
          <a:chOff x="0" y="0"/>
          <a:chExt cx="0" cy="0"/>
        </a:xfrm>
      </p:grpSpPr>
      <p:sp>
        <p:nvSpPr>
          <p:cNvPr id="2403" name="Google Shape;2403;p12"/>
          <p:cNvSpPr txBox="1"/>
          <p:nvPr>
            <p:ph type="title"/>
          </p:nvPr>
        </p:nvSpPr>
        <p:spPr>
          <a:xfrm>
            <a:off x="444500" y="95251"/>
            <a:ext cx="10763250" cy="804254"/>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1800"/>
              <a:buNone/>
            </a:pPr>
            <a:r>
              <a:rPr lang="en-US" sz="3600">
                <a:solidFill>
                  <a:srgbClr val="0EB0ED"/>
                </a:solidFill>
              </a:rPr>
              <a:t>Connection with CAD4TB</a:t>
            </a:r>
            <a:endParaRPr/>
          </a:p>
        </p:txBody>
      </p:sp>
      <p:sp>
        <p:nvSpPr>
          <p:cNvPr id="2404" name="Google Shape;2404;p12"/>
          <p:cNvSpPr txBox="1"/>
          <p:nvPr>
            <p:ph idx="1" type="body"/>
          </p:nvPr>
        </p:nvSpPr>
        <p:spPr>
          <a:xfrm>
            <a:off x="444500" y="761395"/>
            <a:ext cx="11303000" cy="525102"/>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500"/>
              </a:spcBef>
              <a:spcAft>
                <a:spcPts val="0"/>
              </a:spcAft>
              <a:buSzPts val="1800"/>
              <a:buNone/>
            </a:pPr>
            <a:r>
              <a:rPr lang="en-US" sz="2000"/>
              <a:t>How Delft Light connects to CAD4TB depends on whether the system is used online or offline.</a:t>
            </a:r>
            <a:endParaRPr/>
          </a:p>
          <a:p>
            <a:pPr indent="0" lvl="0" marL="0" rtl="0" algn="l">
              <a:lnSpc>
                <a:spcPct val="110000"/>
              </a:lnSpc>
              <a:spcBef>
                <a:spcPts val="500"/>
              </a:spcBef>
              <a:spcAft>
                <a:spcPts val="0"/>
              </a:spcAft>
              <a:buSzPts val="1800"/>
              <a:buNone/>
            </a:pPr>
            <a:r>
              <a:rPr lang="en-US" sz="2000"/>
              <a:t> </a:t>
            </a:r>
            <a:endParaRPr/>
          </a:p>
        </p:txBody>
      </p:sp>
      <p:pic>
        <p:nvPicPr>
          <p:cNvPr id="2405" name="Google Shape;2405;p12"/>
          <p:cNvPicPr preferRelativeResize="0"/>
          <p:nvPr/>
        </p:nvPicPr>
        <p:blipFill rotWithShape="1">
          <a:blip r:embed="rId3">
            <a:alphaModFix/>
          </a:blip>
          <a:srcRect b="0" l="0" r="0" t="0"/>
          <a:stretch/>
        </p:blipFill>
        <p:spPr>
          <a:xfrm>
            <a:off x="444500" y="1838096"/>
            <a:ext cx="8559897" cy="3521900"/>
          </a:xfrm>
          <a:prstGeom prst="rect">
            <a:avLst/>
          </a:prstGeom>
          <a:noFill/>
          <a:ln>
            <a:noFill/>
          </a:ln>
          <a:effectLst>
            <a:outerShdw blurRad="63500" sx="102000" rotWithShape="0" algn="ctr" sy="102000">
              <a:srgbClr val="000000">
                <a:alpha val="40000"/>
              </a:srgbClr>
            </a:outerShdw>
          </a:effectLst>
        </p:spPr>
      </p:pic>
      <p:sp>
        <p:nvSpPr>
          <p:cNvPr id="2406" name="Google Shape;2406;p12"/>
          <p:cNvSpPr txBox="1"/>
          <p:nvPr/>
        </p:nvSpPr>
        <p:spPr>
          <a:xfrm>
            <a:off x="7316800" y="1676401"/>
            <a:ext cx="4526700" cy="132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700" u="none" cap="none" strike="noStrike">
                <a:solidFill>
                  <a:srgbClr val="03306A"/>
                </a:solidFill>
                <a:latin typeface="Arial"/>
                <a:ea typeface="Arial"/>
                <a:cs typeface="Arial"/>
                <a:sym typeface="Arial"/>
              </a:rPr>
              <a:t>CAD4TB cloud</a:t>
            </a:r>
            <a:endParaRPr b="0" i="0" sz="1700" u="none" cap="none" strike="noStrike">
              <a:solidFill>
                <a:srgbClr val="000000"/>
              </a:solidFill>
              <a:latin typeface="Arial"/>
              <a:ea typeface="Arial"/>
              <a:cs typeface="Arial"/>
              <a:sym typeface="Arial"/>
            </a:endParaRPr>
          </a:p>
          <a:p>
            <a:pPr indent="-171450" lvl="0" marL="171450" marR="0" rtl="0" algn="l">
              <a:lnSpc>
                <a:spcPct val="100000"/>
              </a:lnSpc>
              <a:spcBef>
                <a:spcPts val="1200"/>
              </a:spcBef>
              <a:spcAft>
                <a:spcPts val="0"/>
              </a:spcAft>
              <a:buClr>
                <a:srgbClr val="000000"/>
              </a:buClr>
              <a:buSzPts val="1700"/>
              <a:buFont typeface="Arial"/>
              <a:buChar char="•"/>
            </a:pPr>
            <a:r>
              <a:rPr b="0" i="0" lang="en-US" sz="1700" u="none" cap="none" strike="noStrike">
                <a:solidFill>
                  <a:srgbClr val="03306A"/>
                </a:solidFill>
                <a:latin typeface="Arial"/>
                <a:ea typeface="Arial"/>
                <a:cs typeface="Arial"/>
                <a:sym typeface="Arial"/>
              </a:rPr>
              <a:t>Images are stored online.</a:t>
            </a:r>
            <a:endParaRPr b="0" i="0" sz="1700" u="none" cap="none" strike="noStrike">
              <a:solidFill>
                <a:srgbClr val="000000"/>
              </a:solidFill>
              <a:latin typeface="Arial"/>
              <a:ea typeface="Arial"/>
              <a:cs typeface="Arial"/>
              <a:sym typeface="Arial"/>
            </a:endParaRPr>
          </a:p>
          <a:p>
            <a:pPr indent="-171450" lvl="0" marL="171450" marR="0" rtl="0" algn="l">
              <a:lnSpc>
                <a:spcPct val="100000"/>
              </a:lnSpc>
              <a:spcBef>
                <a:spcPts val="1200"/>
              </a:spcBef>
              <a:spcAft>
                <a:spcPts val="0"/>
              </a:spcAft>
              <a:buClr>
                <a:srgbClr val="000000"/>
              </a:buClr>
              <a:buSzPts val="1700"/>
              <a:buFont typeface="Arial"/>
              <a:buChar char="•"/>
            </a:pPr>
            <a:r>
              <a:rPr b="0" i="0" lang="en-US" sz="1700" u="none" cap="none" strike="noStrike">
                <a:solidFill>
                  <a:srgbClr val="03306A"/>
                </a:solidFill>
                <a:latin typeface="Arial"/>
                <a:ea typeface="Arial"/>
                <a:cs typeface="Arial"/>
                <a:sym typeface="Arial"/>
                <a:extLst>
                  <a:ext uri="http://customooxmlschemas.google.com/">
                    <go:slidesCustomData xmlns:go="http://customooxmlschemas.google.com/" textRoundtripDataId="26"/>
                  </a:ext>
                </a:extLst>
              </a:rPr>
              <a:t>Data are </a:t>
            </a:r>
            <a:r>
              <a:rPr b="0" i="0" lang="en-US" sz="1700" u="none" cap="none" strike="noStrike">
                <a:solidFill>
                  <a:srgbClr val="03306A"/>
                </a:solidFill>
                <a:latin typeface="Arial"/>
                <a:ea typeface="Arial"/>
                <a:cs typeface="Arial"/>
                <a:sym typeface="Arial"/>
              </a:rPr>
              <a:t>analyzed through a secured data server.</a:t>
            </a:r>
            <a:endParaRPr b="0" i="0" sz="1700" u="none" cap="none" strike="noStrike">
              <a:solidFill>
                <a:srgbClr val="03306A"/>
              </a:solidFill>
              <a:latin typeface="Arial"/>
              <a:ea typeface="Arial"/>
              <a:cs typeface="Arial"/>
              <a:sym typeface="Arial"/>
            </a:endParaRPr>
          </a:p>
        </p:txBody>
      </p:sp>
      <p:sp>
        <p:nvSpPr>
          <p:cNvPr id="2407" name="Google Shape;2407;p12"/>
          <p:cNvSpPr txBox="1"/>
          <p:nvPr/>
        </p:nvSpPr>
        <p:spPr>
          <a:xfrm>
            <a:off x="7316799" y="4833257"/>
            <a:ext cx="4218709" cy="176986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700" u="none" cap="none" strike="noStrike">
                <a:solidFill>
                  <a:srgbClr val="202020"/>
                </a:solidFill>
                <a:latin typeface="Arial"/>
                <a:ea typeface="Arial"/>
                <a:cs typeface="Arial"/>
                <a:sym typeface="Arial"/>
              </a:rPr>
              <a:t>CAD4TB box</a:t>
            </a:r>
            <a:endParaRPr b="0" i="0" sz="1700" u="none" cap="none" strike="noStrike">
              <a:solidFill>
                <a:srgbClr val="000000"/>
              </a:solidFill>
              <a:latin typeface="Arial"/>
              <a:ea typeface="Arial"/>
              <a:cs typeface="Arial"/>
              <a:sym typeface="Arial"/>
            </a:endParaRPr>
          </a:p>
          <a:p>
            <a:pPr indent="-285750" lvl="0" marL="285750" marR="0" rtl="0" algn="l">
              <a:lnSpc>
                <a:spcPct val="100000"/>
              </a:lnSpc>
              <a:spcBef>
                <a:spcPts val="1200"/>
              </a:spcBef>
              <a:spcAft>
                <a:spcPts val="0"/>
              </a:spcAft>
              <a:buClr>
                <a:srgbClr val="000000"/>
              </a:buClr>
              <a:buSzPts val="1700"/>
              <a:buFont typeface="Arial"/>
              <a:buChar char="•"/>
            </a:pPr>
            <a:r>
              <a:rPr b="0" i="0" lang="en-US" sz="1700" u="none" cap="none" strike="noStrike">
                <a:solidFill>
                  <a:srgbClr val="202020"/>
                </a:solidFill>
                <a:latin typeface="Arial"/>
                <a:ea typeface="Arial"/>
                <a:cs typeface="Arial"/>
                <a:sym typeface="Arial"/>
              </a:rPr>
              <a:t>Images are stored locally.</a:t>
            </a:r>
            <a:endParaRPr b="0" i="0" sz="1700" u="none" cap="none" strike="noStrike">
              <a:solidFill>
                <a:srgbClr val="000000"/>
              </a:solidFill>
              <a:latin typeface="Arial"/>
              <a:ea typeface="Arial"/>
              <a:cs typeface="Arial"/>
              <a:sym typeface="Arial"/>
            </a:endParaRPr>
          </a:p>
          <a:p>
            <a:pPr indent="-285750" lvl="0" marL="285750" marR="0" rtl="0" algn="l">
              <a:lnSpc>
                <a:spcPct val="100000"/>
              </a:lnSpc>
              <a:spcBef>
                <a:spcPts val="1200"/>
              </a:spcBef>
              <a:spcAft>
                <a:spcPts val="0"/>
              </a:spcAft>
              <a:buClr>
                <a:srgbClr val="000000"/>
              </a:buClr>
              <a:buSzPts val="1700"/>
              <a:buFont typeface="Arial"/>
              <a:buChar char="•"/>
            </a:pPr>
            <a:r>
              <a:rPr b="0" i="0" lang="en-US" sz="1700" u="none" cap="none" strike="noStrike">
                <a:solidFill>
                  <a:srgbClr val="202020"/>
                </a:solidFill>
                <a:latin typeface="Arial"/>
                <a:ea typeface="Arial"/>
                <a:cs typeface="Arial"/>
                <a:sym typeface="Arial"/>
              </a:rPr>
              <a:t>Images are synchronized with CAD4TB cloud when Internet is available.</a:t>
            </a:r>
            <a:endParaRPr b="0" i="0" sz="1700" u="none" cap="none" strike="noStrike">
              <a:solidFill>
                <a:srgbClr val="000000"/>
              </a:solidFill>
              <a:latin typeface="Arial"/>
              <a:ea typeface="Arial"/>
              <a:cs typeface="Arial"/>
              <a:sym typeface="Arial"/>
            </a:endParaRPr>
          </a:p>
        </p:txBody>
      </p:sp>
      <p:sp>
        <p:nvSpPr>
          <p:cNvPr id="2408" name="Google Shape;2408;p12"/>
          <p:cNvSpPr/>
          <p:nvPr/>
        </p:nvSpPr>
        <p:spPr>
          <a:xfrm>
            <a:off x="2742509" y="1417002"/>
            <a:ext cx="23391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rgbClr val="034279"/>
                </a:solidFill>
                <a:latin typeface="Arial"/>
                <a:ea typeface="Arial"/>
                <a:cs typeface="Arial"/>
                <a:sym typeface="Arial"/>
              </a:rPr>
              <a:t>Online</a:t>
            </a:r>
            <a:endParaRPr b="0" i="0" sz="1400" u="none" cap="none" strike="noStrike">
              <a:solidFill>
                <a:srgbClr val="000000"/>
              </a:solidFill>
              <a:latin typeface="Arial"/>
              <a:ea typeface="Arial"/>
              <a:cs typeface="Arial"/>
              <a:sym typeface="Arial"/>
            </a:endParaRPr>
          </a:p>
        </p:txBody>
      </p:sp>
      <p:sp>
        <p:nvSpPr>
          <p:cNvPr id="2409" name="Google Shape;2409;p12"/>
          <p:cNvSpPr/>
          <p:nvPr/>
        </p:nvSpPr>
        <p:spPr>
          <a:xfrm>
            <a:off x="3203940" y="5225693"/>
            <a:ext cx="2377575"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rgbClr val="303030"/>
                </a:solidFill>
                <a:latin typeface="Arial"/>
                <a:ea typeface="Arial"/>
                <a:cs typeface="Arial"/>
                <a:sym typeface="Arial"/>
              </a:rPr>
              <a:t>Offline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3" name="Shape 2413"/>
        <p:cNvGrpSpPr/>
        <p:nvPr/>
      </p:nvGrpSpPr>
      <p:grpSpPr>
        <a:xfrm>
          <a:off x="0" y="0"/>
          <a:ext cx="0" cy="0"/>
          <a:chOff x="0" y="0"/>
          <a:chExt cx="0" cy="0"/>
        </a:xfrm>
      </p:grpSpPr>
      <p:sp>
        <p:nvSpPr>
          <p:cNvPr id="2414" name="Google Shape;2414;p11"/>
          <p:cNvSpPr txBox="1"/>
          <p:nvPr>
            <p:ph type="title"/>
          </p:nvPr>
        </p:nvSpPr>
        <p:spPr>
          <a:xfrm>
            <a:off x="312821" y="204538"/>
            <a:ext cx="11879180" cy="604251"/>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SzPts val="3200"/>
              <a:buNone/>
            </a:pPr>
            <a:r>
              <a:rPr lang="en-US" sz="3600"/>
              <a:t>Connection with CAD4TB</a:t>
            </a:r>
            <a:endParaRPr/>
          </a:p>
        </p:txBody>
      </p:sp>
      <p:sp>
        <p:nvSpPr>
          <p:cNvPr id="2415" name="Google Shape;2415;p11"/>
          <p:cNvSpPr txBox="1"/>
          <p:nvPr>
            <p:ph idx="1" type="body"/>
          </p:nvPr>
        </p:nvSpPr>
        <p:spPr>
          <a:xfrm>
            <a:off x="312825" y="811800"/>
            <a:ext cx="5173500" cy="2092500"/>
          </a:xfrm>
          <a:prstGeom prst="rect">
            <a:avLst/>
          </a:prstGeom>
          <a:noFill/>
          <a:ln>
            <a:noFill/>
          </a:ln>
        </p:spPr>
        <p:txBody>
          <a:bodyPr anchorCtr="0" anchor="t" bIns="45700" lIns="0" spcFirstLastPara="1" rIns="0" wrap="square" tIns="45700">
            <a:normAutofit fontScale="92500" lnSpcReduction="10000"/>
          </a:bodyPr>
          <a:lstStyle/>
          <a:p>
            <a:pPr indent="0" lvl="0" marL="0" rtl="0" algn="l">
              <a:lnSpc>
                <a:spcPct val="110000"/>
              </a:lnSpc>
              <a:spcBef>
                <a:spcPts val="1000"/>
              </a:spcBef>
              <a:spcAft>
                <a:spcPts val="0"/>
              </a:spcAft>
              <a:buSzPct val="140270"/>
              <a:buNone/>
            </a:pPr>
            <a:r>
              <a:rPr b="1" lang="en-US" sz="2000">
                <a:solidFill>
                  <a:schemeClr val="dk1"/>
                </a:solidFill>
              </a:rPr>
              <a:t>Online</a:t>
            </a:r>
            <a:endParaRPr/>
          </a:p>
          <a:p>
            <a:pPr indent="-336618" lvl="0" marL="457200" rtl="0" algn="l">
              <a:lnSpc>
                <a:spcPct val="110000"/>
              </a:lnSpc>
              <a:spcBef>
                <a:spcPts val="1000"/>
              </a:spcBef>
              <a:spcAft>
                <a:spcPts val="0"/>
              </a:spcAft>
              <a:buSzPct val="108108"/>
              <a:buChar char="•"/>
            </a:pPr>
            <a:r>
              <a:rPr lang="en-US" sz="1700">
                <a:solidFill>
                  <a:schemeClr val="dk1"/>
                </a:solidFill>
              </a:rPr>
              <a:t>The Delft Light console receives CXR images from the detector and is used to upload them to the CAD cloud containing the artificial intelligence.</a:t>
            </a:r>
            <a:endParaRPr sz="1700"/>
          </a:p>
          <a:p>
            <a:pPr indent="-336618" lvl="0" marL="457200" rtl="0" algn="l">
              <a:lnSpc>
                <a:spcPct val="110000"/>
              </a:lnSpc>
              <a:spcBef>
                <a:spcPts val="1000"/>
              </a:spcBef>
              <a:spcAft>
                <a:spcPts val="0"/>
              </a:spcAft>
              <a:buSzPct val="108108"/>
              <a:buChar char="•"/>
            </a:pPr>
            <a:r>
              <a:rPr lang="en-US" sz="1700">
                <a:solidFill>
                  <a:schemeClr val="dk1"/>
                </a:solidFill>
              </a:rPr>
              <a:t>Results from CAD4TB are shown on the CAD4TB web platform, accessed from Internet browsers.</a:t>
            </a:r>
            <a:endParaRPr sz="1700"/>
          </a:p>
        </p:txBody>
      </p:sp>
      <p:sp>
        <p:nvSpPr>
          <p:cNvPr id="2416" name="Google Shape;2416;p11"/>
          <p:cNvSpPr txBox="1"/>
          <p:nvPr/>
        </p:nvSpPr>
        <p:spPr>
          <a:xfrm>
            <a:off x="6263800" y="808800"/>
            <a:ext cx="5433600" cy="5111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000"/>
              <a:buFont typeface="Arial"/>
              <a:buNone/>
            </a:pPr>
            <a:r>
              <a:rPr b="1" i="0" lang="en-US" sz="2000" u="none" cap="none" strike="noStrike">
                <a:solidFill>
                  <a:schemeClr val="lt1"/>
                </a:solidFill>
                <a:latin typeface="Arial"/>
                <a:ea typeface="Arial"/>
                <a:cs typeface="Arial"/>
                <a:sym typeface="Arial"/>
              </a:rPr>
              <a:t>Offline</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lt1"/>
              </a:buClr>
              <a:buSzPts val="1600"/>
              <a:buFont typeface="Arial"/>
              <a:buChar char="•"/>
            </a:pPr>
            <a:r>
              <a:rPr b="0" i="0" lang="en-US" sz="1600" u="none" cap="none" strike="noStrike">
                <a:solidFill>
                  <a:schemeClr val="lt1"/>
                </a:solidFill>
                <a:latin typeface="Arial"/>
                <a:ea typeface="Arial"/>
                <a:cs typeface="Arial"/>
                <a:sym typeface="Arial"/>
              </a:rPr>
              <a:t>The CADTB box (pictured) containing the artificial intelligence is connected to the console laptop and analyzes the CXRs it receives from the laptop. </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lt1"/>
              </a:buClr>
              <a:buSzPts val="1600"/>
              <a:buFont typeface="Arial"/>
              <a:buChar char="•"/>
            </a:pPr>
            <a:r>
              <a:rPr b="0" i="0" lang="en-US" sz="1600" u="none" cap="none" strike="noStrike">
                <a:solidFill>
                  <a:schemeClr val="lt1"/>
                </a:solidFill>
                <a:latin typeface="Arial"/>
                <a:ea typeface="Arial"/>
                <a:cs typeface="Arial"/>
                <a:sym typeface="Arial"/>
              </a:rPr>
              <a:t>Results from CAD4TB are shown on the console laptop.</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2800"/>
              <a:buFont typeface="Arial"/>
              <a:buNone/>
            </a:pPr>
            <a:r>
              <a:t/>
            </a:r>
            <a:endParaRPr b="0" i="0" sz="2800" u="none" cap="none" strike="noStrike">
              <a:solidFill>
                <a:schemeClr val="lt1"/>
              </a:solidFill>
              <a:latin typeface="Arial"/>
              <a:ea typeface="Arial"/>
              <a:cs typeface="Arial"/>
              <a:sym typeface="Arial"/>
            </a:endParaRPr>
          </a:p>
        </p:txBody>
      </p:sp>
      <p:pic>
        <p:nvPicPr>
          <p:cNvPr descr="Diagram&#10;&#10;Description automatically generated" id="2417" name="Google Shape;2417;p11"/>
          <p:cNvPicPr preferRelativeResize="0"/>
          <p:nvPr/>
        </p:nvPicPr>
        <p:blipFill rotWithShape="1">
          <a:blip r:embed="rId3">
            <a:alphaModFix/>
          </a:blip>
          <a:srcRect b="2911" l="9028" r="4909" t="2910"/>
          <a:stretch/>
        </p:blipFill>
        <p:spPr>
          <a:xfrm>
            <a:off x="788725" y="2904191"/>
            <a:ext cx="4686351" cy="2777165"/>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1960"/>
              </a:srgbClr>
            </a:outerShdw>
          </a:effectLst>
        </p:spPr>
      </p:pic>
      <p:pic>
        <p:nvPicPr>
          <p:cNvPr descr="Diagram&#10;&#10;Description automatically generated" id="2418" name="Google Shape;2418;p11"/>
          <p:cNvPicPr preferRelativeResize="0"/>
          <p:nvPr/>
        </p:nvPicPr>
        <p:blipFill rotWithShape="1">
          <a:blip r:embed="rId4">
            <a:alphaModFix/>
          </a:blip>
          <a:srcRect b="0" l="0" r="0" t="0"/>
          <a:stretch/>
        </p:blipFill>
        <p:spPr>
          <a:xfrm>
            <a:off x="6637425" y="2904191"/>
            <a:ext cx="4686350" cy="2777164"/>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1960"/>
              </a:srgbClr>
            </a:outerShdw>
          </a:effectLst>
        </p:spPr>
      </p:pic>
      <p:pic>
        <p:nvPicPr>
          <p:cNvPr descr="Graphical user interface&#10;&#10;Description automatically generated" id="2419" name="Google Shape;2419;p11"/>
          <p:cNvPicPr preferRelativeResize="0"/>
          <p:nvPr/>
        </p:nvPicPr>
        <p:blipFill rotWithShape="1">
          <a:blip r:embed="rId5">
            <a:alphaModFix/>
          </a:blip>
          <a:srcRect b="0" l="0" r="0" t="0"/>
          <a:stretch/>
        </p:blipFill>
        <p:spPr>
          <a:xfrm>
            <a:off x="10241374" y="114290"/>
            <a:ext cx="1556556" cy="1037702"/>
          </a:xfrm>
          <a:prstGeom prst="rect">
            <a:avLst/>
          </a:prstGeom>
          <a:noFill/>
          <a:ln>
            <a:noFill/>
          </a:ln>
        </p:spPr>
      </p:pic>
      <p:sp>
        <p:nvSpPr>
          <p:cNvPr id="2420" name="Google Shape;2420;p11"/>
          <p:cNvSpPr/>
          <p:nvPr/>
        </p:nvSpPr>
        <p:spPr>
          <a:xfrm>
            <a:off x="0" y="5892529"/>
            <a:ext cx="12192000" cy="1037704"/>
          </a:xfrm>
          <a:prstGeom prst="rect">
            <a:avLst/>
          </a:prstGeom>
          <a:solidFill>
            <a:srgbClr val="CFE2F3"/>
          </a:solidFill>
          <a:ln cap="flat" cmpd="sng" w="25400">
            <a:solidFill>
              <a:srgbClr val="5C5F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34279"/>
                </a:solidFill>
                <a:latin typeface="Arial"/>
                <a:ea typeface="Arial"/>
                <a:cs typeface="Arial"/>
                <a:sym typeface="Arial"/>
              </a:rPr>
              <a:t>Hybrid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34279"/>
                </a:solidFill>
                <a:latin typeface="Arial"/>
                <a:ea typeface="Arial"/>
                <a:cs typeface="Arial"/>
                <a:sym typeface="Arial"/>
              </a:rPr>
              <a:t>Hybrid setup uses the offline equipment configuration but with pre-configured synchronization of data to a server when the Internet connection is restored after periods of operating offline.</a:t>
            </a:r>
            <a:endParaRPr b="0" i="0" sz="16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5" name="Shape 2425"/>
        <p:cNvGrpSpPr/>
        <p:nvPr/>
      </p:nvGrpSpPr>
      <p:grpSpPr>
        <a:xfrm>
          <a:off x="0" y="0"/>
          <a:ext cx="0" cy="0"/>
          <a:chOff x="0" y="0"/>
          <a:chExt cx="0" cy="0"/>
        </a:xfrm>
      </p:grpSpPr>
      <p:pic>
        <p:nvPicPr>
          <p:cNvPr id="2426" name="Google Shape;2426;gf31fb77f8f_0_2270"/>
          <p:cNvPicPr preferRelativeResize="0"/>
          <p:nvPr/>
        </p:nvPicPr>
        <p:blipFill rotWithShape="1">
          <a:blip r:embed="rId3">
            <a:alphaModFix/>
          </a:blip>
          <a:srcRect b="0" l="0" r="-592" t="0"/>
          <a:stretch/>
        </p:blipFill>
        <p:spPr>
          <a:xfrm>
            <a:off x="0" y="0"/>
            <a:ext cx="12192000" cy="6858002"/>
          </a:xfrm>
          <a:prstGeom prst="rect">
            <a:avLst/>
          </a:prstGeom>
          <a:noFill/>
          <a:ln>
            <a:noFill/>
          </a:ln>
        </p:spPr>
      </p:pic>
      <p:sp>
        <p:nvSpPr>
          <p:cNvPr id="2427" name="Google Shape;2427;gf31fb77f8f_0_2270"/>
          <p:cNvSpPr txBox="1"/>
          <p:nvPr>
            <p:ph idx="1" type="body"/>
          </p:nvPr>
        </p:nvSpPr>
        <p:spPr>
          <a:xfrm>
            <a:off x="348200" y="155325"/>
            <a:ext cx="11454600" cy="2901900"/>
          </a:xfrm>
          <a:prstGeom prst="rect">
            <a:avLst/>
          </a:prstGeom>
          <a:solidFill>
            <a:srgbClr val="5BCBF5">
              <a:alpha val="18039"/>
            </a:srgbClr>
          </a:solidFill>
          <a:ln cap="flat" cmpd="sng" w="9525">
            <a:solidFill>
              <a:srgbClr val="09759E"/>
            </a:solidFill>
            <a:prstDash val="solid"/>
            <a:round/>
            <a:headEnd len="sm" w="sm" type="none"/>
            <a:tailEnd len="sm" w="sm" type="none"/>
          </a:ln>
        </p:spPr>
        <p:txBody>
          <a:bodyPr anchorCtr="0" anchor="t" bIns="45700" lIns="0" spcFirstLastPara="1" rIns="0" wrap="square" tIns="45700">
            <a:normAutofit/>
          </a:bodyPr>
          <a:lstStyle/>
          <a:p>
            <a:pPr indent="0" lvl="0" marL="117475" rtl="0" algn="l">
              <a:lnSpc>
                <a:spcPct val="100000"/>
              </a:lnSpc>
              <a:spcBef>
                <a:spcPts val="500"/>
              </a:spcBef>
              <a:spcAft>
                <a:spcPts val="0"/>
              </a:spcAft>
              <a:buSzPts val="935"/>
              <a:buNone/>
            </a:pPr>
            <a:r>
              <a:rPr lang="en-US" sz="1800">
                <a:solidFill>
                  <a:srgbClr val="000000"/>
                </a:solidFill>
                <a:latin typeface="Arial"/>
                <a:ea typeface="Arial"/>
                <a:cs typeface="Arial"/>
                <a:sym typeface="Arial"/>
              </a:rPr>
              <a:t>Both CAD and UP-XR offer an opportunity to increase the reach of TB screening programs: </a:t>
            </a:r>
            <a:endParaRPr sz="1800">
              <a:solidFill>
                <a:srgbClr val="000000"/>
              </a:solidFill>
            </a:endParaRPr>
          </a:p>
          <a:p>
            <a:pPr indent="-285750" lvl="0" marL="742950" rtl="0" algn="l">
              <a:lnSpc>
                <a:spcPct val="100000"/>
              </a:lnSpc>
              <a:spcBef>
                <a:spcPts val="1700"/>
              </a:spcBef>
              <a:spcAft>
                <a:spcPts val="0"/>
              </a:spcAft>
              <a:buClr>
                <a:srgbClr val="000000"/>
              </a:buClr>
              <a:buSzPts val="1800"/>
              <a:buFont typeface="Arial"/>
              <a:buChar char="•"/>
            </a:pPr>
            <a:r>
              <a:rPr b="1" lang="en-US" sz="1800">
                <a:solidFill>
                  <a:srgbClr val="000000"/>
                </a:solidFill>
                <a:latin typeface="Arial"/>
                <a:ea typeface="Arial"/>
                <a:cs typeface="Arial"/>
                <a:sym typeface="Arial"/>
              </a:rPr>
              <a:t>CAD </a:t>
            </a:r>
            <a:r>
              <a:rPr lang="en-US" sz="1800">
                <a:solidFill>
                  <a:srgbClr val="000000"/>
                </a:solidFill>
                <a:latin typeface="Arial"/>
                <a:ea typeface="Arial"/>
                <a:cs typeface="Arial"/>
                <a:sym typeface="Arial"/>
              </a:rPr>
              <a:t>by replacing or supplementing constrained trained human reader resources </a:t>
            </a:r>
            <a:endParaRPr sz="1800">
              <a:solidFill>
                <a:srgbClr val="000000"/>
              </a:solidFill>
            </a:endParaRPr>
          </a:p>
          <a:p>
            <a:pPr indent="-285750" lvl="0" marL="742950" rtl="0" algn="l">
              <a:lnSpc>
                <a:spcPct val="100000"/>
              </a:lnSpc>
              <a:spcBef>
                <a:spcPts val="500"/>
              </a:spcBef>
              <a:spcAft>
                <a:spcPts val="0"/>
              </a:spcAft>
              <a:buClr>
                <a:srgbClr val="000000"/>
              </a:buClr>
              <a:buSzPts val="1800"/>
              <a:buFont typeface="Arial"/>
              <a:buChar char="•"/>
            </a:pPr>
            <a:r>
              <a:rPr b="1" lang="en-US" sz="1800">
                <a:solidFill>
                  <a:srgbClr val="000000"/>
                </a:solidFill>
                <a:latin typeface="Arial"/>
                <a:ea typeface="Arial"/>
                <a:cs typeface="Arial"/>
                <a:sym typeface="Arial"/>
              </a:rPr>
              <a:t>UP-XR </a:t>
            </a:r>
            <a:r>
              <a:rPr lang="en-US" sz="1800">
                <a:solidFill>
                  <a:srgbClr val="000000"/>
                </a:solidFill>
                <a:latin typeface="Arial"/>
                <a:ea typeface="Arial"/>
                <a:cs typeface="Arial"/>
                <a:sym typeface="Arial"/>
              </a:rPr>
              <a:t>by being portable enough to transport to hard-to-reach communities, such as those not in easy reach of road networks </a:t>
            </a:r>
            <a:endParaRPr sz="1800">
              <a:solidFill>
                <a:srgbClr val="000000"/>
              </a:solidFill>
            </a:endParaRPr>
          </a:p>
          <a:p>
            <a:pPr indent="0" lvl="0" marL="117475" rtl="0" algn="l">
              <a:lnSpc>
                <a:spcPct val="100000"/>
              </a:lnSpc>
              <a:spcBef>
                <a:spcPts val="1700"/>
              </a:spcBef>
              <a:spcAft>
                <a:spcPts val="0"/>
              </a:spcAft>
              <a:buSzPts val="935"/>
              <a:buNone/>
            </a:pPr>
            <a:r>
              <a:rPr lang="en-US" sz="1800">
                <a:solidFill>
                  <a:srgbClr val="000000"/>
                </a:solidFill>
                <a:latin typeface="Arial"/>
                <a:ea typeface="Arial"/>
                <a:cs typeface="Arial"/>
                <a:sym typeface="Arial"/>
              </a:rPr>
              <a:t>Furthermore, at lower levels of a health system, the use of the two technologies alongside other emerging portable confirmatory diagnostic tools (such as the battery-powered Truenat TB assay) will decentralize screening and detection of TB, and, with appropriate planning and funding, will vastly increase public access to sensitive screening and diagnostic tools.</a:t>
            </a:r>
            <a:endParaRPr sz="1800">
              <a:solidFill>
                <a:srgbClr val="00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1" name="Shape 2431"/>
        <p:cNvGrpSpPr/>
        <p:nvPr/>
      </p:nvGrpSpPr>
      <p:grpSpPr>
        <a:xfrm>
          <a:off x="0" y="0"/>
          <a:ext cx="0" cy="0"/>
          <a:chOff x="0" y="0"/>
          <a:chExt cx="0" cy="0"/>
        </a:xfrm>
      </p:grpSpPr>
      <p:sp>
        <p:nvSpPr>
          <p:cNvPr id="2432" name="Google Shape;2432;p28"/>
          <p:cNvSpPr txBox="1"/>
          <p:nvPr>
            <p:ph idx="1" type="body"/>
          </p:nvPr>
        </p:nvSpPr>
        <p:spPr>
          <a:xfrm>
            <a:off x="1086337" y="857251"/>
            <a:ext cx="10591468" cy="5712514"/>
          </a:xfrm>
          <a:prstGeom prst="rect">
            <a:avLst/>
          </a:prstGeom>
          <a:noFill/>
          <a:ln>
            <a:noFill/>
          </a:ln>
        </p:spPr>
        <p:txBody>
          <a:bodyPr anchorCtr="0" anchor="t" bIns="45700" lIns="91425" spcFirstLastPara="1" rIns="91425" wrap="square" tIns="45700">
            <a:normAutofit fontScale="92500"/>
          </a:bodyPr>
          <a:lstStyle/>
          <a:p>
            <a:pPr indent="-381000" lvl="0" marL="457200" rtl="0" algn="l">
              <a:lnSpc>
                <a:spcPct val="110000"/>
              </a:lnSpc>
              <a:spcBef>
                <a:spcPts val="1800"/>
              </a:spcBef>
              <a:spcAft>
                <a:spcPts val="0"/>
              </a:spcAft>
              <a:buClr>
                <a:srgbClr val="5C5F61"/>
              </a:buClr>
              <a:buSzPct val="108108"/>
              <a:buChar char="●"/>
            </a:pPr>
            <a:r>
              <a:rPr lang="en-US" sz="2400">
                <a:solidFill>
                  <a:srgbClr val="5C5F61"/>
                </a:solidFill>
              </a:rPr>
              <a:t>CAD software is an interpretation tool that uses artificial intelligence to detect TB on chest X-rays. </a:t>
            </a:r>
            <a:endParaRPr sz="2400">
              <a:solidFill>
                <a:srgbClr val="5C5F61"/>
              </a:solidFill>
            </a:endParaRPr>
          </a:p>
          <a:p>
            <a:pPr indent="-381000" lvl="0" marL="457200" rtl="0" algn="l">
              <a:lnSpc>
                <a:spcPct val="110000"/>
              </a:lnSpc>
              <a:spcBef>
                <a:spcPts val="0"/>
              </a:spcBef>
              <a:spcAft>
                <a:spcPts val="0"/>
              </a:spcAft>
              <a:buSzPct val="108108"/>
              <a:buChar char="●"/>
            </a:pPr>
            <a:r>
              <a:rPr lang="en-US" sz="2400">
                <a:solidFill>
                  <a:srgbClr val="5C5F61"/>
                </a:solidFill>
              </a:rPr>
              <a:t>CAD software has accuracy comparable to, or even better than, human readers.</a:t>
            </a:r>
            <a:endParaRPr sz="2400">
              <a:solidFill>
                <a:srgbClr val="5C5F61"/>
              </a:solidFill>
            </a:endParaRPr>
          </a:p>
          <a:p>
            <a:pPr indent="-381000" lvl="0" marL="457200" rtl="0" algn="l">
              <a:lnSpc>
                <a:spcPct val="110000"/>
              </a:lnSpc>
              <a:spcBef>
                <a:spcPts val="0"/>
              </a:spcBef>
              <a:spcAft>
                <a:spcPts val="0"/>
              </a:spcAft>
              <a:buSzPct val="108108"/>
              <a:buChar char="●"/>
            </a:pPr>
            <a:r>
              <a:rPr lang="en-US" sz="2400">
                <a:solidFill>
                  <a:srgbClr val="5C5F61"/>
                </a:solidFill>
              </a:rPr>
              <a:t>WHO recommends CAD to be used with human readers or in place of human readers when screening the general population (&gt;15 years old). </a:t>
            </a:r>
            <a:endParaRPr sz="2400">
              <a:solidFill>
                <a:srgbClr val="5C5F61"/>
              </a:solidFill>
            </a:endParaRPr>
          </a:p>
          <a:p>
            <a:pPr indent="-381000" lvl="0" marL="457200" rtl="0" algn="l">
              <a:lnSpc>
                <a:spcPct val="110000"/>
              </a:lnSpc>
              <a:spcBef>
                <a:spcPts val="0"/>
              </a:spcBef>
              <a:spcAft>
                <a:spcPts val="0"/>
              </a:spcAft>
              <a:buSzPct val="108108"/>
              <a:buChar char="●"/>
            </a:pPr>
            <a:r>
              <a:rPr lang="en-US" sz="2400">
                <a:solidFill>
                  <a:srgbClr val="5C5F61"/>
                </a:solidFill>
              </a:rPr>
              <a:t>UP-XR is recognized by WHO as a subtype of the portable digital X-ray. </a:t>
            </a:r>
            <a:endParaRPr sz="2400">
              <a:solidFill>
                <a:srgbClr val="5C5F61"/>
              </a:solidFill>
            </a:endParaRPr>
          </a:p>
          <a:p>
            <a:pPr indent="-381000" lvl="0" marL="457200" rtl="0" algn="l">
              <a:lnSpc>
                <a:spcPct val="110000"/>
              </a:lnSpc>
              <a:spcBef>
                <a:spcPts val="0"/>
              </a:spcBef>
              <a:spcAft>
                <a:spcPts val="0"/>
              </a:spcAft>
              <a:buSzPct val="108108"/>
              <a:buChar char="●"/>
            </a:pPr>
            <a:r>
              <a:rPr lang="en-US" sz="2400">
                <a:solidFill>
                  <a:srgbClr val="5C5F61"/>
                </a:solidFill>
              </a:rPr>
              <a:t>UP-XR systems are field friendly. They can be operated on battery alone, emit less radiation, and produce images comparable to stationary machines.</a:t>
            </a:r>
            <a:endParaRPr sz="2400">
              <a:solidFill>
                <a:srgbClr val="5C5F61"/>
              </a:solidFill>
            </a:endParaRPr>
          </a:p>
          <a:p>
            <a:pPr indent="-381000" lvl="0" marL="457200" rtl="0" algn="l">
              <a:lnSpc>
                <a:spcPct val="110000"/>
              </a:lnSpc>
              <a:spcBef>
                <a:spcPts val="0"/>
              </a:spcBef>
              <a:spcAft>
                <a:spcPts val="0"/>
              </a:spcAft>
              <a:buSzPct val="108108"/>
              <a:buChar char="●"/>
            </a:pPr>
            <a:r>
              <a:rPr lang="en-US" sz="2400">
                <a:solidFill>
                  <a:srgbClr val="5C5F61"/>
                </a:solidFill>
              </a:rPr>
              <a:t>When procured, UP-XR systems come with a complete core system and set of accessories. </a:t>
            </a:r>
            <a:endParaRPr sz="2400">
              <a:solidFill>
                <a:srgbClr val="5C5F61"/>
              </a:solidFill>
            </a:endParaRPr>
          </a:p>
          <a:p>
            <a:pPr indent="-381000" lvl="0" marL="457200" rtl="0" algn="l">
              <a:lnSpc>
                <a:spcPct val="110000"/>
              </a:lnSpc>
              <a:spcBef>
                <a:spcPts val="0"/>
              </a:spcBef>
              <a:spcAft>
                <a:spcPts val="0"/>
              </a:spcAft>
              <a:buSzPct val="108108"/>
              <a:buChar char="●"/>
            </a:pPr>
            <a:r>
              <a:rPr lang="en-US" sz="2400">
                <a:solidFill>
                  <a:srgbClr val="5C5F61"/>
                </a:solidFill>
              </a:rPr>
              <a:t>UP-XR and CAD are integrated in different ways, depending on whether use is online, offline, or a hybrid of the two. </a:t>
            </a:r>
            <a:endParaRPr sz="2400">
              <a:solidFill>
                <a:srgbClr val="5C5F61"/>
              </a:solidFill>
            </a:endParaRPr>
          </a:p>
          <a:p>
            <a:pPr indent="-381000" lvl="0" marL="457200" rtl="0" algn="l">
              <a:lnSpc>
                <a:spcPct val="110000"/>
              </a:lnSpc>
              <a:spcBef>
                <a:spcPts val="0"/>
              </a:spcBef>
              <a:spcAft>
                <a:spcPts val="0"/>
              </a:spcAft>
              <a:buSzPct val="108108"/>
              <a:buChar char="●"/>
            </a:pPr>
            <a:r>
              <a:rPr lang="en-US" sz="2400">
                <a:solidFill>
                  <a:srgbClr val="5C5F61"/>
                </a:solidFill>
              </a:rPr>
              <a:t>Together, UP-XR and CAD are an opportunity to decentralize TB screening and care. </a:t>
            </a:r>
            <a:endParaRPr sz="2400">
              <a:solidFill>
                <a:srgbClr val="5C5F61"/>
              </a:solidFill>
            </a:endParaRPr>
          </a:p>
        </p:txBody>
      </p:sp>
      <p:sp>
        <p:nvSpPr>
          <p:cNvPr id="2433" name="Google Shape;2433;p28"/>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03306A"/>
              </a:buClr>
              <a:buSzPts val="3600"/>
              <a:buFont typeface="DM Sans"/>
              <a:buNone/>
            </a:pPr>
            <a:r>
              <a:rPr lang="en-US" sz="3600">
                <a:solidFill>
                  <a:srgbClr val="03306A"/>
                </a:solidFill>
              </a:rPr>
              <a:t>Summary</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8" name="Shape 2438"/>
        <p:cNvGrpSpPr/>
        <p:nvPr/>
      </p:nvGrpSpPr>
      <p:grpSpPr>
        <a:xfrm>
          <a:off x="0" y="0"/>
          <a:ext cx="0" cy="0"/>
          <a:chOff x="0" y="0"/>
          <a:chExt cx="0" cy="0"/>
        </a:xfrm>
      </p:grpSpPr>
      <p:sp>
        <p:nvSpPr>
          <p:cNvPr id="2439" name="Google Shape;2439;p18"/>
          <p:cNvSpPr txBox="1"/>
          <p:nvPr>
            <p:ph type="title"/>
          </p:nvPr>
        </p:nvSpPr>
        <p:spPr>
          <a:xfrm>
            <a:off x="570071" y="757007"/>
            <a:ext cx="8956743" cy="891640"/>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Clr>
                <a:srgbClr val="0CCC73"/>
              </a:buClr>
              <a:buSzPts val="3600"/>
              <a:buFont typeface="DM Sans Medium"/>
              <a:buNone/>
            </a:pPr>
            <a:r>
              <a:rPr lang="en-US"/>
              <a:t>Knowledge Check—Question 1</a:t>
            </a:r>
            <a:endParaRPr/>
          </a:p>
        </p:txBody>
      </p:sp>
      <p:sp>
        <p:nvSpPr>
          <p:cNvPr id="2440" name="Google Shape;2440;p18"/>
          <p:cNvSpPr txBox="1"/>
          <p:nvPr>
            <p:ph idx="1" type="body"/>
          </p:nvPr>
        </p:nvSpPr>
        <p:spPr>
          <a:xfrm>
            <a:off x="570075" y="1743675"/>
            <a:ext cx="8486100" cy="2424000"/>
          </a:xfrm>
          <a:prstGeom prst="rect">
            <a:avLst/>
          </a:prstGeom>
          <a:noFill/>
          <a:ln>
            <a:noFill/>
          </a:ln>
        </p:spPr>
        <p:txBody>
          <a:bodyPr anchorCtr="0" anchor="t" bIns="45700" lIns="0" spcFirstLastPara="1" rIns="0" wrap="square" tIns="45700">
            <a:normAutofit/>
          </a:bodyPr>
          <a:lstStyle/>
          <a:p>
            <a:pPr indent="0" lvl="0" marL="0" rtl="0" algn="l">
              <a:lnSpc>
                <a:spcPct val="110000"/>
              </a:lnSpc>
              <a:spcBef>
                <a:spcPts val="500"/>
              </a:spcBef>
              <a:spcAft>
                <a:spcPts val="0"/>
              </a:spcAft>
              <a:buClr>
                <a:srgbClr val="5C5F61"/>
              </a:buClr>
              <a:buSzPts val="4324"/>
              <a:buNone/>
            </a:pPr>
            <a:r>
              <a:rPr lang="en-US" sz="2400"/>
              <a:t>Two chest X-rays are taken from individuals by CAD. One is assigned a score of 80 and the other a score of 60.</a:t>
            </a:r>
            <a:endParaRPr/>
          </a:p>
          <a:p>
            <a:pPr indent="0" lvl="0" marL="0" rtl="0" algn="l">
              <a:lnSpc>
                <a:spcPct val="110000"/>
              </a:lnSpc>
              <a:spcBef>
                <a:spcPts val="500"/>
              </a:spcBef>
              <a:spcAft>
                <a:spcPts val="1200"/>
              </a:spcAft>
              <a:buClr>
                <a:srgbClr val="5C5F61"/>
              </a:buClr>
              <a:buSzPts val="4324"/>
              <a:buNone/>
            </a:pPr>
            <a:br>
              <a:rPr lang="en-US" sz="2400"/>
            </a:br>
            <a:r>
              <a:rPr lang="en-US" sz="2400"/>
              <a:t>Does this mean the second person is 25 percent less likely to have TB than the first?</a:t>
            </a:r>
            <a:endParaRPr sz="2400"/>
          </a:p>
        </p:txBody>
      </p:sp>
      <p:sp>
        <p:nvSpPr>
          <p:cNvPr id="2441" name="Google Shape;2441;p18"/>
          <p:cNvSpPr txBox="1"/>
          <p:nvPr/>
        </p:nvSpPr>
        <p:spPr>
          <a:xfrm>
            <a:off x="3071267" y="5094150"/>
            <a:ext cx="6893700" cy="1168800"/>
          </a:xfrm>
          <a:prstGeom prst="rect">
            <a:avLst/>
          </a:prstGeom>
          <a:noFill/>
          <a:ln>
            <a:noFill/>
          </a:ln>
        </p:spPr>
        <p:txBody>
          <a:bodyPr anchorCtr="0" anchor="t" bIns="45700" lIns="0" spcFirstLastPara="1" rIns="0" wrap="square" tIns="45700">
            <a:noAutofit/>
          </a:bodyPr>
          <a:lstStyle/>
          <a:p>
            <a:pPr indent="0" lvl="0" marL="0" marR="0" rtl="0" algn="r">
              <a:lnSpc>
                <a:spcPct val="100000"/>
              </a:lnSpc>
              <a:spcBef>
                <a:spcPts val="0"/>
              </a:spcBef>
              <a:spcAft>
                <a:spcPts val="0"/>
              </a:spcAft>
              <a:buClr>
                <a:schemeClr val="dk1"/>
              </a:buClr>
              <a:buSzPts val="1800"/>
              <a:buFont typeface="Arial"/>
              <a:buNone/>
            </a:pPr>
            <a:r>
              <a:t/>
            </a:r>
            <a:endParaRPr b="0" i="1" sz="1800" u="none" cap="none" strike="noStrike">
              <a:solidFill>
                <a:srgbClr val="5C5F61"/>
              </a:solidFill>
              <a:latin typeface="Arial"/>
              <a:ea typeface="Arial"/>
              <a:cs typeface="Arial"/>
              <a:sym typeface="Arial"/>
            </a:endParaRPr>
          </a:p>
        </p:txBody>
      </p:sp>
      <p:sp>
        <p:nvSpPr>
          <p:cNvPr id="2442" name="Google Shape;2442;p18"/>
          <p:cNvSpPr txBox="1"/>
          <p:nvPr/>
        </p:nvSpPr>
        <p:spPr>
          <a:xfrm>
            <a:off x="2227100" y="4508814"/>
            <a:ext cx="30000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10000"/>
              </a:lnSpc>
              <a:spcBef>
                <a:spcPts val="0"/>
              </a:spcBef>
              <a:spcAft>
                <a:spcPts val="0"/>
              </a:spcAft>
              <a:buClr>
                <a:srgbClr val="000000"/>
              </a:buClr>
              <a:buSzPts val="36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7" name="Shape 2447"/>
        <p:cNvGrpSpPr/>
        <p:nvPr/>
      </p:nvGrpSpPr>
      <p:grpSpPr>
        <a:xfrm>
          <a:off x="0" y="0"/>
          <a:ext cx="0" cy="0"/>
          <a:chOff x="0" y="0"/>
          <a:chExt cx="0" cy="0"/>
        </a:xfrm>
      </p:grpSpPr>
      <p:sp>
        <p:nvSpPr>
          <p:cNvPr id="2448" name="Google Shape;2448;p19"/>
          <p:cNvSpPr txBox="1"/>
          <p:nvPr>
            <p:ph type="title"/>
          </p:nvPr>
        </p:nvSpPr>
        <p:spPr>
          <a:xfrm>
            <a:off x="570071" y="757007"/>
            <a:ext cx="8956800" cy="891600"/>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SzPts val="3600"/>
              <a:buNone/>
            </a:pPr>
            <a:r>
              <a:rPr lang="en-US"/>
              <a:t>Knowledge Check—Question 2 </a:t>
            </a:r>
            <a:endParaRPr/>
          </a:p>
        </p:txBody>
      </p:sp>
      <p:sp>
        <p:nvSpPr>
          <p:cNvPr id="2449" name="Google Shape;2449;p19"/>
          <p:cNvSpPr txBox="1"/>
          <p:nvPr>
            <p:ph idx="1" type="body"/>
          </p:nvPr>
        </p:nvSpPr>
        <p:spPr>
          <a:xfrm>
            <a:off x="570075" y="1730421"/>
            <a:ext cx="8956800" cy="665400"/>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500"/>
              </a:spcBef>
              <a:spcAft>
                <a:spcPts val="0"/>
              </a:spcAft>
              <a:buSzPts val="2800"/>
              <a:buNone/>
            </a:pPr>
            <a:r>
              <a:rPr lang="en-US"/>
              <a:t>Can CAD results alone be used to diagnose TB? </a:t>
            </a:r>
            <a:endParaRPr/>
          </a:p>
          <a:p>
            <a:pPr indent="0" lvl="0" marL="0" rtl="0" algn="l">
              <a:lnSpc>
                <a:spcPct val="110000"/>
              </a:lnSpc>
              <a:spcBef>
                <a:spcPts val="500"/>
              </a:spcBef>
              <a:spcAft>
                <a:spcPts val="0"/>
              </a:spcAft>
              <a:buSzPts val="2800"/>
              <a:buNone/>
            </a:pPr>
            <a:r>
              <a:rPr lang="en-US"/>
              <a:t>	</a:t>
            </a:r>
            <a:endParaRPr/>
          </a:p>
        </p:txBody>
      </p:sp>
      <p:sp>
        <p:nvSpPr>
          <p:cNvPr id="2450" name="Google Shape;2450;p19"/>
          <p:cNvSpPr txBox="1"/>
          <p:nvPr/>
        </p:nvSpPr>
        <p:spPr>
          <a:xfrm>
            <a:off x="633425" y="4896700"/>
            <a:ext cx="8706019" cy="1168800"/>
          </a:xfrm>
          <a:prstGeom prst="rect">
            <a:avLst/>
          </a:prstGeom>
          <a:noFill/>
          <a:ln>
            <a:noFill/>
          </a:ln>
        </p:spPr>
        <p:txBody>
          <a:bodyPr anchorCtr="0" anchor="t" bIns="45700" lIns="0" spcFirstLastPara="1" rIns="0"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1" sz="2000" u="none" cap="none" strike="noStrike">
              <a:solidFill>
                <a:srgbClr val="3F3F3F"/>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5" name="Shape 2455"/>
        <p:cNvGrpSpPr/>
        <p:nvPr/>
      </p:nvGrpSpPr>
      <p:grpSpPr>
        <a:xfrm>
          <a:off x="0" y="0"/>
          <a:ext cx="0" cy="0"/>
          <a:chOff x="0" y="0"/>
          <a:chExt cx="0" cy="0"/>
        </a:xfrm>
      </p:grpSpPr>
      <p:sp>
        <p:nvSpPr>
          <p:cNvPr id="2456" name="Google Shape;2456;p20"/>
          <p:cNvSpPr txBox="1"/>
          <p:nvPr>
            <p:ph type="title"/>
          </p:nvPr>
        </p:nvSpPr>
        <p:spPr>
          <a:xfrm>
            <a:off x="570071" y="757007"/>
            <a:ext cx="8956743" cy="891640"/>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Clr>
                <a:srgbClr val="0563B5"/>
              </a:buClr>
              <a:buSzPts val="3600"/>
              <a:buFont typeface="DM Sans Medium"/>
              <a:buNone/>
            </a:pPr>
            <a:r>
              <a:rPr lang="en-US"/>
              <a:t>Knowledge Check—Question 3</a:t>
            </a:r>
            <a:endParaRPr/>
          </a:p>
        </p:txBody>
      </p:sp>
      <p:sp>
        <p:nvSpPr>
          <p:cNvPr id="2457" name="Google Shape;2457;p20"/>
          <p:cNvSpPr txBox="1"/>
          <p:nvPr>
            <p:ph idx="1" type="body"/>
          </p:nvPr>
        </p:nvSpPr>
        <p:spPr>
          <a:xfrm>
            <a:off x="570075" y="1896519"/>
            <a:ext cx="8513100" cy="3763500"/>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500"/>
              </a:spcBef>
              <a:spcAft>
                <a:spcPts val="0"/>
              </a:spcAft>
              <a:buClr>
                <a:srgbClr val="5C5F61"/>
              </a:buClr>
              <a:buSzPts val="3200"/>
              <a:buNone/>
            </a:pPr>
            <a:r>
              <a:rPr lang="en-US"/>
              <a:t>What does CAD output usually include? </a:t>
            </a:r>
            <a:endParaRPr/>
          </a:p>
          <a:p>
            <a:pPr indent="0" lvl="0" marL="0" rtl="0" algn="l">
              <a:lnSpc>
                <a:spcPct val="110000"/>
              </a:lnSpc>
              <a:spcBef>
                <a:spcPts val="500"/>
              </a:spcBef>
              <a:spcAft>
                <a:spcPts val="0"/>
              </a:spcAft>
              <a:buClr>
                <a:srgbClr val="5C5F61"/>
              </a:buClr>
              <a:buSzPts val="3200"/>
              <a:buNone/>
            </a:pPr>
            <a:r>
              <a:rPr lang="en-US"/>
              <a:t>(Select all that apply)</a:t>
            </a:r>
            <a:endParaRPr/>
          </a:p>
          <a:p>
            <a:pPr indent="0" lvl="0" marL="0" rtl="0" algn="l">
              <a:lnSpc>
                <a:spcPct val="110000"/>
              </a:lnSpc>
              <a:spcBef>
                <a:spcPts val="500"/>
              </a:spcBef>
              <a:spcAft>
                <a:spcPts val="0"/>
              </a:spcAft>
              <a:buClr>
                <a:srgbClr val="5C5F61"/>
              </a:buClr>
              <a:buSzPts val="3200"/>
              <a:buNone/>
            </a:pPr>
            <a:r>
              <a:t/>
            </a:r>
            <a:endParaRPr/>
          </a:p>
          <a:p>
            <a:pPr indent="-457200" lvl="0" marL="952500" rtl="0" algn="l">
              <a:lnSpc>
                <a:spcPct val="110000"/>
              </a:lnSpc>
              <a:spcBef>
                <a:spcPts val="1200"/>
              </a:spcBef>
              <a:spcAft>
                <a:spcPts val="0"/>
              </a:spcAft>
              <a:buSzPts val="3000"/>
              <a:buFont typeface="Noto Sans Symbols"/>
              <a:buChar char="❑"/>
            </a:pPr>
            <a:r>
              <a:rPr lang="en-US"/>
              <a:t>Numerical abnormality score</a:t>
            </a:r>
            <a:endParaRPr/>
          </a:p>
          <a:p>
            <a:pPr indent="-457200" lvl="0" marL="952500" rtl="0" algn="l">
              <a:lnSpc>
                <a:spcPct val="110000"/>
              </a:lnSpc>
              <a:spcBef>
                <a:spcPts val="1200"/>
              </a:spcBef>
              <a:spcAft>
                <a:spcPts val="0"/>
              </a:spcAft>
              <a:buSzPts val="3000"/>
              <a:buFont typeface="Noto Sans Symbols"/>
              <a:buChar char="❑"/>
            </a:pPr>
            <a:r>
              <a:rPr lang="en-US"/>
              <a:t>Classification “Possible TB,” “No TB”</a:t>
            </a:r>
            <a:endParaRPr/>
          </a:p>
          <a:p>
            <a:pPr indent="-457200" lvl="0" marL="952500" rtl="0" algn="l">
              <a:lnSpc>
                <a:spcPct val="110000"/>
              </a:lnSpc>
              <a:spcBef>
                <a:spcPts val="1200"/>
              </a:spcBef>
              <a:spcAft>
                <a:spcPts val="0"/>
              </a:spcAft>
              <a:buSzPts val="3000"/>
              <a:buFont typeface="Noto Sans Symbols"/>
              <a:buChar char="❑"/>
            </a:pPr>
            <a:r>
              <a:rPr lang="en-US"/>
              <a:t>Heatmap</a:t>
            </a:r>
            <a:endParaRPr/>
          </a:p>
          <a:p>
            <a:pPr indent="0" lvl="0" marL="0" rtl="0" algn="l">
              <a:lnSpc>
                <a:spcPct val="110000"/>
              </a:lnSpc>
              <a:spcBef>
                <a:spcPts val="500"/>
              </a:spcBef>
              <a:spcAft>
                <a:spcPts val="0"/>
              </a:spcAft>
              <a:buSzPts val="2800"/>
              <a:buNone/>
            </a:pPr>
            <a:r>
              <a:t/>
            </a:r>
            <a:endParaRPr sz="32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2" name="Shape 2462"/>
        <p:cNvGrpSpPr/>
        <p:nvPr/>
      </p:nvGrpSpPr>
      <p:grpSpPr>
        <a:xfrm>
          <a:off x="0" y="0"/>
          <a:ext cx="0" cy="0"/>
          <a:chOff x="0" y="0"/>
          <a:chExt cx="0" cy="0"/>
        </a:xfrm>
      </p:grpSpPr>
      <p:sp>
        <p:nvSpPr>
          <p:cNvPr id="2463" name="Google Shape;2463;p21"/>
          <p:cNvSpPr txBox="1"/>
          <p:nvPr>
            <p:ph type="title"/>
          </p:nvPr>
        </p:nvSpPr>
        <p:spPr>
          <a:xfrm>
            <a:off x="570071" y="757007"/>
            <a:ext cx="8956800" cy="891600"/>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SzPts val="3600"/>
              <a:buNone/>
            </a:pPr>
            <a:r>
              <a:rPr lang="en-US"/>
              <a:t>Knowledge Check—Question 4</a:t>
            </a:r>
            <a:endParaRPr/>
          </a:p>
        </p:txBody>
      </p:sp>
      <p:sp>
        <p:nvSpPr>
          <p:cNvPr id="2464" name="Google Shape;2464;p21"/>
          <p:cNvSpPr txBox="1"/>
          <p:nvPr>
            <p:ph idx="1" type="body"/>
          </p:nvPr>
        </p:nvSpPr>
        <p:spPr>
          <a:xfrm>
            <a:off x="570071" y="1730420"/>
            <a:ext cx="8956800" cy="4438500"/>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500"/>
              </a:spcBef>
              <a:spcAft>
                <a:spcPts val="0"/>
              </a:spcAft>
              <a:buSzPts val="2800"/>
              <a:buNone/>
            </a:pPr>
            <a:r>
              <a:rPr lang="en-US"/>
              <a:t>There are four types of X-ray technology. </a:t>
            </a:r>
            <a:endParaRPr/>
          </a:p>
          <a:p>
            <a:pPr indent="0" lvl="0" marL="0" rtl="0" algn="l">
              <a:lnSpc>
                <a:spcPct val="110000"/>
              </a:lnSpc>
              <a:spcBef>
                <a:spcPts val="500"/>
              </a:spcBef>
              <a:spcAft>
                <a:spcPts val="0"/>
              </a:spcAft>
              <a:buSzPts val="2800"/>
              <a:buNone/>
            </a:pPr>
            <a:r>
              <a:rPr lang="en-US"/>
              <a:t>Can you name them?</a:t>
            </a:r>
            <a:endParaRPr/>
          </a:p>
        </p:txBody>
      </p:sp>
      <p:sp>
        <p:nvSpPr>
          <p:cNvPr id="2465" name="Google Shape;2465;p21"/>
          <p:cNvSpPr txBox="1"/>
          <p:nvPr/>
        </p:nvSpPr>
        <p:spPr>
          <a:xfrm>
            <a:off x="5374525" y="4646600"/>
            <a:ext cx="5484900" cy="651336"/>
          </a:xfrm>
          <a:prstGeom prst="rect">
            <a:avLst/>
          </a:prstGeom>
          <a:noFill/>
          <a:ln>
            <a:noFill/>
          </a:ln>
        </p:spPr>
        <p:txBody>
          <a:bodyPr anchorCtr="0" anchor="t" bIns="45700" lIns="0" spcFirstLastPara="1" rIns="0"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1" sz="1800" u="none" cap="none" strike="noStrike">
              <a:solidFill>
                <a:srgbClr val="0C0C0C"/>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0" name="Shape 2470"/>
        <p:cNvGrpSpPr/>
        <p:nvPr/>
      </p:nvGrpSpPr>
      <p:grpSpPr>
        <a:xfrm>
          <a:off x="0" y="0"/>
          <a:ext cx="0" cy="0"/>
          <a:chOff x="0" y="0"/>
          <a:chExt cx="0" cy="0"/>
        </a:xfrm>
      </p:grpSpPr>
      <p:sp>
        <p:nvSpPr>
          <p:cNvPr id="2471" name="Google Shape;2471;p22"/>
          <p:cNvSpPr txBox="1"/>
          <p:nvPr>
            <p:ph type="title"/>
          </p:nvPr>
        </p:nvSpPr>
        <p:spPr>
          <a:xfrm>
            <a:off x="570071" y="757007"/>
            <a:ext cx="8956800" cy="891600"/>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SzPts val="3600"/>
              <a:buNone/>
            </a:pPr>
            <a:r>
              <a:rPr lang="en-US"/>
              <a:t>Knowledge Check—Question 5 </a:t>
            </a:r>
            <a:endParaRPr/>
          </a:p>
        </p:txBody>
      </p:sp>
      <p:sp>
        <p:nvSpPr>
          <p:cNvPr id="2472" name="Google Shape;2472;p22"/>
          <p:cNvSpPr txBox="1"/>
          <p:nvPr>
            <p:ph idx="1" type="body"/>
          </p:nvPr>
        </p:nvSpPr>
        <p:spPr>
          <a:xfrm>
            <a:off x="570071" y="1730420"/>
            <a:ext cx="8662419" cy="4438500"/>
          </a:xfrm>
          <a:prstGeom prst="rect">
            <a:avLst/>
          </a:prstGeom>
          <a:noFill/>
          <a:ln>
            <a:noFill/>
          </a:ln>
        </p:spPr>
        <p:txBody>
          <a:bodyPr anchorCtr="0" anchor="t" bIns="45700" lIns="0" spcFirstLastPara="1" rIns="0" wrap="square" tIns="45700">
            <a:noAutofit/>
          </a:bodyPr>
          <a:lstStyle/>
          <a:p>
            <a:pPr indent="0" lvl="0" marL="0" rtl="0" algn="l">
              <a:lnSpc>
                <a:spcPct val="110000"/>
              </a:lnSpc>
              <a:spcBef>
                <a:spcPts val="500"/>
              </a:spcBef>
              <a:spcAft>
                <a:spcPts val="0"/>
              </a:spcAft>
              <a:buSzPts val="2800"/>
              <a:buNone/>
            </a:pPr>
            <a:r>
              <a:rPr lang="en-US"/>
              <a:t>What are some of the benefits of using ultra-portable X-ray? (Select all that apply)</a:t>
            </a:r>
            <a:endParaRPr/>
          </a:p>
          <a:p>
            <a:pPr indent="-457200" lvl="0" marL="965200" rtl="0" algn="l">
              <a:lnSpc>
                <a:spcPct val="110000"/>
              </a:lnSpc>
              <a:spcBef>
                <a:spcPts val="1200"/>
              </a:spcBef>
              <a:spcAft>
                <a:spcPts val="0"/>
              </a:spcAft>
              <a:buSzPts val="2800"/>
              <a:buFont typeface="Noto Sans Symbols"/>
              <a:buChar char="❑"/>
            </a:pPr>
            <a:r>
              <a:rPr lang="en-US"/>
              <a:t>Ability to screen high-risk groups in areas difficult to reach by road </a:t>
            </a:r>
            <a:endParaRPr/>
          </a:p>
          <a:p>
            <a:pPr indent="-457200" lvl="0" marL="965200" rtl="0" algn="l">
              <a:lnSpc>
                <a:spcPct val="110000"/>
              </a:lnSpc>
              <a:spcBef>
                <a:spcPts val="1200"/>
              </a:spcBef>
              <a:spcAft>
                <a:spcPts val="0"/>
              </a:spcAft>
              <a:buSzPts val="2800"/>
              <a:buFont typeface="Noto Sans Symbols"/>
              <a:buChar char="❑"/>
            </a:pPr>
            <a:r>
              <a:rPr lang="en-US"/>
              <a:t>Higher throughput compared to stationary</a:t>
            </a:r>
            <a:endParaRPr/>
          </a:p>
          <a:p>
            <a:pPr indent="-457200" lvl="0" marL="965200" rtl="0" algn="l">
              <a:lnSpc>
                <a:spcPct val="110000"/>
              </a:lnSpc>
              <a:spcBef>
                <a:spcPts val="1200"/>
              </a:spcBef>
              <a:spcAft>
                <a:spcPts val="0"/>
              </a:spcAft>
              <a:buSzPts val="2800"/>
              <a:buFont typeface="Noto Sans Symbols"/>
              <a:buChar char="❑"/>
            </a:pPr>
            <a:r>
              <a:rPr lang="en-US"/>
              <a:t>Reduced radiation exposure</a:t>
            </a:r>
            <a:endParaRPr/>
          </a:p>
          <a:p>
            <a:pPr indent="-457200" lvl="0" marL="965200" rtl="0" algn="l">
              <a:lnSpc>
                <a:spcPct val="110000"/>
              </a:lnSpc>
              <a:spcBef>
                <a:spcPts val="1200"/>
              </a:spcBef>
              <a:spcAft>
                <a:spcPts val="0"/>
              </a:spcAft>
              <a:buSzPts val="2800"/>
              <a:buFont typeface="Noto Sans Symbols"/>
              <a:buChar char="❑"/>
            </a:pPr>
            <a:r>
              <a:rPr lang="en-US"/>
              <a:t>Reduced physical strain on staff operating the machine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9" name="Shape 1889"/>
        <p:cNvGrpSpPr/>
        <p:nvPr/>
      </p:nvGrpSpPr>
      <p:grpSpPr>
        <a:xfrm>
          <a:off x="0" y="0"/>
          <a:ext cx="0" cy="0"/>
          <a:chOff x="0" y="0"/>
          <a:chExt cx="0" cy="0"/>
        </a:xfrm>
      </p:grpSpPr>
      <p:sp>
        <p:nvSpPr>
          <p:cNvPr id="1890" name="Google Shape;1890;gf6a162d8cd_0_1622"/>
          <p:cNvSpPr txBox="1"/>
          <p:nvPr>
            <p:ph type="title"/>
          </p:nvPr>
        </p:nvSpPr>
        <p:spPr>
          <a:xfrm>
            <a:off x="5040923" y="1414585"/>
            <a:ext cx="6549300" cy="4649700"/>
          </a:xfrm>
          <a:prstGeom prst="rect">
            <a:avLst/>
          </a:prstGeom>
          <a:noFill/>
          <a:ln>
            <a:noFill/>
          </a:ln>
        </p:spPr>
        <p:txBody>
          <a:bodyPr anchorCtr="0" anchor="ctr" bIns="45700" lIns="0" spcFirstLastPara="1" rIns="0" wrap="square" tIns="45700">
            <a:normAutofit/>
          </a:bodyPr>
          <a:lstStyle/>
          <a:p>
            <a:pPr indent="0" lvl="0" marL="0" rtl="0" algn="l">
              <a:lnSpc>
                <a:spcPct val="90000"/>
              </a:lnSpc>
              <a:spcBef>
                <a:spcPts val="0"/>
              </a:spcBef>
              <a:spcAft>
                <a:spcPts val="0"/>
              </a:spcAft>
              <a:buClr>
                <a:schemeClr val="lt1"/>
              </a:buClr>
              <a:buSzPts val="2800"/>
              <a:buFont typeface="DM Sans Medium"/>
              <a:buNone/>
            </a:pPr>
            <a:r>
              <a:rPr b="1" lang="en-US" sz="2800"/>
              <a:t>Computer-Aided Detection (CAD) Software for Screening and Triage of TB</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5" name="Shape 1895"/>
        <p:cNvGrpSpPr/>
        <p:nvPr/>
      </p:nvGrpSpPr>
      <p:grpSpPr>
        <a:xfrm>
          <a:off x="0" y="0"/>
          <a:ext cx="0" cy="0"/>
          <a:chOff x="0" y="0"/>
          <a:chExt cx="0" cy="0"/>
        </a:xfrm>
      </p:grpSpPr>
      <p:sp>
        <p:nvSpPr>
          <p:cNvPr id="1896" name="Google Shape;1896;gf6a162d8cd_0_1626"/>
          <p:cNvSpPr txBox="1"/>
          <p:nvPr>
            <p:ph idx="1" type="body"/>
          </p:nvPr>
        </p:nvSpPr>
        <p:spPr>
          <a:xfrm>
            <a:off x="1086337" y="1031631"/>
            <a:ext cx="10572263" cy="2397369"/>
          </a:xfrm>
          <a:prstGeom prst="rect">
            <a:avLst/>
          </a:prstGeom>
          <a:noFill/>
          <a:ln>
            <a:noFill/>
          </a:ln>
        </p:spPr>
        <p:txBody>
          <a:bodyPr anchorCtr="0" anchor="t" bIns="45700" lIns="0" spcFirstLastPara="1" rIns="0" wrap="square" tIns="45700">
            <a:normAutofit/>
          </a:bodyPr>
          <a:lstStyle/>
          <a:p>
            <a:pPr indent="0" lvl="0" marL="0" rtl="0" algn="l">
              <a:lnSpc>
                <a:spcPct val="110000"/>
              </a:lnSpc>
              <a:spcBef>
                <a:spcPts val="0"/>
              </a:spcBef>
              <a:spcAft>
                <a:spcPts val="0"/>
              </a:spcAft>
              <a:buClr>
                <a:schemeClr val="dk1"/>
              </a:buClr>
              <a:buSzPts val="1800"/>
              <a:buNone/>
            </a:pPr>
            <a:r>
              <a:rPr lang="en-US" sz="1800">
                <a:solidFill>
                  <a:schemeClr val="dk1"/>
                </a:solidFill>
              </a:rPr>
              <a:t>Computer-aided detection (CAD) improves the detection of TB by circumventing inefficiencies in the interpretation of chest X-ray (CXR) images, automating and standardizing X-ray interpretation, and supplementing existing human health workers. </a:t>
            </a:r>
            <a:endParaRPr sz="1800">
              <a:solidFill>
                <a:schemeClr val="dk1"/>
              </a:solidFill>
            </a:endParaRPr>
          </a:p>
          <a:p>
            <a:pPr indent="0" lvl="0" marL="0" rtl="0" algn="l">
              <a:lnSpc>
                <a:spcPct val="110000"/>
              </a:lnSpc>
              <a:spcBef>
                <a:spcPts val="0"/>
              </a:spcBef>
              <a:spcAft>
                <a:spcPts val="0"/>
              </a:spcAft>
              <a:buClr>
                <a:schemeClr val="dk1"/>
              </a:buClr>
              <a:buSzPts val="1800"/>
              <a:buNone/>
            </a:pPr>
            <a:r>
              <a:t/>
            </a:r>
            <a:endParaRPr sz="1800">
              <a:solidFill>
                <a:schemeClr val="dk1"/>
              </a:solidFill>
            </a:endParaRPr>
          </a:p>
          <a:p>
            <a:pPr indent="0" lvl="0" marL="0" rtl="0" algn="l">
              <a:lnSpc>
                <a:spcPct val="110000"/>
              </a:lnSpc>
              <a:spcBef>
                <a:spcPts val="0"/>
              </a:spcBef>
              <a:spcAft>
                <a:spcPts val="0"/>
              </a:spcAft>
              <a:buClr>
                <a:schemeClr val="dk1"/>
              </a:buClr>
              <a:buSzPts val="1800"/>
              <a:buNone/>
            </a:pPr>
            <a:r>
              <a:rPr lang="en-US" sz="1800">
                <a:solidFill>
                  <a:schemeClr val="dk1"/>
                </a:solidFill>
              </a:rPr>
              <a:t>CAD uses a type of artificial intelligence known as </a:t>
            </a:r>
            <a:r>
              <a:rPr b="1" lang="en-US" sz="1800">
                <a:solidFill>
                  <a:schemeClr val="dk1"/>
                </a:solidFill>
              </a:rPr>
              <a:t>deep learning neural networks </a:t>
            </a:r>
            <a:r>
              <a:rPr lang="en-US" sz="1800">
                <a:solidFill>
                  <a:schemeClr val="dk1"/>
                </a:solidFill>
              </a:rPr>
              <a:t>to read chest x-rays and identify signs of TB. Deep learning neural networks take inspiration from the human brain to allow machines to learn to perform specific tasks. </a:t>
            </a:r>
            <a:endParaRPr sz="1800">
              <a:solidFill>
                <a:schemeClr val="dk1"/>
              </a:solidFill>
            </a:endParaRPr>
          </a:p>
        </p:txBody>
      </p:sp>
      <p:sp>
        <p:nvSpPr>
          <p:cNvPr id="1897" name="Google Shape;1897;gf6a162d8cd_0_1626"/>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5C5F61"/>
              </a:buClr>
              <a:buSzPts val="3600"/>
              <a:buFont typeface="DM Sans"/>
              <a:buNone/>
            </a:pPr>
            <a:r>
              <a:rPr b="1" i="0" lang="en-US" sz="3200" u="none" cap="none" strike="noStrike">
                <a:solidFill>
                  <a:schemeClr val="dk2"/>
                </a:solidFill>
                <a:latin typeface="Arial"/>
                <a:ea typeface="Arial"/>
                <a:cs typeface="Arial"/>
                <a:sym typeface="Arial"/>
              </a:rPr>
              <a:t>Overview of CAD as a Tool to Screen and Triage TB</a:t>
            </a:r>
            <a:endParaRPr>
              <a:solidFill>
                <a:schemeClr val="dk2"/>
              </a:solidFill>
            </a:endParaRPr>
          </a:p>
        </p:txBody>
      </p:sp>
      <p:sp>
        <p:nvSpPr>
          <p:cNvPr descr="What is a Neural Network? | TIBCO Software" id="1898" name="Google Shape;1898;gf6a162d8cd_0_1626"/>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899" name="Google Shape;1899;gf6a162d8cd_0_1626"/>
          <p:cNvPicPr preferRelativeResize="0"/>
          <p:nvPr/>
        </p:nvPicPr>
        <p:blipFill rotWithShape="1">
          <a:blip r:embed="rId3">
            <a:alphaModFix/>
          </a:blip>
          <a:srcRect b="0" l="0" r="0" t="0"/>
          <a:stretch/>
        </p:blipFill>
        <p:spPr>
          <a:xfrm>
            <a:off x="6143290" y="3182754"/>
            <a:ext cx="5620421" cy="3182520"/>
          </a:xfrm>
          <a:prstGeom prst="rect">
            <a:avLst/>
          </a:prstGeom>
          <a:noFill/>
          <a:ln>
            <a:noFill/>
          </a:ln>
        </p:spPr>
      </p:pic>
      <p:sp>
        <p:nvSpPr>
          <p:cNvPr id="1900" name="Google Shape;1900;gf6a162d8cd_0_1626"/>
          <p:cNvSpPr txBox="1"/>
          <p:nvPr/>
        </p:nvSpPr>
        <p:spPr>
          <a:xfrm>
            <a:off x="1400236" y="3581400"/>
            <a:ext cx="4229466" cy="2385228"/>
          </a:xfrm>
          <a:prstGeom prst="rect">
            <a:avLst/>
          </a:prstGeom>
          <a:solidFill>
            <a:schemeClr val="accent6"/>
          </a:solidFill>
          <a:ln cap="flat" cmpd="sng" w="12700">
            <a:solidFill>
              <a:srgbClr val="898A8C"/>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In March 2021, WHO recommended the use of CAD as an alternative to human readers to interpret CXR for screening and triage of TB in individuals aged 15 or over. </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800"/>
              <a:buFont typeface="Arial"/>
              <a:buNone/>
            </a:pPr>
            <a:r>
              <a:rPr b="0" i="0" lang="en-US" sz="1800" u="none" cap="none" strike="noStrike">
                <a:solidFill>
                  <a:srgbClr val="FF0000"/>
                </a:solidFill>
                <a:latin typeface="Arial"/>
                <a:ea typeface="Arial"/>
                <a:cs typeface="Arial"/>
                <a:sym typeface="Arial"/>
              </a:rPr>
              <a:t>CAD is </a:t>
            </a:r>
            <a:r>
              <a:rPr b="1" i="0" lang="en-US" sz="1800" u="none" cap="none" strike="noStrike">
                <a:solidFill>
                  <a:srgbClr val="FF0000"/>
                </a:solidFill>
                <a:latin typeface="Arial"/>
                <a:ea typeface="Arial"/>
                <a:cs typeface="Arial"/>
                <a:sym typeface="Arial"/>
              </a:rPr>
              <a:t>not </a:t>
            </a:r>
            <a:r>
              <a:rPr b="0" i="0" lang="en-US" sz="1800" u="none" cap="none" strike="noStrike">
                <a:solidFill>
                  <a:srgbClr val="FF0000"/>
                </a:solidFill>
                <a:latin typeface="Arial"/>
                <a:ea typeface="Arial"/>
                <a:cs typeface="Arial"/>
                <a:sym typeface="Arial"/>
              </a:rPr>
              <a:t>recommended nor validated for use as a </a:t>
            </a:r>
            <a:r>
              <a:rPr b="1" i="0" lang="en-US" sz="1800" u="none" cap="none" strike="noStrike">
                <a:solidFill>
                  <a:srgbClr val="FF0000"/>
                </a:solidFill>
                <a:latin typeface="Arial"/>
                <a:ea typeface="Arial"/>
                <a:cs typeface="Arial"/>
                <a:sym typeface="Arial"/>
              </a:rPr>
              <a:t>diagnostic </a:t>
            </a:r>
            <a:r>
              <a:rPr b="0" i="0" lang="en-US" sz="1800" u="none" cap="none" strike="noStrike">
                <a:solidFill>
                  <a:srgbClr val="FF0000"/>
                </a:solidFill>
                <a:latin typeface="Arial"/>
                <a:ea typeface="Arial"/>
                <a:cs typeface="Arial"/>
                <a:sym typeface="Arial"/>
              </a:rPr>
              <a:t>tool.</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5" name="Shape 1905"/>
        <p:cNvGrpSpPr/>
        <p:nvPr/>
      </p:nvGrpSpPr>
      <p:grpSpPr>
        <a:xfrm>
          <a:off x="0" y="0"/>
          <a:ext cx="0" cy="0"/>
          <a:chOff x="0" y="0"/>
          <a:chExt cx="0" cy="0"/>
        </a:xfrm>
      </p:grpSpPr>
      <p:sp>
        <p:nvSpPr>
          <p:cNvPr id="1906" name="Google Shape;1906;gf1773862d2_0_13"/>
          <p:cNvSpPr txBox="1"/>
          <p:nvPr>
            <p:ph idx="1" type="body"/>
          </p:nvPr>
        </p:nvSpPr>
        <p:spPr>
          <a:xfrm>
            <a:off x="1086350" y="1031625"/>
            <a:ext cx="10558500" cy="762000"/>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1200"/>
              </a:spcBef>
              <a:spcAft>
                <a:spcPts val="0"/>
              </a:spcAft>
              <a:buClr>
                <a:srgbClr val="5C5F61"/>
              </a:buClr>
              <a:buSzPts val="1800"/>
              <a:buNone/>
            </a:pPr>
            <a:r>
              <a:rPr lang="en-US" sz="1840"/>
              <a:t>CAD receives digital X-ray or digitized analogue X-ray films and uses artificial intelligence to analyze them for signs of TB. This process can be done with or without an Internet connection.</a:t>
            </a:r>
            <a:endParaRPr sz="1679"/>
          </a:p>
        </p:txBody>
      </p:sp>
      <p:sp>
        <p:nvSpPr>
          <p:cNvPr id="1907" name="Google Shape;1907;gf1773862d2_0_13"/>
          <p:cNvSpPr txBox="1"/>
          <p:nvPr>
            <p:ph type="title"/>
          </p:nvPr>
        </p:nvSpPr>
        <p:spPr>
          <a:xfrm>
            <a:off x="605500" y="95250"/>
            <a:ext cx="106974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0CCC73"/>
              </a:buClr>
              <a:buSzPts val="3600"/>
              <a:buFont typeface="DM Sans"/>
              <a:buNone/>
            </a:pPr>
            <a:r>
              <a:rPr lang="en-US" sz="3500">
                <a:solidFill>
                  <a:schemeClr val="dk2"/>
                </a:solidFill>
              </a:rPr>
              <a:t>CAD Output</a:t>
            </a:r>
            <a:endParaRPr b="1" sz="3500">
              <a:solidFill>
                <a:schemeClr val="dk2"/>
              </a:solidFill>
            </a:endParaRPr>
          </a:p>
        </p:txBody>
      </p:sp>
      <p:sp>
        <p:nvSpPr>
          <p:cNvPr id="1908" name="Google Shape;1908;gf1773862d2_0_13"/>
          <p:cNvSpPr txBox="1"/>
          <p:nvPr/>
        </p:nvSpPr>
        <p:spPr>
          <a:xfrm>
            <a:off x="888900" y="1977355"/>
            <a:ext cx="6192900" cy="4828471"/>
          </a:xfrm>
          <a:prstGeom prst="rect">
            <a:avLst/>
          </a:prstGeom>
          <a:noFill/>
          <a:ln cap="flat" cmpd="sng" w="38100">
            <a:solidFill>
              <a:srgbClr val="0CCC73"/>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0000"/>
              </a:lnSpc>
              <a:spcBef>
                <a:spcPts val="500"/>
              </a:spcBef>
              <a:spcAft>
                <a:spcPts val="0"/>
              </a:spcAft>
              <a:buClr>
                <a:srgbClr val="000000"/>
              </a:buClr>
              <a:buSzPts val="1800"/>
              <a:buFont typeface="Arial"/>
              <a:buNone/>
            </a:pPr>
            <a:r>
              <a:rPr b="0" i="0" lang="en-US" sz="1800" u="none" cap="none" strike="noStrike">
                <a:solidFill>
                  <a:srgbClr val="5C5F61"/>
                </a:solidFill>
                <a:latin typeface="Arial"/>
                <a:ea typeface="Arial"/>
                <a:cs typeface="Arial"/>
                <a:sym typeface="Arial"/>
              </a:rPr>
              <a:t>In general, f</a:t>
            </a:r>
            <a:r>
              <a:rPr b="0" i="0" lang="en-US" sz="1800" u="none" cap="none" strike="noStrike">
                <a:solidFill>
                  <a:srgbClr val="5C5F61"/>
                </a:solidFill>
                <a:latin typeface="Arial"/>
                <a:ea typeface="Arial"/>
                <a:cs typeface="Arial"/>
                <a:sym typeface="Arial"/>
                <a:extLst>
                  <a:ext uri="http://customooxmlschemas.google.com/">
                    <go:slidesCustomData xmlns:go="http://customooxmlschemas.google.com/" textRoundtripDataId="2"/>
                  </a:ext>
                </a:extLst>
              </a:rPr>
              <a:t>or </a:t>
            </a:r>
            <a:r>
              <a:rPr b="1" i="0" lang="en-US" sz="1800" u="none" cap="none" strike="noStrike">
                <a:solidFill>
                  <a:srgbClr val="5C5F61"/>
                </a:solidFill>
                <a:latin typeface="Arial"/>
                <a:ea typeface="Arial"/>
                <a:cs typeface="Arial"/>
                <a:sym typeface="Arial"/>
                <a:extLst>
                  <a:ext uri="http://customooxmlschemas.google.com/">
                    <go:slidesCustomData xmlns:go="http://customooxmlschemas.google.com/" textRoundtripDataId="3"/>
                  </a:ext>
                </a:extLst>
              </a:rPr>
              <a:t>each</a:t>
            </a:r>
            <a:r>
              <a:rPr b="0" i="0" lang="en-US" sz="1800" u="none" cap="none" strike="noStrike">
                <a:solidFill>
                  <a:srgbClr val="5C5F61"/>
                </a:solidFill>
                <a:latin typeface="Arial"/>
                <a:ea typeface="Arial"/>
                <a:cs typeface="Arial"/>
                <a:sym typeface="Arial"/>
                <a:extLst>
                  <a:ext uri="http://customooxmlschemas.google.com/">
                    <go:slidesCustomData xmlns:go="http://customooxmlschemas.google.com/" textRoundtripDataId="4"/>
                  </a:ext>
                </a:extLst>
              </a:rPr>
              <a:t> X-ray received, </a:t>
            </a:r>
            <a:r>
              <a:rPr b="0" i="0" lang="en-US" sz="1800" u="none" cap="none" strike="noStrike">
                <a:solidFill>
                  <a:srgbClr val="5C5F61"/>
                </a:solidFill>
                <a:latin typeface="Arial"/>
                <a:ea typeface="Arial"/>
                <a:cs typeface="Arial"/>
                <a:sym typeface="Arial"/>
                <a:extLst>
                  <a:ext uri="http://customooxmlschemas.google.com/">
                    <go:slidesCustomData xmlns:go="http://customooxmlschemas.google.com/" textRoundtripDataId="5"/>
                  </a:ext>
                </a:extLst>
              </a:rPr>
              <a:t>CAD provides:</a:t>
            </a:r>
            <a:r>
              <a:rPr b="0" i="0" lang="en-US" sz="1800" u="none" cap="none" strike="noStrike">
                <a:solidFill>
                  <a:srgbClr val="5C5F61"/>
                </a:solidFill>
                <a:latin typeface="Arial"/>
                <a:ea typeface="Arial"/>
                <a:cs typeface="Arial"/>
                <a:sym typeface="Arial"/>
                <a:extLst>
                  <a:ext uri="http://customooxmlschemas.google.com/">
                    <go:slidesCustomData xmlns:go="http://customooxmlschemas.google.com/" textRoundtripDataId="6"/>
                  </a:ext>
                </a:extLst>
              </a:rPr>
              <a:t> </a:t>
            </a:r>
            <a:endParaRPr b="0" i="0" sz="1800" u="none" cap="none" strike="noStrike">
              <a:solidFill>
                <a:srgbClr val="5C5F61"/>
              </a:solidFill>
              <a:latin typeface="Arial"/>
              <a:ea typeface="Arial"/>
              <a:cs typeface="Arial"/>
              <a:sym typeface="Arial"/>
            </a:endParaRPr>
          </a:p>
          <a:p>
            <a:pPr indent="-342900" lvl="0" marL="457200" marR="0" rtl="0" algn="l">
              <a:lnSpc>
                <a:spcPct val="110000"/>
              </a:lnSpc>
              <a:spcBef>
                <a:spcPts val="1200"/>
              </a:spcBef>
              <a:spcAft>
                <a:spcPts val="0"/>
              </a:spcAft>
              <a:buClr>
                <a:srgbClr val="21E389"/>
              </a:buClr>
              <a:buSzPts val="1800"/>
              <a:buFont typeface="Noto Sans Symbols"/>
              <a:buChar char="➔"/>
            </a:pPr>
            <a:r>
              <a:rPr b="0" i="0" lang="en-US" sz="1800" u="none" cap="none" strike="noStrike">
                <a:solidFill>
                  <a:srgbClr val="5C5F61"/>
                </a:solidFill>
                <a:latin typeface="Arial"/>
                <a:ea typeface="Arial"/>
                <a:cs typeface="Arial"/>
                <a:sym typeface="Arial"/>
              </a:rPr>
              <a:t>An </a:t>
            </a:r>
            <a:r>
              <a:rPr b="1" i="0" lang="en-US" sz="1800" u="none" cap="none" strike="noStrike">
                <a:solidFill>
                  <a:srgbClr val="5C5F61"/>
                </a:solidFill>
                <a:latin typeface="Arial"/>
                <a:ea typeface="Arial"/>
                <a:cs typeface="Arial"/>
                <a:sym typeface="Arial"/>
              </a:rPr>
              <a:t>abnormality score </a:t>
            </a:r>
            <a:r>
              <a:rPr b="0" i="0" lang="en-US" sz="1800" u="none" cap="none" strike="noStrike">
                <a:solidFill>
                  <a:srgbClr val="5C5F61"/>
                </a:solidFill>
                <a:latin typeface="Arial"/>
                <a:ea typeface="Arial"/>
                <a:cs typeface="Arial"/>
                <a:sym typeface="Arial"/>
              </a:rPr>
              <a:t>(between 0–1, or 0–100). High abnormality score = higher likelihood of TB. </a:t>
            </a:r>
            <a:endParaRPr b="0" i="0" sz="1800" u="none" cap="none" strike="noStrike">
              <a:solidFill>
                <a:srgbClr val="5C5F61"/>
              </a:solidFill>
              <a:latin typeface="Arial"/>
              <a:ea typeface="Arial"/>
              <a:cs typeface="Arial"/>
              <a:sym typeface="Arial"/>
            </a:endParaRPr>
          </a:p>
          <a:p>
            <a:pPr indent="-342900" lvl="0" marL="457200" marR="0" rtl="0" algn="l">
              <a:lnSpc>
                <a:spcPct val="110000"/>
              </a:lnSpc>
              <a:spcBef>
                <a:spcPts val="600"/>
              </a:spcBef>
              <a:spcAft>
                <a:spcPts val="0"/>
              </a:spcAft>
              <a:buClr>
                <a:srgbClr val="21E389"/>
              </a:buClr>
              <a:buSzPts val="1800"/>
              <a:buFont typeface="Noto Sans Symbols"/>
              <a:buChar char="➔"/>
            </a:pPr>
            <a:r>
              <a:rPr b="0" i="0" lang="en-US" sz="1800" u="none" cap="none" strike="noStrike">
                <a:solidFill>
                  <a:srgbClr val="5C5F61"/>
                </a:solidFill>
                <a:latin typeface="Arial"/>
                <a:ea typeface="Arial"/>
                <a:cs typeface="Arial"/>
                <a:sym typeface="Arial"/>
              </a:rPr>
              <a:t>A </a:t>
            </a:r>
            <a:r>
              <a:rPr b="1" i="0" lang="en-US" sz="1800" u="none" cap="none" strike="noStrike">
                <a:solidFill>
                  <a:srgbClr val="5C5F61"/>
                </a:solidFill>
                <a:latin typeface="Arial"/>
                <a:ea typeface="Arial"/>
                <a:cs typeface="Arial"/>
                <a:sym typeface="Arial"/>
              </a:rPr>
              <a:t>heatmap </a:t>
            </a:r>
            <a:r>
              <a:rPr b="0" i="0" lang="en-US" sz="1800" u="none" cap="none" strike="noStrike">
                <a:solidFill>
                  <a:srgbClr val="5C5F61"/>
                </a:solidFill>
                <a:latin typeface="Arial"/>
                <a:ea typeface="Arial"/>
                <a:cs typeface="Arial"/>
                <a:sym typeface="Arial"/>
              </a:rPr>
              <a:t>showing where abnormalities are detected by CAD. </a:t>
            </a:r>
            <a:endParaRPr b="0" i="0" sz="1800" u="none" cap="none" strike="noStrike">
              <a:solidFill>
                <a:srgbClr val="5C5F61"/>
              </a:solidFill>
              <a:latin typeface="Arial"/>
              <a:ea typeface="Arial"/>
              <a:cs typeface="Arial"/>
              <a:sym typeface="Arial"/>
            </a:endParaRPr>
          </a:p>
          <a:p>
            <a:pPr indent="-342900" lvl="0" marL="457200" marR="0" rtl="0" algn="l">
              <a:lnSpc>
                <a:spcPct val="110000"/>
              </a:lnSpc>
              <a:spcBef>
                <a:spcPts val="600"/>
              </a:spcBef>
              <a:spcAft>
                <a:spcPts val="0"/>
              </a:spcAft>
              <a:buClr>
                <a:srgbClr val="21E389"/>
              </a:buClr>
              <a:buSzPts val="1800"/>
              <a:buFont typeface="Arial"/>
              <a:buChar char="➔"/>
            </a:pPr>
            <a:r>
              <a:rPr b="0" i="0" lang="en-US" sz="1800" u="none" cap="none" strike="noStrike">
                <a:solidFill>
                  <a:srgbClr val="5C5F61"/>
                </a:solidFill>
                <a:latin typeface="Arial"/>
                <a:ea typeface="Arial"/>
                <a:cs typeface="Arial"/>
                <a:sym typeface="Arial"/>
                <a:extLst>
                  <a:ext uri="http://customooxmlschemas.google.com/">
                    <go:slidesCustomData xmlns:go="http://customooxmlschemas.google.com/" textRoundtripDataId="7"/>
                  </a:ext>
                </a:extLst>
              </a:rPr>
              <a:t>Some CAD products provide a </a:t>
            </a:r>
            <a:r>
              <a:rPr b="1" i="0" lang="en-US" sz="1800" u="none" cap="none" strike="noStrike">
                <a:solidFill>
                  <a:srgbClr val="5C5F61"/>
                </a:solidFill>
                <a:latin typeface="Arial"/>
                <a:ea typeface="Arial"/>
                <a:cs typeface="Arial"/>
                <a:sym typeface="Arial"/>
                <a:extLst>
                  <a:ext uri="http://customooxmlschemas.google.com/">
                    <go:slidesCustomData xmlns:go="http://customooxmlschemas.google.com/" textRoundtripDataId="8"/>
                  </a:ext>
                </a:extLst>
              </a:rPr>
              <a:t>binary classification </a:t>
            </a:r>
            <a:r>
              <a:rPr b="0" i="0" lang="en-US" sz="1800" u="none" cap="none" strike="noStrike">
                <a:solidFill>
                  <a:srgbClr val="5C5F61"/>
                </a:solidFill>
                <a:latin typeface="Arial"/>
                <a:ea typeface="Arial"/>
                <a:cs typeface="Arial"/>
                <a:sym typeface="Arial"/>
                <a:extLst>
                  <a:ext uri="http://customooxmlschemas.google.com/">
                    <go:slidesCustomData xmlns:go="http://customooxmlschemas.google.com/" textRoundtripDataId="9"/>
                  </a:ext>
                </a:extLst>
              </a:rPr>
              <a:t>(“TB-related abnormalities present” or “TB-related abnormalities absent”)</a:t>
            </a:r>
            <a:r>
              <a:rPr b="0" i="0" lang="en-US" sz="1800" u="none" cap="none" strike="noStrike">
                <a:solidFill>
                  <a:srgbClr val="5C5F61"/>
                </a:solidFill>
                <a:latin typeface="Arial"/>
                <a:ea typeface="Arial"/>
                <a:cs typeface="Arial"/>
                <a:sym typeface="Arial"/>
              </a:rPr>
              <a:t>.</a:t>
            </a:r>
            <a:endParaRPr b="0" i="0" sz="1800" u="none" cap="none" strike="noStrike">
              <a:solidFill>
                <a:srgbClr val="5C5F61"/>
              </a:solidFill>
              <a:latin typeface="Arial"/>
              <a:ea typeface="Arial"/>
              <a:cs typeface="Arial"/>
              <a:sym typeface="Arial"/>
            </a:endParaRPr>
          </a:p>
          <a:p>
            <a:pPr indent="0" lvl="0" marL="0" marR="0" rtl="0" algn="l">
              <a:lnSpc>
                <a:spcPct val="110000"/>
              </a:lnSpc>
              <a:spcBef>
                <a:spcPts val="1800"/>
              </a:spcBef>
              <a:spcAft>
                <a:spcPts val="0"/>
              </a:spcAft>
              <a:buClr>
                <a:srgbClr val="000000"/>
              </a:buClr>
              <a:buSzPts val="1800"/>
              <a:buFont typeface="Arial"/>
              <a:buNone/>
            </a:pPr>
            <a:r>
              <a:rPr b="0" i="0" lang="en-US" sz="1800" u="none" cap="none" strike="noStrike">
                <a:solidFill>
                  <a:srgbClr val="5C5F61"/>
                </a:solidFill>
                <a:latin typeface="Arial"/>
                <a:ea typeface="Arial"/>
                <a:cs typeface="Arial"/>
                <a:sym typeface="Arial"/>
              </a:rPr>
              <a:t>These can be summarized in a </a:t>
            </a:r>
            <a:r>
              <a:rPr b="1" i="0" lang="en-US" sz="1800" u="none" cap="none" strike="noStrike">
                <a:solidFill>
                  <a:srgbClr val="5C5F61"/>
                </a:solidFill>
                <a:latin typeface="Arial"/>
                <a:ea typeface="Arial"/>
                <a:cs typeface="Arial"/>
                <a:sym typeface="Arial"/>
              </a:rPr>
              <a:t>customizable</a:t>
            </a:r>
            <a:r>
              <a:rPr b="0" i="0" lang="en-US" sz="1800" u="none" cap="none" strike="noStrike">
                <a:solidFill>
                  <a:srgbClr val="5C5F61"/>
                </a:solidFill>
                <a:latin typeface="Arial"/>
                <a:ea typeface="Arial"/>
                <a:cs typeface="Arial"/>
                <a:sym typeface="Arial"/>
              </a:rPr>
              <a:t> </a:t>
            </a:r>
            <a:r>
              <a:rPr b="1" i="0" lang="en-US" sz="1800" u="none" cap="none" strike="noStrike">
                <a:solidFill>
                  <a:srgbClr val="5C5F61"/>
                </a:solidFill>
                <a:latin typeface="Arial"/>
                <a:ea typeface="Arial"/>
                <a:cs typeface="Arial"/>
                <a:sym typeface="Arial"/>
              </a:rPr>
              <a:t>report </a:t>
            </a:r>
            <a:r>
              <a:rPr b="0" i="0" lang="en-US" sz="1800" u="none" cap="none" strike="noStrike">
                <a:solidFill>
                  <a:srgbClr val="5C5F61"/>
                </a:solidFill>
                <a:latin typeface="Arial"/>
                <a:ea typeface="Arial"/>
                <a:cs typeface="Arial"/>
                <a:sym typeface="Arial"/>
              </a:rPr>
              <a:t>format.</a:t>
            </a:r>
            <a:endParaRPr b="0" i="0" sz="1800" u="none" cap="none" strike="noStrike">
              <a:solidFill>
                <a:srgbClr val="5C5F61"/>
              </a:solidFill>
              <a:latin typeface="Arial"/>
              <a:ea typeface="Arial"/>
              <a:cs typeface="Arial"/>
              <a:sym typeface="Arial"/>
            </a:endParaRPr>
          </a:p>
          <a:p>
            <a:pPr indent="0" lvl="0" marL="0" marR="0" rtl="0" algn="l">
              <a:lnSpc>
                <a:spcPct val="110000"/>
              </a:lnSpc>
              <a:spcBef>
                <a:spcPts val="1800"/>
              </a:spcBef>
              <a:spcAft>
                <a:spcPts val="0"/>
              </a:spcAft>
              <a:buClr>
                <a:srgbClr val="000000"/>
              </a:buClr>
              <a:buSzPts val="1800"/>
              <a:buFont typeface="Arial"/>
              <a:buNone/>
            </a:pPr>
            <a:r>
              <a:rPr b="0" i="0" lang="en-US" sz="1800" u="none" cap="none" strike="noStrike">
                <a:solidFill>
                  <a:srgbClr val="5C5F61"/>
                </a:solidFill>
                <a:latin typeface="Arial"/>
                <a:ea typeface="Arial"/>
                <a:cs typeface="Arial"/>
                <a:sym typeface="Arial"/>
              </a:rPr>
              <a:t>CAD products increasingly also offer a number of </a:t>
            </a:r>
            <a:r>
              <a:rPr b="1" i="0" lang="en-US" sz="1800" u="none" cap="none" strike="noStrike">
                <a:solidFill>
                  <a:srgbClr val="5C5F61"/>
                </a:solidFill>
                <a:latin typeface="Arial"/>
                <a:ea typeface="Arial"/>
                <a:cs typeface="Arial"/>
                <a:sym typeface="Arial"/>
              </a:rPr>
              <a:t>add-on features</a:t>
            </a:r>
            <a:r>
              <a:rPr b="0" i="0" lang="en-US" sz="1800" u="none" cap="none" strike="noStrike">
                <a:solidFill>
                  <a:srgbClr val="5C5F61"/>
                </a:solidFill>
                <a:latin typeface="Arial"/>
                <a:ea typeface="Arial"/>
                <a:cs typeface="Arial"/>
                <a:sym typeface="Arial"/>
              </a:rPr>
              <a:t> such as </a:t>
            </a:r>
            <a:r>
              <a:rPr b="1" i="0" lang="en-US" sz="1800" u="none" cap="none" strike="noStrike">
                <a:solidFill>
                  <a:srgbClr val="5C5F61"/>
                </a:solidFill>
                <a:latin typeface="Arial"/>
                <a:ea typeface="Arial"/>
                <a:cs typeface="Arial"/>
                <a:sym typeface="Arial"/>
              </a:rPr>
              <a:t>data dashboards.</a:t>
            </a:r>
            <a:endParaRPr b="1" i="0" sz="1800" u="none" cap="none" strike="noStrike">
              <a:solidFill>
                <a:srgbClr val="5C5F61"/>
              </a:solidFill>
              <a:latin typeface="Arial"/>
              <a:ea typeface="Arial"/>
              <a:cs typeface="Arial"/>
              <a:sym typeface="Arial"/>
            </a:endParaRPr>
          </a:p>
        </p:txBody>
      </p:sp>
      <p:pic>
        <p:nvPicPr>
          <p:cNvPr id="1909" name="Google Shape;1909;gf1773862d2_0_13"/>
          <p:cNvPicPr preferRelativeResize="0"/>
          <p:nvPr/>
        </p:nvPicPr>
        <p:blipFill rotWithShape="1">
          <a:blip r:embed="rId3">
            <a:alphaModFix/>
          </a:blip>
          <a:srcRect b="0" l="0" r="0" t="0"/>
          <a:stretch/>
        </p:blipFill>
        <p:spPr>
          <a:xfrm>
            <a:off x="7563275" y="2036225"/>
            <a:ext cx="2027100" cy="4691351"/>
          </a:xfrm>
          <a:prstGeom prst="rect">
            <a:avLst/>
          </a:prstGeom>
          <a:noFill/>
          <a:ln>
            <a:noFill/>
          </a:ln>
        </p:spPr>
      </p:pic>
      <p:pic>
        <p:nvPicPr>
          <p:cNvPr id="1910" name="Google Shape;1910;gf1773862d2_0_13"/>
          <p:cNvPicPr preferRelativeResize="0"/>
          <p:nvPr/>
        </p:nvPicPr>
        <p:blipFill rotWithShape="1">
          <a:blip r:embed="rId4">
            <a:alphaModFix/>
          </a:blip>
          <a:srcRect b="0" l="0" r="0" t="0"/>
          <a:stretch/>
        </p:blipFill>
        <p:spPr>
          <a:xfrm>
            <a:off x="9353425" y="2021848"/>
            <a:ext cx="2409275" cy="4691352"/>
          </a:xfrm>
          <a:prstGeom prst="rect">
            <a:avLst/>
          </a:prstGeom>
          <a:noFill/>
          <a:ln>
            <a:noFill/>
          </a:ln>
        </p:spPr>
      </p:pic>
      <p:cxnSp>
        <p:nvCxnSpPr>
          <p:cNvPr id="1911" name="Google Shape;1911;gf1773862d2_0_13"/>
          <p:cNvCxnSpPr/>
          <p:nvPr/>
        </p:nvCxnSpPr>
        <p:spPr>
          <a:xfrm flipH="1">
            <a:off x="9445625" y="1871800"/>
            <a:ext cx="45000" cy="5020200"/>
          </a:xfrm>
          <a:prstGeom prst="straightConnector1">
            <a:avLst/>
          </a:prstGeom>
          <a:noFill/>
          <a:ln cap="flat" cmpd="sng" w="38100">
            <a:solidFill>
              <a:srgbClr val="08884D"/>
            </a:solidFill>
            <a:prstDash val="dash"/>
            <a:round/>
            <a:headEnd len="sm" w="sm" type="none"/>
            <a:tailEnd len="sm" w="sm" type="none"/>
          </a:ln>
          <a:effectLst>
            <a:outerShdw blurRad="50800" rotWithShape="0" algn="tl" dir="2700000" dist="38100">
              <a:srgbClr val="000000">
                <a:alpha val="40000"/>
              </a:srgbClr>
            </a:outerShdw>
          </a:effectLst>
        </p:spPr>
      </p:cxn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6" name="Shape 1916"/>
        <p:cNvGrpSpPr/>
        <p:nvPr/>
      </p:nvGrpSpPr>
      <p:grpSpPr>
        <a:xfrm>
          <a:off x="0" y="0"/>
          <a:ext cx="0" cy="0"/>
          <a:chOff x="0" y="0"/>
          <a:chExt cx="0" cy="0"/>
        </a:xfrm>
      </p:grpSpPr>
      <p:sp>
        <p:nvSpPr>
          <p:cNvPr id="1917" name="Google Shape;1917;p7"/>
          <p:cNvSpPr txBox="1"/>
          <p:nvPr>
            <p:ph idx="1" type="body"/>
          </p:nvPr>
        </p:nvSpPr>
        <p:spPr>
          <a:xfrm>
            <a:off x="1031185" y="1400072"/>
            <a:ext cx="10591500" cy="1714761"/>
          </a:xfrm>
          <a:prstGeom prst="rect">
            <a:avLst/>
          </a:prstGeom>
          <a:noFill/>
          <a:ln>
            <a:noFill/>
          </a:ln>
        </p:spPr>
        <p:txBody>
          <a:bodyPr anchorCtr="0" anchor="t" bIns="45700" lIns="0" spcFirstLastPara="1" rIns="0" wrap="square" tIns="45700">
            <a:noAutofit/>
          </a:bodyPr>
          <a:lstStyle/>
          <a:p>
            <a:pPr indent="0" lvl="0" marL="58738" rtl="0" algn="l">
              <a:lnSpc>
                <a:spcPct val="115000"/>
              </a:lnSpc>
              <a:spcBef>
                <a:spcPts val="0"/>
              </a:spcBef>
              <a:spcAft>
                <a:spcPts val="0"/>
              </a:spcAft>
              <a:buClr>
                <a:schemeClr val="dk1"/>
              </a:buClr>
              <a:buSzPts val="1100"/>
              <a:buFont typeface="Arial"/>
              <a:buNone/>
            </a:pPr>
            <a:r>
              <a:rPr lang="en-US" sz="1600">
                <a:solidFill>
                  <a:schemeClr val="dk1"/>
                </a:solidFill>
                <a:latin typeface="Arial"/>
                <a:ea typeface="Arial"/>
                <a:cs typeface="Arial"/>
                <a:sym typeface="Arial"/>
              </a:rPr>
              <a:t>Abnormality scores are a </a:t>
            </a:r>
            <a:r>
              <a:rPr b="1" lang="en-US" sz="1600">
                <a:solidFill>
                  <a:schemeClr val="dk1"/>
                </a:solidFill>
                <a:latin typeface="Arial"/>
                <a:ea typeface="Arial"/>
                <a:cs typeface="Arial"/>
                <a:sym typeface="Arial"/>
              </a:rPr>
              <a:t>continuous output (between 0–1 or 0–100) </a:t>
            </a:r>
            <a:r>
              <a:rPr lang="en-US" sz="1600">
                <a:solidFill>
                  <a:schemeClr val="dk1"/>
                </a:solidFill>
                <a:latin typeface="Arial"/>
                <a:ea typeface="Arial"/>
                <a:cs typeface="Arial"/>
                <a:sym typeface="Arial"/>
              </a:rPr>
              <a:t>and represent the </a:t>
            </a:r>
            <a:r>
              <a:rPr b="1" lang="en-US" sz="1600">
                <a:solidFill>
                  <a:schemeClr val="dk1"/>
                </a:solidFill>
                <a:latin typeface="Arial"/>
                <a:ea typeface="Arial"/>
                <a:cs typeface="Arial"/>
                <a:sym typeface="Arial"/>
              </a:rPr>
              <a:t>likelihood </a:t>
            </a:r>
            <a:r>
              <a:rPr lang="en-US" sz="1600">
                <a:solidFill>
                  <a:schemeClr val="dk1"/>
                </a:solidFill>
                <a:latin typeface="Arial"/>
                <a:ea typeface="Arial"/>
                <a:cs typeface="Arial"/>
                <a:sym typeface="Arial"/>
              </a:rPr>
              <a:t>of TB being present in a particular X-ray. </a:t>
            </a:r>
            <a:endParaRPr sz="1600">
              <a:solidFill>
                <a:schemeClr val="dk1"/>
              </a:solidFill>
            </a:endParaRPr>
          </a:p>
          <a:p>
            <a:pPr indent="0" lvl="0" marL="58738" rtl="0" algn="l">
              <a:lnSpc>
                <a:spcPct val="115000"/>
              </a:lnSpc>
              <a:spcBef>
                <a:spcPts val="600"/>
              </a:spcBef>
              <a:spcAft>
                <a:spcPts val="0"/>
              </a:spcAft>
              <a:buSzPts val="1800"/>
              <a:buNone/>
            </a:pPr>
            <a:r>
              <a:rPr lang="en-US" sz="1600">
                <a:solidFill>
                  <a:schemeClr val="dk1"/>
                </a:solidFill>
                <a:latin typeface="Arial"/>
                <a:ea typeface="Arial"/>
                <a:cs typeface="Arial"/>
                <a:sym typeface="Arial"/>
              </a:rPr>
              <a:t>However, abnormality scores are </a:t>
            </a:r>
            <a:r>
              <a:rPr b="1" lang="en-US" sz="1600">
                <a:solidFill>
                  <a:schemeClr val="dk1"/>
                </a:solidFill>
                <a:latin typeface="Arial"/>
                <a:ea typeface="Arial"/>
                <a:cs typeface="Arial"/>
                <a:sym typeface="Arial"/>
              </a:rPr>
              <a:t>not</a:t>
            </a:r>
            <a:r>
              <a:rPr lang="en-US" sz="1600">
                <a:solidFill>
                  <a:schemeClr val="dk1"/>
                </a:solidFill>
                <a:latin typeface="Arial"/>
                <a:ea typeface="Arial"/>
                <a:cs typeface="Arial"/>
                <a:sym typeface="Arial"/>
              </a:rPr>
              <a:t> probability and are not standardized across CAD software, so:</a:t>
            </a:r>
            <a:endParaRPr sz="1600">
              <a:solidFill>
                <a:schemeClr val="dk1"/>
              </a:solidFill>
            </a:endParaRPr>
          </a:p>
          <a:p>
            <a:pPr indent="-330200" lvl="0" marL="457200" rtl="0" algn="l">
              <a:lnSpc>
                <a:spcPct val="115000"/>
              </a:lnSpc>
              <a:spcBef>
                <a:spcPts val="600"/>
              </a:spcBef>
              <a:spcAft>
                <a:spcPts val="0"/>
              </a:spcAft>
              <a:buClr>
                <a:schemeClr val="dk1"/>
              </a:buClr>
              <a:buSzPts val="1600"/>
              <a:buChar char="•"/>
            </a:pPr>
            <a:r>
              <a:rPr lang="en-US" sz="1600">
                <a:solidFill>
                  <a:schemeClr val="dk1"/>
                </a:solidFill>
                <a:latin typeface="Arial"/>
                <a:ea typeface="Arial"/>
                <a:cs typeface="Arial"/>
                <a:sym typeface="Arial"/>
              </a:rPr>
              <a:t>An image with a score of 0.4 is </a:t>
            </a:r>
            <a:r>
              <a:rPr b="1" lang="en-US" sz="1600">
                <a:solidFill>
                  <a:schemeClr val="dk1"/>
                </a:solidFill>
                <a:latin typeface="Arial"/>
                <a:ea typeface="Arial"/>
                <a:cs typeface="Arial"/>
                <a:sym typeface="Arial"/>
              </a:rPr>
              <a:t>not</a:t>
            </a:r>
            <a:r>
              <a:rPr lang="en-US" sz="1600">
                <a:solidFill>
                  <a:schemeClr val="dk1"/>
                </a:solidFill>
                <a:latin typeface="Arial"/>
                <a:ea typeface="Arial"/>
                <a:cs typeface="Arial"/>
                <a:sym typeface="Arial"/>
              </a:rPr>
              <a:t> twice as likely to contain TB as an image with a score of 0.2</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US" sz="1600">
                <a:solidFill>
                  <a:schemeClr val="dk1"/>
                </a:solidFill>
                <a:latin typeface="Arial"/>
                <a:ea typeface="Arial"/>
                <a:cs typeface="Arial"/>
                <a:sym typeface="Arial"/>
              </a:rPr>
              <a:t>A score of 0.5 from CAD product A does </a:t>
            </a:r>
            <a:r>
              <a:rPr b="1" lang="en-US" sz="1600">
                <a:solidFill>
                  <a:schemeClr val="dk1"/>
                </a:solidFill>
                <a:latin typeface="Arial"/>
                <a:ea typeface="Arial"/>
                <a:cs typeface="Arial"/>
                <a:sym typeface="Arial"/>
              </a:rPr>
              <a:t>not</a:t>
            </a:r>
            <a:r>
              <a:rPr lang="en-US" sz="1600">
                <a:solidFill>
                  <a:schemeClr val="dk1"/>
                </a:solidFill>
                <a:latin typeface="Arial"/>
                <a:ea typeface="Arial"/>
                <a:cs typeface="Arial"/>
                <a:sym typeface="Arial"/>
              </a:rPr>
              <a:t> mean the same as a score of 0.5 from CAD product B.</a:t>
            </a:r>
            <a:endParaRPr sz="1600">
              <a:solidFill>
                <a:schemeClr val="dk1"/>
              </a:solidFill>
            </a:endParaRPr>
          </a:p>
        </p:txBody>
      </p:sp>
      <p:sp>
        <p:nvSpPr>
          <p:cNvPr id="1918" name="Google Shape;1918;p7"/>
          <p:cNvSpPr txBox="1"/>
          <p:nvPr>
            <p:ph type="title"/>
          </p:nvPr>
        </p:nvSpPr>
        <p:spPr>
          <a:xfrm>
            <a:off x="444500" y="95251"/>
            <a:ext cx="10858500" cy="7620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1800"/>
              <a:buNone/>
            </a:pPr>
            <a:r>
              <a:rPr lang="en-US">
                <a:solidFill>
                  <a:schemeClr val="dk2"/>
                </a:solidFill>
              </a:rPr>
              <a:t>How to Understand the CAD Output</a:t>
            </a:r>
            <a:endParaRPr sz="3600">
              <a:solidFill>
                <a:schemeClr val="dk2"/>
              </a:solidFill>
              <a:latin typeface="DM Sans"/>
              <a:ea typeface="DM Sans"/>
              <a:cs typeface="DM Sans"/>
              <a:sym typeface="DM Sans"/>
            </a:endParaRPr>
          </a:p>
        </p:txBody>
      </p:sp>
      <p:sp>
        <p:nvSpPr>
          <p:cNvPr id="1919" name="Google Shape;1919;p7"/>
          <p:cNvSpPr txBox="1"/>
          <p:nvPr>
            <p:ph idx="4294967295" type="title"/>
          </p:nvPr>
        </p:nvSpPr>
        <p:spPr>
          <a:xfrm>
            <a:off x="1031185" y="855212"/>
            <a:ext cx="10763250" cy="803275"/>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1800"/>
              <a:buNone/>
            </a:pPr>
            <a:r>
              <a:rPr lang="en-US" sz="2100">
                <a:solidFill>
                  <a:schemeClr val="dk1"/>
                </a:solidFill>
              </a:rPr>
              <a:t>Abnormality score</a:t>
            </a:r>
            <a:endParaRPr sz="2500">
              <a:solidFill>
                <a:schemeClr val="dk1"/>
              </a:solidFill>
              <a:latin typeface="DM Sans"/>
              <a:ea typeface="DM Sans"/>
              <a:cs typeface="DM Sans"/>
              <a:sym typeface="DM Sans"/>
            </a:endParaRPr>
          </a:p>
        </p:txBody>
      </p:sp>
      <p:sp>
        <p:nvSpPr>
          <p:cNvPr id="1920" name="Google Shape;1920;p7"/>
          <p:cNvSpPr txBox="1"/>
          <p:nvPr>
            <p:ph idx="4294967295" type="title"/>
          </p:nvPr>
        </p:nvSpPr>
        <p:spPr>
          <a:xfrm>
            <a:off x="925050" y="3355382"/>
            <a:ext cx="10763250" cy="41275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SzPts val="1800"/>
              <a:buNone/>
            </a:pPr>
            <a:r>
              <a:rPr lang="en-US" sz="2100">
                <a:solidFill>
                  <a:schemeClr val="dk1"/>
                </a:solidFill>
              </a:rPr>
              <a:t>Binary classification</a:t>
            </a:r>
            <a:endParaRPr sz="2500">
              <a:solidFill>
                <a:schemeClr val="dk1"/>
              </a:solidFill>
              <a:latin typeface="DM Sans"/>
              <a:ea typeface="DM Sans"/>
              <a:cs typeface="DM Sans"/>
              <a:sym typeface="DM Sans"/>
            </a:endParaRPr>
          </a:p>
        </p:txBody>
      </p:sp>
      <p:sp>
        <p:nvSpPr>
          <p:cNvPr id="1921" name="Google Shape;1921;p7"/>
          <p:cNvSpPr txBox="1"/>
          <p:nvPr/>
        </p:nvSpPr>
        <p:spPr>
          <a:xfrm>
            <a:off x="925050" y="3635423"/>
            <a:ext cx="10956300" cy="750945"/>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n-US" sz="1600" u="none" cap="none" strike="noStrike">
                <a:solidFill>
                  <a:schemeClr val="dk1"/>
                </a:solidFill>
                <a:latin typeface="Arial"/>
                <a:ea typeface="Arial"/>
                <a:cs typeface="Arial"/>
                <a:sym typeface="Arial"/>
              </a:rPr>
              <a:t>Selecting a </a:t>
            </a:r>
            <a:r>
              <a:rPr b="1" i="0" lang="en-US" sz="1600" u="none" cap="none" strike="noStrike">
                <a:solidFill>
                  <a:srgbClr val="0CCC73"/>
                </a:solidFill>
                <a:latin typeface="Arial"/>
                <a:ea typeface="Arial"/>
                <a:cs typeface="Arial"/>
                <a:sym typeface="Arial"/>
              </a:rPr>
              <a:t>threshold score </a:t>
            </a:r>
            <a:r>
              <a:rPr b="0" i="0" lang="en-US" sz="1600" u="none" cap="none" strike="noStrike">
                <a:solidFill>
                  <a:schemeClr val="dk1"/>
                </a:solidFill>
                <a:latin typeface="Arial"/>
                <a:ea typeface="Arial"/>
                <a:cs typeface="Arial"/>
                <a:sym typeface="Arial"/>
              </a:rPr>
              <a:t>translates this continuous output into a </a:t>
            </a:r>
            <a:r>
              <a:rPr b="1" i="0" lang="en-US" sz="1600" u="none" cap="none" strike="noStrike">
                <a:solidFill>
                  <a:schemeClr val="dk1"/>
                </a:solidFill>
                <a:latin typeface="Arial"/>
                <a:ea typeface="Arial"/>
                <a:cs typeface="Arial"/>
                <a:sym typeface="Arial"/>
              </a:rPr>
              <a:t>binary classification:</a:t>
            </a:r>
            <a:r>
              <a:rPr b="0" i="0" lang="en-US" sz="1600" u="none" cap="none" strike="noStrike">
                <a:solidFill>
                  <a:schemeClr val="dk1"/>
                </a:solidFill>
                <a:latin typeface="Arial"/>
                <a:ea typeface="Arial"/>
                <a:cs typeface="Arial"/>
                <a:sym typeface="Arial"/>
              </a:rPr>
              <a:t> </a:t>
            </a:r>
            <a:r>
              <a:rPr b="1" i="0" lang="en-US" sz="1600" u="none" cap="none" strike="noStrike">
                <a:solidFill>
                  <a:schemeClr val="dk1"/>
                </a:solidFill>
                <a:latin typeface="Arial"/>
                <a:ea typeface="Arial"/>
                <a:cs typeface="Arial"/>
                <a:sym typeface="Arial"/>
              </a:rPr>
              <a:t>“Possibility of TB” // “No signs of TB.”  </a:t>
            </a:r>
            <a:r>
              <a:rPr b="0" i="0" lang="en-US" sz="1600" u="none" cap="none" strike="noStrike">
                <a:solidFill>
                  <a:schemeClr val="dk1"/>
                </a:solidFill>
                <a:latin typeface="Arial"/>
                <a:ea typeface="Arial"/>
                <a:cs typeface="Arial"/>
                <a:sym typeface="Arial"/>
              </a:rPr>
              <a:t>All X-ray images higher than the threshold are assigned the “Possibility of TB” classification.</a:t>
            </a:r>
            <a:endParaRPr b="0" i="0" sz="1400" u="none" cap="none" strike="noStrike">
              <a:solidFill>
                <a:srgbClr val="000000"/>
              </a:solidFill>
              <a:latin typeface="Arial"/>
              <a:ea typeface="Arial"/>
              <a:cs typeface="Arial"/>
              <a:sym typeface="Arial"/>
            </a:endParaRPr>
          </a:p>
        </p:txBody>
      </p:sp>
      <p:cxnSp>
        <p:nvCxnSpPr>
          <p:cNvPr id="1922" name="Google Shape;1922;p7"/>
          <p:cNvCxnSpPr/>
          <p:nvPr/>
        </p:nvCxnSpPr>
        <p:spPr>
          <a:xfrm flipH="1" rot="10800000">
            <a:off x="397565" y="3213886"/>
            <a:ext cx="11396870" cy="18604"/>
          </a:xfrm>
          <a:prstGeom prst="straightConnector1">
            <a:avLst/>
          </a:prstGeom>
          <a:noFill/>
          <a:ln cap="flat" cmpd="sng" w="38100">
            <a:solidFill>
              <a:schemeClr val="accent1"/>
            </a:solidFill>
            <a:prstDash val="solid"/>
            <a:round/>
            <a:headEnd len="sm" w="sm" type="none"/>
            <a:tailEnd len="sm" w="sm" type="none"/>
          </a:ln>
          <a:effectLst>
            <a:outerShdw blurRad="40000" rotWithShape="0" dir="5400000" dist="23000">
              <a:srgbClr val="000000">
                <a:alpha val="34117"/>
              </a:srgbClr>
            </a:outerShdw>
          </a:effectLst>
        </p:spPr>
      </p:cxnSp>
      <p:grpSp>
        <p:nvGrpSpPr>
          <p:cNvPr id="1923" name="Google Shape;1923;p7"/>
          <p:cNvGrpSpPr/>
          <p:nvPr/>
        </p:nvGrpSpPr>
        <p:grpSpPr>
          <a:xfrm>
            <a:off x="925135" y="4573027"/>
            <a:ext cx="10763165" cy="1796882"/>
            <a:chOff x="925050" y="4659759"/>
            <a:chExt cx="10763165" cy="1796882"/>
          </a:xfrm>
        </p:grpSpPr>
        <p:sp>
          <p:nvSpPr>
            <p:cNvPr id="1924" name="Google Shape;1924;p7"/>
            <p:cNvSpPr/>
            <p:nvPr/>
          </p:nvSpPr>
          <p:spPr>
            <a:xfrm>
              <a:off x="1322319" y="5021066"/>
              <a:ext cx="9991898" cy="1435575"/>
            </a:xfrm>
            <a:prstGeom prst="roundRect">
              <a:avLst>
                <a:gd fmla="val 16667" name="adj"/>
              </a:avLst>
            </a:prstGeom>
            <a:solidFill>
              <a:schemeClr val="accent1"/>
            </a:solidFill>
            <a:ln cap="flat" cmpd="sng" w="25400">
              <a:solidFill>
                <a:srgbClr val="23B06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925" name="Google Shape;1925;p7"/>
            <p:cNvCxnSpPr/>
            <p:nvPr/>
          </p:nvCxnSpPr>
          <p:spPr>
            <a:xfrm>
              <a:off x="1655260" y="5954679"/>
              <a:ext cx="9210000" cy="3900"/>
            </a:xfrm>
            <a:prstGeom prst="straightConnector1">
              <a:avLst/>
            </a:prstGeom>
            <a:noFill/>
            <a:ln cap="flat" cmpd="sng" w="9525">
              <a:solidFill>
                <a:schemeClr val="accent3"/>
              </a:solidFill>
              <a:prstDash val="dash"/>
              <a:round/>
              <a:headEnd len="sm" w="sm" type="none"/>
              <a:tailEnd len="sm" w="sm" type="none"/>
            </a:ln>
          </p:spPr>
        </p:cxnSp>
        <p:sp>
          <p:nvSpPr>
            <p:cNvPr id="1926" name="Google Shape;1926;p7"/>
            <p:cNvSpPr txBox="1"/>
            <p:nvPr/>
          </p:nvSpPr>
          <p:spPr>
            <a:xfrm>
              <a:off x="1322319" y="5728932"/>
              <a:ext cx="379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0</a:t>
              </a:r>
              <a:endParaRPr b="0" i="0" sz="1400" u="none" cap="none" strike="noStrike">
                <a:solidFill>
                  <a:schemeClr val="dk1"/>
                </a:solidFill>
                <a:latin typeface="Arial"/>
                <a:ea typeface="Arial"/>
                <a:cs typeface="Arial"/>
                <a:sym typeface="Arial"/>
              </a:endParaRPr>
            </a:p>
          </p:txBody>
        </p:sp>
        <p:sp>
          <p:nvSpPr>
            <p:cNvPr id="1927" name="Google Shape;1927;p7"/>
            <p:cNvSpPr txBox="1"/>
            <p:nvPr/>
          </p:nvSpPr>
          <p:spPr>
            <a:xfrm>
              <a:off x="10811615" y="5747536"/>
              <a:ext cx="87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100</a:t>
              </a:r>
              <a:endParaRPr b="0" i="0" sz="1400" u="none" cap="none" strike="noStrike">
                <a:solidFill>
                  <a:schemeClr val="dk1"/>
                </a:solidFill>
                <a:latin typeface="Arial"/>
                <a:ea typeface="Arial"/>
                <a:cs typeface="Arial"/>
                <a:sym typeface="Arial"/>
              </a:endParaRPr>
            </a:p>
          </p:txBody>
        </p:sp>
        <p:sp>
          <p:nvSpPr>
            <p:cNvPr id="1928" name="Google Shape;1928;p7"/>
            <p:cNvSpPr/>
            <p:nvPr/>
          </p:nvSpPr>
          <p:spPr>
            <a:xfrm>
              <a:off x="5801756" y="5889054"/>
              <a:ext cx="117300" cy="135000"/>
            </a:xfrm>
            <a:prstGeom prst="ellipse">
              <a:avLst/>
            </a:prstGeom>
            <a:solidFill>
              <a:srgbClr val="0000FF"/>
            </a:solidFill>
            <a:ln cap="flat" cmpd="sng" w="12700">
              <a:solidFill>
                <a:srgbClr val="00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1929" name="Google Shape;1929;p7"/>
            <p:cNvSpPr txBox="1"/>
            <p:nvPr/>
          </p:nvSpPr>
          <p:spPr>
            <a:xfrm>
              <a:off x="5919055" y="6059777"/>
              <a:ext cx="2359405"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Abnormality score</a:t>
              </a:r>
              <a:endParaRPr b="0" i="0" sz="1400" u="none" cap="none" strike="noStrike">
                <a:solidFill>
                  <a:schemeClr val="dk1"/>
                </a:solidFill>
                <a:latin typeface="Arial"/>
                <a:ea typeface="Arial"/>
                <a:cs typeface="Arial"/>
                <a:sym typeface="Arial"/>
              </a:endParaRPr>
            </a:p>
          </p:txBody>
        </p:sp>
        <p:cxnSp>
          <p:nvCxnSpPr>
            <p:cNvPr id="1930" name="Google Shape;1930;p7"/>
            <p:cNvCxnSpPr/>
            <p:nvPr/>
          </p:nvCxnSpPr>
          <p:spPr>
            <a:xfrm flipH="1" rot="10800000">
              <a:off x="5860366" y="5739943"/>
              <a:ext cx="5092200" cy="1500"/>
            </a:xfrm>
            <a:prstGeom prst="straightConnector1">
              <a:avLst/>
            </a:prstGeom>
            <a:noFill/>
            <a:ln cap="flat" cmpd="sng" w="38100">
              <a:solidFill>
                <a:schemeClr val="dk1"/>
              </a:solidFill>
              <a:prstDash val="solid"/>
              <a:round/>
              <a:headEnd len="sm" w="sm" type="none"/>
              <a:tailEnd len="med" w="med" type="triangle"/>
            </a:ln>
          </p:spPr>
        </p:cxnSp>
        <p:cxnSp>
          <p:nvCxnSpPr>
            <p:cNvPr id="1931" name="Google Shape;1931;p7"/>
            <p:cNvCxnSpPr/>
            <p:nvPr/>
          </p:nvCxnSpPr>
          <p:spPr>
            <a:xfrm rot="10800000">
              <a:off x="1477819" y="5739696"/>
              <a:ext cx="4375800" cy="0"/>
            </a:xfrm>
            <a:prstGeom prst="straightConnector1">
              <a:avLst/>
            </a:prstGeom>
            <a:noFill/>
            <a:ln cap="flat" cmpd="sng" w="38100">
              <a:solidFill>
                <a:schemeClr val="lt1"/>
              </a:solidFill>
              <a:prstDash val="solid"/>
              <a:round/>
              <a:headEnd len="sm" w="sm" type="none"/>
              <a:tailEnd len="med" w="med" type="triangle"/>
            </a:ln>
          </p:spPr>
        </p:cxnSp>
        <p:sp>
          <p:nvSpPr>
            <p:cNvPr id="1932" name="Google Shape;1932;p7"/>
            <p:cNvSpPr txBox="1"/>
            <p:nvPr/>
          </p:nvSpPr>
          <p:spPr>
            <a:xfrm>
              <a:off x="4950430" y="5114235"/>
              <a:ext cx="18198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Arial"/>
                  <a:ea typeface="Arial"/>
                  <a:cs typeface="Arial"/>
                  <a:sym typeface="Arial"/>
                </a:rPr>
                <a:t>Threshold</a:t>
              </a:r>
              <a:r>
                <a:rPr b="1" i="1" lang="en-US" sz="1300" u="none" cap="none" strike="noStrike">
                  <a:solidFill>
                    <a:schemeClr val="dk1"/>
                  </a:solidFill>
                  <a:latin typeface="Arial"/>
                  <a:ea typeface="Arial"/>
                  <a:cs typeface="Arial"/>
                  <a:sym typeface="Arial"/>
                </a:rPr>
                <a:t> </a:t>
              </a:r>
              <a:r>
                <a:rPr b="1" i="0" lang="en-US" sz="1300" u="none" cap="none" strike="noStrike">
                  <a:solidFill>
                    <a:schemeClr val="dk1"/>
                  </a:solidFill>
                  <a:latin typeface="Arial"/>
                  <a:ea typeface="Arial"/>
                  <a:cs typeface="Arial"/>
                  <a:sym typeface="Arial"/>
                </a:rPr>
                <a:t>score</a:t>
              </a:r>
              <a:r>
                <a:rPr b="1" i="1" lang="en-US" sz="1300" u="none" cap="none" strike="noStrike">
                  <a:solidFill>
                    <a:schemeClr val="dk1"/>
                  </a:solidFill>
                  <a:latin typeface="Arial"/>
                  <a:ea typeface="Arial"/>
                  <a:cs typeface="Arial"/>
                  <a:sym typeface="Arial"/>
                </a:rPr>
                <a:t> = 0.45 (or 45)</a:t>
              </a:r>
              <a:endParaRPr b="0" i="0" sz="1100" u="none" cap="none" strike="noStrike">
                <a:solidFill>
                  <a:schemeClr val="dk1"/>
                </a:solidFill>
                <a:latin typeface="Arial"/>
                <a:ea typeface="Arial"/>
                <a:cs typeface="Arial"/>
                <a:sym typeface="Arial"/>
              </a:endParaRPr>
            </a:p>
          </p:txBody>
        </p:sp>
        <p:sp>
          <p:nvSpPr>
            <p:cNvPr id="1933" name="Google Shape;1933;p7"/>
            <p:cNvSpPr txBox="1"/>
            <p:nvPr/>
          </p:nvSpPr>
          <p:spPr>
            <a:xfrm>
              <a:off x="925050" y="5229307"/>
              <a:ext cx="4422300" cy="29234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1" i="1" lang="en-US" sz="1300" u="none" cap="none" strike="noStrike">
                  <a:solidFill>
                    <a:schemeClr val="dk1"/>
                  </a:solidFill>
                  <a:latin typeface="Arial"/>
                  <a:ea typeface="Arial"/>
                  <a:cs typeface="Arial"/>
                  <a:sym typeface="Arial"/>
                </a:rPr>
                <a:t>0</a:t>
              </a:r>
              <a:r>
                <a:rPr b="0" i="1" lang="en-US" sz="1300" u="none" cap="none" strike="noStrike">
                  <a:solidFill>
                    <a:schemeClr val="dk1"/>
                  </a:solidFill>
                  <a:latin typeface="Arial"/>
                  <a:ea typeface="Arial"/>
                  <a:cs typeface="Arial"/>
                  <a:sym typeface="Arial"/>
                </a:rPr>
                <a:t>–</a:t>
              </a:r>
              <a:r>
                <a:rPr b="1" i="1" lang="en-US" sz="1300" u="none" cap="none" strike="noStrike">
                  <a:solidFill>
                    <a:schemeClr val="dk1"/>
                  </a:solidFill>
                  <a:latin typeface="Arial"/>
                  <a:ea typeface="Arial"/>
                  <a:cs typeface="Arial"/>
                  <a:sym typeface="Arial"/>
                </a:rPr>
                <a:t>44, all images assigned “No signs of TB”</a:t>
              </a:r>
              <a:endParaRPr b="0" i="0" sz="1500" u="none" cap="none" strike="noStrike">
                <a:solidFill>
                  <a:schemeClr val="dk1"/>
                </a:solidFill>
                <a:latin typeface="Arial"/>
                <a:ea typeface="Arial"/>
                <a:cs typeface="Arial"/>
                <a:sym typeface="Arial"/>
              </a:endParaRPr>
            </a:p>
          </p:txBody>
        </p:sp>
        <p:sp>
          <p:nvSpPr>
            <p:cNvPr id="1934" name="Google Shape;1934;p7"/>
            <p:cNvSpPr txBox="1"/>
            <p:nvPr/>
          </p:nvSpPr>
          <p:spPr>
            <a:xfrm>
              <a:off x="6534085" y="5277840"/>
              <a:ext cx="46068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1" i="1" lang="en-US" sz="1300" u="none" cap="none" strike="noStrike">
                  <a:solidFill>
                    <a:schemeClr val="dk1"/>
                  </a:solidFill>
                  <a:latin typeface="Arial"/>
                  <a:ea typeface="Arial"/>
                  <a:cs typeface="Arial"/>
                  <a:sym typeface="Arial"/>
                </a:rPr>
                <a:t>45+, all images assigned “Possibility of TB” </a:t>
              </a:r>
              <a:endParaRPr b="0" i="0" sz="1500" u="none" cap="none" strike="noStrike">
                <a:solidFill>
                  <a:schemeClr val="dk1"/>
                </a:solidFill>
                <a:latin typeface="Arial"/>
                <a:ea typeface="Arial"/>
                <a:cs typeface="Arial"/>
                <a:sym typeface="Arial"/>
              </a:endParaRPr>
            </a:p>
          </p:txBody>
        </p:sp>
        <p:cxnSp>
          <p:nvCxnSpPr>
            <p:cNvPr id="1935" name="Google Shape;1935;p7"/>
            <p:cNvCxnSpPr>
              <a:stCxn id="1932" idx="2"/>
              <a:endCxn id="1928" idx="0"/>
            </p:cNvCxnSpPr>
            <p:nvPr/>
          </p:nvCxnSpPr>
          <p:spPr>
            <a:xfrm>
              <a:off x="5860330" y="5606835"/>
              <a:ext cx="0" cy="282300"/>
            </a:xfrm>
            <a:prstGeom prst="straightConnector1">
              <a:avLst/>
            </a:prstGeom>
            <a:noFill/>
            <a:ln cap="flat" cmpd="sng" w="28575">
              <a:solidFill>
                <a:srgbClr val="0000FF"/>
              </a:solidFill>
              <a:prstDash val="dash"/>
              <a:round/>
              <a:headEnd len="sm" w="sm" type="none"/>
              <a:tailEnd len="sm" w="sm" type="none"/>
            </a:ln>
          </p:spPr>
        </p:cxnSp>
        <p:sp>
          <p:nvSpPr>
            <p:cNvPr id="1936" name="Google Shape;1936;p7"/>
            <p:cNvSpPr/>
            <p:nvPr/>
          </p:nvSpPr>
          <p:spPr>
            <a:xfrm>
              <a:off x="1322319" y="4659759"/>
              <a:ext cx="9818566" cy="361307"/>
            </a:xfrm>
            <a:prstGeom prst="roundRect">
              <a:avLst>
                <a:gd fmla="val 25804" name="adj"/>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sng" cap="none" strike="noStrike">
                  <a:solidFill>
                    <a:schemeClr val="dk1"/>
                  </a:solidFill>
                  <a:latin typeface="Arial"/>
                  <a:ea typeface="Arial"/>
                  <a:cs typeface="Arial"/>
                  <a:sym typeface="Arial"/>
                </a:rPr>
                <a:t>Binary classification</a:t>
              </a:r>
              <a:endParaRPr b="0" i="0" sz="1200" u="none" cap="none" strike="noStrike">
                <a:solidFill>
                  <a:schemeClr val="dk1"/>
                </a:solidFill>
                <a:latin typeface="Arial"/>
                <a:ea typeface="Arial"/>
                <a:cs typeface="Arial"/>
                <a:sym typeface="Arial"/>
              </a:endParaRPr>
            </a:p>
          </p:txBody>
        </p:sp>
        <p:cxnSp>
          <p:nvCxnSpPr>
            <p:cNvPr id="1937" name="Google Shape;1937;p7"/>
            <p:cNvCxnSpPr/>
            <p:nvPr/>
          </p:nvCxnSpPr>
          <p:spPr>
            <a:xfrm rot="10800000">
              <a:off x="5860406" y="6051708"/>
              <a:ext cx="117298" cy="170296"/>
            </a:xfrm>
            <a:prstGeom prst="straightConnector1">
              <a:avLst/>
            </a:prstGeom>
            <a:noFill/>
            <a:ln cap="flat" cmpd="sng" w="9525">
              <a:solidFill>
                <a:srgbClr val="001B3F"/>
              </a:solidFill>
              <a:prstDash val="solid"/>
              <a:round/>
              <a:headEnd len="sm" w="sm" type="none"/>
              <a:tailEnd len="med" w="med" type="triangle"/>
            </a:ln>
          </p:spPr>
        </p:cxnSp>
      </p:gr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CF 2021 Master">
  <a:themeElements>
    <a:clrScheme name="Custom 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2021-09-16T12:14:44Z</dcterms:created>
  <dc:creator>Grace Cecilia Musonda Kahenya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0x010100C0B90C8D5F072044B7ED2EA054332753</vt:lpwstr>
  </property>
</Properties>
</file>