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48" r:id="rId4"/>
    <p:sldMasterId id="2147483676" r:id="rId5"/>
  </p:sldMasterIdLst>
  <p:notesMasterIdLst>
    <p:notesMasterId r:id="rId24"/>
  </p:notesMasterIdLst>
  <p:sldIdLst>
    <p:sldId id="256" r:id="rId6"/>
    <p:sldId id="331"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x="9144000" cy="5143500" type="screen16x9"/>
  <p:notesSz cx="6858000" cy="9144000"/>
  <p:embeddedFontLst>
    <p:embeddedFont>
      <p:font typeface="Montserrat" pitchFamily="2" charset="77"/>
      <p:regular r:id="rId25"/>
      <p:bold r:id="rId26"/>
      <p:italic r:id="rId27"/>
      <p:boldItalic r:id="rId28"/>
    </p:embeddedFont>
    <p:embeddedFont>
      <p:font typeface="Montserrat ExtraBold" panose="020F0502020204030204" pitchFamily="34" charset="0"/>
      <p:bold r:id="rId29"/>
      <p:italic r:id="rId30"/>
      <p:boldItalic r:id="rId31"/>
    </p:embeddedFont>
    <p:embeddedFont>
      <p:font typeface="Noto Sans Symbols" panose="020B0502040504020204" pitchFamily="34" charset="0"/>
      <p:regular r:id="rId32"/>
    </p:embeddedFont>
  </p:embeddedFontLst>
  <p:custDataLst>
    <p:tags r:id="rId33"/>
  </p:custDataLst>
  <p:defaultText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4" roundtripDataSignature="AMtx7mgkl9NexdF8r9MxR8uRny58TsGDf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6AC33F-7633-45AF-BEC0-48539AF99913}" v="1" dt="2021-06-25T16:16:45.013"/>
  </p1510:revLst>
</p1510:revInfo>
</file>

<file path=ppt/tableStyles.xml><?xml version="1.0" encoding="utf-8"?>
<a:tblStyleLst xmlns:a="http://schemas.openxmlformats.org/drawingml/2006/main" def="{9E71DE9E-5C0C-479E-A688-2CCA293192D7}">
  <a:tblStyle styleId="{9E71DE9E-5C0C-479E-A688-2CCA293192D7}" styleName="Table_0">
    <a:wholeTbl>
      <a:tcTxStyle b="off" i="off">
        <a:font>
          <a:latin typeface="Arial"/>
          <a:ea typeface="Arial"/>
          <a:cs typeface="Arial"/>
        </a:font>
        <a:schemeClr val="dk1"/>
      </a:tcTxStyle>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op>
            <a:ln w="9525" cap="flat" cmpd="sng">
              <a:solidFill>
                <a:schemeClr val="accent3"/>
              </a:solidFill>
              <a:prstDash val="solid"/>
              <a:round/>
              <a:headEnd type="none" w="sm" len="sm"/>
              <a:tailEnd type="none" w="sm" len="sm"/>
            </a:ln>
          </a:top>
          <a:bottom>
            <a:ln w="9525" cap="flat" cmpd="sng">
              <a:solidFill>
                <a:schemeClr val="accent3"/>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Style>
        <a:tcBdr>
          <a:top>
            <a:ln w="9525" cap="flat" cmpd="sng">
              <a:solidFill>
                <a:schemeClr val="accent3"/>
              </a:solidFill>
              <a:prstDash val="solid"/>
              <a:round/>
              <a:headEnd type="none" w="sm" len="sm"/>
              <a:tailEnd type="none" w="sm" len="sm"/>
            </a:ln>
          </a:top>
          <a:bottom>
            <a:ln w="9525" cap="flat" cmpd="sng">
              <a:solidFill>
                <a:schemeClr val="accent3"/>
              </a:solidFill>
              <a:prstDash val="solid"/>
              <a:round/>
              <a:headEnd type="none" w="sm" len="sm"/>
              <a:tailEnd type="none" w="sm" len="sm"/>
            </a:ln>
          </a:bottom>
        </a:tcBdr>
      </a:tcStyle>
    </a:band1H>
    <a:band1V>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cBdr>
      </a:tcStyle>
    </a:band1V>
    <a:band2V>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cBdr>
      </a:tcStyle>
    </a:band2V>
    <a:lastCol>
      <a:tcTxStyle b="on" i="off"/>
      <a:tcStyle>
        <a:tcBdr/>
      </a:tcStyle>
    </a:lastCol>
    <a:firstCol>
      <a:tcTxStyle b="on" i="off"/>
      <a:tcStyle>
        <a:tcBdr/>
      </a:tcStyle>
    </a:firstCol>
    <a:lastRow>
      <a:tcTxStyle b="on" i="off"/>
      <a:tcStyle>
        <a:tcBdr>
          <a:top>
            <a:ln w="50800" cap="flat" cmpd="sng">
              <a:solidFill>
                <a:schemeClr val="accent3"/>
              </a:solidFill>
              <a:prstDash val="solid"/>
              <a:round/>
              <a:headEnd type="none" w="sm" len="sm"/>
              <a:tailEnd type="none" w="sm" len="sm"/>
            </a:ln>
          </a:top>
        </a:tcBdr>
      </a:tcStyle>
    </a:lastRow>
    <a:firstRow>
      <a:tcTxStyle b="on" i="off">
        <a:font>
          <a:latin typeface="Arial"/>
          <a:ea typeface="Arial"/>
          <a:cs typeface="Arial"/>
        </a:font>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p:restoredTop sz="83803" autoAdjust="0"/>
  </p:normalViewPr>
  <p:slideViewPr>
    <p:cSldViewPr snapToGrid="0">
      <p:cViewPr varScale="1">
        <p:scale>
          <a:sx n="137" d="100"/>
          <a:sy n="137" d="100"/>
        </p:scale>
        <p:origin x="720" y="176"/>
      </p:cViewPr>
      <p:guideLst/>
    </p:cSldViewPr>
  </p:slideViewPr>
  <p:notesTextViewPr>
    <p:cViewPr>
      <p:scale>
        <a:sx n="1" d="1"/>
        <a:sy n="1" d="1"/>
      </p:scale>
      <p:origin x="0" y="0"/>
    </p:cViewPr>
  </p:notesTextViewPr>
  <p:sorterViewPr>
    <p:cViewPr varScale="1">
      <p:scale>
        <a:sx n="1" d="1"/>
        <a:sy n="1" d="1"/>
      </p:scale>
      <p:origin x="0" y="0"/>
    </p:cViewPr>
  </p:sorter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font" Target="fonts/font2.fntdata"/><Relationship Id="rId39" Type="http://schemas.openxmlformats.org/officeDocument/2006/relationships/tableStyles" Target="tableStyles.xml"/><Relationship Id="rId21" Type="http://schemas.openxmlformats.org/officeDocument/2006/relationships/slide" Target="slides/slide16.xml"/><Relationship Id="rId34" Type="http://customschemas.google.com/relationships/presentationmetadata" Target="meta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font" Target="fonts/font1.fntdata"/><Relationship Id="rId33" Type="http://schemas.openxmlformats.org/officeDocument/2006/relationships/tags" Target="tags/tag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font" Target="fonts/font5.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32" Type="http://schemas.openxmlformats.org/officeDocument/2006/relationships/font" Target="fonts/font8.fntdata"/><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font" Target="fonts/font4.fntdata"/><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font" Target="fonts/font7.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commentAuthors" Target="commentAuthors.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ct val="0"/>
              </a:spcBef>
              <a:spcAft>
                <a:spcPct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ct val="0"/>
              </a:spcBef>
              <a:spcAft>
                <a:spcPct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ct val="0"/>
              </a:spcBef>
              <a:spcAft>
                <a:spcPct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ct val="0"/>
              </a:spcBef>
              <a:spcAft>
                <a:spcPct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ct val="0"/>
              </a:spcBef>
              <a:spcAft>
                <a:spcPct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ct val="0"/>
              </a:spcBef>
              <a:spcAft>
                <a:spcPct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ct val="0"/>
              </a:spcBef>
              <a:spcAft>
                <a:spcPct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ct val="0"/>
              </a:spcBef>
              <a:spcAft>
                <a:spcPct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ct val="0"/>
              </a:spcBef>
              <a:spcAft>
                <a:spcPct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800798720"/>
      </p:ext>
    </p:extLst>
  </p:cSld>
  <p:clrMap bg1="lt1" tx1="dk1" bg2="dk2" tx2="lt2" accent1="accent1" accent2="accent2" accent3="accent3" accent4="accent4" accent5="accent5" accent6="accent6" hlink="hlink" folHlink="folHlink"/>
  <p:notes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1: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5" name="Google Shape;28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1100"/>
              <a:buNone/>
            </a:pPr>
            <a:endParaRPr/>
          </a:p>
        </p:txBody>
      </p:sp>
    </p:spTree>
    <p:extLst>
      <p:ext uri="{BB962C8B-B14F-4D97-AF65-F5344CB8AC3E}">
        <p14:creationId xmlns:p14="http://schemas.microsoft.com/office/powerpoint/2010/main" val="3966367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
        <p:nvSpPr>
          <p:cNvPr id="338" name="Google Shape;338;p9: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2285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p10: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5" name="Google Shape;34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ct val="0"/>
              </a:spcBef>
              <a:spcAft>
                <a:spcPct val="0"/>
              </a:spcAft>
              <a:buSzPts val="1100"/>
              <a:buNone/>
            </a:pPr>
            <a:r>
              <a:rPr lang="fr-FR" sz="1100" b="1" i="0" strike="noStrike" cap="none" spc="0" baseline="0">
                <a:solidFill>
                  <a:srgbClr val="000000"/>
                </a:solidFill>
                <a:effectLst/>
                <a:latin typeface="Arial"/>
                <a:ea typeface="Arial"/>
                <a:cs typeface="Arial"/>
              </a:rPr>
              <a:t>Remarque pour l’animateur :</a:t>
            </a:r>
            <a:endParaRPr/>
          </a:p>
          <a:p>
            <a:pPr marL="158750" lvl="0" indent="0" algn="l" rtl="0">
              <a:lnSpc>
                <a:spcPct val="100000"/>
              </a:lnSpc>
              <a:spcBef>
                <a:spcPct val="0"/>
              </a:spcBef>
              <a:spcAft>
                <a:spcPct val="0"/>
              </a:spcAft>
              <a:buSzPts val="1100"/>
              <a:buNone/>
            </a:pPr>
            <a:endParaRPr b="1"/>
          </a:p>
          <a:p>
            <a:pPr marL="158750" lvl="0" indent="0" algn="l" rtl="0">
              <a:lnSpc>
                <a:spcPct val="100000"/>
              </a:lnSpc>
              <a:spcBef>
                <a:spcPct val="0"/>
              </a:spcBef>
              <a:spcAft>
                <a:spcPct val="0"/>
              </a:spcAft>
              <a:buSzPts val="1100"/>
              <a:buNone/>
            </a:pPr>
            <a:r>
              <a:rPr lang="fr-FR" sz="1100" b="0" i="0" strike="noStrike" cap="none" spc="0" baseline="0">
                <a:solidFill>
                  <a:srgbClr val="000000"/>
                </a:solidFill>
                <a:effectLst/>
                <a:latin typeface="Arial"/>
                <a:ea typeface="Arial"/>
                <a:cs typeface="Arial"/>
              </a:rPr>
              <a:t>Posez la question suivante aux participants :</a:t>
            </a:r>
            <a:endParaRPr/>
          </a:p>
          <a:p>
            <a:pPr marL="457200" lvl="0" indent="-298450" algn="l" rtl="0">
              <a:lnSpc>
                <a:spcPct val="100000"/>
              </a:lnSpc>
              <a:spcBef>
                <a:spcPct val="0"/>
              </a:spcBef>
              <a:spcAft>
                <a:spcPct val="0"/>
              </a:spcAft>
              <a:buSzPts val="1100"/>
              <a:buChar char="●"/>
            </a:pPr>
            <a:r>
              <a:rPr lang="fr-FR" sz="1100" b="0" i="0" strike="noStrike" cap="none" spc="0" baseline="0">
                <a:solidFill>
                  <a:srgbClr val="000000"/>
                </a:solidFill>
                <a:effectLst/>
                <a:latin typeface="Arial"/>
                <a:ea typeface="Arial"/>
                <a:cs typeface="Arial"/>
              </a:rPr>
              <a:t>Parmi ces indicateurs, lesquels sont déjà évalués dans le pays ?</a:t>
            </a:r>
            <a:endParaRPr/>
          </a:p>
        </p:txBody>
      </p:sp>
    </p:spTree>
    <p:extLst>
      <p:ext uri="{BB962C8B-B14F-4D97-AF65-F5344CB8AC3E}">
        <p14:creationId xmlns:p14="http://schemas.microsoft.com/office/powerpoint/2010/main" val="15169005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p11: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5" name="Google Shape;36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ct val="0"/>
              </a:spcBef>
              <a:spcAft>
                <a:spcPct val="0"/>
              </a:spcAft>
              <a:buSzPts val="1100"/>
              <a:buNone/>
            </a:pPr>
            <a:r>
              <a:rPr lang="fr-FR" sz="1100" b="1" i="0" strike="noStrike" cap="none" spc="0" baseline="0">
                <a:solidFill>
                  <a:srgbClr val="000000"/>
                </a:solidFill>
                <a:effectLst/>
                <a:latin typeface="Arial"/>
                <a:ea typeface="Arial"/>
                <a:cs typeface="Arial"/>
              </a:rPr>
              <a:t>Remarque pour l’animateur :</a:t>
            </a:r>
            <a:endParaRPr/>
          </a:p>
          <a:p>
            <a:pPr marL="158750" lvl="0" indent="0" algn="l" rtl="0">
              <a:lnSpc>
                <a:spcPct val="100000"/>
              </a:lnSpc>
              <a:spcBef>
                <a:spcPct val="0"/>
              </a:spcBef>
              <a:spcAft>
                <a:spcPct val="0"/>
              </a:spcAft>
              <a:buSzPts val="1100"/>
              <a:buNone/>
            </a:pPr>
            <a:endParaRPr b="1"/>
          </a:p>
          <a:p>
            <a:pPr marL="158750" lvl="0" indent="0" algn="l" rtl="0">
              <a:lnSpc>
                <a:spcPct val="100000"/>
              </a:lnSpc>
              <a:spcBef>
                <a:spcPct val="0"/>
              </a:spcBef>
              <a:spcAft>
                <a:spcPct val="0"/>
              </a:spcAft>
              <a:buSzPts val="1100"/>
              <a:buNone/>
            </a:pPr>
            <a:r>
              <a:rPr lang="fr-FR" sz="1100" b="0" i="0" strike="noStrike" cap="none" spc="0" baseline="0">
                <a:solidFill>
                  <a:srgbClr val="000000"/>
                </a:solidFill>
                <a:effectLst/>
                <a:latin typeface="Arial"/>
                <a:ea typeface="Arial"/>
                <a:cs typeface="Arial"/>
              </a:rPr>
              <a:t>Posez la question suivante aux participants :</a:t>
            </a:r>
            <a:endParaRPr/>
          </a:p>
          <a:p>
            <a:pPr marL="457200" lvl="0" indent="-298450" algn="l" rtl="0">
              <a:lnSpc>
                <a:spcPct val="100000"/>
              </a:lnSpc>
              <a:spcBef>
                <a:spcPct val="0"/>
              </a:spcBef>
              <a:spcAft>
                <a:spcPct val="0"/>
              </a:spcAft>
              <a:buSzPts val="1100"/>
              <a:buChar char="●"/>
            </a:pPr>
            <a:r>
              <a:rPr lang="fr-FR" sz="1100" b="0" i="0" strike="noStrike" cap="none" spc="0" baseline="0">
                <a:solidFill>
                  <a:srgbClr val="000000"/>
                </a:solidFill>
                <a:effectLst/>
                <a:latin typeface="Arial"/>
                <a:ea typeface="Arial"/>
                <a:cs typeface="Arial"/>
              </a:rPr>
              <a:t>Parmi ces indicateurs, lesquels sont déjà évalués dans le pays ?</a:t>
            </a:r>
            <a:endParaRPr/>
          </a:p>
          <a:p>
            <a:pPr marL="158750" lvl="0" indent="0" algn="l" rtl="0">
              <a:lnSpc>
                <a:spcPct val="100000"/>
              </a:lnSpc>
              <a:spcBef>
                <a:spcPct val="0"/>
              </a:spcBef>
              <a:spcAft>
                <a:spcPct val="0"/>
              </a:spcAft>
              <a:buSzPts val="1100"/>
              <a:buNone/>
            </a:pPr>
            <a:endParaRPr/>
          </a:p>
        </p:txBody>
      </p:sp>
    </p:spTree>
    <p:extLst>
      <p:ext uri="{BB962C8B-B14F-4D97-AF65-F5344CB8AC3E}">
        <p14:creationId xmlns:p14="http://schemas.microsoft.com/office/powerpoint/2010/main" val="1329913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p12: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3" name="Google Shape;383;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ct val="0"/>
              </a:spcBef>
              <a:spcAft>
                <a:spcPct val="0"/>
              </a:spcAft>
              <a:buSzPts val="1100"/>
              <a:buNone/>
            </a:pPr>
            <a:r>
              <a:rPr lang="fr-FR" sz="1100" b="1" i="0" strike="noStrike" cap="none" spc="0" baseline="0">
                <a:solidFill>
                  <a:srgbClr val="000000"/>
                </a:solidFill>
                <a:effectLst/>
                <a:latin typeface="Arial"/>
                <a:ea typeface="Arial"/>
                <a:cs typeface="Arial"/>
              </a:rPr>
              <a:t>Remarque pour l’animateur :</a:t>
            </a:r>
            <a:endParaRPr/>
          </a:p>
          <a:p>
            <a:pPr marL="158750" lvl="0" indent="0" algn="l" rtl="0">
              <a:lnSpc>
                <a:spcPct val="100000"/>
              </a:lnSpc>
              <a:spcBef>
                <a:spcPct val="0"/>
              </a:spcBef>
              <a:spcAft>
                <a:spcPct val="0"/>
              </a:spcAft>
              <a:buSzPts val="1100"/>
              <a:buNone/>
            </a:pPr>
            <a:endParaRPr b="1"/>
          </a:p>
          <a:p>
            <a:pPr marL="158750" lvl="0" indent="0" algn="l" rtl="0">
              <a:lnSpc>
                <a:spcPct val="100000"/>
              </a:lnSpc>
              <a:spcBef>
                <a:spcPct val="0"/>
              </a:spcBef>
              <a:spcAft>
                <a:spcPct val="0"/>
              </a:spcAft>
              <a:buSzPts val="1100"/>
              <a:buNone/>
            </a:pPr>
            <a:r>
              <a:rPr lang="fr-FR" sz="1100" b="1" i="0" strike="noStrike" cap="none" spc="0" baseline="0">
                <a:solidFill>
                  <a:srgbClr val="000000"/>
                </a:solidFill>
                <a:effectLst/>
                <a:latin typeface="Arial"/>
                <a:ea typeface="Arial"/>
                <a:cs typeface="Arial"/>
              </a:rPr>
              <a:t>Échange avec les participants :</a:t>
            </a:r>
            <a:endParaRPr/>
          </a:p>
          <a:p>
            <a:pPr marL="158750" marR="0" lvl="0" indent="0" algn="l" rtl="0">
              <a:lnSpc>
                <a:spcPct val="100000"/>
              </a:lnSpc>
              <a:spcBef>
                <a:spcPct val="0"/>
              </a:spcBef>
              <a:spcAft>
                <a:spcPct val="0"/>
              </a:spcAft>
              <a:buClr>
                <a:srgbClr val="000000"/>
              </a:buClr>
              <a:buSzPts val="1100"/>
              <a:buFont typeface="Arial"/>
              <a:buNone/>
            </a:pPr>
            <a:r>
              <a:rPr lang="fr-FR" sz="1100" b="0" i="0" strike="noStrike" cap="none" spc="0" baseline="0">
                <a:solidFill>
                  <a:srgbClr val="000000"/>
                </a:solidFill>
                <a:effectLst/>
                <a:latin typeface="Montserrat"/>
                <a:ea typeface="Montserrat"/>
                <a:cs typeface="Montserrat"/>
              </a:rPr>
              <a:t>Rappel : L’instrument Truelab est doté d’un logiciel intégré pour la création de rapports de résultats numériques</a:t>
            </a:r>
            <a:r>
              <a:rPr lang="fr-FR" sz="1100" b="0" i="0" strike="noStrike" cap="none" spc="0" baseline="0">
                <a:solidFill>
                  <a:srgbClr val="FFFFFF"/>
                </a:solidFill>
                <a:effectLst/>
                <a:latin typeface="Montserrat"/>
                <a:ea typeface="Montserrat"/>
                <a:cs typeface="Montserrat"/>
              </a:rPr>
              <a:t> et peut être connecté aux plateformes Aspect et DataToCare.</a:t>
            </a:r>
            <a:endParaRPr/>
          </a:p>
          <a:p>
            <a:pPr marL="158750" lvl="0" indent="0" algn="l" rtl="0">
              <a:lnSpc>
                <a:spcPct val="100000"/>
              </a:lnSpc>
              <a:spcBef>
                <a:spcPct val="0"/>
              </a:spcBef>
              <a:spcAft>
                <a:spcPct val="0"/>
              </a:spcAft>
              <a:buSzPts val="1100"/>
              <a:buNone/>
            </a:pPr>
            <a:endParaRPr b="1"/>
          </a:p>
        </p:txBody>
      </p:sp>
    </p:spTree>
    <p:extLst>
      <p:ext uri="{BB962C8B-B14F-4D97-AF65-F5344CB8AC3E}">
        <p14:creationId xmlns:p14="http://schemas.microsoft.com/office/powerpoint/2010/main" val="37522871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13: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90" name="Google Shape;390;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ct val="0"/>
              </a:spcBef>
              <a:spcAft>
                <a:spcPct val="0"/>
              </a:spcAft>
              <a:buSzPts val="1100"/>
              <a:buNone/>
            </a:pPr>
            <a:r>
              <a:rPr lang="fr-FR" sz="1100" b="1" i="0" strike="noStrike" cap="none" spc="0" baseline="0">
                <a:solidFill>
                  <a:srgbClr val="000000"/>
                </a:solidFill>
                <a:effectLst/>
                <a:latin typeface="Arial"/>
                <a:ea typeface="Arial"/>
                <a:cs typeface="Arial"/>
              </a:rPr>
              <a:t>Remarque pour l’animateur :</a:t>
            </a:r>
            <a:endParaRPr/>
          </a:p>
          <a:p>
            <a:pPr marL="158750" lvl="0" indent="0" algn="l" rtl="0">
              <a:lnSpc>
                <a:spcPct val="100000"/>
              </a:lnSpc>
              <a:spcBef>
                <a:spcPct val="0"/>
              </a:spcBef>
              <a:spcAft>
                <a:spcPct val="0"/>
              </a:spcAft>
              <a:buSzPts val="1100"/>
              <a:buNone/>
            </a:pPr>
            <a:endParaRPr b="1"/>
          </a:p>
          <a:p>
            <a:pPr marL="158750" lvl="0" indent="0" algn="l" rtl="0">
              <a:lnSpc>
                <a:spcPct val="100000"/>
              </a:lnSpc>
              <a:spcBef>
                <a:spcPct val="0"/>
              </a:spcBef>
              <a:spcAft>
                <a:spcPct val="0"/>
              </a:spcAft>
              <a:buSzPts val="1100"/>
              <a:buNone/>
            </a:pPr>
            <a:r>
              <a:rPr lang="fr-FR" sz="1100" b="1" i="0" strike="noStrike" cap="none" spc="0" baseline="0">
                <a:solidFill>
                  <a:srgbClr val="000000"/>
                </a:solidFill>
                <a:effectLst/>
                <a:latin typeface="Arial"/>
                <a:ea typeface="Arial"/>
                <a:cs typeface="Arial"/>
              </a:rPr>
              <a:t>Échange avec les participants :</a:t>
            </a:r>
            <a:endParaRPr/>
          </a:p>
          <a:p>
            <a:pPr marL="158750" lvl="0" indent="0" algn="l" rtl="0">
              <a:lnSpc>
                <a:spcPct val="100000"/>
              </a:lnSpc>
              <a:spcBef>
                <a:spcPct val="0"/>
              </a:spcBef>
              <a:spcAft>
                <a:spcPct val="0"/>
              </a:spcAft>
              <a:buSzPts val="1100"/>
              <a:buNone/>
            </a:pPr>
            <a:endParaRPr b="1"/>
          </a:p>
        </p:txBody>
      </p:sp>
    </p:spTree>
    <p:extLst>
      <p:ext uri="{BB962C8B-B14F-4D97-AF65-F5344CB8AC3E}">
        <p14:creationId xmlns:p14="http://schemas.microsoft.com/office/powerpoint/2010/main" val="27250217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14: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97" name="Google Shape;397;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ct val="0"/>
              </a:spcBef>
              <a:spcAft>
                <a:spcPct val="0"/>
              </a:spcAft>
              <a:buSzPts val="1100"/>
              <a:buNone/>
            </a:pPr>
            <a:r>
              <a:rPr lang="fr-FR" sz="1100" b="1" i="0" strike="noStrike" cap="none" spc="0" baseline="0">
                <a:solidFill>
                  <a:srgbClr val="000000"/>
                </a:solidFill>
                <a:effectLst/>
                <a:latin typeface="Arial"/>
                <a:ea typeface="Arial"/>
                <a:cs typeface="Arial"/>
              </a:rPr>
              <a:t>Remarque pour l’animateur :</a:t>
            </a:r>
            <a:endParaRPr/>
          </a:p>
        </p:txBody>
      </p:sp>
      <p:sp>
        <p:nvSpPr>
          <p:cNvPr id="398" name="Google Shape;398;p14: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ct val="0"/>
              </a:spcBef>
              <a:spcAft>
                <a:spcPct val="0"/>
              </a:spcAft>
              <a:buNone/>
            </a:pPr>
            <a:fld id="{00000000-1234-1234-1234-123412341234}" type="slidenum">
              <a:rPr lang="en-US" sz="1400" b="0" i="0" u="none" strike="noStrike" cap="none">
                <a:solidFill>
                  <a:srgbClr val="000000"/>
                </a:solidFill>
                <a:latin typeface="Arial"/>
                <a:ea typeface="Arial"/>
                <a:cs typeface="Arial"/>
                <a:sym typeface="Arial"/>
              </a:rPr>
              <a:t>15</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1608620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15: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4" name="Google Shape;404;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1100"/>
              <a:buNone/>
            </a:pPr>
            <a:endParaRPr/>
          </a:p>
        </p:txBody>
      </p:sp>
    </p:spTree>
    <p:extLst>
      <p:ext uri="{BB962C8B-B14F-4D97-AF65-F5344CB8AC3E}">
        <p14:creationId xmlns:p14="http://schemas.microsoft.com/office/powerpoint/2010/main" val="40284579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Google Shape;409;p16: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0" name="Google Shape;410;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ct val="0"/>
              </a:spcBef>
              <a:spcAft>
                <a:spcPct val="0"/>
              </a:spcAft>
              <a:buSzPts val="1100"/>
              <a:buNone/>
            </a:pPr>
            <a:endParaRPr/>
          </a:p>
          <a:p>
            <a:pPr marL="0" marR="0" lvl="0" indent="0" algn="l" rtl="0">
              <a:lnSpc>
                <a:spcPct val="107000"/>
              </a:lnSpc>
              <a:spcBef>
                <a:spcPct val="0"/>
              </a:spcBef>
              <a:spcAft>
                <a:spcPct val="0"/>
              </a:spcAft>
              <a:buSzPts val="1100"/>
              <a:buFont typeface="Courier New"/>
              <a:buNone/>
            </a:pPr>
            <a:r>
              <a:rPr lang="fr-FR" sz="1100" b="1" i="0" strike="noStrike" cap="none" spc="0" baseline="0">
                <a:solidFill>
                  <a:srgbClr val="000000"/>
                </a:solidFill>
                <a:effectLst/>
                <a:latin typeface="Arial"/>
                <a:ea typeface="Arial"/>
                <a:cs typeface="Arial"/>
              </a:rPr>
              <a:t>Remarque pour l’animateur :</a:t>
            </a:r>
            <a:endParaRPr/>
          </a:p>
          <a:p>
            <a:pPr marL="0" marR="0" lvl="0" indent="0" algn="l" rtl="0">
              <a:lnSpc>
                <a:spcPct val="107000"/>
              </a:lnSpc>
              <a:spcBef>
                <a:spcPts val="800"/>
              </a:spcBef>
              <a:spcAft>
                <a:spcPct val="0"/>
              </a:spcAft>
              <a:buSzPts val="1100"/>
              <a:buFont typeface="Courier New"/>
              <a:buNone/>
            </a:pPr>
            <a:endParaRPr b="1"/>
          </a:p>
          <a:p>
            <a:pPr marL="0" marR="0" lvl="0" indent="0" algn="l" rtl="0">
              <a:lnSpc>
                <a:spcPct val="107000"/>
              </a:lnSpc>
              <a:spcBef>
                <a:spcPts val="800"/>
              </a:spcBef>
              <a:spcAft>
                <a:spcPct val="0"/>
              </a:spcAft>
              <a:buSzPts val="1100"/>
              <a:buFont typeface="Courier New"/>
              <a:buNone/>
            </a:pPr>
            <a:r>
              <a:rPr lang="fr-FR" sz="1100" b="0" i="0" strike="noStrike" cap="none" spc="0" baseline="0">
                <a:solidFill>
                  <a:srgbClr val="000000"/>
                </a:solidFill>
                <a:effectLst/>
                <a:latin typeface="Arial"/>
                <a:ea typeface="Arial"/>
                <a:cs typeface="Arial"/>
              </a:rPr>
              <a:t>Demandez aux participants de répondre à la question de contrôle des connaissances dans leur guide du participant. Puis, demandez aux participants de communiquer leurs réponses. Les bonnes réponses sont affichées à l’écran.</a:t>
            </a:r>
            <a:endParaRPr/>
          </a:p>
          <a:p>
            <a:pPr marL="457200" lvl="0" indent="-228600" algn="l" rtl="0">
              <a:lnSpc>
                <a:spcPct val="100000"/>
              </a:lnSpc>
              <a:spcBef>
                <a:spcPts val="800"/>
              </a:spcBef>
              <a:spcAft>
                <a:spcPct val="0"/>
              </a:spcAft>
              <a:buSzPts val="1100"/>
              <a:buNone/>
            </a:pPr>
            <a:endParaRPr/>
          </a:p>
        </p:txBody>
      </p:sp>
    </p:spTree>
    <p:extLst>
      <p:ext uri="{BB962C8B-B14F-4D97-AF65-F5344CB8AC3E}">
        <p14:creationId xmlns:p14="http://schemas.microsoft.com/office/powerpoint/2010/main" val="17624430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Google Shape;417;p1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18" name="Google Shape;418;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ct val="0"/>
              </a:spcBef>
              <a:spcAft>
                <a:spcPct val="0"/>
              </a:spcAft>
              <a:buSzPts val="1100"/>
              <a:buNone/>
            </a:pPr>
            <a:endParaRPr/>
          </a:p>
          <a:p>
            <a:pPr marL="0" marR="0" lvl="0" indent="0" algn="l" rtl="0">
              <a:lnSpc>
                <a:spcPct val="107000"/>
              </a:lnSpc>
              <a:spcBef>
                <a:spcPct val="0"/>
              </a:spcBef>
              <a:spcAft>
                <a:spcPct val="0"/>
              </a:spcAft>
              <a:buSzPts val="1100"/>
              <a:buFont typeface="Courier New"/>
              <a:buNone/>
            </a:pPr>
            <a:r>
              <a:rPr lang="fr-FR" sz="1100" b="1" i="0" strike="noStrike" cap="none" spc="0" baseline="0">
                <a:solidFill>
                  <a:srgbClr val="000000"/>
                </a:solidFill>
                <a:effectLst/>
                <a:latin typeface="Arial"/>
                <a:ea typeface="Arial"/>
                <a:cs typeface="Arial"/>
              </a:rPr>
              <a:t>Remarque pour l’animateur :</a:t>
            </a:r>
            <a:endParaRPr/>
          </a:p>
          <a:p>
            <a:pPr marL="0" marR="0" lvl="0" indent="0" algn="l" rtl="0">
              <a:lnSpc>
                <a:spcPct val="107000"/>
              </a:lnSpc>
              <a:spcBef>
                <a:spcPts val="800"/>
              </a:spcBef>
              <a:spcAft>
                <a:spcPct val="0"/>
              </a:spcAft>
              <a:buSzPts val="1100"/>
              <a:buFont typeface="Courier New"/>
              <a:buNone/>
            </a:pPr>
            <a:endParaRPr b="1"/>
          </a:p>
          <a:p>
            <a:pPr marL="0" marR="0" lvl="0" indent="0" algn="l" rtl="0">
              <a:lnSpc>
                <a:spcPct val="107000"/>
              </a:lnSpc>
              <a:spcBef>
                <a:spcPts val="800"/>
              </a:spcBef>
              <a:spcAft>
                <a:spcPct val="0"/>
              </a:spcAft>
              <a:buSzPts val="1100"/>
              <a:buFont typeface="Courier New"/>
              <a:buNone/>
            </a:pPr>
            <a:r>
              <a:rPr lang="fr-FR" sz="1100" b="0" i="0" strike="noStrike" cap="none" spc="0" baseline="0">
                <a:solidFill>
                  <a:srgbClr val="000000"/>
                </a:solidFill>
                <a:effectLst/>
                <a:latin typeface="Arial"/>
                <a:ea typeface="Arial"/>
                <a:cs typeface="Arial"/>
              </a:rPr>
              <a:t>Demandez aux participants de répondre à la question de contrôle des connaissances dans leur guide du participant. Puis, demandez aux participants de communiquer leurs réponses. Les bonnes réponses sont affichées à l’écran.</a:t>
            </a:r>
            <a:endParaRPr/>
          </a:p>
          <a:p>
            <a:pPr marL="457200" lvl="0" indent="-228600" algn="l" rtl="0">
              <a:lnSpc>
                <a:spcPct val="100000"/>
              </a:lnSpc>
              <a:spcBef>
                <a:spcPts val="800"/>
              </a:spcBef>
              <a:spcAft>
                <a:spcPct val="0"/>
              </a:spcAft>
              <a:buSzPts val="1100"/>
              <a:buNone/>
            </a:pPr>
            <a:endParaRPr/>
          </a:p>
        </p:txBody>
      </p:sp>
    </p:spTree>
    <p:extLst>
      <p:ext uri="{BB962C8B-B14F-4D97-AF65-F5344CB8AC3E}">
        <p14:creationId xmlns:p14="http://schemas.microsoft.com/office/powerpoint/2010/main" val="946086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4" name="Google Shape;32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
        <p:nvSpPr>
          <p:cNvPr id="295" name="Google Shape;295;p2:notes"/>
          <p:cNvSpPr>
            <a:spLocks noGrp="1" noRot="1" noChangeAspect="1"/>
          </p:cNvSpPr>
          <p:nvPr>
            <p:ph type="sldImg" idx="2"/>
          </p:nvPr>
        </p:nvSpPr>
        <p:spPr>
          <a:xfrm>
            <a:off x="381300" y="685800"/>
            <a:ext cx="6096075"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89337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3: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1" name="Google Shape;30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marR="0" lvl="0" indent="0" algn="l" rtl="0">
              <a:lnSpc>
                <a:spcPct val="100000"/>
              </a:lnSpc>
              <a:spcBef>
                <a:spcPct val="0"/>
              </a:spcBef>
              <a:spcAft>
                <a:spcPct val="0"/>
              </a:spcAft>
              <a:buClr>
                <a:srgbClr val="000000"/>
              </a:buClr>
              <a:buSzPts val="1100"/>
              <a:buFont typeface="Arial"/>
              <a:buNone/>
            </a:pPr>
            <a:r>
              <a:rPr lang="fr-FR" sz="1100" b="0" i="0" strike="noStrike" cap="none" spc="0" baseline="0">
                <a:solidFill>
                  <a:srgbClr val="000000"/>
                </a:solidFill>
                <a:effectLst/>
                <a:latin typeface="Arial"/>
                <a:ea typeface="Arial"/>
                <a:cs typeface="Arial"/>
              </a:rPr>
              <a:t>Objectif final : décrire comment établir un plan de suivi et d’évaluation pour Truenat.</a:t>
            </a:r>
            <a:endParaRPr/>
          </a:p>
          <a:p>
            <a:pPr marL="158750" lvl="0" indent="0" algn="l" rtl="0">
              <a:lnSpc>
                <a:spcPct val="100000"/>
              </a:lnSpc>
              <a:spcBef>
                <a:spcPct val="0"/>
              </a:spcBef>
              <a:spcAft>
                <a:spcPct val="0"/>
              </a:spcAft>
              <a:buSzPts val="1100"/>
              <a:buNone/>
            </a:pPr>
            <a:endParaRPr/>
          </a:p>
        </p:txBody>
      </p:sp>
    </p:spTree>
    <p:extLst>
      <p:ext uri="{BB962C8B-B14F-4D97-AF65-F5344CB8AC3E}">
        <p14:creationId xmlns:p14="http://schemas.microsoft.com/office/powerpoint/2010/main" val="249613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4: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7" name="Google Shape;30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1100"/>
              <a:buNone/>
            </a:pPr>
            <a:endParaRPr/>
          </a:p>
        </p:txBody>
      </p:sp>
    </p:spTree>
    <p:extLst>
      <p:ext uri="{BB962C8B-B14F-4D97-AF65-F5344CB8AC3E}">
        <p14:creationId xmlns:p14="http://schemas.microsoft.com/office/powerpoint/2010/main" val="1216124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
        <p:nvSpPr>
          <p:cNvPr id="316" name="Google Shape;316;p5:notes"/>
          <p:cNvSpPr>
            <a:spLocks noGrp="1" noRot="1" noChangeAspect="1"/>
          </p:cNvSpPr>
          <p:nvPr>
            <p:ph type="sldImg" idx="2"/>
          </p:nvPr>
        </p:nvSpPr>
        <p:spPr>
          <a:xfrm>
            <a:off x="381300" y="685800"/>
            <a:ext cx="6096075"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7806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
        <p:nvSpPr>
          <p:cNvPr id="321" name="Google Shape;321;p6:notes"/>
          <p:cNvSpPr>
            <a:spLocks noGrp="1" noRot="1" noChangeAspect="1"/>
          </p:cNvSpPr>
          <p:nvPr>
            <p:ph type="sldImg" idx="2"/>
          </p:nvPr>
        </p:nvSpPr>
        <p:spPr>
          <a:xfrm>
            <a:off x="381300" y="685800"/>
            <a:ext cx="6096075"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9705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p7: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7" name="Google Shape;32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ct val="0"/>
              </a:spcBef>
              <a:spcAft>
                <a:spcPct val="0"/>
              </a:spcAft>
              <a:buSzPts val="1100"/>
              <a:buNone/>
            </a:pPr>
            <a:r>
              <a:rPr lang="fr-FR" sz="1100" b="1" i="0" strike="noStrike" cap="none" spc="0" baseline="0" dirty="0">
                <a:solidFill>
                  <a:srgbClr val="000000"/>
                </a:solidFill>
                <a:effectLst/>
                <a:latin typeface="Arial"/>
                <a:ea typeface="Arial"/>
                <a:cs typeface="Arial"/>
              </a:rPr>
              <a:t>Remarque pour l’animateur :</a:t>
            </a:r>
            <a:endParaRPr dirty="0"/>
          </a:p>
          <a:p>
            <a:pPr marL="158750" lvl="0" indent="0" algn="l" rtl="0">
              <a:lnSpc>
                <a:spcPct val="100000"/>
              </a:lnSpc>
              <a:spcBef>
                <a:spcPct val="0"/>
              </a:spcBef>
              <a:spcAft>
                <a:spcPct val="0"/>
              </a:spcAft>
              <a:buSzPts val="1100"/>
              <a:buNone/>
            </a:pPr>
            <a:endParaRPr b="1" dirty="0"/>
          </a:p>
          <a:p>
            <a:pPr marL="158750" lvl="0" indent="0" algn="l" rtl="0">
              <a:lnSpc>
                <a:spcPct val="100000"/>
              </a:lnSpc>
              <a:spcBef>
                <a:spcPct val="0"/>
              </a:spcBef>
              <a:spcAft>
                <a:spcPct val="0"/>
              </a:spcAft>
              <a:buSzPts val="1100"/>
              <a:buNone/>
            </a:pPr>
            <a:endParaRPr b="1" dirty="0"/>
          </a:p>
        </p:txBody>
      </p:sp>
    </p:spTree>
    <p:extLst>
      <p:ext uri="{BB962C8B-B14F-4D97-AF65-F5344CB8AC3E}">
        <p14:creationId xmlns:p14="http://schemas.microsoft.com/office/powerpoint/2010/main" val="1690761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ct val="0"/>
              </a:spcBef>
              <a:spcAft>
                <a:spcPct val="0"/>
              </a:spcAft>
              <a:buNone/>
            </a:pPr>
            <a:endParaRPr/>
          </a:p>
        </p:txBody>
      </p:sp>
      <p:sp>
        <p:nvSpPr>
          <p:cNvPr id="333" name="Google Shape;333;p8:notes"/>
          <p:cNvSpPr>
            <a:spLocks noGrp="1" noRot="1" noChangeAspect="1"/>
          </p:cNvSpPr>
          <p:nvPr>
            <p:ph type="sldImg" idx="2"/>
          </p:nvPr>
        </p:nvSpPr>
        <p:spPr>
          <a:xfrm>
            <a:off x="381300" y="685800"/>
            <a:ext cx="6096075" cy="3429000"/>
          </a:xfrm>
          <a:custGeom>
            <a:avLst/>
            <a:gdLst/>
            <a:ahLst/>
            <a:cxnLst/>
            <a:rect l="l" t="t" r="r" b="b"/>
            <a:pathLst>
              <a:path w="119999" h="119999"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525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9"/>
          <p:cNvSpPr/>
          <p:nvPr/>
        </p:nvSpPr>
        <p:spPr>
          <a:xfrm>
            <a:off x="-14800" y="-22200"/>
            <a:ext cx="7341600" cy="52026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19"/>
          <p:cNvSpPr txBox="1">
            <a:spLocks noGrp="1"/>
          </p:cNvSpPr>
          <p:nvPr>
            <p:ph type="ctrTitle"/>
          </p:nvPr>
        </p:nvSpPr>
        <p:spPr>
          <a:xfrm>
            <a:off x="888325" y="2056650"/>
            <a:ext cx="4878000" cy="1030200"/>
          </a:xfrm>
          <a:prstGeom prst="rect">
            <a:avLst/>
          </a:prstGeom>
          <a:noFill/>
          <a:ln>
            <a:noFill/>
          </a:ln>
        </p:spPr>
        <p:txBody>
          <a:bodyPr spcFirstLastPara="1" wrap="square" lIns="91425" tIns="91425" rIns="91425" bIns="91425" anchor="ctr" anchorCtr="0">
            <a:noAutofit/>
          </a:bodyPr>
          <a:lstStyle>
            <a:lvl1pPr lvl="0" algn="l">
              <a:lnSpc>
                <a:spcPct val="90000"/>
              </a:lnSpc>
              <a:spcBef>
                <a:spcPct val="0"/>
              </a:spcBef>
              <a:spcAft>
                <a:spcPct val="0"/>
              </a:spcAft>
              <a:buClr>
                <a:schemeClr val="lt1"/>
              </a:buClr>
              <a:buSzPts val="3600"/>
              <a:buNone/>
              <a:defRPr sz="3600">
                <a:solidFill>
                  <a:schemeClr val="lt1"/>
                </a:solidFill>
              </a:defRPr>
            </a:lvl1pPr>
            <a:lvl2pPr lvl="1" algn="ctr">
              <a:lnSpc>
                <a:spcPct val="90000"/>
              </a:lnSpc>
              <a:spcBef>
                <a:spcPct val="0"/>
              </a:spcBef>
              <a:spcAft>
                <a:spcPct val="0"/>
              </a:spcAft>
              <a:buClr>
                <a:schemeClr val="accent1"/>
              </a:buClr>
              <a:buSzPts val="5200"/>
              <a:buNone/>
              <a:defRPr sz="5200">
                <a:solidFill>
                  <a:schemeClr val="accent1"/>
                </a:solidFill>
              </a:defRPr>
            </a:lvl2pPr>
            <a:lvl3pPr lvl="2" algn="ctr">
              <a:lnSpc>
                <a:spcPct val="90000"/>
              </a:lnSpc>
              <a:spcBef>
                <a:spcPct val="0"/>
              </a:spcBef>
              <a:spcAft>
                <a:spcPct val="0"/>
              </a:spcAft>
              <a:buClr>
                <a:schemeClr val="accent1"/>
              </a:buClr>
              <a:buSzPts val="5200"/>
              <a:buNone/>
              <a:defRPr sz="5200">
                <a:solidFill>
                  <a:schemeClr val="accent1"/>
                </a:solidFill>
              </a:defRPr>
            </a:lvl3pPr>
            <a:lvl4pPr lvl="3" algn="ctr">
              <a:lnSpc>
                <a:spcPct val="90000"/>
              </a:lnSpc>
              <a:spcBef>
                <a:spcPct val="0"/>
              </a:spcBef>
              <a:spcAft>
                <a:spcPct val="0"/>
              </a:spcAft>
              <a:buClr>
                <a:schemeClr val="accent1"/>
              </a:buClr>
              <a:buSzPts val="5200"/>
              <a:buNone/>
              <a:defRPr sz="5200">
                <a:solidFill>
                  <a:schemeClr val="accent1"/>
                </a:solidFill>
              </a:defRPr>
            </a:lvl4pPr>
            <a:lvl5pPr lvl="4" algn="ctr">
              <a:lnSpc>
                <a:spcPct val="90000"/>
              </a:lnSpc>
              <a:spcBef>
                <a:spcPct val="0"/>
              </a:spcBef>
              <a:spcAft>
                <a:spcPct val="0"/>
              </a:spcAft>
              <a:buClr>
                <a:schemeClr val="accent1"/>
              </a:buClr>
              <a:buSzPts val="5200"/>
              <a:buNone/>
              <a:defRPr sz="5200">
                <a:solidFill>
                  <a:schemeClr val="accent1"/>
                </a:solidFill>
              </a:defRPr>
            </a:lvl5pPr>
            <a:lvl6pPr lvl="5" algn="ctr">
              <a:lnSpc>
                <a:spcPct val="90000"/>
              </a:lnSpc>
              <a:spcBef>
                <a:spcPct val="0"/>
              </a:spcBef>
              <a:spcAft>
                <a:spcPct val="0"/>
              </a:spcAft>
              <a:buClr>
                <a:schemeClr val="accent1"/>
              </a:buClr>
              <a:buSzPts val="5200"/>
              <a:buNone/>
              <a:defRPr sz="5200">
                <a:solidFill>
                  <a:schemeClr val="accent1"/>
                </a:solidFill>
              </a:defRPr>
            </a:lvl6pPr>
            <a:lvl7pPr lvl="6" algn="ctr">
              <a:lnSpc>
                <a:spcPct val="90000"/>
              </a:lnSpc>
              <a:spcBef>
                <a:spcPct val="0"/>
              </a:spcBef>
              <a:spcAft>
                <a:spcPct val="0"/>
              </a:spcAft>
              <a:buClr>
                <a:schemeClr val="accent1"/>
              </a:buClr>
              <a:buSzPts val="5200"/>
              <a:buNone/>
              <a:defRPr sz="5200">
                <a:solidFill>
                  <a:schemeClr val="accent1"/>
                </a:solidFill>
              </a:defRPr>
            </a:lvl7pPr>
            <a:lvl8pPr lvl="7" algn="ctr">
              <a:lnSpc>
                <a:spcPct val="90000"/>
              </a:lnSpc>
              <a:spcBef>
                <a:spcPct val="0"/>
              </a:spcBef>
              <a:spcAft>
                <a:spcPct val="0"/>
              </a:spcAft>
              <a:buClr>
                <a:schemeClr val="accent1"/>
              </a:buClr>
              <a:buSzPts val="5200"/>
              <a:buNone/>
              <a:defRPr sz="5200">
                <a:solidFill>
                  <a:schemeClr val="accent1"/>
                </a:solidFill>
              </a:defRPr>
            </a:lvl8pPr>
            <a:lvl9pPr lvl="8" algn="ctr">
              <a:lnSpc>
                <a:spcPct val="90000"/>
              </a:lnSpc>
              <a:spcBef>
                <a:spcPct val="0"/>
              </a:spcBef>
              <a:spcAft>
                <a:spcPct val="0"/>
              </a:spcAft>
              <a:buClr>
                <a:schemeClr val="accent1"/>
              </a:buClr>
              <a:buSzPts val="5200"/>
              <a:buNone/>
              <a:defRPr sz="5200">
                <a:solidFill>
                  <a:schemeClr val="accent1"/>
                </a:solidFill>
              </a:defRPr>
            </a:lvl9pPr>
          </a:lstStyle>
          <a:p>
            <a:endParaRPr/>
          </a:p>
        </p:txBody>
      </p:sp>
      <p:sp>
        <p:nvSpPr>
          <p:cNvPr id="12" name="Google Shape;12;p19"/>
          <p:cNvSpPr txBox="1">
            <a:spLocks noGrp="1"/>
          </p:cNvSpPr>
          <p:nvPr>
            <p:ph type="subTitle" idx="1"/>
          </p:nvPr>
        </p:nvSpPr>
        <p:spPr>
          <a:xfrm>
            <a:off x="888325" y="4399261"/>
            <a:ext cx="3430800" cy="3738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Clr>
                <a:schemeClr val="lt1"/>
              </a:buClr>
              <a:buSzPts val="1400"/>
              <a:buNone/>
              <a:defRPr sz="1400">
                <a:solidFill>
                  <a:schemeClr val="lt1"/>
                </a:solidFill>
              </a:defRPr>
            </a:lvl1pPr>
            <a:lvl2pPr lvl="1" algn="ctr">
              <a:lnSpc>
                <a:spcPct val="100000"/>
              </a:lnSpc>
              <a:spcBef>
                <a:spcPct val="0"/>
              </a:spcBef>
              <a:spcAft>
                <a:spcPct val="0"/>
              </a:spcAft>
              <a:buSzPts val="2800"/>
              <a:buNone/>
              <a:defRPr sz="2800"/>
            </a:lvl2pPr>
            <a:lvl3pPr lvl="2" algn="ctr">
              <a:lnSpc>
                <a:spcPct val="100000"/>
              </a:lnSpc>
              <a:spcBef>
                <a:spcPct val="0"/>
              </a:spcBef>
              <a:spcAft>
                <a:spcPct val="0"/>
              </a:spcAft>
              <a:buSzPts val="2800"/>
              <a:buNone/>
              <a:defRPr sz="2800"/>
            </a:lvl3pPr>
            <a:lvl4pPr lvl="3" algn="ctr">
              <a:lnSpc>
                <a:spcPct val="100000"/>
              </a:lnSpc>
              <a:spcBef>
                <a:spcPct val="0"/>
              </a:spcBef>
              <a:spcAft>
                <a:spcPct val="0"/>
              </a:spcAft>
              <a:buSzPts val="2800"/>
              <a:buNone/>
              <a:defRPr sz="2800"/>
            </a:lvl4pPr>
            <a:lvl5pPr lvl="4" algn="ctr">
              <a:lnSpc>
                <a:spcPct val="100000"/>
              </a:lnSpc>
              <a:spcBef>
                <a:spcPct val="0"/>
              </a:spcBef>
              <a:spcAft>
                <a:spcPct val="0"/>
              </a:spcAft>
              <a:buSzPts val="2800"/>
              <a:buNone/>
              <a:defRPr sz="2800"/>
            </a:lvl5pPr>
            <a:lvl6pPr lvl="5" algn="ctr">
              <a:lnSpc>
                <a:spcPct val="100000"/>
              </a:lnSpc>
              <a:spcBef>
                <a:spcPct val="0"/>
              </a:spcBef>
              <a:spcAft>
                <a:spcPct val="0"/>
              </a:spcAft>
              <a:buSzPts val="2800"/>
              <a:buNone/>
              <a:defRPr sz="2800"/>
            </a:lvl6pPr>
            <a:lvl7pPr lvl="6" algn="ctr">
              <a:lnSpc>
                <a:spcPct val="100000"/>
              </a:lnSpc>
              <a:spcBef>
                <a:spcPct val="0"/>
              </a:spcBef>
              <a:spcAft>
                <a:spcPct val="0"/>
              </a:spcAft>
              <a:buSzPts val="2800"/>
              <a:buNone/>
              <a:defRPr sz="2800"/>
            </a:lvl7pPr>
            <a:lvl8pPr lvl="7" algn="ctr">
              <a:lnSpc>
                <a:spcPct val="100000"/>
              </a:lnSpc>
              <a:spcBef>
                <a:spcPct val="0"/>
              </a:spcBef>
              <a:spcAft>
                <a:spcPct val="0"/>
              </a:spcAft>
              <a:buSzPts val="2800"/>
              <a:buNone/>
              <a:defRPr sz="2800"/>
            </a:lvl8pPr>
            <a:lvl9pPr lvl="8" algn="ctr">
              <a:lnSpc>
                <a:spcPct val="100000"/>
              </a:lnSpc>
              <a:spcBef>
                <a:spcPct val="0"/>
              </a:spcBef>
              <a:spcAft>
                <a:spcPct val="0"/>
              </a:spcAft>
              <a:buSzPts val="2800"/>
              <a:buNone/>
              <a:defRPr sz="2800"/>
            </a:lvl9pPr>
          </a:lstStyle>
          <a:p>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78"/>
        <p:cNvGrpSpPr/>
        <p:nvPr/>
      </p:nvGrpSpPr>
      <p:grpSpPr>
        <a:xfrm>
          <a:off x="0" y="0"/>
          <a:ext cx="0" cy="0"/>
          <a:chOff x="0" y="0"/>
          <a:chExt cx="0" cy="0"/>
        </a:xfrm>
      </p:grpSpPr>
      <p:sp>
        <p:nvSpPr>
          <p:cNvPr id="79" name="Google Shape;79;p37"/>
          <p:cNvSpPr txBox="1">
            <a:spLocks noGrp="1"/>
          </p:cNvSpPr>
          <p:nvPr>
            <p:ph type="title"/>
          </p:nvPr>
        </p:nvSpPr>
        <p:spPr>
          <a:xfrm>
            <a:off x="5284325" y="99015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400"/>
              <a:buNone/>
              <a:defRPr sz="2400"/>
            </a:lvl2pPr>
            <a:lvl3pPr lvl="2" algn="l">
              <a:lnSpc>
                <a:spcPct val="100000"/>
              </a:lnSpc>
              <a:spcBef>
                <a:spcPct val="0"/>
              </a:spcBef>
              <a:spcAft>
                <a:spcPct val="0"/>
              </a:spcAft>
              <a:buSzPts val="2400"/>
              <a:buNone/>
              <a:defRPr sz="2400"/>
            </a:lvl3pPr>
            <a:lvl4pPr lvl="3" algn="l">
              <a:lnSpc>
                <a:spcPct val="100000"/>
              </a:lnSpc>
              <a:spcBef>
                <a:spcPct val="0"/>
              </a:spcBef>
              <a:spcAft>
                <a:spcPct val="0"/>
              </a:spcAft>
              <a:buSzPts val="2400"/>
              <a:buNone/>
              <a:defRPr sz="2400"/>
            </a:lvl4pPr>
            <a:lvl5pPr lvl="4" algn="l">
              <a:lnSpc>
                <a:spcPct val="100000"/>
              </a:lnSpc>
              <a:spcBef>
                <a:spcPct val="0"/>
              </a:spcBef>
              <a:spcAft>
                <a:spcPct val="0"/>
              </a:spcAft>
              <a:buSzPts val="2400"/>
              <a:buNone/>
              <a:defRPr sz="2400"/>
            </a:lvl5pPr>
            <a:lvl6pPr lvl="5" algn="l">
              <a:lnSpc>
                <a:spcPct val="100000"/>
              </a:lnSpc>
              <a:spcBef>
                <a:spcPct val="0"/>
              </a:spcBef>
              <a:spcAft>
                <a:spcPct val="0"/>
              </a:spcAft>
              <a:buSzPts val="2400"/>
              <a:buNone/>
              <a:defRPr sz="2400"/>
            </a:lvl6pPr>
            <a:lvl7pPr lvl="6" algn="l">
              <a:lnSpc>
                <a:spcPct val="100000"/>
              </a:lnSpc>
              <a:spcBef>
                <a:spcPct val="0"/>
              </a:spcBef>
              <a:spcAft>
                <a:spcPct val="0"/>
              </a:spcAft>
              <a:buSzPts val="2400"/>
              <a:buNone/>
              <a:defRPr sz="2400"/>
            </a:lvl7pPr>
            <a:lvl8pPr lvl="7" algn="l">
              <a:lnSpc>
                <a:spcPct val="100000"/>
              </a:lnSpc>
              <a:spcBef>
                <a:spcPct val="0"/>
              </a:spcBef>
              <a:spcAft>
                <a:spcPct val="0"/>
              </a:spcAft>
              <a:buSzPts val="2400"/>
              <a:buNone/>
              <a:defRPr sz="2400"/>
            </a:lvl8pPr>
            <a:lvl9pPr lvl="8" algn="l">
              <a:lnSpc>
                <a:spcPct val="100000"/>
              </a:lnSpc>
              <a:spcBef>
                <a:spcPct val="0"/>
              </a:spcBef>
              <a:spcAft>
                <a:spcPct val="0"/>
              </a:spcAft>
              <a:buSzPts val="2400"/>
              <a:buNone/>
              <a:defRPr sz="2400"/>
            </a:lvl9pPr>
          </a:lstStyle>
          <a:p>
            <a:endParaRPr/>
          </a:p>
        </p:txBody>
      </p:sp>
      <p:sp>
        <p:nvSpPr>
          <p:cNvPr id="80" name="Google Shape;80;p37"/>
          <p:cNvSpPr txBox="1">
            <a:spLocks noGrp="1"/>
          </p:cNvSpPr>
          <p:nvPr>
            <p:ph type="body" idx="1"/>
          </p:nvPr>
        </p:nvSpPr>
        <p:spPr>
          <a:xfrm>
            <a:off x="5284325" y="1824150"/>
            <a:ext cx="2808000" cy="2024400"/>
          </a:xfrm>
          <a:prstGeom prst="rect">
            <a:avLst/>
          </a:prstGeom>
          <a:noFill/>
          <a:ln>
            <a:noFill/>
          </a:ln>
        </p:spPr>
        <p:txBody>
          <a:bodyPr spcFirstLastPara="1" wrap="square" lIns="91425" tIns="91425" rIns="91425" bIns="91425" anchor="t" anchorCtr="0">
            <a:noAutofit/>
          </a:bodyPr>
          <a:lstStyle>
            <a:lvl1pPr marL="457200" lvl="0" indent="-317500" algn="l">
              <a:lnSpc>
                <a:spcPct val="100000"/>
              </a:lnSpc>
              <a:spcBef>
                <a:spcPct val="0"/>
              </a:spcBef>
              <a:spcAft>
                <a:spcPct val="0"/>
              </a:spcAft>
              <a:buSzPts val="1400"/>
              <a:buChar char="●"/>
              <a:defRPr sz="1400"/>
            </a:lvl1pPr>
            <a:lvl2pPr marL="914400" lvl="1" indent="-317500" algn="l">
              <a:lnSpc>
                <a:spcPct val="100000"/>
              </a:lnSpc>
              <a:spcBef>
                <a:spcPts val="1600"/>
              </a:spcBef>
              <a:spcAft>
                <a:spcPct val="0"/>
              </a:spcAft>
              <a:buSzPts val="1400"/>
              <a:buChar char="○"/>
              <a:defRPr/>
            </a:lvl2pPr>
            <a:lvl3pPr marL="1371600" lvl="2" indent="-317500" algn="l">
              <a:lnSpc>
                <a:spcPct val="100000"/>
              </a:lnSpc>
              <a:spcBef>
                <a:spcPts val="1600"/>
              </a:spcBef>
              <a:spcAft>
                <a:spcPct val="0"/>
              </a:spcAft>
              <a:buSzPts val="1400"/>
              <a:buChar char="■"/>
              <a:defRPr/>
            </a:lvl3pPr>
            <a:lvl4pPr marL="1828800" lvl="3" indent="-317500" algn="l">
              <a:lnSpc>
                <a:spcPct val="100000"/>
              </a:lnSpc>
              <a:spcBef>
                <a:spcPts val="1600"/>
              </a:spcBef>
              <a:spcAft>
                <a:spcPct val="0"/>
              </a:spcAft>
              <a:buSzPts val="1400"/>
              <a:buChar char="●"/>
              <a:defRPr/>
            </a:lvl4pPr>
            <a:lvl5pPr marL="2286000" lvl="4" indent="-317500" algn="l">
              <a:lnSpc>
                <a:spcPct val="100000"/>
              </a:lnSpc>
              <a:spcBef>
                <a:spcPts val="1600"/>
              </a:spcBef>
              <a:spcAft>
                <a:spcPct val="0"/>
              </a:spcAft>
              <a:buSzPts val="1400"/>
              <a:buChar char="○"/>
              <a:defRPr/>
            </a:lvl5pPr>
            <a:lvl6pPr marL="2743200" lvl="5" indent="-317500" algn="l">
              <a:lnSpc>
                <a:spcPct val="100000"/>
              </a:lnSpc>
              <a:spcBef>
                <a:spcPts val="1600"/>
              </a:spcBef>
              <a:spcAft>
                <a:spcPct val="0"/>
              </a:spcAft>
              <a:buSzPts val="1400"/>
              <a:buChar char="■"/>
              <a:defRPr/>
            </a:lvl6pPr>
            <a:lvl7pPr marL="3200400" lvl="6" indent="-317500" algn="l">
              <a:lnSpc>
                <a:spcPct val="100000"/>
              </a:lnSpc>
              <a:spcBef>
                <a:spcPts val="1600"/>
              </a:spcBef>
              <a:spcAft>
                <a:spcPct val="0"/>
              </a:spcAft>
              <a:buSzPts val="1400"/>
              <a:buChar char="●"/>
              <a:defRPr/>
            </a:lvl7pPr>
            <a:lvl8pPr marL="3657600" lvl="7" indent="-317500" algn="l">
              <a:lnSpc>
                <a:spcPct val="100000"/>
              </a:lnSpc>
              <a:spcBef>
                <a:spcPts val="1600"/>
              </a:spcBef>
              <a:spcAft>
                <a:spcPct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sp>
        <p:nvSpPr>
          <p:cNvPr id="81" name="Google Shape;81;p37"/>
          <p:cNvSpPr/>
          <p:nvPr/>
        </p:nvSpPr>
        <p:spPr>
          <a:xfrm>
            <a:off x="-13825" y="-13825"/>
            <a:ext cx="4535700" cy="3862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82" name="Google Shape;82;p37"/>
          <p:cNvCxnSpPr/>
          <p:nvPr/>
        </p:nvCxnSpPr>
        <p:spPr>
          <a:xfrm rot="10800000">
            <a:off x="781100" y="4940300"/>
            <a:ext cx="8358300" cy="0"/>
          </a:xfrm>
          <a:prstGeom prst="straightConnector1">
            <a:avLst/>
          </a:prstGeom>
          <a:noFill/>
          <a:ln w="19050" cap="flat" cmpd="sng">
            <a:solidFill>
              <a:schemeClr val="accent1"/>
            </a:solidFill>
            <a:prstDash val="solid"/>
            <a:round/>
            <a:headEnd type="none" w="sm" len="sm"/>
            <a:tailEnd type="none" w="sm" len="sm"/>
          </a:ln>
        </p:spPr>
      </p:cxnSp>
      <p:sp>
        <p:nvSpPr>
          <p:cNvPr id="83" name="Google Shape;83;p37"/>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6E68"/>
                </a:solidFill>
                <a:effectLst/>
                <a:latin typeface="Arial"/>
                <a:ea typeface="Arial"/>
                <a:cs typeface="Arial"/>
              </a:rPr>
              <a:t>COVID-19</a:t>
            </a:r>
            <a:endParaRPr sz="900" b="0" i="0" u="none" strike="noStrike" cap="none">
              <a:solidFill>
                <a:schemeClr val="accent1"/>
              </a:solidFill>
              <a:latin typeface="Arial"/>
              <a:ea typeface="Arial"/>
              <a:cs typeface="Arial"/>
              <a:sym typeface="Arial"/>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84"/>
        <p:cNvGrpSpPr/>
        <p:nvPr/>
      </p:nvGrpSpPr>
      <p:grpSpPr>
        <a:xfrm>
          <a:off x="0" y="0"/>
          <a:ext cx="0" cy="0"/>
          <a:chOff x="0" y="0"/>
          <a:chExt cx="0" cy="0"/>
        </a:xfrm>
      </p:grpSpPr>
      <p:sp>
        <p:nvSpPr>
          <p:cNvPr id="85" name="Google Shape;85;p38"/>
          <p:cNvSpPr txBox="1">
            <a:spLocks noGrp="1"/>
          </p:cNvSpPr>
          <p:nvPr>
            <p:ph type="subTitle" idx="1"/>
          </p:nvPr>
        </p:nvSpPr>
        <p:spPr>
          <a:xfrm>
            <a:off x="705225" y="1135125"/>
            <a:ext cx="2588100" cy="27693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2100"/>
              <a:buNone/>
              <a:defRPr sz="2100"/>
            </a:lvl2pPr>
            <a:lvl3pPr lvl="2" algn="l">
              <a:lnSpc>
                <a:spcPct val="100000"/>
              </a:lnSpc>
              <a:spcBef>
                <a:spcPct val="0"/>
              </a:spcBef>
              <a:spcAft>
                <a:spcPct val="0"/>
              </a:spcAft>
              <a:buSzPts val="2100"/>
              <a:buNone/>
              <a:defRPr sz="2100"/>
            </a:lvl3pPr>
            <a:lvl4pPr lvl="3" algn="l">
              <a:lnSpc>
                <a:spcPct val="100000"/>
              </a:lnSpc>
              <a:spcBef>
                <a:spcPct val="0"/>
              </a:spcBef>
              <a:spcAft>
                <a:spcPct val="0"/>
              </a:spcAft>
              <a:buSzPts val="2100"/>
              <a:buNone/>
              <a:defRPr sz="2100"/>
            </a:lvl4pPr>
            <a:lvl5pPr lvl="4" algn="l">
              <a:lnSpc>
                <a:spcPct val="100000"/>
              </a:lnSpc>
              <a:spcBef>
                <a:spcPct val="0"/>
              </a:spcBef>
              <a:spcAft>
                <a:spcPct val="0"/>
              </a:spcAft>
              <a:buSzPts val="2100"/>
              <a:buNone/>
              <a:defRPr sz="2100"/>
            </a:lvl5pPr>
            <a:lvl6pPr lvl="5" algn="l">
              <a:lnSpc>
                <a:spcPct val="100000"/>
              </a:lnSpc>
              <a:spcBef>
                <a:spcPct val="0"/>
              </a:spcBef>
              <a:spcAft>
                <a:spcPct val="0"/>
              </a:spcAft>
              <a:buSzPts val="2100"/>
              <a:buNone/>
              <a:defRPr sz="2100"/>
            </a:lvl6pPr>
            <a:lvl7pPr lvl="6" algn="l">
              <a:lnSpc>
                <a:spcPct val="100000"/>
              </a:lnSpc>
              <a:spcBef>
                <a:spcPct val="0"/>
              </a:spcBef>
              <a:spcAft>
                <a:spcPct val="0"/>
              </a:spcAft>
              <a:buSzPts val="2100"/>
              <a:buNone/>
              <a:defRPr sz="2100"/>
            </a:lvl7pPr>
            <a:lvl8pPr lvl="7" algn="l">
              <a:lnSpc>
                <a:spcPct val="100000"/>
              </a:lnSpc>
              <a:spcBef>
                <a:spcPct val="0"/>
              </a:spcBef>
              <a:spcAft>
                <a:spcPct val="0"/>
              </a:spcAft>
              <a:buSzPts val="2100"/>
              <a:buNone/>
              <a:defRPr sz="2100"/>
            </a:lvl8pPr>
            <a:lvl9pPr lvl="8" algn="l">
              <a:lnSpc>
                <a:spcPct val="100000"/>
              </a:lnSpc>
              <a:spcBef>
                <a:spcPct val="0"/>
              </a:spcBef>
              <a:spcAft>
                <a:spcPct val="0"/>
              </a:spcAft>
              <a:buSzPts val="2100"/>
              <a:buNone/>
              <a:defRPr sz="2100"/>
            </a:lvl9pPr>
          </a:lstStyle>
          <a:p>
            <a:endParaRPr/>
          </a:p>
        </p:txBody>
      </p:sp>
      <p:sp>
        <p:nvSpPr>
          <p:cNvPr id="86" name="Google Shape;86;p38"/>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
        <p:nvSpPr>
          <p:cNvPr id="87" name="Google Shape;87;p38"/>
          <p:cNvSpPr/>
          <p:nvPr/>
        </p:nvSpPr>
        <p:spPr>
          <a:xfrm>
            <a:off x="4243400" y="625525"/>
            <a:ext cx="4900500" cy="45084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 name="Google Shape;88;p38"/>
          <p:cNvSpPr txBox="1">
            <a:spLocks noGrp="1"/>
          </p:cNvSpPr>
          <p:nvPr>
            <p:ph type="body" idx="2"/>
          </p:nvPr>
        </p:nvSpPr>
        <p:spPr>
          <a:xfrm>
            <a:off x="4698575" y="3174475"/>
            <a:ext cx="3559500" cy="1414500"/>
          </a:xfrm>
          <a:prstGeom prst="rect">
            <a:avLst/>
          </a:prstGeom>
          <a:noFill/>
          <a:ln>
            <a:noFill/>
          </a:ln>
        </p:spPr>
        <p:txBody>
          <a:bodyPr spcFirstLastPara="1" wrap="square" lIns="91425" tIns="91425" rIns="91425" bIns="91425" anchor="t" anchorCtr="0">
            <a:noAutofit/>
          </a:bodyPr>
          <a:lstStyle>
            <a:lvl1pPr marL="457200" lvl="0" indent="-317500" algn="l">
              <a:lnSpc>
                <a:spcPct val="100000"/>
              </a:lnSpc>
              <a:spcBef>
                <a:spcPct val="0"/>
              </a:spcBef>
              <a:spcAft>
                <a:spcPct val="0"/>
              </a:spcAft>
              <a:buClr>
                <a:srgbClr val="FFFFFF"/>
              </a:buClr>
              <a:buSzPts val="1400"/>
              <a:buChar char="●"/>
              <a:defRPr sz="1400">
                <a:solidFill>
                  <a:srgbClr val="FFFFFF"/>
                </a:solidFill>
              </a:defRPr>
            </a:lvl1pPr>
            <a:lvl2pPr marL="914400" lvl="1" indent="-317500" algn="l">
              <a:lnSpc>
                <a:spcPct val="100000"/>
              </a:lnSpc>
              <a:spcBef>
                <a:spcPts val="1600"/>
              </a:spcBef>
              <a:spcAft>
                <a:spcPct val="0"/>
              </a:spcAft>
              <a:buClr>
                <a:srgbClr val="FFFFFF"/>
              </a:buClr>
              <a:buSzPts val="1400"/>
              <a:buChar char="○"/>
              <a:defRPr>
                <a:solidFill>
                  <a:srgbClr val="FFFFFF"/>
                </a:solidFill>
              </a:defRPr>
            </a:lvl2pPr>
            <a:lvl3pPr marL="1371600" lvl="2" indent="-317500" algn="l">
              <a:lnSpc>
                <a:spcPct val="100000"/>
              </a:lnSpc>
              <a:spcBef>
                <a:spcPts val="1600"/>
              </a:spcBef>
              <a:spcAft>
                <a:spcPct val="0"/>
              </a:spcAft>
              <a:buClr>
                <a:srgbClr val="FFFFFF"/>
              </a:buClr>
              <a:buSzPts val="1400"/>
              <a:buChar char="■"/>
              <a:defRPr>
                <a:solidFill>
                  <a:srgbClr val="FFFFFF"/>
                </a:solidFill>
              </a:defRPr>
            </a:lvl3pPr>
            <a:lvl4pPr marL="1828800" lvl="3" indent="-317500" algn="l">
              <a:lnSpc>
                <a:spcPct val="100000"/>
              </a:lnSpc>
              <a:spcBef>
                <a:spcPts val="1600"/>
              </a:spcBef>
              <a:spcAft>
                <a:spcPct val="0"/>
              </a:spcAft>
              <a:buClr>
                <a:srgbClr val="FFFFFF"/>
              </a:buClr>
              <a:buSzPts val="1400"/>
              <a:buChar char="●"/>
              <a:defRPr>
                <a:solidFill>
                  <a:srgbClr val="FFFFFF"/>
                </a:solidFill>
              </a:defRPr>
            </a:lvl4pPr>
            <a:lvl5pPr marL="2286000" lvl="4" indent="-317500" algn="l">
              <a:lnSpc>
                <a:spcPct val="100000"/>
              </a:lnSpc>
              <a:spcBef>
                <a:spcPts val="1600"/>
              </a:spcBef>
              <a:spcAft>
                <a:spcPct val="0"/>
              </a:spcAft>
              <a:buClr>
                <a:srgbClr val="FFFFFF"/>
              </a:buClr>
              <a:buSzPts val="1400"/>
              <a:buChar char="○"/>
              <a:defRPr>
                <a:solidFill>
                  <a:srgbClr val="FFFFFF"/>
                </a:solidFill>
              </a:defRPr>
            </a:lvl5pPr>
            <a:lvl6pPr marL="2743200" lvl="5" indent="-317500" algn="l">
              <a:lnSpc>
                <a:spcPct val="100000"/>
              </a:lnSpc>
              <a:spcBef>
                <a:spcPts val="1600"/>
              </a:spcBef>
              <a:spcAft>
                <a:spcPct val="0"/>
              </a:spcAft>
              <a:buClr>
                <a:srgbClr val="FFFFFF"/>
              </a:buClr>
              <a:buSzPts val="1400"/>
              <a:buChar char="■"/>
              <a:defRPr>
                <a:solidFill>
                  <a:srgbClr val="FFFFFF"/>
                </a:solidFill>
              </a:defRPr>
            </a:lvl6pPr>
            <a:lvl7pPr marL="3200400" lvl="6" indent="-317500" algn="l">
              <a:lnSpc>
                <a:spcPct val="100000"/>
              </a:lnSpc>
              <a:spcBef>
                <a:spcPts val="1600"/>
              </a:spcBef>
              <a:spcAft>
                <a:spcPct val="0"/>
              </a:spcAft>
              <a:buClr>
                <a:srgbClr val="FFFFFF"/>
              </a:buClr>
              <a:buSzPts val="1400"/>
              <a:buChar char="●"/>
              <a:defRPr>
                <a:solidFill>
                  <a:srgbClr val="FFFFFF"/>
                </a:solidFill>
              </a:defRPr>
            </a:lvl7pPr>
            <a:lvl8pPr marL="3657600" lvl="7" indent="-317500" algn="l">
              <a:lnSpc>
                <a:spcPct val="100000"/>
              </a:lnSpc>
              <a:spcBef>
                <a:spcPts val="1600"/>
              </a:spcBef>
              <a:spcAft>
                <a:spcPct val="0"/>
              </a:spcAft>
              <a:buClr>
                <a:srgbClr val="FFFFFF"/>
              </a:buClr>
              <a:buSzPts val="1400"/>
              <a:buChar char="○"/>
              <a:defRPr>
                <a:solidFill>
                  <a:srgbClr val="FFFFFF"/>
                </a:solidFill>
              </a:defRPr>
            </a:lvl8pPr>
            <a:lvl9pPr marL="4114800" lvl="8" indent="-317500" algn="l">
              <a:lnSpc>
                <a:spcPct val="100000"/>
              </a:lnSpc>
              <a:spcBef>
                <a:spcPts val="1600"/>
              </a:spcBef>
              <a:spcAft>
                <a:spcPts val="1600"/>
              </a:spcAft>
              <a:buClr>
                <a:srgbClr val="FFFFFF"/>
              </a:buClr>
              <a:buSzPts val="1400"/>
              <a:buChar char="■"/>
              <a:defRPr>
                <a:solidFill>
                  <a:srgbClr val="FFFFFF"/>
                </a:solidFill>
              </a:defRPr>
            </a:lvl9pPr>
          </a:lstStyle>
          <a:p>
            <a:endParaRPr/>
          </a:p>
        </p:txBody>
      </p:sp>
      <p:cxnSp>
        <p:nvCxnSpPr>
          <p:cNvPr id="89" name="Google Shape;89;p38"/>
          <p:cNvCxnSpPr/>
          <p:nvPr/>
        </p:nvCxnSpPr>
        <p:spPr>
          <a:xfrm rot="10800000">
            <a:off x="781100" y="4940300"/>
            <a:ext cx="8358300" cy="0"/>
          </a:xfrm>
          <a:prstGeom prst="straightConnector1">
            <a:avLst/>
          </a:prstGeom>
          <a:noFill/>
          <a:ln w="19050" cap="flat" cmpd="sng">
            <a:solidFill>
              <a:schemeClr val="accent1"/>
            </a:solidFill>
            <a:prstDash val="solid"/>
            <a:round/>
            <a:headEnd type="none" w="sm" len="sm"/>
            <a:tailEnd type="none" w="sm" len="sm"/>
          </a:ln>
        </p:spPr>
      </p:cxnSp>
      <p:sp>
        <p:nvSpPr>
          <p:cNvPr id="90" name="Google Shape;90;p38"/>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FFFF"/>
                </a:solidFill>
                <a:effectLst/>
                <a:latin typeface="Arial"/>
                <a:ea typeface="Arial"/>
                <a:cs typeface="Arial"/>
              </a:rPr>
              <a:t>COVID-19</a:t>
            </a:r>
            <a:endParaRPr sz="900" b="0" i="0" u="none" strike="noStrike" cap="none">
              <a:solidFill>
                <a:schemeClr val="lt1"/>
              </a:solidFill>
              <a:latin typeface="Arial"/>
              <a:ea typeface="Arial"/>
              <a:cs typeface="Arial"/>
              <a:sym typeface="Arial"/>
            </a:endParaRPr>
          </a:p>
        </p:txBody>
      </p:sp>
      <p:cxnSp>
        <p:nvCxnSpPr>
          <p:cNvPr id="91" name="Google Shape;91;p38"/>
          <p:cNvCxnSpPr/>
          <p:nvPr/>
        </p:nvCxnSpPr>
        <p:spPr>
          <a:xfrm rot="10800000">
            <a:off x="4248225" y="4940300"/>
            <a:ext cx="4344000" cy="0"/>
          </a:xfrm>
          <a:prstGeom prst="straightConnector1">
            <a:avLst/>
          </a:prstGeom>
          <a:noFill/>
          <a:ln w="19050" cap="flat" cmpd="sng">
            <a:solidFill>
              <a:schemeClr val="lt1"/>
            </a:solidFill>
            <a:prstDash val="solid"/>
            <a:round/>
            <a:headEnd type="none" w="sm" len="sm"/>
            <a:tailEnd type="none" w="sm" len="sm"/>
          </a:ln>
        </p:spPr>
      </p:cxn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92"/>
        <p:cNvGrpSpPr/>
        <p:nvPr/>
      </p:nvGrpSpPr>
      <p:grpSpPr>
        <a:xfrm>
          <a:off x="0" y="0"/>
          <a:ext cx="0" cy="0"/>
          <a:chOff x="0" y="0"/>
          <a:chExt cx="0" cy="0"/>
        </a:xfrm>
      </p:grpSpPr>
      <p:sp>
        <p:nvSpPr>
          <p:cNvPr id="93" name="Google Shape;93;p39"/>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cxnSp>
        <p:nvCxnSpPr>
          <p:cNvPr id="94" name="Google Shape;94;p39"/>
          <p:cNvCxnSpPr/>
          <p:nvPr/>
        </p:nvCxnSpPr>
        <p:spPr>
          <a:xfrm rot="10800000">
            <a:off x="781100" y="4940300"/>
            <a:ext cx="8358300" cy="0"/>
          </a:xfrm>
          <a:prstGeom prst="straightConnector1">
            <a:avLst/>
          </a:prstGeom>
          <a:noFill/>
          <a:ln w="19050" cap="flat" cmpd="sng">
            <a:solidFill>
              <a:schemeClr val="accent1"/>
            </a:solidFill>
            <a:prstDash val="solid"/>
            <a:round/>
            <a:headEnd type="none" w="sm" len="sm"/>
            <a:tailEnd type="none" w="sm" len="sm"/>
          </a:ln>
        </p:spPr>
      </p:cxnSp>
      <p:sp>
        <p:nvSpPr>
          <p:cNvPr id="95" name="Google Shape;95;p39"/>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6E68"/>
                </a:solidFill>
                <a:effectLst/>
                <a:latin typeface="Arial"/>
                <a:ea typeface="Arial"/>
                <a:cs typeface="Arial"/>
              </a:rPr>
              <a:t>COVID-19</a:t>
            </a:r>
            <a:endParaRPr sz="900" b="0" i="0" u="none" strike="noStrike" cap="none">
              <a:solidFill>
                <a:schemeClr val="accent1"/>
              </a:solidFill>
              <a:latin typeface="Arial"/>
              <a:ea typeface="Arial"/>
              <a:cs typeface="Arial"/>
              <a:sym typeface="Arial"/>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96"/>
        <p:cNvGrpSpPr/>
        <p:nvPr/>
      </p:nvGrpSpPr>
      <p:grpSpPr>
        <a:xfrm>
          <a:off x="0" y="0"/>
          <a:ext cx="0" cy="0"/>
          <a:chOff x="0" y="0"/>
          <a:chExt cx="0" cy="0"/>
        </a:xfrm>
      </p:grpSpPr>
      <p:sp>
        <p:nvSpPr>
          <p:cNvPr id="97" name="Google Shape;97;p40"/>
          <p:cNvSpPr txBox="1">
            <a:spLocks noGrp="1"/>
          </p:cNvSpPr>
          <p:nvPr>
            <p:ph type="title"/>
          </p:nvPr>
        </p:nvSpPr>
        <p:spPr>
          <a:xfrm>
            <a:off x="311700" y="11823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SzPts val="7200"/>
              <a:buNone/>
              <a:defRPr sz="7200"/>
            </a:lvl1pPr>
            <a:lvl2pPr lvl="1" algn="ctr">
              <a:lnSpc>
                <a:spcPct val="100000"/>
              </a:lnSpc>
              <a:spcBef>
                <a:spcPct val="0"/>
              </a:spcBef>
              <a:spcAft>
                <a:spcPct val="0"/>
              </a:spcAft>
              <a:buSzPts val="12000"/>
              <a:buNone/>
              <a:defRPr sz="12000"/>
            </a:lvl2pPr>
            <a:lvl3pPr lvl="2" algn="ctr">
              <a:lnSpc>
                <a:spcPct val="100000"/>
              </a:lnSpc>
              <a:spcBef>
                <a:spcPct val="0"/>
              </a:spcBef>
              <a:spcAft>
                <a:spcPct val="0"/>
              </a:spcAft>
              <a:buSzPts val="12000"/>
              <a:buNone/>
              <a:defRPr sz="12000"/>
            </a:lvl3pPr>
            <a:lvl4pPr lvl="3" algn="ctr">
              <a:lnSpc>
                <a:spcPct val="100000"/>
              </a:lnSpc>
              <a:spcBef>
                <a:spcPct val="0"/>
              </a:spcBef>
              <a:spcAft>
                <a:spcPct val="0"/>
              </a:spcAft>
              <a:buSzPts val="12000"/>
              <a:buNone/>
              <a:defRPr sz="12000"/>
            </a:lvl4pPr>
            <a:lvl5pPr lvl="4" algn="ctr">
              <a:lnSpc>
                <a:spcPct val="100000"/>
              </a:lnSpc>
              <a:spcBef>
                <a:spcPct val="0"/>
              </a:spcBef>
              <a:spcAft>
                <a:spcPct val="0"/>
              </a:spcAft>
              <a:buSzPts val="12000"/>
              <a:buNone/>
              <a:defRPr sz="12000"/>
            </a:lvl5pPr>
            <a:lvl6pPr lvl="5" algn="ctr">
              <a:lnSpc>
                <a:spcPct val="100000"/>
              </a:lnSpc>
              <a:spcBef>
                <a:spcPct val="0"/>
              </a:spcBef>
              <a:spcAft>
                <a:spcPct val="0"/>
              </a:spcAft>
              <a:buSzPts val="12000"/>
              <a:buNone/>
              <a:defRPr sz="12000"/>
            </a:lvl6pPr>
            <a:lvl7pPr lvl="6" algn="ctr">
              <a:lnSpc>
                <a:spcPct val="100000"/>
              </a:lnSpc>
              <a:spcBef>
                <a:spcPct val="0"/>
              </a:spcBef>
              <a:spcAft>
                <a:spcPct val="0"/>
              </a:spcAft>
              <a:buSzPts val="12000"/>
              <a:buNone/>
              <a:defRPr sz="12000"/>
            </a:lvl7pPr>
            <a:lvl8pPr lvl="7" algn="ctr">
              <a:lnSpc>
                <a:spcPct val="100000"/>
              </a:lnSpc>
              <a:spcBef>
                <a:spcPct val="0"/>
              </a:spcBef>
              <a:spcAft>
                <a:spcPct val="0"/>
              </a:spcAft>
              <a:buSzPts val="12000"/>
              <a:buNone/>
              <a:defRPr sz="12000"/>
            </a:lvl8pPr>
            <a:lvl9pPr lvl="8" algn="ctr">
              <a:lnSpc>
                <a:spcPct val="100000"/>
              </a:lnSpc>
              <a:spcBef>
                <a:spcPct val="0"/>
              </a:spcBef>
              <a:spcAft>
                <a:spcPct val="0"/>
              </a:spcAft>
              <a:buSzPts val="12000"/>
              <a:buNone/>
              <a:defRPr sz="12000"/>
            </a:lvl9pPr>
          </a:lstStyle>
          <a:p>
            <a:endParaRPr/>
          </a:p>
        </p:txBody>
      </p:sp>
      <p:sp>
        <p:nvSpPr>
          <p:cNvPr id="98" name="Google Shape;98;p40"/>
          <p:cNvSpPr txBox="1">
            <a:spLocks noGrp="1"/>
          </p:cNvSpPr>
          <p:nvPr>
            <p:ph type="body" idx="1"/>
          </p:nvPr>
        </p:nvSpPr>
        <p:spPr>
          <a:xfrm>
            <a:off x="311700" y="3076025"/>
            <a:ext cx="8520600" cy="483300"/>
          </a:xfrm>
          <a:prstGeom prst="rect">
            <a:avLst/>
          </a:prstGeom>
          <a:noFill/>
          <a:ln>
            <a:noFill/>
          </a:ln>
        </p:spPr>
        <p:txBody>
          <a:bodyPr spcFirstLastPara="1" wrap="square" lIns="91425" tIns="91425" rIns="91425" bIns="91425" anchor="t" anchorCtr="0">
            <a:noAutofit/>
          </a:bodyPr>
          <a:lstStyle>
            <a:lvl1pPr marL="457200" lvl="0" indent="-342900" algn="ctr">
              <a:lnSpc>
                <a:spcPct val="100000"/>
              </a:lnSpc>
              <a:spcBef>
                <a:spcPct val="0"/>
              </a:spcBef>
              <a:spcAft>
                <a:spcPct val="0"/>
              </a:spcAft>
              <a:buSzPts val="1800"/>
              <a:buChar char="●"/>
              <a:defRPr/>
            </a:lvl1pPr>
            <a:lvl2pPr marL="914400" lvl="1" indent="-317500" algn="ctr">
              <a:lnSpc>
                <a:spcPct val="100000"/>
              </a:lnSpc>
              <a:spcBef>
                <a:spcPts val="1600"/>
              </a:spcBef>
              <a:spcAft>
                <a:spcPct val="0"/>
              </a:spcAft>
              <a:buSzPts val="1400"/>
              <a:buChar char="○"/>
              <a:defRPr/>
            </a:lvl2pPr>
            <a:lvl3pPr marL="1371600" lvl="2" indent="-317500" algn="ctr">
              <a:lnSpc>
                <a:spcPct val="100000"/>
              </a:lnSpc>
              <a:spcBef>
                <a:spcPts val="1600"/>
              </a:spcBef>
              <a:spcAft>
                <a:spcPct val="0"/>
              </a:spcAft>
              <a:buSzPts val="1400"/>
              <a:buChar char="■"/>
              <a:defRPr/>
            </a:lvl3pPr>
            <a:lvl4pPr marL="1828800" lvl="3" indent="-317500" algn="ctr">
              <a:lnSpc>
                <a:spcPct val="100000"/>
              </a:lnSpc>
              <a:spcBef>
                <a:spcPts val="1600"/>
              </a:spcBef>
              <a:spcAft>
                <a:spcPct val="0"/>
              </a:spcAft>
              <a:buSzPts val="1400"/>
              <a:buChar char="●"/>
              <a:defRPr/>
            </a:lvl4pPr>
            <a:lvl5pPr marL="2286000" lvl="4" indent="-317500" algn="ctr">
              <a:lnSpc>
                <a:spcPct val="100000"/>
              </a:lnSpc>
              <a:spcBef>
                <a:spcPts val="1600"/>
              </a:spcBef>
              <a:spcAft>
                <a:spcPct val="0"/>
              </a:spcAft>
              <a:buSzPts val="1400"/>
              <a:buChar char="○"/>
              <a:defRPr/>
            </a:lvl5pPr>
            <a:lvl6pPr marL="2743200" lvl="5" indent="-317500" algn="ctr">
              <a:lnSpc>
                <a:spcPct val="100000"/>
              </a:lnSpc>
              <a:spcBef>
                <a:spcPts val="1600"/>
              </a:spcBef>
              <a:spcAft>
                <a:spcPct val="0"/>
              </a:spcAft>
              <a:buSzPts val="1400"/>
              <a:buChar char="■"/>
              <a:defRPr/>
            </a:lvl6pPr>
            <a:lvl7pPr marL="3200400" lvl="6" indent="-317500" algn="ctr">
              <a:lnSpc>
                <a:spcPct val="100000"/>
              </a:lnSpc>
              <a:spcBef>
                <a:spcPts val="1600"/>
              </a:spcBef>
              <a:spcAft>
                <a:spcPct val="0"/>
              </a:spcAft>
              <a:buSzPts val="1400"/>
              <a:buChar char="●"/>
              <a:defRPr/>
            </a:lvl7pPr>
            <a:lvl8pPr marL="3657600" lvl="7" indent="-317500" algn="ctr">
              <a:lnSpc>
                <a:spcPct val="100000"/>
              </a:lnSpc>
              <a:spcBef>
                <a:spcPts val="1600"/>
              </a:spcBef>
              <a:spcAft>
                <a:spcPct val="0"/>
              </a:spcAft>
              <a:buSzPts val="1400"/>
              <a:buChar char="○"/>
              <a:defRPr/>
            </a:lvl8pPr>
            <a:lvl9pPr marL="4114800" lvl="8" indent="-317500" algn="ctr">
              <a:lnSpc>
                <a:spcPct val="100000"/>
              </a:lnSpc>
              <a:spcBef>
                <a:spcPts val="1600"/>
              </a:spcBef>
              <a:spcAft>
                <a:spcPts val="1600"/>
              </a:spcAft>
              <a:buSzPts val="1400"/>
              <a:buChar char="■"/>
              <a:defRPr/>
            </a:lvl9pPr>
          </a:lstStyle>
          <a:p>
            <a:endParaRPr/>
          </a:p>
        </p:txBody>
      </p:sp>
      <p:sp>
        <p:nvSpPr>
          <p:cNvPr id="99" name="Google Shape;99;p40"/>
          <p:cNvSpPr/>
          <p:nvPr/>
        </p:nvSpPr>
        <p:spPr>
          <a:xfrm>
            <a:off x="0" y="-9525"/>
            <a:ext cx="1428900" cy="33867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 name="Google Shape;100;p40"/>
          <p:cNvSpPr/>
          <p:nvPr/>
        </p:nvSpPr>
        <p:spPr>
          <a:xfrm>
            <a:off x="7715100" y="1756800"/>
            <a:ext cx="1428900" cy="33867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1"/>
        <p:cNvGrpSpPr/>
        <p:nvPr/>
      </p:nvGrpSpPr>
      <p:grpSpPr>
        <a:xfrm>
          <a:off x="0" y="0"/>
          <a:ext cx="0" cy="0"/>
          <a:chOff x="0" y="0"/>
          <a:chExt cx="0" cy="0"/>
        </a:xfrm>
      </p:grpSpPr>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 Three Columns">
  <p:cSld name="Title + Three Columns">
    <p:spTree>
      <p:nvGrpSpPr>
        <p:cNvPr id="1" name="Shape 102"/>
        <p:cNvGrpSpPr/>
        <p:nvPr/>
      </p:nvGrpSpPr>
      <p:grpSpPr>
        <a:xfrm>
          <a:off x="0" y="0"/>
          <a:ext cx="0" cy="0"/>
          <a:chOff x="0" y="0"/>
          <a:chExt cx="0" cy="0"/>
        </a:xfrm>
      </p:grpSpPr>
      <p:sp>
        <p:nvSpPr>
          <p:cNvPr id="103" name="Google Shape;103;p42"/>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
        <p:nvSpPr>
          <p:cNvPr id="104" name="Google Shape;104;p42"/>
          <p:cNvSpPr txBox="1">
            <a:spLocks noGrp="1"/>
          </p:cNvSpPr>
          <p:nvPr>
            <p:ph type="title" idx="2"/>
          </p:nvPr>
        </p:nvSpPr>
        <p:spPr>
          <a:xfrm>
            <a:off x="1006450" y="2677125"/>
            <a:ext cx="1938000" cy="6234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105" name="Google Shape;105;p42"/>
          <p:cNvSpPr txBox="1">
            <a:spLocks noGrp="1"/>
          </p:cNvSpPr>
          <p:nvPr>
            <p:ph type="subTitle" idx="1"/>
          </p:nvPr>
        </p:nvSpPr>
        <p:spPr>
          <a:xfrm>
            <a:off x="1006450" y="3243850"/>
            <a:ext cx="1938000" cy="8238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300"/>
              <a:buNone/>
              <a:defRPr sz="13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
        <p:nvSpPr>
          <p:cNvPr id="106" name="Google Shape;106;p42"/>
          <p:cNvSpPr txBox="1">
            <a:spLocks noGrp="1"/>
          </p:cNvSpPr>
          <p:nvPr>
            <p:ph type="title" idx="3"/>
          </p:nvPr>
        </p:nvSpPr>
        <p:spPr>
          <a:xfrm>
            <a:off x="3603000" y="2677125"/>
            <a:ext cx="1938000" cy="6234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107" name="Google Shape;107;p42"/>
          <p:cNvSpPr txBox="1">
            <a:spLocks noGrp="1"/>
          </p:cNvSpPr>
          <p:nvPr>
            <p:ph type="subTitle" idx="4"/>
          </p:nvPr>
        </p:nvSpPr>
        <p:spPr>
          <a:xfrm>
            <a:off x="3603000" y="3243850"/>
            <a:ext cx="1938000" cy="8238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300"/>
              <a:buNone/>
              <a:defRPr sz="13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
        <p:nvSpPr>
          <p:cNvPr id="108" name="Google Shape;108;p42"/>
          <p:cNvSpPr txBox="1">
            <a:spLocks noGrp="1"/>
          </p:cNvSpPr>
          <p:nvPr>
            <p:ph type="title" idx="5"/>
          </p:nvPr>
        </p:nvSpPr>
        <p:spPr>
          <a:xfrm>
            <a:off x="6199550" y="2677125"/>
            <a:ext cx="1938000" cy="6234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109" name="Google Shape;109;p42"/>
          <p:cNvSpPr txBox="1">
            <a:spLocks noGrp="1"/>
          </p:cNvSpPr>
          <p:nvPr>
            <p:ph type="subTitle" idx="6"/>
          </p:nvPr>
        </p:nvSpPr>
        <p:spPr>
          <a:xfrm>
            <a:off x="6199550" y="3243850"/>
            <a:ext cx="1938000" cy="8238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300"/>
              <a:buNone/>
              <a:defRPr sz="13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
        <p:nvSpPr>
          <p:cNvPr id="110" name="Google Shape;110;p42"/>
          <p:cNvSpPr/>
          <p:nvPr/>
        </p:nvSpPr>
        <p:spPr>
          <a:xfrm>
            <a:off x="0" y="4748000"/>
            <a:ext cx="7500600" cy="3954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111" name="Google Shape;111;p42"/>
          <p:cNvCxnSpPr/>
          <p:nvPr/>
        </p:nvCxnSpPr>
        <p:spPr>
          <a:xfrm rot="10800000">
            <a:off x="781225" y="4940300"/>
            <a:ext cx="6774900" cy="0"/>
          </a:xfrm>
          <a:prstGeom prst="straightConnector1">
            <a:avLst/>
          </a:prstGeom>
          <a:noFill/>
          <a:ln w="19050" cap="flat" cmpd="sng">
            <a:solidFill>
              <a:schemeClr val="lt1"/>
            </a:solidFill>
            <a:prstDash val="solid"/>
            <a:round/>
            <a:headEnd type="none" w="sm" len="sm"/>
            <a:tailEnd type="none" w="sm" len="sm"/>
          </a:ln>
        </p:spPr>
      </p:cxnSp>
      <p:sp>
        <p:nvSpPr>
          <p:cNvPr id="112" name="Google Shape;112;p42"/>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6E68"/>
                </a:solidFill>
                <a:effectLst/>
                <a:latin typeface="Arial"/>
                <a:ea typeface="Arial"/>
                <a:cs typeface="Arial"/>
              </a:rPr>
              <a:t>COVID-19</a:t>
            </a:r>
            <a:endParaRPr sz="900" b="0" i="0" u="none" strike="noStrike" cap="none">
              <a:solidFill>
                <a:schemeClr val="accent1"/>
              </a:solidFill>
              <a:latin typeface="Arial"/>
              <a:ea typeface="Arial"/>
              <a:cs typeface="Arial"/>
              <a:sym typeface="Arial"/>
            </a:endParaRPr>
          </a:p>
        </p:txBody>
      </p:sp>
      <p:cxnSp>
        <p:nvCxnSpPr>
          <p:cNvPr id="113" name="Google Shape;113;p42"/>
          <p:cNvCxnSpPr/>
          <p:nvPr/>
        </p:nvCxnSpPr>
        <p:spPr>
          <a:xfrm rot="10800000">
            <a:off x="7496925" y="4940300"/>
            <a:ext cx="1095300" cy="0"/>
          </a:xfrm>
          <a:prstGeom prst="straightConnector1">
            <a:avLst/>
          </a:prstGeom>
          <a:noFill/>
          <a:ln w="19050" cap="flat" cmpd="sng">
            <a:solidFill>
              <a:schemeClr val="accent1"/>
            </a:solidFill>
            <a:prstDash val="solid"/>
            <a:round/>
            <a:headEnd type="none" w="sm" len="sm"/>
            <a:tailEnd type="none" w="sm" len="sm"/>
          </a:ln>
        </p:spPr>
      </p:cxn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 Four Columns ">
  <p:cSld name="Title + Four Columns ">
    <p:spTree>
      <p:nvGrpSpPr>
        <p:cNvPr id="1" name="Shape 114"/>
        <p:cNvGrpSpPr/>
        <p:nvPr/>
      </p:nvGrpSpPr>
      <p:grpSpPr>
        <a:xfrm>
          <a:off x="0" y="0"/>
          <a:ext cx="0" cy="0"/>
          <a:chOff x="0" y="0"/>
          <a:chExt cx="0" cy="0"/>
        </a:xfrm>
      </p:grpSpPr>
      <p:sp>
        <p:nvSpPr>
          <p:cNvPr id="115" name="Google Shape;115;p43"/>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
        <p:nvSpPr>
          <p:cNvPr id="116" name="Google Shape;116;p43"/>
          <p:cNvSpPr txBox="1">
            <a:spLocks noGrp="1"/>
          </p:cNvSpPr>
          <p:nvPr>
            <p:ph type="title" idx="2"/>
          </p:nvPr>
        </p:nvSpPr>
        <p:spPr>
          <a:xfrm>
            <a:off x="899300" y="3039075"/>
            <a:ext cx="1693800" cy="6234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117" name="Google Shape;117;p43"/>
          <p:cNvSpPr txBox="1">
            <a:spLocks noGrp="1"/>
          </p:cNvSpPr>
          <p:nvPr>
            <p:ph type="subTitle" idx="1"/>
          </p:nvPr>
        </p:nvSpPr>
        <p:spPr>
          <a:xfrm>
            <a:off x="899300" y="3605800"/>
            <a:ext cx="1693800" cy="8238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300"/>
              <a:buNone/>
              <a:defRPr sz="13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
        <p:nvSpPr>
          <p:cNvPr id="118" name="Google Shape;118;p43"/>
          <p:cNvSpPr txBox="1">
            <a:spLocks noGrp="1"/>
          </p:cNvSpPr>
          <p:nvPr>
            <p:ph type="title" idx="3"/>
          </p:nvPr>
        </p:nvSpPr>
        <p:spPr>
          <a:xfrm>
            <a:off x="2799525" y="3039075"/>
            <a:ext cx="1693800" cy="6234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119" name="Google Shape;119;p43"/>
          <p:cNvSpPr txBox="1">
            <a:spLocks noGrp="1"/>
          </p:cNvSpPr>
          <p:nvPr>
            <p:ph type="subTitle" idx="4"/>
          </p:nvPr>
        </p:nvSpPr>
        <p:spPr>
          <a:xfrm>
            <a:off x="2799525" y="3605800"/>
            <a:ext cx="1693800" cy="8238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300"/>
              <a:buNone/>
              <a:defRPr sz="13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
        <p:nvSpPr>
          <p:cNvPr id="120" name="Google Shape;120;p43"/>
          <p:cNvSpPr txBox="1">
            <a:spLocks noGrp="1"/>
          </p:cNvSpPr>
          <p:nvPr>
            <p:ph type="title" idx="5"/>
          </p:nvPr>
        </p:nvSpPr>
        <p:spPr>
          <a:xfrm>
            <a:off x="4699750" y="3039075"/>
            <a:ext cx="1693800" cy="6234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121" name="Google Shape;121;p43"/>
          <p:cNvSpPr txBox="1">
            <a:spLocks noGrp="1"/>
          </p:cNvSpPr>
          <p:nvPr>
            <p:ph type="subTitle" idx="6"/>
          </p:nvPr>
        </p:nvSpPr>
        <p:spPr>
          <a:xfrm>
            <a:off x="4699750" y="3605800"/>
            <a:ext cx="1693800" cy="8238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300"/>
              <a:buNone/>
              <a:defRPr sz="13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
        <p:nvSpPr>
          <p:cNvPr id="122" name="Google Shape;122;p43"/>
          <p:cNvSpPr txBox="1">
            <a:spLocks noGrp="1"/>
          </p:cNvSpPr>
          <p:nvPr>
            <p:ph type="title" idx="7"/>
          </p:nvPr>
        </p:nvSpPr>
        <p:spPr>
          <a:xfrm>
            <a:off x="6599975" y="3039075"/>
            <a:ext cx="1693800" cy="6234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123" name="Google Shape;123;p43"/>
          <p:cNvSpPr txBox="1">
            <a:spLocks noGrp="1"/>
          </p:cNvSpPr>
          <p:nvPr>
            <p:ph type="subTitle" idx="8"/>
          </p:nvPr>
        </p:nvSpPr>
        <p:spPr>
          <a:xfrm>
            <a:off x="6599975" y="3605800"/>
            <a:ext cx="1693800" cy="8238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300"/>
              <a:buNone/>
              <a:defRPr sz="13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
        <p:nvSpPr>
          <p:cNvPr id="124" name="Google Shape;124;p43"/>
          <p:cNvSpPr/>
          <p:nvPr/>
        </p:nvSpPr>
        <p:spPr>
          <a:xfrm>
            <a:off x="-13950" y="1309000"/>
            <a:ext cx="9205200" cy="12354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125" name="Google Shape;125;p43"/>
          <p:cNvCxnSpPr/>
          <p:nvPr/>
        </p:nvCxnSpPr>
        <p:spPr>
          <a:xfrm rot="10800000">
            <a:off x="781100" y="4940300"/>
            <a:ext cx="8358300" cy="0"/>
          </a:xfrm>
          <a:prstGeom prst="straightConnector1">
            <a:avLst/>
          </a:prstGeom>
          <a:noFill/>
          <a:ln w="19050" cap="flat" cmpd="sng">
            <a:solidFill>
              <a:schemeClr val="accent1"/>
            </a:solidFill>
            <a:prstDash val="solid"/>
            <a:round/>
            <a:headEnd type="none" w="sm" len="sm"/>
            <a:tailEnd type="none" w="sm" len="sm"/>
          </a:ln>
        </p:spPr>
      </p:cxnSp>
      <p:sp>
        <p:nvSpPr>
          <p:cNvPr id="126" name="Google Shape;126;p43"/>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6E68"/>
                </a:solidFill>
                <a:effectLst/>
                <a:latin typeface="Arial"/>
                <a:ea typeface="Arial"/>
                <a:cs typeface="Arial"/>
              </a:rPr>
              <a:t>COVID-19</a:t>
            </a:r>
            <a:endParaRPr sz="900" b="0" i="0" u="none" strike="noStrike" cap="none">
              <a:solidFill>
                <a:schemeClr val="accent1"/>
              </a:solidFill>
              <a:latin typeface="Arial"/>
              <a:ea typeface="Arial"/>
              <a:cs typeface="Arial"/>
              <a:sym typeface="Arial"/>
            </a:endParaRP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Design">
  <p:cSld name="Title + Design">
    <p:spTree>
      <p:nvGrpSpPr>
        <p:cNvPr id="1" name="Shape 127"/>
        <p:cNvGrpSpPr/>
        <p:nvPr/>
      </p:nvGrpSpPr>
      <p:grpSpPr>
        <a:xfrm>
          <a:off x="0" y="0"/>
          <a:ext cx="0" cy="0"/>
          <a:chOff x="0" y="0"/>
          <a:chExt cx="0" cy="0"/>
        </a:xfrm>
      </p:grpSpPr>
      <p:sp>
        <p:nvSpPr>
          <p:cNvPr id="128" name="Google Shape;128;p44"/>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 Two Columns ">
  <p:cSld name="Title + Two Columns ">
    <p:spTree>
      <p:nvGrpSpPr>
        <p:cNvPr id="1" name="Shape 129"/>
        <p:cNvGrpSpPr/>
        <p:nvPr/>
      </p:nvGrpSpPr>
      <p:grpSpPr>
        <a:xfrm>
          <a:off x="0" y="0"/>
          <a:ext cx="0" cy="0"/>
          <a:chOff x="0" y="0"/>
          <a:chExt cx="0" cy="0"/>
        </a:xfrm>
      </p:grpSpPr>
      <p:sp>
        <p:nvSpPr>
          <p:cNvPr id="130" name="Google Shape;130;p45"/>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
        <p:nvSpPr>
          <p:cNvPr id="131" name="Google Shape;131;p45"/>
          <p:cNvSpPr txBox="1">
            <a:spLocks noGrp="1"/>
          </p:cNvSpPr>
          <p:nvPr>
            <p:ph type="title" idx="2"/>
          </p:nvPr>
        </p:nvSpPr>
        <p:spPr>
          <a:xfrm>
            <a:off x="1295600" y="3784275"/>
            <a:ext cx="2804400" cy="6234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132" name="Google Shape;132;p45"/>
          <p:cNvSpPr txBox="1">
            <a:spLocks noGrp="1"/>
          </p:cNvSpPr>
          <p:nvPr>
            <p:ph type="subTitle" idx="1"/>
          </p:nvPr>
        </p:nvSpPr>
        <p:spPr>
          <a:xfrm>
            <a:off x="1295600" y="2558450"/>
            <a:ext cx="2804400" cy="11739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a:lvl2pPr>
            <a:lvl3pPr lvl="2" algn="ctr">
              <a:lnSpc>
                <a:spcPct val="100000"/>
              </a:lnSpc>
              <a:spcBef>
                <a:spcPct val="0"/>
              </a:spcBef>
              <a:spcAft>
                <a:spcPct val="0"/>
              </a:spcAft>
              <a:buSzPts val="1400"/>
              <a:buNone/>
              <a:defRPr/>
            </a:lvl3pPr>
            <a:lvl4pPr lvl="3" algn="ctr">
              <a:lnSpc>
                <a:spcPct val="100000"/>
              </a:lnSpc>
              <a:spcBef>
                <a:spcPct val="0"/>
              </a:spcBef>
              <a:spcAft>
                <a:spcPct val="0"/>
              </a:spcAft>
              <a:buSzPts val="1400"/>
              <a:buNone/>
              <a:defRPr/>
            </a:lvl4pPr>
            <a:lvl5pPr lvl="4" algn="ctr">
              <a:lnSpc>
                <a:spcPct val="100000"/>
              </a:lnSpc>
              <a:spcBef>
                <a:spcPct val="0"/>
              </a:spcBef>
              <a:spcAft>
                <a:spcPct val="0"/>
              </a:spcAft>
              <a:buSzPts val="1400"/>
              <a:buNone/>
              <a:defRPr/>
            </a:lvl5pPr>
            <a:lvl6pPr lvl="5" algn="ctr">
              <a:lnSpc>
                <a:spcPct val="100000"/>
              </a:lnSpc>
              <a:spcBef>
                <a:spcPct val="0"/>
              </a:spcBef>
              <a:spcAft>
                <a:spcPct val="0"/>
              </a:spcAft>
              <a:buSzPts val="1400"/>
              <a:buNone/>
              <a:defRPr/>
            </a:lvl6pPr>
            <a:lvl7pPr lvl="6" algn="ctr">
              <a:lnSpc>
                <a:spcPct val="100000"/>
              </a:lnSpc>
              <a:spcBef>
                <a:spcPct val="0"/>
              </a:spcBef>
              <a:spcAft>
                <a:spcPct val="0"/>
              </a:spcAft>
              <a:buSzPts val="1400"/>
              <a:buNone/>
              <a:defRPr/>
            </a:lvl7pPr>
            <a:lvl8pPr lvl="7" algn="ctr">
              <a:lnSpc>
                <a:spcPct val="100000"/>
              </a:lnSpc>
              <a:spcBef>
                <a:spcPct val="0"/>
              </a:spcBef>
              <a:spcAft>
                <a:spcPct val="0"/>
              </a:spcAft>
              <a:buSzPts val="1400"/>
              <a:buNone/>
              <a:defRPr/>
            </a:lvl8pPr>
            <a:lvl9pPr lvl="8" algn="ctr">
              <a:lnSpc>
                <a:spcPct val="100000"/>
              </a:lnSpc>
              <a:spcBef>
                <a:spcPct val="0"/>
              </a:spcBef>
              <a:spcAft>
                <a:spcPct val="0"/>
              </a:spcAft>
              <a:buSzPts val="1400"/>
              <a:buNone/>
              <a:defRPr/>
            </a:lvl9pPr>
          </a:lstStyle>
          <a:p>
            <a:endParaRPr/>
          </a:p>
        </p:txBody>
      </p:sp>
      <p:sp>
        <p:nvSpPr>
          <p:cNvPr id="133" name="Google Shape;133;p45"/>
          <p:cNvSpPr txBox="1">
            <a:spLocks noGrp="1"/>
          </p:cNvSpPr>
          <p:nvPr>
            <p:ph type="title" idx="3"/>
          </p:nvPr>
        </p:nvSpPr>
        <p:spPr>
          <a:xfrm>
            <a:off x="5044000" y="3784275"/>
            <a:ext cx="2804400" cy="6234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134" name="Google Shape;134;p45"/>
          <p:cNvSpPr txBox="1">
            <a:spLocks noGrp="1"/>
          </p:cNvSpPr>
          <p:nvPr>
            <p:ph type="subTitle" idx="4"/>
          </p:nvPr>
        </p:nvSpPr>
        <p:spPr>
          <a:xfrm>
            <a:off x="5044000" y="2558450"/>
            <a:ext cx="2804400" cy="11739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a:lvl2pPr>
            <a:lvl3pPr lvl="2" algn="ctr">
              <a:lnSpc>
                <a:spcPct val="100000"/>
              </a:lnSpc>
              <a:spcBef>
                <a:spcPct val="0"/>
              </a:spcBef>
              <a:spcAft>
                <a:spcPct val="0"/>
              </a:spcAft>
              <a:buSzPts val="1400"/>
              <a:buNone/>
              <a:defRPr/>
            </a:lvl3pPr>
            <a:lvl4pPr lvl="3" algn="ctr">
              <a:lnSpc>
                <a:spcPct val="100000"/>
              </a:lnSpc>
              <a:spcBef>
                <a:spcPct val="0"/>
              </a:spcBef>
              <a:spcAft>
                <a:spcPct val="0"/>
              </a:spcAft>
              <a:buSzPts val="1400"/>
              <a:buNone/>
              <a:defRPr/>
            </a:lvl4pPr>
            <a:lvl5pPr lvl="4" algn="ctr">
              <a:lnSpc>
                <a:spcPct val="100000"/>
              </a:lnSpc>
              <a:spcBef>
                <a:spcPct val="0"/>
              </a:spcBef>
              <a:spcAft>
                <a:spcPct val="0"/>
              </a:spcAft>
              <a:buSzPts val="1400"/>
              <a:buNone/>
              <a:defRPr/>
            </a:lvl5pPr>
            <a:lvl6pPr lvl="5" algn="ctr">
              <a:lnSpc>
                <a:spcPct val="100000"/>
              </a:lnSpc>
              <a:spcBef>
                <a:spcPct val="0"/>
              </a:spcBef>
              <a:spcAft>
                <a:spcPct val="0"/>
              </a:spcAft>
              <a:buSzPts val="1400"/>
              <a:buNone/>
              <a:defRPr/>
            </a:lvl6pPr>
            <a:lvl7pPr lvl="6" algn="ctr">
              <a:lnSpc>
                <a:spcPct val="100000"/>
              </a:lnSpc>
              <a:spcBef>
                <a:spcPct val="0"/>
              </a:spcBef>
              <a:spcAft>
                <a:spcPct val="0"/>
              </a:spcAft>
              <a:buSzPts val="1400"/>
              <a:buNone/>
              <a:defRPr/>
            </a:lvl7pPr>
            <a:lvl8pPr lvl="7" algn="ctr">
              <a:lnSpc>
                <a:spcPct val="100000"/>
              </a:lnSpc>
              <a:spcBef>
                <a:spcPct val="0"/>
              </a:spcBef>
              <a:spcAft>
                <a:spcPct val="0"/>
              </a:spcAft>
              <a:buSzPts val="1400"/>
              <a:buNone/>
              <a:defRPr/>
            </a:lvl8pPr>
            <a:lvl9pPr lvl="8" algn="ctr">
              <a:lnSpc>
                <a:spcPct val="100000"/>
              </a:lnSpc>
              <a:spcBef>
                <a:spcPct val="0"/>
              </a:spcBef>
              <a:spcAft>
                <a:spcPct val="0"/>
              </a:spcAft>
              <a:buSzPts val="1400"/>
              <a:buNone/>
              <a:defRPr/>
            </a:lvl9pPr>
          </a:lstStyle>
          <a:p>
            <a:endParaRPr/>
          </a:p>
        </p:txBody>
      </p:sp>
      <p:sp>
        <p:nvSpPr>
          <p:cNvPr id="135" name="Google Shape;135;p45"/>
          <p:cNvSpPr/>
          <p:nvPr/>
        </p:nvSpPr>
        <p:spPr>
          <a:xfrm>
            <a:off x="0" y="4748000"/>
            <a:ext cx="7500600" cy="3954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136" name="Google Shape;136;p45"/>
          <p:cNvCxnSpPr/>
          <p:nvPr/>
        </p:nvCxnSpPr>
        <p:spPr>
          <a:xfrm rot="10800000">
            <a:off x="781225" y="4940300"/>
            <a:ext cx="6774900" cy="0"/>
          </a:xfrm>
          <a:prstGeom prst="straightConnector1">
            <a:avLst/>
          </a:prstGeom>
          <a:noFill/>
          <a:ln w="19050" cap="flat" cmpd="sng">
            <a:solidFill>
              <a:schemeClr val="lt1"/>
            </a:solidFill>
            <a:prstDash val="solid"/>
            <a:round/>
            <a:headEnd type="none" w="sm" len="sm"/>
            <a:tailEnd type="none" w="sm" len="sm"/>
          </a:ln>
        </p:spPr>
      </p:cxnSp>
      <p:sp>
        <p:nvSpPr>
          <p:cNvPr id="137" name="Google Shape;137;p45"/>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6E68"/>
                </a:solidFill>
                <a:effectLst/>
                <a:latin typeface="Arial"/>
                <a:ea typeface="Arial"/>
                <a:cs typeface="Arial"/>
              </a:rPr>
              <a:t>COVID-19</a:t>
            </a:r>
            <a:endParaRPr sz="900" b="0" i="0" u="none" strike="noStrike" cap="none">
              <a:solidFill>
                <a:schemeClr val="accent1"/>
              </a:solidFill>
              <a:latin typeface="Arial"/>
              <a:ea typeface="Arial"/>
              <a:cs typeface="Arial"/>
              <a:sym typeface="Arial"/>
            </a:endParaRPr>
          </a:p>
        </p:txBody>
      </p:sp>
      <p:cxnSp>
        <p:nvCxnSpPr>
          <p:cNvPr id="138" name="Google Shape;138;p45"/>
          <p:cNvCxnSpPr/>
          <p:nvPr/>
        </p:nvCxnSpPr>
        <p:spPr>
          <a:xfrm rot="10800000">
            <a:off x="7496925" y="4940300"/>
            <a:ext cx="1095300" cy="0"/>
          </a:xfrm>
          <a:prstGeom prst="straightConnector1">
            <a:avLst/>
          </a:prstGeom>
          <a:noFill/>
          <a:ln w="19050" cap="flat" cmpd="sng">
            <a:solidFill>
              <a:schemeClr val="accent1"/>
            </a:solidFill>
            <a:prstDash val="solid"/>
            <a:round/>
            <a:headEnd type="none" w="sm" len="sm"/>
            <a:tailEnd type="none" w="sm" len="sm"/>
          </a:ln>
        </p:spPr>
      </p:cxnSp>
      <p:sp>
        <p:nvSpPr>
          <p:cNvPr id="139" name="Google Shape;139;p45"/>
          <p:cNvSpPr/>
          <p:nvPr/>
        </p:nvSpPr>
        <p:spPr>
          <a:xfrm>
            <a:off x="4522375" y="0"/>
            <a:ext cx="4634100" cy="14796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 Six Columns ">
  <p:cSld name="Title + Six Columns ">
    <p:spTree>
      <p:nvGrpSpPr>
        <p:cNvPr id="1" name="Shape 140"/>
        <p:cNvGrpSpPr/>
        <p:nvPr/>
      </p:nvGrpSpPr>
      <p:grpSpPr>
        <a:xfrm>
          <a:off x="0" y="0"/>
          <a:ext cx="0" cy="0"/>
          <a:chOff x="0" y="0"/>
          <a:chExt cx="0" cy="0"/>
        </a:xfrm>
      </p:grpSpPr>
      <p:sp>
        <p:nvSpPr>
          <p:cNvPr id="141" name="Google Shape;141;p46"/>
          <p:cNvSpPr/>
          <p:nvPr/>
        </p:nvSpPr>
        <p:spPr>
          <a:xfrm>
            <a:off x="0" y="1348375"/>
            <a:ext cx="8620200" cy="1657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42" name="Google Shape;142;p46"/>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
        <p:nvSpPr>
          <p:cNvPr id="143" name="Google Shape;143;p46"/>
          <p:cNvSpPr txBox="1">
            <a:spLocks noGrp="1"/>
          </p:cNvSpPr>
          <p:nvPr>
            <p:ph type="title" idx="2"/>
          </p:nvPr>
        </p:nvSpPr>
        <p:spPr>
          <a:xfrm>
            <a:off x="1006450" y="3238500"/>
            <a:ext cx="1938000" cy="4074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144" name="Google Shape;144;p46"/>
          <p:cNvSpPr txBox="1">
            <a:spLocks noGrp="1"/>
          </p:cNvSpPr>
          <p:nvPr>
            <p:ph type="subTitle" idx="1"/>
          </p:nvPr>
        </p:nvSpPr>
        <p:spPr>
          <a:xfrm>
            <a:off x="1006450" y="3589125"/>
            <a:ext cx="1938000" cy="8238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300"/>
              <a:buNone/>
              <a:defRPr sz="13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
        <p:nvSpPr>
          <p:cNvPr id="145" name="Google Shape;145;p46"/>
          <p:cNvSpPr txBox="1">
            <a:spLocks noGrp="1"/>
          </p:cNvSpPr>
          <p:nvPr>
            <p:ph type="title" idx="3"/>
          </p:nvPr>
        </p:nvSpPr>
        <p:spPr>
          <a:xfrm>
            <a:off x="3603000" y="3238500"/>
            <a:ext cx="1938000" cy="4074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146" name="Google Shape;146;p46"/>
          <p:cNvSpPr txBox="1">
            <a:spLocks noGrp="1"/>
          </p:cNvSpPr>
          <p:nvPr>
            <p:ph type="subTitle" idx="4"/>
          </p:nvPr>
        </p:nvSpPr>
        <p:spPr>
          <a:xfrm>
            <a:off x="3603000" y="3589125"/>
            <a:ext cx="1938000" cy="8238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300"/>
              <a:buNone/>
              <a:defRPr sz="13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
        <p:nvSpPr>
          <p:cNvPr id="147" name="Google Shape;147;p46"/>
          <p:cNvSpPr txBox="1">
            <a:spLocks noGrp="1"/>
          </p:cNvSpPr>
          <p:nvPr>
            <p:ph type="title" idx="5"/>
          </p:nvPr>
        </p:nvSpPr>
        <p:spPr>
          <a:xfrm>
            <a:off x="6199550" y="3238500"/>
            <a:ext cx="1938000" cy="4074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148" name="Google Shape;148;p46"/>
          <p:cNvSpPr txBox="1">
            <a:spLocks noGrp="1"/>
          </p:cNvSpPr>
          <p:nvPr>
            <p:ph type="subTitle" idx="6"/>
          </p:nvPr>
        </p:nvSpPr>
        <p:spPr>
          <a:xfrm>
            <a:off x="6199550" y="3589125"/>
            <a:ext cx="1938000" cy="8238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300"/>
              <a:buNone/>
              <a:defRPr sz="13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
        <p:nvSpPr>
          <p:cNvPr id="149" name="Google Shape;149;p46"/>
          <p:cNvSpPr txBox="1">
            <a:spLocks noGrp="1"/>
          </p:cNvSpPr>
          <p:nvPr>
            <p:ph type="title" idx="7"/>
          </p:nvPr>
        </p:nvSpPr>
        <p:spPr>
          <a:xfrm>
            <a:off x="1006450" y="1614500"/>
            <a:ext cx="1938000" cy="4074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Clr>
                <a:schemeClr val="lt1"/>
              </a:buClr>
              <a:buSzPts val="1400"/>
              <a:buNone/>
              <a:defRPr sz="1400">
                <a:solidFill>
                  <a:schemeClr val="lt1"/>
                </a:solidFill>
              </a:defRPr>
            </a:lvl1pPr>
            <a:lvl2pPr lvl="1" algn="ctr">
              <a:lnSpc>
                <a:spcPct val="100000"/>
              </a:lnSpc>
              <a:spcBef>
                <a:spcPct val="0"/>
              </a:spcBef>
              <a:spcAft>
                <a:spcPct val="0"/>
              </a:spcAft>
              <a:buClr>
                <a:schemeClr val="lt1"/>
              </a:buClr>
              <a:buSzPts val="1400"/>
              <a:buNone/>
              <a:defRPr sz="1400">
                <a:solidFill>
                  <a:schemeClr val="lt1"/>
                </a:solidFill>
              </a:defRPr>
            </a:lvl2pPr>
            <a:lvl3pPr lvl="2" algn="ctr">
              <a:lnSpc>
                <a:spcPct val="100000"/>
              </a:lnSpc>
              <a:spcBef>
                <a:spcPct val="0"/>
              </a:spcBef>
              <a:spcAft>
                <a:spcPct val="0"/>
              </a:spcAft>
              <a:buClr>
                <a:schemeClr val="lt1"/>
              </a:buClr>
              <a:buSzPts val="1400"/>
              <a:buNone/>
              <a:defRPr sz="1400">
                <a:solidFill>
                  <a:schemeClr val="lt1"/>
                </a:solidFill>
              </a:defRPr>
            </a:lvl3pPr>
            <a:lvl4pPr lvl="3" algn="ctr">
              <a:lnSpc>
                <a:spcPct val="100000"/>
              </a:lnSpc>
              <a:spcBef>
                <a:spcPct val="0"/>
              </a:spcBef>
              <a:spcAft>
                <a:spcPct val="0"/>
              </a:spcAft>
              <a:buClr>
                <a:schemeClr val="lt1"/>
              </a:buClr>
              <a:buSzPts val="1400"/>
              <a:buNone/>
              <a:defRPr sz="1400">
                <a:solidFill>
                  <a:schemeClr val="lt1"/>
                </a:solidFill>
              </a:defRPr>
            </a:lvl4pPr>
            <a:lvl5pPr lvl="4" algn="ctr">
              <a:lnSpc>
                <a:spcPct val="100000"/>
              </a:lnSpc>
              <a:spcBef>
                <a:spcPct val="0"/>
              </a:spcBef>
              <a:spcAft>
                <a:spcPct val="0"/>
              </a:spcAft>
              <a:buClr>
                <a:schemeClr val="lt1"/>
              </a:buClr>
              <a:buSzPts val="1400"/>
              <a:buNone/>
              <a:defRPr sz="1400">
                <a:solidFill>
                  <a:schemeClr val="lt1"/>
                </a:solidFill>
              </a:defRPr>
            </a:lvl5pPr>
            <a:lvl6pPr lvl="5" algn="ctr">
              <a:lnSpc>
                <a:spcPct val="100000"/>
              </a:lnSpc>
              <a:spcBef>
                <a:spcPct val="0"/>
              </a:spcBef>
              <a:spcAft>
                <a:spcPct val="0"/>
              </a:spcAft>
              <a:buClr>
                <a:schemeClr val="lt1"/>
              </a:buClr>
              <a:buSzPts val="1400"/>
              <a:buNone/>
              <a:defRPr sz="1400">
                <a:solidFill>
                  <a:schemeClr val="lt1"/>
                </a:solidFill>
              </a:defRPr>
            </a:lvl6pPr>
            <a:lvl7pPr lvl="6" algn="ctr">
              <a:lnSpc>
                <a:spcPct val="100000"/>
              </a:lnSpc>
              <a:spcBef>
                <a:spcPct val="0"/>
              </a:spcBef>
              <a:spcAft>
                <a:spcPct val="0"/>
              </a:spcAft>
              <a:buClr>
                <a:schemeClr val="lt1"/>
              </a:buClr>
              <a:buSzPts val="1400"/>
              <a:buNone/>
              <a:defRPr sz="1400">
                <a:solidFill>
                  <a:schemeClr val="lt1"/>
                </a:solidFill>
              </a:defRPr>
            </a:lvl7pPr>
            <a:lvl8pPr lvl="7" algn="ctr">
              <a:lnSpc>
                <a:spcPct val="100000"/>
              </a:lnSpc>
              <a:spcBef>
                <a:spcPct val="0"/>
              </a:spcBef>
              <a:spcAft>
                <a:spcPct val="0"/>
              </a:spcAft>
              <a:buClr>
                <a:schemeClr val="lt1"/>
              </a:buClr>
              <a:buSzPts val="1400"/>
              <a:buNone/>
              <a:defRPr sz="1400">
                <a:solidFill>
                  <a:schemeClr val="lt1"/>
                </a:solidFill>
              </a:defRPr>
            </a:lvl8pPr>
            <a:lvl9pPr lvl="8" algn="ctr">
              <a:lnSpc>
                <a:spcPct val="100000"/>
              </a:lnSpc>
              <a:spcBef>
                <a:spcPct val="0"/>
              </a:spcBef>
              <a:spcAft>
                <a:spcPct val="0"/>
              </a:spcAft>
              <a:buClr>
                <a:schemeClr val="lt1"/>
              </a:buClr>
              <a:buSzPts val="1400"/>
              <a:buNone/>
              <a:defRPr sz="1400">
                <a:solidFill>
                  <a:schemeClr val="lt1"/>
                </a:solidFill>
              </a:defRPr>
            </a:lvl9pPr>
          </a:lstStyle>
          <a:p>
            <a:endParaRPr/>
          </a:p>
        </p:txBody>
      </p:sp>
      <p:sp>
        <p:nvSpPr>
          <p:cNvPr id="150" name="Google Shape;150;p46"/>
          <p:cNvSpPr txBox="1">
            <a:spLocks noGrp="1"/>
          </p:cNvSpPr>
          <p:nvPr>
            <p:ph type="subTitle" idx="8"/>
          </p:nvPr>
        </p:nvSpPr>
        <p:spPr>
          <a:xfrm>
            <a:off x="1006450" y="1965125"/>
            <a:ext cx="1938000" cy="8238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Clr>
                <a:schemeClr val="lt1"/>
              </a:buClr>
              <a:buSzPts val="1300"/>
              <a:buNone/>
              <a:defRPr sz="1300">
                <a:solidFill>
                  <a:schemeClr val="lt1"/>
                </a:solidFill>
              </a:defRPr>
            </a:lvl1pPr>
            <a:lvl2pPr lvl="1" algn="ctr">
              <a:lnSpc>
                <a:spcPct val="100000"/>
              </a:lnSpc>
              <a:spcBef>
                <a:spcPct val="0"/>
              </a:spcBef>
              <a:spcAft>
                <a:spcPct val="0"/>
              </a:spcAft>
              <a:buClr>
                <a:schemeClr val="lt1"/>
              </a:buClr>
              <a:buSzPts val="2100"/>
              <a:buNone/>
              <a:defRPr sz="2100">
                <a:solidFill>
                  <a:schemeClr val="lt1"/>
                </a:solidFill>
              </a:defRPr>
            </a:lvl2pPr>
            <a:lvl3pPr lvl="2" algn="ctr">
              <a:lnSpc>
                <a:spcPct val="100000"/>
              </a:lnSpc>
              <a:spcBef>
                <a:spcPct val="0"/>
              </a:spcBef>
              <a:spcAft>
                <a:spcPct val="0"/>
              </a:spcAft>
              <a:buClr>
                <a:schemeClr val="lt1"/>
              </a:buClr>
              <a:buSzPts val="2100"/>
              <a:buNone/>
              <a:defRPr sz="2100">
                <a:solidFill>
                  <a:schemeClr val="lt1"/>
                </a:solidFill>
              </a:defRPr>
            </a:lvl3pPr>
            <a:lvl4pPr lvl="3" algn="ctr">
              <a:lnSpc>
                <a:spcPct val="100000"/>
              </a:lnSpc>
              <a:spcBef>
                <a:spcPct val="0"/>
              </a:spcBef>
              <a:spcAft>
                <a:spcPct val="0"/>
              </a:spcAft>
              <a:buClr>
                <a:schemeClr val="lt1"/>
              </a:buClr>
              <a:buSzPts val="2100"/>
              <a:buNone/>
              <a:defRPr sz="2100">
                <a:solidFill>
                  <a:schemeClr val="lt1"/>
                </a:solidFill>
              </a:defRPr>
            </a:lvl4pPr>
            <a:lvl5pPr lvl="4" algn="ctr">
              <a:lnSpc>
                <a:spcPct val="100000"/>
              </a:lnSpc>
              <a:spcBef>
                <a:spcPct val="0"/>
              </a:spcBef>
              <a:spcAft>
                <a:spcPct val="0"/>
              </a:spcAft>
              <a:buClr>
                <a:schemeClr val="lt1"/>
              </a:buClr>
              <a:buSzPts val="2100"/>
              <a:buNone/>
              <a:defRPr sz="2100">
                <a:solidFill>
                  <a:schemeClr val="lt1"/>
                </a:solidFill>
              </a:defRPr>
            </a:lvl5pPr>
            <a:lvl6pPr lvl="5" algn="ctr">
              <a:lnSpc>
                <a:spcPct val="100000"/>
              </a:lnSpc>
              <a:spcBef>
                <a:spcPct val="0"/>
              </a:spcBef>
              <a:spcAft>
                <a:spcPct val="0"/>
              </a:spcAft>
              <a:buClr>
                <a:schemeClr val="lt1"/>
              </a:buClr>
              <a:buSzPts val="2100"/>
              <a:buNone/>
              <a:defRPr sz="2100">
                <a:solidFill>
                  <a:schemeClr val="lt1"/>
                </a:solidFill>
              </a:defRPr>
            </a:lvl6pPr>
            <a:lvl7pPr lvl="6" algn="ctr">
              <a:lnSpc>
                <a:spcPct val="100000"/>
              </a:lnSpc>
              <a:spcBef>
                <a:spcPct val="0"/>
              </a:spcBef>
              <a:spcAft>
                <a:spcPct val="0"/>
              </a:spcAft>
              <a:buClr>
                <a:schemeClr val="lt1"/>
              </a:buClr>
              <a:buSzPts val="2100"/>
              <a:buNone/>
              <a:defRPr sz="2100">
                <a:solidFill>
                  <a:schemeClr val="lt1"/>
                </a:solidFill>
              </a:defRPr>
            </a:lvl7pPr>
            <a:lvl8pPr lvl="7" algn="ctr">
              <a:lnSpc>
                <a:spcPct val="100000"/>
              </a:lnSpc>
              <a:spcBef>
                <a:spcPct val="0"/>
              </a:spcBef>
              <a:spcAft>
                <a:spcPct val="0"/>
              </a:spcAft>
              <a:buClr>
                <a:schemeClr val="lt1"/>
              </a:buClr>
              <a:buSzPts val="2100"/>
              <a:buNone/>
              <a:defRPr sz="2100">
                <a:solidFill>
                  <a:schemeClr val="lt1"/>
                </a:solidFill>
              </a:defRPr>
            </a:lvl8pPr>
            <a:lvl9pPr lvl="8" algn="ctr">
              <a:lnSpc>
                <a:spcPct val="100000"/>
              </a:lnSpc>
              <a:spcBef>
                <a:spcPct val="0"/>
              </a:spcBef>
              <a:spcAft>
                <a:spcPct val="0"/>
              </a:spcAft>
              <a:buClr>
                <a:schemeClr val="lt1"/>
              </a:buClr>
              <a:buSzPts val="2100"/>
              <a:buNone/>
              <a:defRPr sz="2100">
                <a:solidFill>
                  <a:schemeClr val="lt1"/>
                </a:solidFill>
              </a:defRPr>
            </a:lvl9pPr>
          </a:lstStyle>
          <a:p>
            <a:endParaRPr/>
          </a:p>
        </p:txBody>
      </p:sp>
      <p:sp>
        <p:nvSpPr>
          <p:cNvPr id="151" name="Google Shape;151;p46"/>
          <p:cNvSpPr txBox="1">
            <a:spLocks noGrp="1"/>
          </p:cNvSpPr>
          <p:nvPr>
            <p:ph type="title" idx="9"/>
          </p:nvPr>
        </p:nvSpPr>
        <p:spPr>
          <a:xfrm>
            <a:off x="3603000" y="1614500"/>
            <a:ext cx="1938000" cy="4074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Clr>
                <a:schemeClr val="lt1"/>
              </a:buClr>
              <a:buSzPts val="1400"/>
              <a:buNone/>
              <a:defRPr sz="1400">
                <a:solidFill>
                  <a:schemeClr val="lt1"/>
                </a:solidFill>
              </a:defRPr>
            </a:lvl1pPr>
            <a:lvl2pPr lvl="1" algn="ctr">
              <a:lnSpc>
                <a:spcPct val="100000"/>
              </a:lnSpc>
              <a:spcBef>
                <a:spcPct val="0"/>
              </a:spcBef>
              <a:spcAft>
                <a:spcPct val="0"/>
              </a:spcAft>
              <a:buClr>
                <a:schemeClr val="lt1"/>
              </a:buClr>
              <a:buSzPts val="1400"/>
              <a:buNone/>
              <a:defRPr sz="1400">
                <a:solidFill>
                  <a:schemeClr val="lt1"/>
                </a:solidFill>
              </a:defRPr>
            </a:lvl2pPr>
            <a:lvl3pPr lvl="2" algn="ctr">
              <a:lnSpc>
                <a:spcPct val="100000"/>
              </a:lnSpc>
              <a:spcBef>
                <a:spcPct val="0"/>
              </a:spcBef>
              <a:spcAft>
                <a:spcPct val="0"/>
              </a:spcAft>
              <a:buClr>
                <a:schemeClr val="lt1"/>
              </a:buClr>
              <a:buSzPts val="1400"/>
              <a:buNone/>
              <a:defRPr sz="1400">
                <a:solidFill>
                  <a:schemeClr val="lt1"/>
                </a:solidFill>
              </a:defRPr>
            </a:lvl3pPr>
            <a:lvl4pPr lvl="3" algn="ctr">
              <a:lnSpc>
                <a:spcPct val="100000"/>
              </a:lnSpc>
              <a:spcBef>
                <a:spcPct val="0"/>
              </a:spcBef>
              <a:spcAft>
                <a:spcPct val="0"/>
              </a:spcAft>
              <a:buClr>
                <a:schemeClr val="lt1"/>
              </a:buClr>
              <a:buSzPts val="1400"/>
              <a:buNone/>
              <a:defRPr sz="1400">
                <a:solidFill>
                  <a:schemeClr val="lt1"/>
                </a:solidFill>
              </a:defRPr>
            </a:lvl4pPr>
            <a:lvl5pPr lvl="4" algn="ctr">
              <a:lnSpc>
                <a:spcPct val="100000"/>
              </a:lnSpc>
              <a:spcBef>
                <a:spcPct val="0"/>
              </a:spcBef>
              <a:spcAft>
                <a:spcPct val="0"/>
              </a:spcAft>
              <a:buClr>
                <a:schemeClr val="lt1"/>
              </a:buClr>
              <a:buSzPts val="1400"/>
              <a:buNone/>
              <a:defRPr sz="1400">
                <a:solidFill>
                  <a:schemeClr val="lt1"/>
                </a:solidFill>
              </a:defRPr>
            </a:lvl5pPr>
            <a:lvl6pPr lvl="5" algn="ctr">
              <a:lnSpc>
                <a:spcPct val="100000"/>
              </a:lnSpc>
              <a:spcBef>
                <a:spcPct val="0"/>
              </a:spcBef>
              <a:spcAft>
                <a:spcPct val="0"/>
              </a:spcAft>
              <a:buClr>
                <a:schemeClr val="lt1"/>
              </a:buClr>
              <a:buSzPts val="1400"/>
              <a:buNone/>
              <a:defRPr sz="1400">
                <a:solidFill>
                  <a:schemeClr val="lt1"/>
                </a:solidFill>
              </a:defRPr>
            </a:lvl6pPr>
            <a:lvl7pPr lvl="6" algn="ctr">
              <a:lnSpc>
                <a:spcPct val="100000"/>
              </a:lnSpc>
              <a:spcBef>
                <a:spcPct val="0"/>
              </a:spcBef>
              <a:spcAft>
                <a:spcPct val="0"/>
              </a:spcAft>
              <a:buClr>
                <a:schemeClr val="lt1"/>
              </a:buClr>
              <a:buSzPts val="1400"/>
              <a:buNone/>
              <a:defRPr sz="1400">
                <a:solidFill>
                  <a:schemeClr val="lt1"/>
                </a:solidFill>
              </a:defRPr>
            </a:lvl7pPr>
            <a:lvl8pPr lvl="7" algn="ctr">
              <a:lnSpc>
                <a:spcPct val="100000"/>
              </a:lnSpc>
              <a:spcBef>
                <a:spcPct val="0"/>
              </a:spcBef>
              <a:spcAft>
                <a:spcPct val="0"/>
              </a:spcAft>
              <a:buClr>
                <a:schemeClr val="lt1"/>
              </a:buClr>
              <a:buSzPts val="1400"/>
              <a:buNone/>
              <a:defRPr sz="1400">
                <a:solidFill>
                  <a:schemeClr val="lt1"/>
                </a:solidFill>
              </a:defRPr>
            </a:lvl8pPr>
            <a:lvl9pPr lvl="8" algn="ctr">
              <a:lnSpc>
                <a:spcPct val="100000"/>
              </a:lnSpc>
              <a:spcBef>
                <a:spcPct val="0"/>
              </a:spcBef>
              <a:spcAft>
                <a:spcPct val="0"/>
              </a:spcAft>
              <a:buClr>
                <a:schemeClr val="lt1"/>
              </a:buClr>
              <a:buSzPts val="1400"/>
              <a:buNone/>
              <a:defRPr sz="1400">
                <a:solidFill>
                  <a:schemeClr val="lt1"/>
                </a:solidFill>
              </a:defRPr>
            </a:lvl9pPr>
          </a:lstStyle>
          <a:p>
            <a:endParaRPr/>
          </a:p>
        </p:txBody>
      </p:sp>
      <p:sp>
        <p:nvSpPr>
          <p:cNvPr id="152" name="Google Shape;152;p46"/>
          <p:cNvSpPr txBox="1">
            <a:spLocks noGrp="1"/>
          </p:cNvSpPr>
          <p:nvPr>
            <p:ph type="subTitle" idx="13"/>
          </p:nvPr>
        </p:nvSpPr>
        <p:spPr>
          <a:xfrm>
            <a:off x="3603000" y="1965125"/>
            <a:ext cx="1938000" cy="8238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Clr>
                <a:schemeClr val="lt1"/>
              </a:buClr>
              <a:buSzPts val="1300"/>
              <a:buNone/>
              <a:defRPr sz="1300">
                <a:solidFill>
                  <a:schemeClr val="lt1"/>
                </a:solidFill>
              </a:defRPr>
            </a:lvl1pPr>
            <a:lvl2pPr lvl="1" algn="ctr">
              <a:lnSpc>
                <a:spcPct val="100000"/>
              </a:lnSpc>
              <a:spcBef>
                <a:spcPct val="0"/>
              </a:spcBef>
              <a:spcAft>
                <a:spcPct val="0"/>
              </a:spcAft>
              <a:buClr>
                <a:schemeClr val="lt1"/>
              </a:buClr>
              <a:buSzPts val="2100"/>
              <a:buNone/>
              <a:defRPr sz="2100">
                <a:solidFill>
                  <a:schemeClr val="lt1"/>
                </a:solidFill>
              </a:defRPr>
            </a:lvl2pPr>
            <a:lvl3pPr lvl="2" algn="ctr">
              <a:lnSpc>
                <a:spcPct val="100000"/>
              </a:lnSpc>
              <a:spcBef>
                <a:spcPct val="0"/>
              </a:spcBef>
              <a:spcAft>
                <a:spcPct val="0"/>
              </a:spcAft>
              <a:buClr>
                <a:schemeClr val="lt1"/>
              </a:buClr>
              <a:buSzPts val="2100"/>
              <a:buNone/>
              <a:defRPr sz="2100">
                <a:solidFill>
                  <a:schemeClr val="lt1"/>
                </a:solidFill>
              </a:defRPr>
            </a:lvl3pPr>
            <a:lvl4pPr lvl="3" algn="ctr">
              <a:lnSpc>
                <a:spcPct val="100000"/>
              </a:lnSpc>
              <a:spcBef>
                <a:spcPct val="0"/>
              </a:spcBef>
              <a:spcAft>
                <a:spcPct val="0"/>
              </a:spcAft>
              <a:buClr>
                <a:schemeClr val="lt1"/>
              </a:buClr>
              <a:buSzPts val="2100"/>
              <a:buNone/>
              <a:defRPr sz="2100">
                <a:solidFill>
                  <a:schemeClr val="lt1"/>
                </a:solidFill>
              </a:defRPr>
            </a:lvl4pPr>
            <a:lvl5pPr lvl="4" algn="ctr">
              <a:lnSpc>
                <a:spcPct val="100000"/>
              </a:lnSpc>
              <a:spcBef>
                <a:spcPct val="0"/>
              </a:spcBef>
              <a:spcAft>
                <a:spcPct val="0"/>
              </a:spcAft>
              <a:buClr>
                <a:schemeClr val="lt1"/>
              </a:buClr>
              <a:buSzPts val="2100"/>
              <a:buNone/>
              <a:defRPr sz="2100">
                <a:solidFill>
                  <a:schemeClr val="lt1"/>
                </a:solidFill>
              </a:defRPr>
            </a:lvl5pPr>
            <a:lvl6pPr lvl="5" algn="ctr">
              <a:lnSpc>
                <a:spcPct val="100000"/>
              </a:lnSpc>
              <a:spcBef>
                <a:spcPct val="0"/>
              </a:spcBef>
              <a:spcAft>
                <a:spcPct val="0"/>
              </a:spcAft>
              <a:buClr>
                <a:schemeClr val="lt1"/>
              </a:buClr>
              <a:buSzPts val="2100"/>
              <a:buNone/>
              <a:defRPr sz="2100">
                <a:solidFill>
                  <a:schemeClr val="lt1"/>
                </a:solidFill>
              </a:defRPr>
            </a:lvl6pPr>
            <a:lvl7pPr lvl="6" algn="ctr">
              <a:lnSpc>
                <a:spcPct val="100000"/>
              </a:lnSpc>
              <a:spcBef>
                <a:spcPct val="0"/>
              </a:spcBef>
              <a:spcAft>
                <a:spcPct val="0"/>
              </a:spcAft>
              <a:buClr>
                <a:schemeClr val="lt1"/>
              </a:buClr>
              <a:buSzPts val="2100"/>
              <a:buNone/>
              <a:defRPr sz="2100">
                <a:solidFill>
                  <a:schemeClr val="lt1"/>
                </a:solidFill>
              </a:defRPr>
            </a:lvl7pPr>
            <a:lvl8pPr lvl="7" algn="ctr">
              <a:lnSpc>
                <a:spcPct val="100000"/>
              </a:lnSpc>
              <a:spcBef>
                <a:spcPct val="0"/>
              </a:spcBef>
              <a:spcAft>
                <a:spcPct val="0"/>
              </a:spcAft>
              <a:buClr>
                <a:schemeClr val="lt1"/>
              </a:buClr>
              <a:buSzPts val="2100"/>
              <a:buNone/>
              <a:defRPr sz="2100">
                <a:solidFill>
                  <a:schemeClr val="lt1"/>
                </a:solidFill>
              </a:defRPr>
            </a:lvl8pPr>
            <a:lvl9pPr lvl="8" algn="ctr">
              <a:lnSpc>
                <a:spcPct val="100000"/>
              </a:lnSpc>
              <a:spcBef>
                <a:spcPct val="0"/>
              </a:spcBef>
              <a:spcAft>
                <a:spcPct val="0"/>
              </a:spcAft>
              <a:buClr>
                <a:schemeClr val="lt1"/>
              </a:buClr>
              <a:buSzPts val="2100"/>
              <a:buNone/>
              <a:defRPr sz="2100">
                <a:solidFill>
                  <a:schemeClr val="lt1"/>
                </a:solidFill>
              </a:defRPr>
            </a:lvl9pPr>
          </a:lstStyle>
          <a:p>
            <a:endParaRPr/>
          </a:p>
        </p:txBody>
      </p:sp>
      <p:sp>
        <p:nvSpPr>
          <p:cNvPr id="153" name="Google Shape;153;p46"/>
          <p:cNvSpPr txBox="1">
            <a:spLocks noGrp="1"/>
          </p:cNvSpPr>
          <p:nvPr>
            <p:ph type="title" idx="14"/>
          </p:nvPr>
        </p:nvSpPr>
        <p:spPr>
          <a:xfrm>
            <a:off x="6199550" y="1614500"/>
            <a:ext cx="1938000" cy="4074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Clr>
                <a:schemeClr val="lt1"/>
              </a:buClr>
              <a:buSzPts val="1400"/>
              <a:buNone/>
              <a:defRPr sz="1400">
                <a:solidFill>
                  <a:schemeClr val="lt1"/>
                </a:solidFill>
              </a:defRPr>
            </a:lvl1pPr>
            <a:lvl2pPr lvl="1" algn="ctr">
              <a:lnSpc>
                <a:spcPct val="100000"/>
              </a:lnSpc>
              <a:spcBef>
                <a:spcPct val="0"/>
              </a:spcBef>
              <a:spcAft>
                <a:spcPct val="0"/>
              </a:spcAft>
              <a:buClr>
                <a:schemeClr val="lt1"/>
              </a:buClr>
              <a:buSzPts val="1400"/>
              <a:buNone/>
              <a:defRPr sz="1400">
                <a:solidFill>
                  <a:schemeClr val="lt1"/>
                </a:solidFill>
              </a:defRPr>
            </a:lvl2pPr>
            <a:lvl3pPr lvl="2" algn="ctr">
              <a:lnSpc>
                <a:spcPct val="100000"/>
              </a:lnSpc>
              <a:spcBef>
                <a:spcPct val="0"/>
              </a:spcBef>
              <a:spcAft>
                <a:spcPct val="0"/>
              </a:spcAft>
              <a:buClr>
                <a:schemeClr val="lt1"/>
              </a:buClr>
              <a:buSzPts val="1400"/>
              <a:buNone/>
              <a:defRPr sz="1400">
                <a:solidFill>
                  <a:schemeClr val="lt1"/>
                </a:solidFill>
              </a:defRPr>
            </a:lvl3pPr>
            <a:lvl4pPr lvl="3" algn="ctr">
              <a:lnSpc>
                <a:spcPct val="100000"/>
              </a:lnSpc>
              <a:spcBef>
                <a:spcPct val="0"/>
              </a:spcBef>
              <a:spcAft>
                <a:spcPct val="0"/>
              </a:spcAft>
              <a:buClr>
                <a:schemeClr val="lt1"/>
              </a:buClr>
              <a:buSzPts val="1400"/>
              <a:buNone/>
              <a:defRPr sz="1400">
                <a:solidFill>
                  <a:schemeClr val="lt1"/>
                </a:solidFill>
              </a:defRPr>
            </a:lvl4pPr>
            <a:lvl5pPr lvl="4" algn="ctr">
              <a:lnSpc>
                <a:spcPct val="100000"/>
              </a:lnSpc>
              <a:spcBef>
                <a:spcPct val="0"/>
              </a:spcBef>
              <a:spcAft>
                <a:spcPct val="0"/>
              </a:spcAft>
              <a:buClr>
                <a:schemeClr val="lt1"/>
              </a:buClr>
              <a:buSzPts val="1400"/>
              <a:buNone/>
              <a:defRPr sz="1400">
                <a:solidFill>
                  <a:schemeClr val="lt1"/>
                </a:solidFill>
              </a:defRPr>
            </a:lvl5pPr>
            <a:lvl6pPr lvl="5" algn="ctr">
              <a:lnSpc>
                <a:spcPct val="100000"/>
              </a:lnSpc>
              <a:spcBef>
                <a:spcPct val="0"/>
              </a:spcBef>
              <a:spcAft>
                <a:spcPct val="0"/>
              </a:spcAft>
              <a:buClr>
                <a:schemeClr val="lt1"/>
              </a:buClr>
              <a:buSzPts val="1400"/>
              <a:buNone/>
              <a:defRPr sz="1400">
                <a:solidFill>
                  <a:schemeClr val="lt1"/>
                </a:solidFill>
              </a:defRPr>
            </a:lvl6pPr>
            <a:lvl7pPr lvl="6" algn="ctr">
              <a:lnSpc>
                <a:spcPct val="100000"/>
              </a:lnSpc>
              <a:spcBef>
                <a:spcPct val="0"/>
              </a:spcBef>
              <a:spcAft>
                <a:spcPct val="0"/>
              </a:spcAft>
              <a:buClr>
                <a:schemeClr val="lt1"/>
              </a:buClr>
              <a:buSzPts val="1400"/>
              <a:buNone/>
              <a:defRPr sz="1400">
                <a:solidFill>
                  <a:schemeClr val="lt1"/>
                </a:solidFill>
              </a:defRPr>
            </a:lvl7pPr>
            <a:lvl8pPr lvl="7" algn="ctr">
              <a:lnSpc>
                <a:spcPct val="100000"/>
              </a:lnSpc>
              <a:spcBef>
                <a:spcPct val="0"/>
              </a:spcBef>
              <a:spcAft>
                <a:spcPct val="0"/>
              </a:spcAft>
              <a:buClr>
                <a:schemeClr val="lt1"/>
              </a:buClr>
              <a:buSzPts val="1400"/>
              <a:buNone/>
              <a:defRPr sz="1400">
                <a:solidFill>
                  <a:schemeClr val="lt1"/>
                </a:solidFill>
              </a:defRPr>
            </a:lvl8pPr>
            <a:lvl9pPr lvl="8" algn="ctr">
              <a:lnSpc>
                <a:spcPct val="100000"/>
              </a:lnSpc>
              <a:spcBef>
                <a:spcPct val="0"/>
              </a:spcBef>
              <a:spcAft>
                <a:spcPct val="0"/>
              </a:spcAft>
              <a:buClr>
                <a:schemeClr val="lt1"/>
              </a:buClr>
              <a:buSzPts val="1400"/>
              <a:buNone/>
              <a:defRPr sz="1400">
                <a:solidFill>
                  <a:schemeClr val="lt1"/>
                </a:solidFill>
              </a:defRPr>
            </a:lvl9pPr>
          </a:lstStyle>
          <a:p>
            <a:endParaRPr/>
          </a:p>
        </p:txBody>
      </p:sp>
      <p:sp>
        <p:nvSpPr>
          <p:cNvPr id="154" name="Google Shape;154;p46"/>
          <p:cNvSpPr txBox="1">
            <a:spLocks noGrp="1"/>
          </p:cNvSpPr>
          <p:nvPr>
            <p:ph type="subTitle" idx="15"/>
          </p:nvPr>
        </p:nvSpPr>
        <p:spPr>
          <a:xfrm>
            <a:off x="6199550" y="1965125"/>
            <a:ext cx="1938000" cy="8238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Clr>
                <a:schemeClr val="lt1"/>
              </a:buClr>
              <a:buSzPts val="1300"/>
              <a:buNone/>
              <a:defRPr sz="1300">
                <a:solidFill>
                  <a:schemeClr val="lt1"/>
                </a:solidFill>
              </a:defRPr>
            </a:lvl1pPr>
            <a:lvl2pPr lvl="1" algn="ctr">
              <a:lnSpc>
                <a:spcPct val="100000"/>
              </a:lnSpc>
              <a:spcBef>
                <a:spcPct val="0"/>
              </a:spcBef>
              <a:spcAft>
                <a:spcPct val="0"/>
              </a:spcAft>
              <a:buClr>
                <a:schemeClr val="lt1"/>
              </a:buClr>
              <a:buSzPts val="2100"/>
              <a:buNone/>
              <a:defRPr sz="2100">
                <a:solidFill>
                  <a:schemeClr val="lt1"/>
                </a:solidFill>
              </a:defRPr>
            </a:lvl2pPr>
            <a:lvl3pPr lvl="2" algn="ctr">
              <a:lnSpc>
                <a:spcPct val="100000"/>
              </a:lnSpc>
              <a:spcBef>
                <a:spcPct val="0"/>
              </a:spcBef>
              <a:spcAft>
                <a:spcPct val="0"/>
              </a:spcAft>
              <a:buClr>
                <a:schemeClr val="lt1"/>
              </a:buClr>
              <a:buSzPts val="2100"/>
              <a:buNone/>
              <a:defRPr sz="2100">
                <a:solidFill>
                  <a:schemeClr val="lt1"/>
                </a:solidFill>
              </a:defRPr>
            </a:lvl3pPr>
            <a:lvl4pPr lvl="3" algn="ctr">
              <a:lnSpc>
                <a:spcPct val="100000"/>
              </a:lnSpc>
              <a:spcBef>
                <a:spcPct val="0"/>
              </a:spcBef>
              <a:spcAft>
                <a:spcPct val="0"/>
              </a:spcAft>
              <a:buClr>
                <a:schemeClr val="lt1"/>
              </a:buClr>
              <a:buSzPts val="2100"/>
              <a:buNone/>
              <a:defRPr sz="2100">
                <a:solidFill>
                  <a:schemeClr val="lt1"/>
                </a:solidFill>
              </a:defRPr>
            </a:lvl4pPr>
            <a:lvl5pPr lvl="4" algn="ctr">
              <a:lnSpc>
                <a:spcPct val="100000"/>
              </a:lnSpc>
              <a:spcBef>
                <a:spcPct val="0"/>
              </a:spcBef>
              <a:spcAft>
                <a:spcPct val="0"/>
              </a:spcAft>
              <a:buClr>
                <a:schemeClr val="lt1"/>
              </a:buClr>
              <a:buSzPts val="2100"/>
              <a:buNone/>
              <a:defRPr sz="2100">
                <a:solidFill>
                  <a:schemeClr val="lt1"/>
                </a:solidFill>
              </a:defRPr>
            </a:lvl5pPr>
            <a:lvl6pPr lvl="5" algn="ctr">
              <a:lnSpc>
                <a:spcPct val="100000"/>
              </a:lnSpc>
              <a:spcBef>
                <a:spcPct val="0"/>
              </a:spcBef>
              <a:spcAft>
                <a:spcPct val="0"/>
              </a:spcAft>
              <a:buClr>
                <a:schemeClr val="lt1"/>
              </a:buClr>
              <a:buSzPts val="2100"/>
              <a:buNone/>
              <a:defRPr sz="2100">
                <a:solidFill>
                  <a:schemeClr val="lt1"/>
                </a:solidFill>
              </a:defRPr>
            </a:lvl6pPr>
            <a:lvl7pPr lvl="6" algn="ctr">
              <a:lnSpc>
                <a:spcPct val="100000"/>
              </a:lnSpc>
              <a:spcBef>
                <a:spcPct val="0"/>
              </a:spcBef>
              <a:spcAft>
                <a:spcPct val="0"/>
              </a:spcAft>
              <a:buClr>
                <a:schemeClr val="lt1"/>
              </a:buClr>
              <a:buSzPts val="2100"/>
              <a:buNone/>
              <a:defRPr sz="2100">
                <a:solidFill>
                  <a:schemeClr val="lt1"/>
                </a:solidFill>
              </a:defRPr>
            </a:lvl7pPr>
            <a:lvl8pPr lvl="7" algn="ctr">
              <a:lnSpc>
                <a:spcPct val="100000"/>
              </a:lnSpc>
              <a:spcBef>
                <a:spcPct val="0"/>
              </a:spcBef>
              <a:spcAft>
                <a:spcPct val="0"/>
              </a:spcAft>
              <a:buClr>
                <a:schemeClr val="lt1"/>
              </a:buClr>
              <a:buSzPts val="2100"/>
              <a:buNone/>
              <a:defRPr sz="2100">
                <a:solidFill>
                  <a:schemeClr val="lt1"/>
                </a:solidFill>
              </a:defRPr>
            </a:lvl8pPr>
            <a:lvl9pPr lvl="8" algn="ctr">
              <a:lnSpc>
                <a:spcPct val="100000"/>
              </a:lnSpc>
              <a:spcBef>
                <a:spcPct val="0"/>
              </a:spcBef>
              <a:spcAft>
                <a:spcPct val="0"/>
              </a:spcAft>
              <a:buClr>
                <a:schemeClr val="lt1"/>
              </a:buClr>
              <a:buSzPts val="2100"/>
              <a:buNone/>
              <a:defRPr sz="2100">
                <a:solidFill>
                  <a:schemeClr val="lt1"/>
                </a:solidFill>
              </a:defRPr>
            </a:lvl9pPr>
          </a:lstStyle>
          <a:p>
            <a:endParaRPr/>
          </a:p>
        </p:txBody>
      </p:sp>
      <p:sp>
        <p:nvSpPr>
          <p:cNvPr id="155" name="Google Shape;155;p46"/>
          <p:cNvSpPr/>
          <p:nvPr/>
        </p:nvSpPr>
        <p:spPr>
          <a:xfrm>
            <a:off x="0" y="4748000"/>
            <a:ext cx="7500600" cy="3954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156" name="Google Shape;156;p46"/>
          <p:cNvCxnSpPr/>
          <p:nvPr/>
        </p:nvCxnSpPr>
        <p:spPr>
          <a:xfrm rot="10800000">
            <a:off x="781225" y="4940300"/>
            <a:ext cx="6774900" cy="0"/>
          </a:xfrm>
          <a:prstGeom prst="straightConnector1">
            <a:avLst/>
          </a:prstGeom>
          <a:noFill/>
          <a:ln w="19050" cap="flat" cmpd="sng">
            <a:solidFill>
              <a:schemeClr val="lt1"/>
            </a:solidFill>
            <a:prstDash val="solid"/>
            <a:round/>
            <a:headEnd type="none" w="sm" len="sm"/>
            <a:tailEnd type="none" w="sm" len="sm"/>
          </a:ln>
        </p:spPr>
      </p:cxnSp>
      <p:sp>
        <p:nvSpPr>
          <p:cNvPr id="157" name="Google Shape;157;p46"/>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6E68"/>
                </a:solidFill>
                <a:effectLst/>
                <a:latin typeface="Arial"/>
                <a:ea typeface="Arial"/>
                <a:cs typeface="Arial"/>
              </a:rPr>
              <a:t>COVID-19</a:t>
            </a:r>
            <a:endParaRPr sz="900" b="0" i="0" u="none" strike="noStrike" cap="none">
              <a:solidFill>
                <a:schemeClr val="accent1"/>
              </a:solidFill>
              <a:latin typeface="Arial"/>
              <a:ea typeface="Arial"/>
              <a:cs typeface="Arial"/>
              <a:sym typeface="Arial"/>
            </a:endParaRPr>
          </a:p>
        </p:txBody>
      </p:sp>
      <p:cxnSp>
        <p:nvCxnSpPr>
          <p:cNvPr id="158" name="Google Shape;158;p46"/>
          <p:cNvCxnSpPr/>
          <p:nvPr/>
        </p:nvCxnSpPr>
        <p:spPr>
          <a:xfrm rot="10800000">
            <a:off x="7496925" y="4940300"/>
            <a:ext cx="1095300" cy="0"/>
          </a:xfrm>
          <a:prstGeom prst="straightConnector1">
            <a:avLst/>
          </a:prstGeom>
          <a:noFill/>
          <a:ln w="19050" cap="flat" cmpd="sng">
            <a:solidFill>
              <a:schemeClr val="accent1"/>
            </a:solidFill>
            <a:prstDash val="solid"/>
            <a:round/>
            <a:headEnd type="none" w="sm" len="sm"/>
            <a:tailEnd type="none" w="sm" len="sm"/>
          </a:ln>
        </p:spPr>
      </p:cxn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13"/>
        <p:cNvGrpSpPr/>
        <p:nvPr/>
      </p:nvGrpSpPr>
      <p:grpSpPr>
        <a:xfrm>
          <a:off x="0" y="0"/>
          <a:ext cx="0" cy="0"/>
          <a:chOff x="0" y="0"/>
          <a:chExt cx="0" cy="0"/>
        </a:xfrm>
      </p:grpSpPr>
      <p:sp>
        <p:nvSpPr>
          <p:cNvPr id="14" name="Google Shape;14;p22"/>
          <p:cNvSpPr txBox="1">
            <a:spLocks noGrp="1"/>
          </p:cNvSpPr>
          <p:nvPr>
            <p:ph type="title"/>
          </p:nvPr>
        </p:nvSpPr>
        <p:spPr>
          <a:xfrm>
            <a:off x="1355725" y="769934"/>
            <a:ext cx="3957900" cy="3549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
        <p:nvSpPr>
          <p:cNvPr id="15" name="Google Shape;15;p22"/>
          <p:cNvSpPr txBox="1">
            <a:spLocks noGrp="1"/>
          </p:cNvSpPr>
          <p:nvPr>
            <p:ph type="subTitle" idx="1"/>
          </p:nvPr>
        </p:nvSpPr>
        <p:spPr>
          <a:xfrm>
            <a:off x="1355725" y="991934"/>
            <a:ext cx="3957900" cy="3909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l">
              <a:lnSpc>
                <a:spcPct val="100000"/>
              </a:lnSpc>
              <a:spcBef>
                <a:spcPct val="0"/>
              </a:spcBef>
              <a:spcAft>
                <a:spcPct val="0"/>
              </a:spcAft>
              <a:buSzPts val="2100"/>
              <a:buNone/>
              <a:defRPr sz="2100"/>
            </a:lvl2pPr>
            <a:lvl3pPr lvl="2" algn="l">
              <a:lnSpc>
                <a:spcPct val="100000"/>
              </a:lnSpc>
              <a:spcBef>
                <a:spcPct val="0"/>
              </a:spcBef>
              <a:spcAft>
                <a:spcPct val="0"/>
              </a:spcAft>
              <a:buSzPts val="2100"/>
              <a:buNone/>
              <a:defRPr sz="2100"/>
            </a:lvl3pPr>
            <a:lvl4pPr lvl="3" algn="l">
              <a:lnSpc>
                <a:spcPct val="100000"/>
              </a:lnSpc>
              <a:spcBef>
                <a:spcPct val="0"/>
              </a:spcBef>
              <a:spcAft>
                <a:spcPct val="0"/>
              </a:spcAft>
              <a:buSzPts val="2100"/>
              <a:buNone/>
              <a:defRPr sz="2100"/>
            </a:lvl4pPr>
            <a:lvl5pPr lvl="4" algn="l">
              <a:lnSpc>
                <a:spcPct val="100000"/>
              </a:lnSpc>
              <a:spcBef>
                <a:spcPct val="0"/>
              </a:spcBef>
              <a:spcAft>
                <a:spcPct val="0"/>
              </a:spcAft>
              <a:buSzPts val="2100"/>
              <a:buNone/>
              <a:defRPr sz="2100"/>
            </a:lvl5pPr>
            <a:lvl6pPr lvl="5" algn="l">
              <a:lnSpc>
                <a:spcPct val="100000"/>
              </a:lnSpc>
              <a:spcBef>
                <a:spcPct val="0"/>
              </a:spcBef>
              <a:spcAft>
                <a:spcPct val="0"/>
              </a:spcAft>
              <a:buSzPts val="2100"/>
              <a:buNone/>
              <a:defRPr sz="2100"/>
            </a:lvl6pPr>
            <a:lvl7pPr lvl="6" algn="l">
              <a:lnSpc>
                <a:spcPct val="100000"/>
              </a:lnSpc>
              <a:spcBef>
                <a:spcPct val="0"/>
              </a:spcBef>
              <a:spcAft>
                <a:spcPct val="0"/>
              </a:spcAft>
              <a:buSzPts val="2100"/>
              <a:buNone/>
              <a:defRPr sz="2100"/>
            </a:lvl7pPr>
            <a:lvl8pPr lvl="7" algn="l">
              <a:lnSpc>
                <a:spcPct val="100000"/>
              </a:lnSpc>
              <a:spcBef>
                <a:spcPct val="0"/>
              </a:spcBef>
              <a:spcAft>
                <a:spcPct val="0"/>
              </a:spcAft>
              <a:buSzPts val="2100"/>
              <a:buNone/>
              <a:defRPr sz="2100"/>
            </a:lvl8pPr>
            <a:lvl9pPr lvl="8" algn="l">
              <a:lnSpc>
                <a:spcPct val="100000"/>
              </a:lnSpc>
              <a:spcBef>
                <a:spcPct val="0"/>
              </a:spcBef>
              <a:spcAft>
                <a:spcPct val="0"/>
              </a:spcAft>
              <a:buSzPts val="2100"/>
              <a:buNone/>
              <a:defRPr sz="2100"/>
            </a:lvl9pPr>
          </a:lstStyle>
          <a:p>
            <a:endParaRPr/>
          </a:p>
        </p:txBody>
      </p:sp>
      <p:sp>
        <p:nvSpPr>
          <p:cNvPr id="16" name="Google Shape;16;p22"/>
          <p:cNvSpPr txBox="1">
            <a:spLocks noGrp="1"/>
          </p:cNvSpPr>
          <p:nvPr>
            <p:ph type="title" idx="2"/>
          </p:nvPr>
        </p:nvSpPr>
        <p:spPr>
          <a:xfrm>
            <a:off x="689200" y="619763"/>
            <a:ext cx="770100" cy="5406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Clr>
                <a:schemeClr val="accent2"/>
              </a:buClr>
              <a:buSzPts val="2400"/>
              <a:buNone/>
              <a:defRPr sz="2400">
                <a:solidFill>
                  <a:schemeClr val="accent2"/>
                </a:solidFill>
              </a:defRPr>
            </a:lvl1pPr>
            <a:lvl2pPr lvl="1" algn="r">
              <a:lnSpc>
                <a:spcPct val="100000"/>
              </a:lnSpc>
              <a:spcBef>
                <a:spcPct val="0"/>
              </a:spcBef>
              <a:spcAft>
                <a:spcPct val="0"/>
              </a:spcAft>
              <a:buClr>
                <a:schemeClr val="accent2"/>
              </a:buClr>
              <a:buSzPts val="2400"/>
              <a:buNone/>
              <a:defRPr sz="2400">
                <a:solidFill>
                  <a:schemeClr val="accent2"/>
                </a:solidFill>
              </a:defRPr>
            </a:lvl2pPr>
            <a:lvl3pPr lvl="2" algn="r">
              <a:lnSpc>
                <a:spcPct val="100000"/>
              </a:lnSpc>
              <a:spcBef>
                <a:spcPct val="0"/>
              </a:spcBef>
              <a:spcAft>
                <a:spcPct val="0"/>
              </a:spcAft>
              <a:buClr>
                <a:schemeClr val="accent2"/>
              </a:buClr>
              <a:buSzPts val="2400"/>
              <a:buNone/>
              <a:defRPr sz="2400">
                <a:solidFill>
                  <a:schemeClr val="accent2"/>
                </a:solidFill>
              </a:defRPr>
            </a:lvl3pPr>
            <a:lvl4pPr lvl="3" algn="r">
              <a:lnSpc>
                <a:spcPct val="100000"/>
              </a:lnSpc>
              <a:spcBef>
                <a:spcPct val="0"/>
              </a:spcBef>
              <a:spcAft>
                <a:spcPct val="0"/>
              </a:spcAft>
              <a:buClr>
                <a:schemeClr val="accent2"/>
              </a:buClr>
              <a:buSzPts val="2400"/>
              <a:buNone/>
              <a:defRPr sz="2400">
                <a:solidFill>
                  <a:schemeClr val="accent2"/>
                </a:solidFill>
              </a:defRPr>
            </a:lvl4pPr>
            <a:lvl5pPr lvl="4" algn="r">
              <a:lnSpc>
                <a:spcPct val="100000"/>
              </a:lnSpc>
              <a:spcBef>
                <a:spcPct val="0"/>
              </a:spcBef>
              <a:spcAft>
                <a:spcPct val="0"/>
              </a:spcAft>
              <a:buClr>
                <a:schemeClr val="accent2"/>
              </a:buClr>
              <a:buSzPts val="2400"/>
              <a:buNone/>
              <a:defRPr sz="2400">
                <a:solidFill>
                  <a:schemeClr val="accent2"/>
                </a:solidFill>
              </a:defRPr>
            </a:lvl5pPr>
            <a:lvl6pPr lvl="5" algn="r">
              <a:lnSpc>
                <a:spcPct val="100000"/>
              </a:lnSpc>
              <a:spcBef>
                <a:spcPct val="0"/>
              </a:spcBef>
              <a:spcAft>
                <a:spcPct val="0"/>
              </a:spcAft>
              <a:buClr>
                <a:schemeClr val="accent2"/>
              </a:buClr>
              <a:buSzPts val="2400"/>
              <a:buNone/>
              <a:defRPr sz="2400">
                <a:solidFill>
                  <a:schemeClr val="accent2"/>
                </a:solidFill>
              </a:defRPr>
            </a:lvl6pPr>
            <a:lvl7pPr lvl="6" algn="r">
              <a:lnSpc>
                <a:spcPct val="100000"/>
              </a:lnSpc>
              <a:spcBef>
                <a:spcPct val="0"/>
              </a:spcBef>
              <a:spcAft>
                <a:spcPct val="0"/>
              </a:spcAft>
              <a:buClr>
                <a:schemeClr val="accent2"/>
              </a:buClr>
              <a:buSzPts val="2400"/>
              <a:buNone/>
              <a:defRPr sz="2400">
                <a:solidFill>
                  <a:schemeClr val="accent2"/>
                </a:solidFill>
              </a:defRPr>
            </a:lvl7pPr>
            <a:lvl8pPr lvl="7" algn="r">
              <a:lnSpc>
                <a:spcPct val="100000"/>
              </a:lnSpc>
              <a:spcBef>
                <a:spcPct val="0"/>
              </a:spcBef>
              <a:spcAft>
                <a:spcPct val="0"/>
              </a:spcAft>
              <a:buClr>
                <a:schemeClr val="accent2"/>
              </a:buClr>
              <a:buSzPts val="2400"/>
              <a:buNone/>
              <a:defRPr sz="2400">
                <a:solidFill>
                  <a:schemeClr val="accent2"/>
                </a:solidFill>
              </a:defRPr>
            </a:lvl8pPr>
            <a:lvl9pPr lvl="8" algn="r">
              <a:lnSpc>
                <a:spcPct val="100000"/>
              </a:lnSpc>
              <a:spcBef>
                <a:spcPct val="0"/>
              </a:spcBef>
              <a:spcAft>
                <a:spcPct val="0"/>
              </a:spcAft>
              <a:buClr>
                <a:schemeClr val="accent2"/>
              </a:buClr>
              <a:buSzPts val="2400"/>
              <a:buNone/>
              <a:defRPr sz="2400">
                <a:solidFill>
                  <a:schemeClr val="accent2"/>
                </a:solidFill>
              </a:defRPr>
            </a:lvl9pPr>
          </a:lstStyle>
          <a:p>
            <a:endParaRPr/>
          </a:p>
        </p:txBody>
      </p:sp>
      <p:sp>
        <p:nvSpPr>
          <p:cNvPr id="17" name="Google Shape;17;p22"/>
          <p:cNvSpPr txBox="1">
            <a:spLocks noGrp="1"/>
          </p:cNvSpPr>
          <p:nvPr>
            <p:ph type="title" idx="3"/>
          </p:nvPr>
        </p:nvSpPr>
        <p:spPr>
          <a:xfrm>
            <a:off x="1355725" y="1555159"/>
            <a:ext cx="3957900" cy="3549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
        <p:nvSpPr>
          <p:cNvPr id="18" name="Google Shape;18;p22"/>
          <p:cNvSpPr txBox="1">
            <a:spLocks noGrp="1"/>
          </p:cNvSpPr>
          <p:nvPr>
            <p:ph type="subTitle" idx="4"/>
          </p:nvPr>
        </p:nvSpPr>
        <p:spPr>
          <a:xfrm>
            <a:off x="1355725" y="1777159"/>
            <a:ext cx="3957900" cy="3909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l">
              <a:lnSpc>
                <a:spcPct val="100000"/>
              </a:lnSpc>
              <a:spcBef>
                <a:spcPct val="0"/>
              </a:spcBef>
              <a:spcAft>
                <a:spcPct val="0"/>
              </a:spcAft>
              <a:buSzPts val="2100"/>
              <a:buNone/>
              <a:defRPr sz="2100"/>
            </a:lvl2pPr>
            <a:lvl3pPr lvl="2" algn="l">
              <a:lnSpc>
                <a:spcPct val="100000"/>
              </a:lnSpc>
              <a:spcBef>
                <a:spcPct val="0"/>
              </a:spcBef>
              <a:spcAft>
                <a:spcPct val="0"/>
              </a:spcAft>
              <a:buSzPts val="2100"/>
              <a:buNone/>
              <a:defRPr sz="2100"/>
            </a:lvl3pPr>
            <a:lvl4pPr lvl="3" algn="l">
              <a:lnSpc>
                <a:spcPct val="100000"/>
              </a:lnSpc>
              <a:spcBef>
                <a:spcPct val="0"/>
              </a:spcBef>
              <a:spcAft>
                <a:spcPct val="0"/>
              </a:spcAft>
              <a:buSzPts val="2100"/>
              <a:buNone/>
              <a:defRPr sz="2100"/>
            </a:lvl4pPr>
            <a:lvl5pPr lvl="4" algn="l">
              <a:lnSpc>
                <a:spcPct val="100000"/>
              </a:lnSpc>
              <a:spcBef>
                <a:spcPct val="0"/>
              </a:spcBef>
              <a:spcAft>
                <a:spcPct val="0"/>
              </a:spcAft>
              <a:buSzPts val="2100"/>
              <a:buNone/>
              <a:defRPr sz="2100"/>
            </a:lvl5pPr>
            <a:lvl6pPr lvl="5" algn="l">
              <a:lnSpc>
                <a:spcPct val="100000"/>
              </a:lnSpc>
              <a:spcBef>
                <a:spcPct val="0"/>
              </a:spcBef>
              <a:spcAft>
                <a:spcPct val="0"/>
              </a:spcAft>
              <a:buSzPts val="2100"/>
              <a:buNone/>
              <a:defRPr sz="2100"/>
            </a:lvl6pPr>
            <a:lvl7pPr lvl="6" algn="l">
              <a:lnSpc>
                <a:spcPct val="100000"/>
              </a:lnSpc>
              <a:spcBef>
                <a:spcPct val="0"/>
              </a:spcBef>
              <a:spcAft>
                <a:spcPct val="0"/>
              </a:spcAft>
              <a:buSzPts val="2100"/>
              <a:buNone/>
              <a:defRPr sz="2100"/>
            </a:lvl7pPr>
            <a:lvl8pPr lvl="7" algn="l">
              <a:lnSpc>
                <a:spcPct val="100000"/>
              </a:lnSpc>
              <a:spcBef>
                <a:spcPct val="0"/>
              </a:spcBef>
              <a:spcAft>
                <a:spcPct val="0"/>
              </a:spcAft>
              <a:buSzPts val="2100"/>
              <a:buNone/>
              <a:defRPr sz="2100"/>
            </a:lvl8pPr>
            <a:lvl9pPr lvl="8" algn="l">
              <a:lnSpc>
                <a:spcPct val="100000"/>
              </a:lnSpc>
              <a:spcBef>
                <a:spcPct val="0"/>
              </a:spcBef>
              <a:spcAft>
                <a:spcPct val="0"/>
              </a:spcAft>
              <a:buSzPts val="2100"/>
              <a:buNone/>
              <a:defRPr sz="2100"/>
            </a:lvl9pPr>
          </a:lstStyle>
          <a:p>
            <a:endParaRPr/>
          </a:p>
        </p:txBody>
      </p:sp>
      <p:sp>
        <p:nvSpPr>
          <p:cNvPr id="19" name="Google Shape;19;p22"/>
          <p:cNvSpPr txBox="1">
            <a:spLocks noGrp="1"/>
          </p:cNvSpPr>
          <p:nvPr>
            <p:ph type="title" idx="5"/>
          </p:nvPr>
        </p:nvSpPr>
        <p:spPr>
          <a:xfrm>
            <a:off x="689200" y="1404988"/>
            <a:ext cx="770100" cy="5406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Clr>
                <a:schemeClr val="accent2"/>
              </a:buClr>
              <a:buSzPts val="2400"/>
              <a:buNone/>
              <a:defRPr sz="2400">
                <a:solidFill>
                  <a:schemeClr val="accent2"/>
                </a:solidFill>
              </a:defRPr>
            </a:lvl1pPr>
            <a:lvl2pPr lvl="1" algn="r">
              <a:lnSpc>
                <a:spcPct val="100000"/>
              </a:lnSpc>
              <a:spcBef>
                <a:spcPct val="0"/>
              </a:spcBef>
              <a:spcAft>
                <a:spcPct val="0"/>
              </a:spcAft>
              <a:buClr>
                <a:schemeClr val="accent2"/>
              </a:buClr>
              <a:buSzPts val="2400"/>
              <a:buNone/>
              <a:defRPr sz="2400">
                <a:solidFill>
                  <a:schemeClr val="accent2"/>
                </a:solidFill>
              </a:defRPr>
            </a:lvl2pPr>
            <a:lvl3pPr lvl="2" algn="r">
              <a:lnSpc>
                <a:spcPct val="100000"/>
              </a:lnSpc>
              <a:spcBef>
                <a:spcPct val="0"/>
              </a:spcBef>
              <a:spcAft>
                <a:spcPct val="0"/>
              </a:spcAft>
              <a:buClr>
                <a:schemeClr val="accent2"/>
              </a:buClr>
              <a:buSzPts val="2400"/>
              <a:buNone/>
              <a:defRPr sz="2400">
                <a:solidFill>
                  <a:schemeClr val="accent2"/>
                </a:solidFill>
              </a:defRPr>
            </a:lvl3pPr>
            <a:lvl4pPr lvl="3" algn="r">
              <a:lnSpc>
                <a:spcPct val="100000"/>
              </a:lnSpc>
              <a:spcBef>
                <a:spcPct val="0"/>
              </a:spcBef>
              <a:spcAft>
                <a:spcPct val="0"/>
              </a:spcAft>
              <a:buClr>
                <a:schemeClr val="accent2"/>
              </a:buClr>
              <a:buSzPts val="2400"/>
              <a:buNone/>
              <a:defRPr sz="2400">
                <a:solidFill>
                  <a:schemeClr val="accent2"/>
                </a:solidFill>
              </a:defRPr>
            </a:lvl4pPr>
            <a:lvl5pPr lvl="4" algn="r">
              <a:lnSpc>
                <a:spcPct val="100000"/>
              </a:lnSpc>
              <a:spcBef>
                <a:spcPct val="0"/>
              </a:spcBef>
              <a:spcAft>
                <a:spcPct val="0"/>
              </a:spcAft>
              <a:buClr>
                <a:schemeClr val="accent2"/>
              </a:buClr>
              <a:buSzPts val="2400"/>
              <a:buNone/>
              <a:defRPr sz="2400">
                <a:solidFill>
                  <a:schemeClr val="accent2"/>
                </a:solidFill>
              </a:defRPr>
            </a:lvl5pPr>
            <a:lvl6pPr lvl="5" algn="r">
              <a:lnSpc>
                <a:spcPct val="100000"/>
              </a:lnSpc>
              <a:spcBef>
                <a:spcPct val="0"/>
              </a:spcBef>
              <a:spcAft>
                <a:spcPct val="0"/>
              </a:spcAft>
              <a:buClr>
                <a:schemeClr val="accent2"/>
              </a:buClr>
              <a:buSzPts val="2400"/>
              <a:buNone/>
              <a:defRPr sz="2400">
                <a:solidFill>
                  <a:schemeClr val="accent2"/>
                </a:solidFill>
              </a:defRPr>
            </a:lvl6pPr>
            <a:lvl7pPr lvl="6" algn="r">
              <a:lnSpc>
                <a:spcPct val="100000"/>
              </a:lnSpc>
              <a:spcBef>
                <a:spcPct val="0"/>
              </a:spcBef>
              <a:spcAft>
                <a:spcPct val="0"/>
              </a:spcAft>
              <a:buClr>
                <a:schemeClr val="accent2"/>
              </a:buClr>
              <a:buSzPts val="2400"/>
              <a:buNone/>
              <a:defRPr sz="2400">
                <a:solidFill>
                  <a:schemeClr val="accent2"/>
                </a:solidFill>
              </a:defRPr>
            </a:lvl7pPr>
            <a:lvl8pPr lvl="7" algn="r">
              <a:lnSpc>
                <a:spcPct val="100000"/>
              </a:lnSpc>
              <a:spcBef>
                <a:spcPct val="0"/>
              </a:spcBef>
              <a:spcAft>
                <a:spcPct val="0"/>
              </a:spcAft>
              <a:buClr>
                <a:schemeClr val="accent2"/>
              </a:buClr>
              <a:buSzPts val="2400"/>
              <a:buNone/>
              <a:defRPr sz="2400">
                <a:solidFill>
                  <a:schemeClr val="accent2"/>
                </a:solidFill>
              </a:defRPr>
            </a:lvl8pPr>
            <a:lvl9pPr lvl="8" algn="r">
              <a:lnSpc>
                <a:spcPct val="100000"/>
              </a:lnSpc>
              <a:spcBef>
                <a:spcPct val="0"/>
              </a:spcBef>
              <a:spcAft>
                <a:spcPct val="0"/>
              </a:spcAft>
              <a:buClr>
                <a:schemeClr val="accent2"/>
              </a:buClr>
              <a:buSzPts val="2400"/>
              <a:buNone/>
              <a:defRPr sz="2400">
                <a:solidFill>
                  <a:schemeClr val="accent2"/>
                </a:solidFill>
              </a:defRPr>
            </a:lvl9pPr>
          </a:lstStyle>
          <a:p>
            <a:endParaRPr/>
          </a:p>
        </p:txBody>
      </p:sp>
      <p:sp>
        <p:nvSpPr>
          <p:cNvPr id="20" name="Google Shape;20;p22"/>
          <p:cNvSpPr txBox="1">
            <a:spLocks noGrp="1"/>
          </p:cNvSpPr>
          <p:nvPr>
            <p:ph type="title" idx="6"/>
          </p:nvPr>
        </p:nvSpPr>
        <p:spPr>
          <a:xfrm>
            <a:off x="1355725" y="2340384"/>
            <a:ext cx="3957900" cy="3549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
        <p:nvSpPr>
          <p:cNvPr id="21" name="Google Shape;21;p22"/>
          <p:cNvSpPr txBox="1">
            <a:spLocks noGrp="1"/>
          </p:cNvSpPr>
          <p:nvPr>
            <p:ph type="subTitle" idx="7"/>
          </p:nvPr>
        </p:nvSpPr>
        <p:spPr>
          <a:xfrm>
            <a:off x="1355725" y="2562384"/>
            <a:ext cx="3957900" cy="3909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l">
              <a:lnSpc>
                <a:spcPct val="100000"/>
              </a:lnSpc>
              <a:spcBef>
                <a:spcPct val="0"/>
              </a:spcBef>
              <a:spcAft>
                <a:spcPct val="0"/>
              </a:spcAft>
              <a:buSzPts val="2100"/>
              <a:buNone/>
              <a:defRPr sz="2100"/>
            </a:lvl2pPr>
            <a:lvl3pPr lvl="2" algn="l">
              <a:lnSpc>
                <a:spcPct val="100000"/>
              </a:lnSpc>
              <a:spcBef>
                <a:spcPct val="0"/>
              </a:spcBef>
              <a:spcAft>
                <a:spcPct val="0"/>
              </a:spcAft>
              <a:buSzPts val="2100"/>
              <a:buNone/>
              <a:defRPr sz="2100"/>
            </a:lvl3pPr>
            <a:lvl4pPr lvl="3" algn="l">
              <a:lnSpc>
                <a:spcPct val="100000"/>
              </a:lnSpc>
              <a:spcBef>
                <a:spcPct val="0"/>
              </a:spcBef>
              <a:spcAft>
                <a:spcPct val="0"/>
              </a:spcAft>
              <a:buSzPts val="2100"/>
              <a:buNone/>
              <a:defRPr sz="2100"/>
            </a:lvl4pPr>
            <a:lvl5pPr lvl="4" algn="l">
              <a:lnSpc>
                <a:spcPct val="100000"/>
              </a:lnSpc>
              <a:spcBef>
                <a:spcPct val="0"/>
              </a:spcBef>
              <a:spcAft>
                <a:spcPct val="0"/>
              </a:spcAft>
              <a:buSzPts val="2100"/>
              <a:buNone/>
              <a:defRPr sz="2100"/>
            </a:lvl5pPr>
            <a:lvl6pPr lvl="5" algn="l">
              <a:lnSpc>
                <a:spcPct val="100000"/>
              </a:lnSpc>
              <a:spcBef>
                <a:spcPct val="0"/>
              </a:spcBef>
              <a:spcAft>
                <a:spcPct val="0"/>
              </a:spcAft>
              <a:buSzPts val="2100"/>
              <a:buNone/>
              <a:defRPr sz="2100"/>
            </a:lvl6pPr>
            <a:lvl7pPr lvl="6" algn="l">
              <a:lnSpc>
                <a:spcPct val="100000"/>
              </a:lnSpc>
              <a:spcBef>
                <a:spcPct val="0"/>
              </a:spcBef>
              <a:spcAft>
                <a:spcPct val="0"/>
              </a:spcAft>
              <a:buSzPts val="2100"/>
              <a:buNone/>
              <a:defRPr sz="2100"/>
            </a:lvl7pPr>
            <a:lvl8pPr lvl="7" algn="l">
              <a:lnSpc>
                <a:spcPct val="100000"/>
              </a:lnSpc>
              <a:spcBef>
                <a:spcPct val="0"/>
              </a:spcBef>
              <a:spcAft>
                <a:spcPct val="0"/>
              </a:spcAft>
              <a:buSzPts val="2100"/>
              <a:buNone/>
              <a:defRPr sz="2100"/>
            </a:lvl8pPr>
            <a:lvl9pPr lvl="8" algn="l">
              <a:lnSpc>
                <a:spcPct val="100000"/>
              </a:lnSpc>
              <a:spcBef>
                <a:spcPct val="0"/>
              </a:spcBef>
              <a:spcAft>
                <a:spcPct val="0"/>
              </a:spcAft>
              <a:buSzPts val="2100"/>
              <a:buNone/>
              <a:defRPr sz="2100"/>
            </a:lvl9pPr>
          </a:lstStyle>
          <a:p>
            <a:endParaRPr/>
          </a:p>
        </p:txBody>
      </p:sp>
      <p:sp>
        <p:nvSpPr>
          <p:cNvPr id="22" name="Google Shape;22;p22"/>
          <p:cNvSpPr txBox="1">
            <a:spLocks noGrp="1"/>
          </p:cNvSpPr>
          <p:nvPr>
            <p:ph type="title" idx="8"/>
          </p:nvPr>
        </p:nvSpPr>
        <p:spPr>
          <a:xfrm>
            <a:off x="689200" y="2190213"/>
            <a:ext cx="770100" cy="5406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Clr>
                <a:schemeClr val="accent2"/>
              </a:buClr>
              <a:buSzPts val="2400"/>
              <a:buNone/>
              <a:defRPr sz="2400">
                <a:solidFill>
                  <a:schemeClr val="accent2"/>
                </a:solidFill>
              </a:defRPr>
            </a:lvl1pPr>
            <a:lvl2pPr lvl="1" algn="r">
              <a:lnSpc>
                <a:spcPct val="100000"/>
              </a:lnSpc>
              <a:spcBef>
                <a:spcPct val="0"/>
              </a:spcBef>
              <a:spcAft>
                <a:spcPct val="0"/>
              </a:spcAft>
              <a:buClr>
                <a:schemeClr val="accent2"/>
              </a:buClr>
              <a:buSzPts val="2400"/>
              <a:buNone/>
              <a:defRPr sz="2400">
                <a:solidFill>
                  <a:schemeClr val="accent2"/>
                </a:solidFill>
              </a:defRPr>
            </a:lvl2pPr>
            <a:lvl3pPr lvl="2" algn="r">
              <a:lnSpc>
                <a:spcPct val="100000"/>
              </a:lnSpc>
              <a:spcBef>
                <a:spcPct val="0"/>
              </a:spcBef>
              <a:spcAft>
                <a:spcPct val="0"/>
              </a:spcAft>
              <a:buClr>
                <a:schemeClr val="accent2"/>
              </a:buClr>
              <a:buSzPts val="2400"/>
              <a:buNone/>
              <a:defRPr sz="2400">
                <a:solidFill>
                  <a:schemeClr val="accent2"/>
                </a:solidFill>
              </a:defRPr>
            </a:lvl3pPr>
            <a:lvl4pPr lvl="3" algn="r">
              <a:lnSpc>
                <a:spcPct val="100000"/>
              </a:lnSpc>
              <a:spcBef>
                <a:spcPct val="0"/>
              </a:spcBef>
              <a:spcAft>
                <a:spcPct val="0"/>
              </a:spcAft>
              <a:buClr>
                <a:schemeClr val="accent2"/>
              </a:buClr>
              <a:buSzPts val="2400"/>
              <a:buNone/>
              <a:defRPr sz="2400">
                <a:solidFill>
                  <a:schemeClr val="accent2"/>
                </a:solidFill>
              </a:defRPr>
            </a:lvl4pPr>
            <a:lvl5pPr lvl="4" algn="r">
              <a:lnSpc>
                <a:spcPct val="100000"/>
              </a:lnSpc>
              <a:spcBef>
                <a:spcPct val="0"/>
              </a:spcBef>
              <a:spcAft>
                <a:spcPct val="0"/>
              </a:spcAft>
              <a:buClr>
                <a:schemeClr val="accent2"/>
              </a:buClr>
              <a:buSzPts val="2400"/>
              <a:buNone/>
              <a:defRPr sz="2400">
                <a:solidFill>
                  <a:schemeClr val="accent2"/>
                </a:solidFill>
              </a:defRPr>
            </a:lvl5pPr>
            <a:lvl6pPr lvl="5" algn="r">
              <a:lnSpc>
                <a:spcPct val="100000"/>
              </a:lnSpc>
              <a:spcBef>
                <a:spcPct val="0"/>
              </a:spcBef>
              <a:spcAft>
                <a:spcPct val="0"/>
              </a:spcAft>
              <a:buClr>
                <a:schemeClr val="accent2"/>
              </a:buClr>
              <a:buSzPts val="2400"/>
              <a:buNone/>
              <a:defRPr sz="2400">
                <a:solidFill>
                  <a:schemeClr val="accent2"/>
                </a:solidFill>
              </a:defRPr>
            </a:lvl6pPr>
            <a:lvl7pPr lvl="6" algn="r">
              <a:lnSpc>
                <a:spcPct val="100000"/>
              </a:lnSpc>
              <a:spcBef>
                <a:spcPct val="0"/>
              </a:spcBef>
              <a:spcAft>
                <a:spcPct val="0"/>
              </a:spcAft>
              <a:buClr>
                <a:schemeClr val="accent2"/>
              </a:buClr>
              <a:buSzPts val="2400"/>
              <a:buNone/>
              <a:defRPr sz="2400">
                <a:solidFill>
                  <a:schemeClr val="accent2"/>
                </a:solidFill>
              </a:defRPr>
            </a:lvl7pPr>
            <a:lvl8pPr lvl="7" algn="r">
              <a:lnSpc>
                <a:spcPct val="100000"/>
              </a:lnSpc>
              <a:spcBef>
                <a:spcPct val="0"/>
              </a:spcBef>
              <a:spcAft>
                <a:spcPct val="0"/>
              </a:spcAft>
              <a:buClr>
                <a:schemeClr val="accent2"/>
              </a:buClr>
              <a:buSzPts val="2400"/>
              <a:buNone/>
              <a:defRPr sz="2400">
                <a:solidFill>
                  <a:schemeClr val="accent2"/>
                </a:solidFill>
              </a:defRPr>
            </a:lvl8pPr>
            <a:lvl9pPr lvl="8" algn="r">
              <a:lnSpc>
                <a:spcPct val="100000"/>
              </a:lnSpc>
              <a:spcBef>
                <a:spcPct val="0"/>
              </a:spcBef>
              <a:spcAft>
                <a:spcPct val="0"/>
              </a:spcAft>
              <a:buClr>
                <a:schemeClr val="accent2"/>
              </a:buClr>
              <a:buSzPts val="2400"/>
              <a:buNone/>
              <a:defRPr sz="2400">
                <a:solidFill>
                  <a:schemeClr val="accent2"/>
                </a:solidFill>
              </a:defRPr>
            </a:lvl9pPr>
          </a:lstStyle>
          <a:p>
            <a:endParaRPr/>
          </a:p>
        </p:txBody>
      </p:sp>
      <p:sp>
        <p:nvSpPr>
          <p:cNvPr id="23" name="Google Shape;23;p22"/>
          <p:cNvSpPr txBox="1">
            <a:spLocks noGrp="1"/>
          </p:cNvSpPr>
          <p:nvPr>
            <p:ph type="title" idx="9"/>
          </p:nvPr>
        </p:nvSpPr>
        <p:spPr>
          <a:xfrm>
            <a:off x="1355725" y="3125609"/>
            <a:ext cx="3957900" cy="3549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
        <p:nvSpPr>
          <p:cNvPr id="24" name="Google Shape;24;p22"/>
          <p:cNvSpPr txBox="1">
            <a:spLocks noGrp="1"/>
          </p:cNvSpPr>
          <p:nvPr>
            <p:ph type="subTitle" idx="13"/>
          </p:nvPr>
        </p:nvSpPr>
        <p:spPr>
          <a:xfrm>
            <a:off x="1355725" y="3347609"/>
            <a:ext cx="3957900" cy="3909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l">
              <a:lnSpc>
                <a:spcPct val="100000"/>
              </a:lnSpc>
              <a:spcBef>
                <a:spcPct val="0"/>
              </a:spcBef>
              <a:spcAft>
                <a:spcPct val="0"/>
              </a:spcAft>
              <a:buSzPts val="2100"/>
              <a:buNone/>
              <a:defRPr sz="2100"/>
            </a:lvl2pPr>
            <a:lvl3pPr lvl="2" algn="l">
              <a:lnSpc>
                <a:spcPct val="100000"/>
              </a:lnSpc>
              <a:spcBef>
                <a:spcPct val="0"/>
              </a:spcBef>
              <a:spcAft>
                <a:spcPct val="0"/>
              </a:spcAft>
              <a:buSzPts val="2100"/>
              <a:buNone/>
              <a:defRPr sz="2100"/>
            </a:lvl3pPr>
            <a:lvl4pPr lvl="3" algn="l">
              <a:lnSpc>
                <a:spcPct val="100000"/>
              </a:lnSpc>
              <a:spcBef>
                <a:spcPct val="0"/>
              </a:spcBef>
              <a:spcAft>
                <a:spcPct val="0"/>
              </a:spcAft>
              <a:buSzPts val="2100"/>
              <a:buNone/>
              <a:defRPr sz="2100"/>
            </a:lvl4pPr>
            <a:lvl5pPr lvl="4" algn="l">
              <a:lnSpc>
                <a:spcPct val="100000"/>
              </a:lnSpc>
              <a:spcBef>
                <a:spcPct val="0"/>
              </a:spcBef>
              <a:spcAft>
                <a:spcPct val="0"/>
              </a:spcAft>
              <a:buSzPts val="2100"/>
              <a:buNone/>
              <a:defRPr sz="2100"/>
            </a:lvl5pPr>
            <a:lvl6pPr lvl="5" algn="l">
              <a:lnSpc>
                <a:spcPct val="100000"/>
              </a:lnSpc>
              <a:spcBef>
                <a:spcPct val="0"/>
              </a:spcBef>
              <a:spcAft>
                <a:spcPct val="0"/>
              </a:spcAft>
              <a:buSzPts val="2100"/>
              <a:buNone/>
              <a:defRPr sz="2100"/>
            </a:lvl6pPr>
            <a:lvl7pPr lvl="6" algn="l">
              <a:lnSpc>
                <a:spcPct val="100000"/>
              </a:lnSpc>
              <a:spcBef>
                <a:spcPct val="0"/>
              </a:spcBef>
              <a:spcAft>
                <a:spcPct val="0"/>
              </a:spcAft>
              <a:buSzPts val="2100"/>
              <a:buNone/>
              <a:defRPr sz="2100"/>
            </a:lvl7pPr>
            <a:lvl8pPr lvl="7" algn="l">
              <a:lnSpc>
                <a:spcPct val="100000"/>
              </a:lnSpc>
              <a:spcBef>
                <a:spcPct val="0"/>
              </a:spcBef>
              <a:spcAft>
                <a:spcPct val="0"/>
              </a:spcAft>
              <a:buSzPts val="2100"/>
              <a:buNone/>
              <a:defRPr sz="2100"/>
            </a:lvl8pPr>
            <a:lvl9pPr lvl="8" algn="l">
              <a:lnSpc>
                <a:spcPct val="100000"/>
              </a:lnSpc>
              <a:spcBef>
                <a:spcPct val="0"/>
              </a:spcBef>
              <a:spcAft>
                <a:spcPct val="0"/>
              </a:spcAft>
              <a:buSzPts val="2100"/>
              <a:buNone/>
              <a:defRPr sz="2100"/>
            </a:lvl9pPr>
          </a:lstStyle>
          <a:p>
            <a:endParaRPr/>
          </a:p>
        </p:txBody>
      </p:sp>
      <p:sp>
        <p:nvSpPr>
          <p:cNvPr id="25" name="Google Shape;25;p22"/>
          <p:cNvSpPr txBox="1">
            <a:spLocks noGrp="1"/>
          </p:cNvSpPr>
          <p:nvPr>
            <p:ph type="title" idx="14"/>
          </p:nvPr>
        </p:nvSpPr>
        <p:spPr>
          <a:xfrm>
            <a:off x="689200" y="2975438"/>
            <a:ext cx="770100" cy="5406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Clr>
                <a:schemeClr val="accent2"/>
              </a:buClr>
              <a:buSzPts val="2400"/>
              <a:buNone/>
              <a:defRPr sz="2400">
                <a:solidFill>
                  <a:schemeClr val="accent2"/>
                </a:solidFill>
              </a:defRPr>
            </a:lvl1pPr>
            <a:lvl2pPr lvl="1" algn="r">
              <a:lnSpc>
                <a:spcPct val="100000"/>
              </a:lnSpc>
              <a:spcBef>
                <a:spcPct val="0"/>
              </a:spcBef>
              <a:spcAft>
                <a:spcPct val="0"/>
              </a:spcAft>
              <a:buClr>
                <a:schemeClr val="accent2"/>
              </a:buClr>
              <a:buSzPts val="2400"/>
              <a:buNone/>
              <a:defRPr sz="2400">
                <a:solidFill>
                  <a:schemeClr val="accent2"/>
                </a:solidFill>
              </a:defRPr>
            </a:lvl2pPr>
            <a:lvl3pPr lvl="2" algn="r">
              <a:lnSpc>
                <a:spcPct val="100000"/>
              </a:lnSpc>
              <a:spcBef>
                <a:spcPct val="0"/>
              </a:spcBef>
              <a:spcAft>
                <a:spcPct val="0"/>
              </a:spcAft>
              <a:buClr>
                <a:schemeClr val="accent2"/>
              </a:buClr>
              <a:buSzPts val="2400"/>
              <a:buNone/>
              <a:defRPr sz="2400">
                <a:solidFill>
                  <a:schemeClr val="accent2"/>
                </a:solidFill>
              </a:defRPr>
            </a:lvl3pPr>
            <a:lvl4pPr lvl="3" algn="r">
              <a:lnSpc>
                <a:spcPct val="100000"/>
              </a:lnSpc>
              <a:spcBef>
                <a:spcPct val="0"/>
              </a:spcBef>
              <a:spcAft>
                <a:spcPct val="0"/>
              </a:spcAft>
              <a:buClr>
                <a:schemeClr val="accent2"/>
              </a:buClr>
              <a:buSzPts val="2400"/>
              <a:buNone/>
              <a:defRPr sz="2400">
                <a:solidFill>
                  <a:schemeClr val="accent2"/>
                </a:solidFill>
              </a:defRPr>
            </a:lvl4pPr>
            <a:lvl5pPr lvl="4" algn="r">
              <a:lnSpc>
                <a:spcPct val="100000"/>
              </a:lnSpc>
              <a:spcBef>
                <a:spcPct val="0"/>
              </a:spcBef>
              <a:spcAft>
                <a:spcPct val="0"/>
              </a:spcAft>
              <a:buClr>
                <a:schemeClr val="accent2"/>
              </a:buClr>
              <a:buSzPts val="2400"/>
              <a:buNone/>
              <a:defRPr sz="2400">
                <a:solidFill>
                  <a:schemeClr val="accent2"/>
                </a:solidFill>
              </a:defRPr>
            </a:lvl5pPr>
            <a:lvl6pPr lvl="5" algn="r">
              <a:lnSpc>
                <a:spcPct val="100000"/>
              </a:lnSpc>
              <a:spcBef>
                <a:spcPct val="0"/>
              </a:spcBef>
              <a:spcAft>
                <a:spcPct val="0"/>
              </a:spcAft>
              <a:buClr>
                <a:schemeClr val="accent2"/>
              </a:buClr>
              <a:buSzPts val="2400"/>
              <a:buNone/>
              <a:defRPr sz="2400">
                <a:solidFill>
                  <a:schemeClr val="accent2"/>
                </a:solidFill>
              </a:defRPr>
            </a:lvl6pPr>
            <a:lvl7pPr lvl="6" algn="r">
              <a:lnSpc>
                <a:spcPct val="100000"/>
              </a:lnSpc>
              <a:spcBef>
                <a:spcPct val="0"/>
              </a:spcBef>
              <a:spcAft>
                <a:spcPct val="0"/>
              </a:spcAft>
              <a:buClr>
                <a:schemeClr val="accent2"/>
              </a:buClr>
              <a:buSzPts val="2400"/>
              <a:buNone/>
              <a:defRPr sz="2400">
                <a:solidFill>
                  <a:schemeClr val="accent2"/>
                </a:solidFill>
              </a:defRPr>
            </a:lvl7pPr>
            <a:lvl8pPr lvl="7" algn="r">
              <a:lnSpc>
                <a:spcPct val="100000"/>
              </a:lnSpc>
              <a:spcBef>
                <a:spcPct val="0"/>
              </a:spcBef>
              <a:spcAft>
                <a:spcPct val="0"/>
              </a:spcAft>
              <a:buClr>
                <a:schemeClr val="accent2"/>
              </a:buClr>
              <a:buSzPts val="2400"/>
              <a:buNone/>
              <a:defRPr sz="2400">
                <a:solidFill>
                  <a:schemeClr val="accent2"/>
                </a:solidFill>
              </a:defRPr>
            </a:lvl8pPr>
            <a:lvl9pPr lvl="8" algn="r">
              <a:lnSpc>
                <a:spcPct val="100000"/>
              </a:lnSpc>
              <a:spcBef>
                <a:spcPct val="0"/>
              </a:spcBef>
              <a:spcAft>
                <a:spcPct val="0"/>
              </a:spcAft>
              <a:buClr>
                <a:schemeClr val="accent2"/>
              </a:buClr>
              <a:buSzPts val="2400"/>
              <a:buNone/>
              <a:defRPr sz="2400">
                <a:solidFill>
                  <a:schemeClr val="accent2"/>
                </a:solidFill>
              </a:defRPr>
            </a:lvl9pPr>
          </a:lstStyle>
          <a:p>
            <a:endParaRPr/>
          </a:p>
        </p:txBody>
      </p:sp>
      <p:sp>
        <p:nvSpPr>
          <p:cNvPr id="26" name="Google Shape;26;p22"/>
          <p:cNvSpPr txBox="1">
            <a:spLocks noGrp="1"/>
          </p:cNvSpPr>
          <p:nvPr>
            <p:ph type="title" idx="15"/>
          </p:nvPr>
        </p:nvSpPr>
        <p:spPr>
          <a:xfrm>
            <a:off x="1355725" y="3910834"/>
            <a:ext cx="3957900" cy="3549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
        <p:nvSpPr>
          <p:cNvPr id="27" name="Google Shape;27;p22"/>
          <p:cNvSpPr txBox="1">
            <a:spLocks noGrp="1"/>
          </p:cNvSpPr>
          <p:nvPr>
            <p:ph type="subTitle" idx="16"/>
          </p:nvPr>
        </p:nvSpPr>
        <p:spPr>
          <a:xfrm>
            <a:off x="1355725" y="4132834"/>
            <a:ext cx="3957900" cy="3909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l">
              <a:lnSpc>
                <a:spcPct val="100000"/>
              </a:lnSpc>
              <a:spcBef>
                <a:spcPct val="0"/>
              </a:spcBef>
              <a:spcAft>
                <a:spcPct val="0"/>
              </a:spcAft>
              <a:buSzPts val="2100"/>
              <a:buNone/>
              <a:defRPr sz="2100"/>
            </a:lvl2pPr>
            <a:lvl3pPr lvl="2" algn="l">
              <a:lnSpc>
                <a:spcPct val="100000"/>
              </a:lnSpc>
              <a:spcBef>
                <a:spcPct val="0"/>
              </a:spcBef>
              <a:spcAft>
                <a:spcPct val="0"/>
              </a:spcAft>
              <a:buSzPts val="2100"/>
              <a:buNone/>
              <a:defRPr sz="2100"/>
            </a:lvl3pPr>
            <a:lvl4pPr lvl="3" algn="l">
              <a:lnSpc>
                <a:spcPct val="100000"/>
              </a:lnSpc>
              <a:spcBef>
                <a:spcPct val="0"/>
              </a:spcBef>
              <a:spcAft>
                <a:spcPct val="0"/>
              </a:spcAft>
              <a:buSzPts val="2100"/>
              <a:buNone/>
              <a:defRPr sz="2100"/>
            </a:lvl4pPr>
            <a:lvl5pPr lvl="4" algn="l">
              <a:lnSpc>
                <a:spcPct val="100000"/>
              </a:lnSpc>
              <a:spcBef>
                <a:spcPct val="0"/>
              </a:spcBef>
              <a:spcAft>
                <a:spcPct val="0"/>
              </a:spcAft>
              <a:buSzPts val="2100"/>
              <a:buNone/>
              <a:defRPr sz="2100"/>
            </a:lvl5pPr>
            <a:lvl6pPr lvl="5" algn="l">
              <a:lnSpc>
                <a:spcPct val="100000"/>
              </a:lnSpc>
              <a:spcBef>
                <a:spcPct val="0"/>
              </a:spcBef>
              <a:spcAft>
                <a:spcPct val="0"/>
              </a:spcAft>
              <a:buSzPts val="2100"/>
              <a:buNone/>
              <a:defRPr sz="2100"/>
            </a:lvl6pPr>
            <a:lvl7pPr lvl="6" algn="l">
              <a:lnSpc>
                <a:spcPct val="100000"/>
              </a:lnSpc>
              <a:spcBef>
                <a:spcPct val="0"/>
              </a:spcBef>
              <a:spcAft>
                <a:spcPct val="0"/>
              </a:spcAft>
              <a:buSzPts val="2100"/>
              <a:buNone/>
              <a:defRPr sz="2100"/>
            </a:lvl7pPr>
            <a:lvl8pPr lvl="7" algn="l">
              <a:lnSpc>
                <a:spcPct val="100000"/>
              </a:lnSpc>
              <a:spcBef>
                <a:spcPct val="0"/>
              </a:spcBef>
              <a:spcAft>
                <a:spcPct val="0"/>
              </a:spcAft>
              <a:buSzPts val="2100"/>
              <a:buNone/>
              <a:defRPr sz="2100"/>
            </a:lvl8pPr>
            <a:lvl9pPr lvl="8" algn="l">
              <a:lnSpc>
                <a:spcPct val="100000"/>
              </a:lnSpc>
              <a:spcBef>
                <a:spcPct val="0"/>
              </a:spcBef>
              <a:spcAft>
                <a:spcPct val="0"/>
              </a:spcAft>
              <a:buSzPts val="2100"/>
              <a:buNone/>
              <a:defRPr sz="2100"/>
            </a:lvl9pPr>
          </a:lstStyle>
          <a:p>
            <a:endParaRPr/>
          </a:p>
        </p:txBody>
      </p:sp>
      <p:sp>
        <p:nvSpPr>
          <p:cNvPr id="28" name="Google Shape;28;p22"/>
          <p:cNvSpPr txBox="1">
            <a:spLocks noGrp="1"/>
          </p:cNvSpPr>
          <p:nvPr>
            <p:ph type="title" idx="17"/>
          </p:nvPr>
        </p:nvSpPr>
        <p:spPr>
          <a:xfrm>
            <a:off x="689200" y="3760663"/>
            <a:ext cx="770100" cy="5406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Clr>
                <a:schemeClr val="accent2"/>
              </a:buClr>
              <a:buSzPts val="2400"/>
              <a:buNone/>
              <a:defRPr sz="2400">
                <a:solidFill>
                  <a:schemeClr val="accent2"/>
                </a:solidFill>
              </a:defRPr>
            </a:lvl1pPr>
            <a:lvl2pPr lvl="1" algn="r">
              <a:lnSpc>
                <a:spcPct val="100000"/>
              </a:lnSpc>
              <a:spcBef>
                <a:spcPct val="0"/>
              </a:spcBef>
              <a:spcAft>
                <a:spcPct val="0"/>
              </a:spcAft>
              <a:buClr>
                <a:schemeClr val="accent2"/>
              </a:buClr>
              <a:buSzPts val="2400"/>
              <a:buNone/>
              <a:defRPr sz="2400">
                <a:solidFill>
                  <a:schemeClr val="accent2"/>
                </a:solidFill>
              </a:defRPr>
            </a:lvl2pPr>
            <a:lvl3pPr lvl="2" algn="r">
              <a:lnSpc>
                <a:spcPct val="100000"/>
              </a:lnSpc>
              <a:spcBef>
                <a:spcPct val="0"/>
              </a:spcBef>
              <a:spcAft>
                <a:spcPct val="0"/>
              </a:spcAft>
              <a:buClr>
                <a:schemeClr val="accent2"/>
              </a:buClr>
              <a:buSzPts val="2400"/>
              <a:buNone/>
              <a:defRPr sz="2400">
                <a:solidFill>
                  <a:schemeClr val="accent2"/>
                </a:solidFill>
              </a:defRPr>
            </a:lvl3pPr>
            <a:lvl4pPr lvl="3" algn="r">
              <a:lnSpc>
                <a:spcPct val="100000"/>
              </a:lnSpc>
              <a:spcBef>
                <a:spcPct val="0"/>
              </a:spcBef>
              <a:spcAft>
                <a:spcPct val="0"/>
              </a:spcAft>
              <a:buClr>
                <a:schemeClr val="accent2"/>
              </a:buClr>
              <a:buSzPts val="2400"/>
              <a:buNone/>
              <a:defRPr sz="2400">
                <a:solidFill>
                  <a:schemeClr val="accent2"/>
                </a:solidFill>
              </a:defRPr>
            </a:lvl4pPr>
            <a:lvl5pPr lvl="4" algn="r">
              <a:lnSpc>
                <a:spcPct val="100000"/>
              </a:lnSpc>
              <a:spcBef>
                <a:spcPct val="0"/>
              </a:spcBef>
              <a:spcAft>
                <a:spcPct val="0"/>
              </a:spcAft>
              <a:buClr>
                <a:schemeClr val="accent2"/>
              </a:buClr>
              <a:buSzPts val="2400"/>
              <a:buNone/>
              <a:defRPr sz="2400">
                <a:solidFill>
                  <a:schemeClr val="accent2"/>
                </a:solidFill>
              </a:defRPr>
            </a:lvl5pPr>
            <a:lvl6pPr lvl="5" algn="r">
              <a:lnSpc>
                <a:spcPct val="100000"/>
              </a:lnSpc>
              <a:spcBef>
                <a:spcPct val="0"/>
              </a:spcBef>
              <a:spcAft>
                <a:spcPct val="0"/>
              </a:spcAft>
              <a:buClr>
                <a:schemeClr val="accent2"/>
              </a:buClr>
              <a:buSzPts val="2400"/>
              <a:buNone/>
              <a:defRPr sz="2400">
                <a:solidFill>
                  <a:schemeClr val="accent2"/>
                </a:solidFill>
              </a:defRPr>
            </a:lvl6pPr>
            <a:lvl7pPr lvl="6" algn="r">
              <a:lnSpc>
                <a:spcPct val="100000"/>
              </a:lnSpc>
              <a:spcBef>
                <a:spcPct val="0"/>
              </a:spcBef>
              <a:spcAft>
                <a:spcPct val="0"/>
              </a:spcAft>
              <a:buClr>
                <a:schemeClr val="accent2"/>
              </a:buClr>
              <a:buSzPts val="2400"/>
              <a:buNone/>
              <a:defRPr sz="2400">
                <a:solidFill>
                  <a:schemeClr val="accent2"/>
                </a:solidFill>
              </a:defRPr>
            </a:lvl7pPr>
            <a:lvl8pPr lvl="7" algn="r">
              <a:lnSpc>
                <a:spcPct val="100000"/>
              </a:lnSpc>
              <a:spcBef>
                <a:spcPct val="0"/>
              </a:spcBef>
              <a:spcAft>
                <a:spcPct val="0"/>
              </a:spcAft>
              <a:buClr>
                <a:schemeClr val="accent2"/>
              </a:buClr>
              <a:buSzPts val="2400"/>
              <a:buNone/>
              <a:defRPr sz="2400">
                <a:solidFill>
                  <a:schemeClr val="accent2"/>
                </a:solidFill>
              </a:defRPr>
            </a:lvl8pPr>
            <a:lvl9pPr lvl="8" algn="r">
              <a:lnSpc>
                <a:spcPct val="100000"/>
              </a:lnSpc>
              <a:spcBef>
                <a:spcPct val="0"/>
              </a:spcBef>
              <a:spcAft>
                <a:spcPct val="0"/>
              </a:spcAft>
              <a:buClr>
                <a:schemeClr val="accent2"/>
              </a:buClr>
              <a:buSzPts val="2400"/>
              <a:buNone/>
              <a:defRPr sz="2400">
                <a:solidFill>
                  <a:schemeClr val="accent2"/>
                </a:solidFill>
              </a:defRPr>
            </a:lvl9pPr>
          </a:lstStyle>
          <a:p>
            <a:endParaRPr/>
          </a:p>
        </p:txBody>
      </p:sp>
      <p:sp>
        <p:nvSpPr>
          <p:cNvPr id="29" name="Google Shape;29;p22"/>
          <p:cNvSpPr/>
          <p:nvPr/>
        </p:nvSpPr>
        <p:spPr>
          <a:xfrm>
            <a:off x="6864925" y="0"/>
            <a:ext cx="2279100" cy="51642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30" name="Google Shape;30;p22"/>
          <p:cNvCxnSpPr/>
          <p:nvPr/>
        </p:nvCxnSpPr>
        <p:spPr>
          <a:xfrm rot="10800000">
            <a:off x="781100" y="4940300"/>
            <a:ext cx="8358300" cy="0"/>
          </a:xfrm>
          <a:prstGeom prst="straightConnector1">
            <a:avLst/>
          </a:prstGeom>
          <a:noFill/>
          <a:ln w="19050" cap="flat" cmpd="sng">
            <a:solidFill>
              <a:schemeClr val="accent1"/>
            </a:solidFill>
            <a:prstDash val="solid"/>
            <a:round/>
            <a:headEnd type="none" w="sm" len="sm"/>
            <a:tailEnd type="none" w="sm" len="sm"/>
          </a:ln>
        </p:spPr>
      </p:cxnSp>
      <p:cxnSp>
        <p:nvCxnSpPr>
          <p:cNvPr id="31" name="Google Shape;31;p22"/>
          <p:cNvCxnSpPr/>
          <p:nvPr/>
        </p:nvCxnSpPr>
        <p:spPr>
          <a:xfrm rot="10800000">
            <a:off x="6860625" y="4940300"/>
            <a:ext cx="1731600" cy="0"/>
          </a:xfrm>
          <a:prstGeom prst="straightConnector1">
            <a:avLst/>
          </a:prstGeom>
          <a:noFill/>
          <a:ln w="19050" cap="flat" cmpd="sng">
            <a:solidFill>
              <a:schemeClr val="lt1"/>
            </a:solidFill>
            <a:prstDash val="solid"/>
            <a:round/>
            <a:headEnd type="none" w="sm" len="sm"/>
            <a:tailEnd type="none" w="sm" len="sm"/>
          </a:ln>
        </p:spPr>
      </p:cxn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 Design 1">
  <p:cSld name="Title + Design 1">
    <p:spTree>
      <p:nvGrpSpPr>
        <p:cNvPr id="1" name="Shape 159"/>
        <p:cNvGrpSpPr/>
        <p:nvPr/>
      </p:nvGrpSpPr>
      <p:grpSpPr>
        <a:xfrm>
          <a:off x="0" y="0"/>
          <a:ext cx="0" cy="0"/>
          <a:chOff x="0" y="0"/>
          <a:chExt cx="0" cy="0"/>
        </a:xfrm>
      </p:grpSpPr>
      <p:sp>
        <p:nvSpPr>
          <p:cNvPr id="160" name="Google Shape;160;p47"/>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cxnSp>
        <p:nvCxnSpPr>
          <p:cNvPr id="161" name="Google Shape;161;p47"/>
          <p:cNvCxnSpPr/>
          <p:nvPr/>
        </p:nvCxnSpPr>
        <p:spPr>
          <a:xfrm rot="10800000">
            <a:off x="781100" y="4940300"/>
            <a:ext cx="8358300" cy="0"/>
          </a:xfrm>
          <a:prstGeom prst="straightConnector1">
            <a:avLst/>
          </a:prstGeom>
          <a:noFill/>
          <a:ln w="19050" cap="flat" cmpd="sng">
            <a:solidFill>
              <a:schemeClr val="accent1"/>
            </a:solidFill>
            <a:prstDash val="solid"/>
            <a:round/>
            <a:headEnd type="none" w="sm" len="sm"/>
            <a:tailEnd type="none" w="sm" len="sm"/>
          </a:ln>
        </p:spPr>
      </p:cxnSp>
      <p:sp>
        <p:nvSpPr>
          <p:cNvPr id="162" name="Google Shape;162;p47"/>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6E68"/>
                </a:solidFill>
                <a:effectLst/>
                <a:latin typeface="Arial"/>
                <a:ea typeface="Arial"/>
                <a:cs typeface="Arial"/>
              </a:rPr>
              <a:t>COVID-19</a:t>
            </a:r>
            <a:endParaRPr sz="900" b="0" i="0" u="none" strike="noStrike" cap="none">
              <a:solidFill>
                <a:schemeClr val="accent1"/>
              </a:solidFill>
              <a:latin typeface="Arial"/>
              <a:ea typeface="Arial"/>
              <a:cs typeface="Arial"/>
              <a:sym typeface="Arial"/>
            </a:endParaRPr>
          </a:p>
        </p:txBody>
      </p:sp>
      <p:sp>
        <p:nvSpPr>
          <p:cNvPr id="163" name="Google Shape;163;p47"/>
          <p:cNvSpPr/>
          <p:nvPr/>
        </p:nvSpPr>
        <p:spPr>
          <a:xfrm>
            <a:off x="0" y="1183975"/>
            <a:ext cx="4205400" cy="32766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4" name="Google Shape;164;p47"/>
          <p:cNvSpPr/>
          <p:nvPr/>
        </p:nvSpPr>
        <p:spPr>
          <a:xfrm>
            <a:off x="4938750" y="1183975"/>
            <a:ext cx="4205400" cy="32766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 Four Columns 1">
  <p:cSld name="Title + Four Columns 1">
    <p:spTree>
      <p:nvGrpSpPr>
        <p:cNvPr id="1" name="Shape 165"/>
        <p:cNvGrpSpPr/>
        <p:nvPr/>
      </p:nvGrpSpPr>
      <p:grpSpPr>
        <a:xfrm>
          <a:off x="0" y="0"/>
          <a:ext cx="0" cy="0"/>
          <a:chOff x="0" y="0"/>
          <a:chExt cx="0" cy="0"/>
        </a:xfrm>
      </p:grpSpPr>
      <p:sp>
        <p:nvSpPr>
          <p:cNvPr id="166" name="Google Shape;166;p48"/>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cxnSp>
        <p:nvCxnSpPr>
          <p:cNvPr id="167" name="Google Shape;167;p48"/>
          <p:cNvCxnSpPr/>
          <p:nvPr/>
        </p:nvCxnSpPr>
        <p:spPr>
          <a:xfrm rot="10800000">
            <a:off x="781100" y="4940300"/>
            <a:ext cx="8358300" cy="0"/>
          </a:xfrm>
          <a:prstGeom prst="straightConnector1">
            <a:avLst/>
          </a:prstGeom>
          <a:noFill/>
          <a:ln w="19050" cap="flat" cmpd="sng">
            <a:solidFill>
              <a:schemeClr val="accent1"/>
            </a:solidFill>
            <a:prstDash val="solid"/>
            <a:round/>
            <a:headEnd type="none" w="sm" len="sm"/>
            <a:tailEnd type="none" w="sm" len="sm"/>
          </a:ln>
        </p:spPr>
      </p:cxnSp>
      <p:sp>
        <p:nvSpPr>
          <p:cNvPr id="168" name="Google Shape;168;p48"/>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6E68"/>
                </a:solidFill>
                <a:effectLst/>
                <a:latin typeface="Arial"/>
                <a:ea typeface="Arial"/>
                <a:cs typeface="Arial"/>
              </a:rPr>
              <a:t>COVID-19</a:t>
            </a:r>
            <a:endParaRPr sz="900" b="0" i="0" u="none" strike="noStrike" cap="none">
              <a:solidFill>
                <a:schemeClr val="accent1"/>
              </a:solidFill>
              <a:latin typeface="Arial"/>
              <a:ea typeface="Arial"/>
              <a:cs typeface="Arial"/>
              <a:sym typeface="Arial"/>
            </a:endParaRPr>
          </a:p>
        </p:txBody>
      </p:sp>
      <p:sp>
        <p:nvSpPr>
          <p:cNvPr id="169" name="Google Shape;169;p48"/>
          <p:cNvSpPr txBox="1">
            <a:spLocks noGrp="1"/>
          </p:cNvSpPr>
          <p:nvPr>
            <p:ph type="title" idx="2"/>
          </p:nvPr>
        </p:nvSpPr>
        <p:spPr>
          <a:xfrm>
            <a:off x="5746088" y="1725825"/>
            <a:ext cx="2675400" cy="3549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
        <p:nvSpPr>
          <p:cNvPr id="170" name="Google Shape;170;p48"/>
          <p:cNvSpPr txBox="1">
            <a:spLocks noGrp="1"/>
          </p:cNvSpPr>
          <p:nvPr>
            <p:ph type="subTitle" idx="1"/>
          </p:nvPr>
        </p:nvSpPr>
        <p:spPr>
          <a:xfrm>
            <a:off x="5746087" y="2001025"/>
            <a:ext cx="2528700" cy="5379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l">
              <a:lnSpc>
                <a:spcPct val="100000"/>
              </a:lnSpc>
              <a:spcBef>
                <a:spcPct val="0"/>
              </a:spcBef>
              <a:spcAft>
                <a:spcPct val="0"/>
              </a:spcAft>
              <a:buSzPts val="2100"/>
              <a:buNone/>
              <a:defRPr sz="2100"/>
            </a:lvl2pPr>
            <a:lvl3pPr lvl="2" algn="l">
              <a:lnSpc>
                <a:spcPct val="100000"/>
              </a:lnSpc>
              <a:spcBef>
                <a:spcPct val="0"/>
              </a:spcBef>
              <a:spcAft>
                <a:spcPct val="0"/>
              </a:spcAft>
              <a:buSzPts val="2100"/>
              <a:buNone/>
              <a:defRPr sz="2100"/>
            </a:lvl3pPr>
            <a:lvl4pPr lvl="3" algn="l">
              <a:lnSpc>
                <a:spcPct val="100000"/>
              </a:lnSpc>
              <a:spcBef>
                <a:spcPct val="0"/>
              </a:spcBef>
              <a:spcAft>
                <a:spcPct val="0"/>
              </a:spcAft>
              <a:buSzPts val="2100"/>
              <a:buNone/>
              <a:defRPr sz="2100"/>
            </a:lvl4pPr>
            <a:lvl5pPr lvl="4" algn="l">
              <a:lnSpc>
                <a:spcPct val="100000"/>
              </a:lnSpc>
              <a:spcBef>
                <a:spcPct val="0"/>
              </a:spcBef>
              <a:spcAft>
                <a:spcPct val="0"/>
              </a:spcAft>
              <a:buSzPts val="2100"/>
              <a:buNone/>
              <a:defRPr sz="2100"/>
            </a:lvl5pPr>
            <a:lvl6pPr lvl="5" algn="l">
              <a:lnSpc>
                <a:spcPct val="100000"/>
              </a:lnSpc>
              <a:spcBef>
                <a:spcPct val="0"/>
              </a:spcBef>
              <a:spcAft>
                <a:spcPct val="0"/>
              </a:spcAft>
              <a:buSzPts val="2100"/>
              <a:buNone/>
              <a:defRPr sz="2100"/>
            </a:lvl6pPr>
            <a:lvl7pPr lvl="6" algn="l">
              <a:lnSpc>
                <a:spcPct val="100000"/>
              </a:lnSpc>
              <a:spcBef>
                <a:spcPct val="0"/>
              </a:spcBef>
              <a:spcAft>
                <a:spcPct val="0"/>
              </a:spcAft>
              <a:buSzPts val="2100"/>
              <a:buNone/>
              <a:defRPr sz="2100"/>
            </a:lvl7pPr>
            <a:lvl8pPr lvl="7" algn="l">
              <a:lnSpc>
                <a:spcPct val="100000"/>
              </a:lnSpc>
              <a:spcBef>
                <a:spcPct val="0"/>
              </a:spcBef>
              <a:spcAft>
                <a:spcPct val="0"/>
              </a:spcAft>
              <a:buSzPts val="2100"/>
              <a:buNone/>
              <a:defRPr sz="2100"/>
            </a:lvl8pPr>
            <a:lvl9pPr lvl="8" algn="l">
              <a:lnSpc>
                <a:spcPct val="100000"/>
              </a:lnSpc>
              <a:spcBef>
                <a:spcPct val="0"/>
              </a:spcBef>
              <a:spcAft>
                <a:spcPct val="0"/>
              </a:spcAft>
              <a:buSzPts val="2100"/>
              <a:buNone/>
              <a:defRPr sz="2100"/>
            </a:lvl9pPr>
          </a:lstStyle>
          <a:p>
            <a:endParaRPr/>
          </a:p>
        </p:txBody>
      </p:sp>
      <p:sp>
        <p:nvSpPr>
          <p:cNvPr id="171" name="Google Shape;171;p48"/>
          <p:cNvSpPr txBox="1">
            <a:spLocks noGrp="1"/>
          </p:cNvSpPr>
          <p:nvPr>
            <p:ph type="title" idx="3"/>
          </p:nvPr>
        </p:nvSpPr>
        <p:spPr>
          <a:xfrm>
            <a:off x="5746088" y="3347598"/>
            <a:ext cx="2675400" cy="3549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
        <p:nvSpPr>
          <p:cNvPr id="172" name="Google Shape;172;p48"/>
          <p:cNvSpPr txBox="1">
            <a:spLocks noGrp="1"/>
          </p:cNvSpPr>
          <p:nvPr>
            <p:ph type="subTitle" idx="4"/>
          </p:nvPr>
        </p:nvSpPr>
        <p:spPr>
          <a:xfrm>
            <a:off x="5746087" y="3622800"/>
            <a:ext cx="2528700" cy="5379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l">
              <a:lnSpc>
                <a:spcPct val="100000"/>
              </a:lnSpc>
              <a:spcBef>
                <a:spcPct val="0"/>
              </a:spcBef>
              <a:spcAft>
                <a:spcPct val="0"/>
              </a:spcAft>
              <a:buSzPts val="2100"/>
              <a:buNone/>
              <a:defRPr sz="2100"/>
            </a:lvl2pPr>
            <a:lvl3pPr lvl="2" algn="l">
              <a:lnSpc>
                <a:spcPct val="100000"/>
              </a:lnSpc>
              <a:spcBef>
                <a:spcPct val="0"/>
              </a:spcBef>
              <a:spcAft>
                <a:spcPct val="0"/>
              </a:spcAft>
              <a:buSzPts val="2100"/>
              <a:buNone/>
              <a:defRPr sz="2100"/>
            </a:lvl3pPr>
            <a:lvl4pPr lvl="3" algn="l">
              <a:lnSpc>
                <a:spcPct val="100000"/>
              </a:lnSpc>
              <a:spcBef>
                <a:spcPct val="0"/>
              </a:spcBef>
              <a:spcAft>
                <a:spcPct val="0"/>
              </a:spcAft>
              <a:buSzPts val="2100"/>
              <a:buNone/>
              <a:defRPr sz="2100"/>
            </a:lvl4pPr>
            <a:lvl5pPr lvl="4" algn="l">
              <a:lnSpc>
                <a:spcPct val="100000"/>
              </a:lnSpc>
              <a:spcBef>
                <a:spcPct val="0"/>
              </a:spcBef>
              <a:spcAft>
                <a:spcPct val="0"/>
              </a:spcAft>
              <a:buSzPts val="2100"/>
              <a:buNone/>
              <a:defRPr sz="2100"/>
            </a:lvl5pPr>
            <a:lvl6pPr lvl="5" algn="l">
              <a:lnSpc>
                <a:spcPct val="100000"/>
              </a:lnSpc>
              <a:spcBef>
                <a:spcPct val="0"/>
              </a:spcBef>
              <a:spcAft>
                <a:spcPct val="0"/>
              </a:spcAft>
              <a:buSzPts val="2100"/>
              <a:buNone/>
              <a:defRPr sz="2100"/>
            </a:lvl6pPr>
            <a:lvl7pPr lvl="6" algn="l">
              <a:lnSpc>
                <a:spcPct val="100000"/>
              </a:lnSpc>
              <a:spcBef>
                <a:spcPct val="0"/>
              </a:spcBef>
              <a:spcAft>
                <a:spcPct val="0"/>
              </a:spcAft>
              <a:buSzPts val="2100"/>
              <a:buNone/>
              <a:defRPr sz="2100"/>
            </a:lvl7pPr>
            <a:lvl8pPr lvl="7" algn="l">
              <a:lnSpc>
                <a:spcPct val="100000"/>
              </a:lnSpc>
              <a:spcBef>
                <a:spcPct val="0"/>
              </a:spcBef>
              <a:spcAft>
                <a:spcPct val="0"/>
              </a:spcAft>
              <a:buSzPts val="2100"/>
              <a:buNone/>
              <a:defRPr sz="2100"/>
            </a:lvl8pPr>
            <a:lvl9pPr lvl="8" algn="l">
              <a:lnSpc>
                <a:spcPct val="100000"/>
              </a:lnSpc>
              <a:spcBef>
                <a:spcPct val="0"/>
              </a:spcBef>
              <a:spcAft>
                <a:spcPct val="0"/>
              </a:spcAft>
              <a:buSzPts val="2100"/>
              <a:buNone/>
              <a:defRPr sz="2100"/>
            </a:lvl9pPr>
          </a:lstStyle>
          <a:p>
            <a:endParaRPr/>
          </a:p>
        </p:txBody>
      </p:sp>
      <p:sp>
        <p:nvSpPr>
          <p:cNvPr id="173" name="Google Shape;173;p48"/>
          <p:cNvSpPr txBox="1">
            <a:spLocks noGrp="1"/>
          </p:cNvSpPr>
          <p:nvPr>
            <p:ph type="title" idx="5"/>
          </p:nvPr>
        </p:nvSpPr>
        <p:spPr>
          <a:xfrm>
            <a:off x="722513" y="1725825"/>
            <a:ext cx="2675400" cy="354900"/>
          </a:xfrm>
          <a:prstGeom prst="rect">
            <a:avLst/>
          </a:prstGeom>
          <a:noFill/>
          <a:ln>
            <a:noFill/>
          </a:ln>
        </p:spPr>
        <p:txBody>
          <a:bodyPr spcFirstLastPara="1" wrap="square" lIns="91425" tIns="91425" rIns="91425" bIns="91425" anchor="b" anchorCtr="0">
            <a:noAutofit/>
          </a:bodyPr>
          <a:lstStyle>
            <a:lvl1pPr lvl="0" algn="r">
              <a:lnSpc>
                <a:spcPct val="100000"/>
              </a:lnSpc>
              <a:spcBef>
                <a:spcPct val="0"/>
              </a:spcBef>
              <a:spcAft>
                <a:spcPct val="0"/>
              </a:spcAft>
              <a:buSzPts val="1400"/>
              <a:buNone/>
              <a:defRPr sz="1400"/>
            </a:lvl1pPr>
            <a:lvl2pPr lvl="1" algn="r">
              <a:lnSpc>
                <a:spcPct val="100000"/>
              </a:lnSpc>
              <a:spcBef>
                <a:spcPct val="0"/>
              </a:spcBef>
              <a:spcAft>
                <a:spcPct val="0"/>
              </a:spcAft>
              <a:buSzPts val="1400"/>
              <a:buNone/>
              <a:defRPr sz="1400"/>
            </a:lvl2pPr>
            <a:lvl3pPr lvl="2" algn="r">
              <a:lnSpc>
                <a:spcPct val="100000"/>
              </a:lnSpc>
              <a:spcBef>
                <a:spcPct val="0"/>
              </a:spcBef>
              <a:spcAft>
                <a:spcPct val="0"/>
              </a:spcAft>
              <a:buSzPts val="1400"/>
              <a:buNone/>
              <a:defRPr sz="1400"/>
            </a:lvl3pPr>
            <a:lvl4pPr lvl="3" algn="r">
              <a:lnSpc>
                <a:spcPct val="100000"/>
              </a:lnSpc>
              <a:spcBef>
                <a:spcPct val="0"/>
              </a:spcBef>
              <a:spcAft>
                <a:spcPct val="0"/>
              </a:spcAft>
              <a:buSzPts val="1400"/>
              <a:buNone/>
              <a:defRPr sz="1400"/>
            </a:lvl4pPr>
            <a:lvl5pPr lvl="4" algn="r">
              <a:lnSpc>
                <a:spcPct val="100000"/>
              </a:lnSpc>
              <a:spcBef>
                <a:spcPct val="0"/>
              </a:spcBef>
              <a:spcAft>
                <a:spcPct val="0"/>
              </a:spcAft>
              <a:buSzPts val="1400"/>
              <a:buNone/>
              <a:defRPr sz="1400"/>
            </a:lvl5pPr>
            <a:lvl6pPr lvl="5" algn="r">
              <a:lnSpc>
                <a:spcPct val="100000"/>
              </a:lnSpc>
              <a:spcBef>
                <a:spcPct val="0"/>
              </a:spcBef>
              <a:spcAft>
                <a:spcPct val="0"/>
              </a:spcAft>
              <a:buSzPts val="1400"/>
              <a:buNone/>
              <a:defRPr sz="1400"/>
            </a:lvl6pPr>
            <a:lvl7pPr lvl="6" algn="r">
              <a:lnSpc>
                <a:spcPct val="100000"/>
              </a:lnSpc>
              <a:spcBef>
                <a:spcPct val="0"/>
              </a:spcBef>
              <a:spcAft>
                <a:spcPct val="0"/>
              </a:spcAft>
              <a:buSzPts val="1400"/>
              <a:buNone/>
              <a:defRPr sz="1400"/>
            </a:lvl7pPr>
            <a:lvl8pPr lvl="7" algn="r">
              <a:lnSpc>
                <a:spcPct val="100000"/>
              </a:lnSpc>
              <a:spcBef>
                <a:spcPct val="0"/>
              </a:spcBef>
              <a:spcAft>
                <a:spcPct val="0"/>
              </a:spcAft>
              <a:buSzPts val="1400"/>
              <a:buNone/>
              <a:defRPr sz="1400"/>
            </a:lvl8pPr>
            <a:lvl9pPr lvl="8" algn="r">
              <a:lnSpc>
                <a:spcPct val="100000"/>
              </a:lnSpc>
              <a:spcBef>
                <a:spcPct val="0"/>
              </a:spcBef>
              <a:spcAft>
                <a:spcPct val="0"/>
              </a:spcAft>
              <a:buSzPts val="1400"/>
              <a:buNone/>
              <a:defRPr sz="1400"/>
            </a:lvl9pPr>
          </a:lstStyle>
          <a:p>
            <a:endParaRPr/>
          </a:p>
        </p:txBody>
      </p:sp>
      <p:sp>
        <p:nvSpPr>
          <p:cNvPr id="174" name="Google Shape;174;p48"/>
          <p:cNvSpPr txBox="1">
            <a:spLocks noGrp="1"/>
          </p:cNvSpPr>
          <p:nvPr>
            <p:ph type="subTitle" idx="6"/>
          </p:nvPr>
        </p:nvSpPr>
        <p:spPr>
          <a:xfrm>
            <a:off x="869137" y="2001025"/>
            <a:ext cx="2528700" cy="537900"/>
          </a:xfrm>
          <a:prstGeom prst="rect">
            <a:avLst/>
          </a:prstGeom>
          <a:noFill/>
          <a:ln>
            <a:noFill/>
          </a:ln>
        </p:spPr>
        <p:txBody>
          <a:bodyPr spcFirstLastPara="1" wrap="square" lIns="91425" tIns="91425" rIns="91425" bIns="91425" anchor="t" anchorCtr="0">
            <a:noAutofit/>
          </a:bodyPr>
          <a:lstStyle>
            <a:lvl1pPr lvl="0" algn="r">
              <a:lnSpc>
                <a:spcPct val="100000"/>
              </a:lnSpc>
              <a:spcBef>
                <a:spcPct val="0"/>
              </a:spcBef>
              <a:spcAft>
                <a:spcPct val="0"/>
              </a:spcAft>
              <a:buSzPts val="1300"/>
              <a:buNone/>
              <a:defRPr sz="1300"/>
            </a:lvl1pPr>
            <a:lvl2pPr lvl="1" algn="r">
              <a:lnSpc>
                <a:spcPct val="100000"/>
              </a:lnSpc>
              <a:spcBef>
                <a:spcPct val="0"/>
              </a:spcBef>
              <a:spcAft>
                <a:spcPct val="0"/>
              </a:spcAft>
              <a:buSzPts val="2100"/>
              <a:buNone/>
              <a:defRPr sz="2100"/>
            </a:lvl2pPr>
            <a:lvl3pPr lvl="2" algn="r">
              <a:lnSpc>
                <a:spcPct val="100000"/>
              </a:lnSpc>
              <a:spcBef>
                <a:spcPct val="0"/>
              </a:spcBef>
              <a:spcAft>
                <a:spcPct val="0"/>
              </a:spcAft>
              <a:buSzPts val="2100"/>
              <a:buNone/>
              <a:defRPr sz="2100"/>
            </a:lvl3pPr>
            <a:lvl4pPr lvl="3" algn="r">
              <a:lnSpc>
                <a:spcPct val="100000"/>
              </a:lnSpc>
              <a:spcBef>
                <a:spcPct val="0"/>
              </a:spcBef>
              <a:spcAft>
                <a:spcPct val="0"/>
              </a:spcAft>
              <a:buSzPts val="2100"/>
              <a:buNone/>
              <a:defRPr sz="2100"/>
            </a:lvl4pPr>
            <a:lvl5pPr lvl="4" algn="r">
              <a:lnSpc>
                <a:spcPct val="100000"/>
              </a:lnSpc>
              <a:spcBef>
                <a:spcPct val="0"/>
              </a:spcBef>
              <a:spcAft>
                <a:spcPct val="0"/>
              </a:spcAft>
              <a:buSzPts val="2100"/>
              <a:buNone/>
              <a:defRPr sz="2100"/>
            </a:lvl5pPr>
            <a:lvl6pPr lvl="5" algn="r">
              <a:lnSpc>
                <a:spcPct val="100000"/>
              </a:lnSpc>
              <a:spcBef>
                <a:spcPct val="0"/>
              </a:spcBef>
              <a:spcAft>
                <a:spcPct val="0"/>
              </a:spcAft>
              <a:buSzPts val="2100"/>
              <a:buNone/>
              <a:defRPr sz="2100"/>
            </a:lvl6pPr>
            <a:lvl7pPr lvl="6" algn="r">
              <a:lnSpc>
                <a:spcPct val="100000"/>
              </a:lnSpc>
              <a:spcBef>
                <a:spcPct val="0"/>
              </a:spcBef>
              <a:spcAft>
                <a:spcPct val="0"/>
              </a:spcAft>
              <a:buSzPts val="2100"/>
              <a:buNone/>
              <a:defRPr sz="2100"/>
            </a:lvl7pPr>
            <a:lvl8pPr lvl="7" algn="r">
              <a:lnSpc>
                <a:spcPct val="100000"/>
              </a:lnSpc>
              <a:spcBef>
                <a:spcPct val="0"/>
              </a:spcBef>
              <a:spcAft>
                <a:spcPct val="0"/>
              </a:spcAft>
              <a:buSzPts val="2100"/>
              <a:buNone/>
              <a:defRPr sz="2100"/>
            </a:lvl8pPr>
            <a:lvl9pPr lvl="8" algn="r">
              <a:lnSpc>
                <a:spcPct val="100000"/>
              </a:lnSpc>
              <a:spcBef>
                <a:spcPct val="0"/>
              </a:spcBef>
              <a:spcAft>
                <a:spcPct val="0"/>
              </a:spcAft>
              <a:buSzPts val="2100"/>
              <a:buNone/>
              <a:defRPr sz="2100"/>
            </a:lvl9pPr>
          </a:lstStyle>
          <a:p>
            <a:endParaRPr/>
          </a:p>
        </p:txBody>
      </p:sp>
      <p:sp>
        <p:nvSpPr>
          <p:cNvPr id="175" name="Google Shape;175;p48"/>
          <p:cNvSpPr txBox="1">
            <a:spLocks noGrp="1"/>
          </p:cNvSpPr>
          <p:nvPr>
            <p:ph type="title" idx="7"/>
          </p:nvPr>
        </p:nvSpPr>
        <p:spPr>
          <a:xfrm>
            <a:off x="722513" y="3347598"/>
            <a:ext cx="2675400" cy="354900"/>
          </a:xfrm>
          <a:prstGeom prst="rect">
            <a:avLst/>
          </a:prstGeom>
          <a:noFill/>
          <a:ln>
            <a:noFill/>
          </a:ln>
        </p:spPr>
        <p:txBody>
          <a:bodyPr spcFirstLastPara="1" wrap="square" lIns="91425" tIns="91425" rIns="91425" bIns="91425" anchor="b" anchorCtr="0">
            <a:noAutofit/>
          </a:bodyPr>
          <a:lstStyle>
            <a:lvl1pPr lvl="0" algn="r">
              <a:lnSpc>
                <a:spcPct val="100000"/>
              </a:lnSpc>
              <a:spcBef>
                <a:spcPct val="0"/>
              </a:spcBef>
              <a:spcAft>
                <a:spcPct val="0"/>
              </a:spcAft>
              <a:buSzPts val="1400"/>
              <a:buNone/>
              <a:defRPr sz="1400"/>
            </a:lvl1pPr>
            <a:lvl2pPr lvl="1" algn="r">
              <a:lnSpc>
                <a:spcPct val="100000"/>
              </a:lnSpc>
              <a:spcBef>
                <a:spcPct val="0"/>
              </a:spcBef>
              <a:spcAft>
                <a:spcPct val="0"/>
              </a:spcAft>
              <a:buSzPts val="1400"/>
              <a:buNone/>
              <a:defRPr sz="1400"/>
            </a:lvl2pPr>
            <a:lvl3pPr lvl="2" algn="r">
              <a:lnSpc>
                <a:spcPct val="100000"/>
              </a:lnSpc>
              <a:spcBef>
                <a:spcPct val="0"/>
              </a:spcBef>
              <a:spcAft>
                <a:spcPct val="0"/>
              </a:spcAft>
              <a:buSzPts val="1400"/>
              <a:buNone/>
              <a:defRPr sz="1400"/>
            </a:lvl3pPr>
            <a:lvl4pPr lvl="3" algn="r">
              <a:lnSpc>
                <a:spcPct val="100000"/>
              </a:lnSpc>
              <a:spcBef>
                <a:spcPct val="0"/>
              </a:spcBef>
              <a:spcAft>
                <a:spcPct val="0"/>
              </a:spcAft>
              <a:buSzPts val="1400"/>
              <a:buNone/>
              <a:defRPr sz="1400"/>
            </a:lvl4pPr>
            <a:lvl5pPr lvl="4" algn="r">
              <a:lnSpc>
                <a:spcPct val="100000"/>
              </a:lnSpc>
              <a:spcBef>
                <a:spcPct val="0"/>
              </a:spcBef>
              <a:spcAft>
                <a:spcPct val="0"/>
              </a:spcAft>
              <a:buSzPts val="1400"/>
              <a:buNone/>
              <a:defRPr sz="1400"/>
            </a:lvl5pPr>
            <a:lvl6pPr lvl="5" algn="r">
              <a:lnSpc>
                <a:spcPct val="100000"/>
              </a:lnSpc>
              <a:spcBef>
                <a:spcPct val="0"/>
              </a:spcBef>
              <a:spcAft>
                <a:spcPct val="0"/>
              </a:spcAft>
              <a:buSzPts val="1400"/>
              <a:buNone/>
              <a:defRPr sz="1400"/>
            </a:lvl6pPr>
            <a:lvl7pPr lvl="6" algn="r">
              <a:lnSpc>
                <a:spcPct val="100000"/>
              </a:lnSpc>
              <a:spcBef>
                <a:spcPct val="0"/>
              </a:spcBef>
              <a:spcAft>
                <a:spcPct val="0"/>
              </a:spcAft>
              <a:buSzPts val="1400"/>
              <a:buNone/>
              <a:defRPr sz="1400"/>
            </a:lvl7pPr>
            <a:lvl8pPr lvl="7" algn="r">
              <a:lnSpc>
                <a:spcPct val="100000"/>
              </a:lnSpc>
              <a:spcBef>
                <a:spcPct val="0"/>
              </a:spcBef>
              <a:spcAft>
                <a:spcPct val="0"/>
              </a:spcAft>
              <a:buSzPts val="1400"/>
              <a:buNone/>
              <a:defRPr sz="1400"/>
            </a:lvl8pPr>
            <a:lvl9pPr lvl="8" algn="r">
              <a:lnSpc>
                <a:spcPct val="100000"/>
              </a:lnSpc>
              <a:spcBef>
                <a:spcPct val="0"/>
              </a:spcBef>
              <a:spcAft>
                <a:spcPct val="0"/>
              </a:spcAft>
              <a:buSzPts val="1400"/>
              <a:buNone/>
              <a:defRPr sz="1400"/>
            </a:lvl9pPr>
          </a:lstStyle>
          <a:p>
            <a:endParaRPr/>
          </a:p>
        </p:txBody>
      </p:sp>
      <p:sp>
        <p:nvSpPr>
          <p:cNvPr id="176" name="Google Shape;176;p48"/>
          <p:cNvSpPr txBox="1">
            <a:spLocks noGrp="1"/>
          </p:cNvSpPr>
          <p:nvPr>
            <p:ph type="subTitle" idx="8"/>
          </p:nvPr>
        </p:nvSpPr>
        <p:spPr>
          <a:xfrm>
            <a:off x="869137" y="3622800"/>
            <a:ext cx="2528700" cy="537900"/>
          </a:xfrm>
          <a:prstGeom prst="rect">
            <a:avLst/>
          </a:prstGeom>
          <a:noFill/>
          <a:ln>
            <a:noFill/>
          </a:ln>
        </p:spPr>
        <p:txBody>
          <a:bodyPr spcFirstLastPara="1" wrap="square" lIns="91425" tIns="91425" rIns="91425" bIns="91425" anchor="t" anchorCtr="0">
            <a:noAutofit/>
          </a:bodyPr>
          <a:lstStyle>
            <a:lvl1pPr lvl="0" algn="r">
              <a:lnSpc>
                <a:spcPct val="100000"/>
              </a:lnSpc>
              <a:spcBef>
                <a:spcPct val="0"/>
              </a:spcBef>
              <a:spcAft>
                <a:spcPct val="0"/>
              </a:spcAft>
              <a:buSzPts val="1300"/>
              <a:buNone/>
              <a:defRPr sz="1300"/>
            </a:lvl1pPr>
            <a:lvl2pPr lvl="1" algn="r">
              <a:lnSpc>
                <a:spcPct val="100000"/>
              </a:lnSpc>
              <a:spcBef>
                <a:spcPct val="0"/>
              </a:spcBef>
              <a:spcAft>
                <a:spcPct val="0"/>
              </a:spcAft>
              <a:buSzPts val="2100"/>
              <a:buNone/>
              <a:defRPr sz="2100"/>
            </a:lvl2pPr>
            <a:lvl3pPr lvl="2" algn="r">
              <a:lnSpc>
                <a:spcPct val="100000"/>
              </a:lnSpc>
              <a:spcBef>
                <a:spcPct val="0"/>
              </a:spcBef>
              <a:spcAft>
                <a:spcPct val="0"/>
              </a:spcAft>
              <a:buSzPts val="2100"/>
              <a:buNone/>
              <a:defRPr sz="2100"/>
            </a:lvl3pPr>
            <a:lvl4pPr lvl="3" algn="r">
              <a:lnSpc>
                <a:spcPct val="100000"/>
              </a:lnSpc>
              <a:spcBef>
                <a:spcPct val="0"/>
              </a:spcBef>
              <a:spcAft>
                <a:spcPct val="0"/>
              </a:spcAft>
              <a:buSzPts val="2100"/>
              <a:buNone/>
              <a:defRPr sz="2100"/>
            </a:lvl4pPr>
            <a:lvl5pPr lvl="4" algn="r">
              <a:lnSpc>
                <a:spcPct val="100000"/>
              </a:lnSpc>
              <a:spcBef>
                <a:spcPct val="0"/>
              </a:spcBef>
              <a:spcAft>
                <a:spcPct val="0"/>
              </a:spcAft>
              <a:buSzPts val="2100"/>
              <a:buNone/>
              <a:defRPr sz="2100"/>
            </a:lvl5pPr>
            <a:lvl6pPr lvl="5" algn="r">
              <a:lnSpc>
                <a:spcPct val="100000"/>
              </a:lnSpc>
              <a:spcBef>
                <a:spcPct val="0"/>
              </a:spcBef>
              <a:spcAft>
                <a:spcPct val="0"/>
              </a:spcAft>
              <a:buSzPts val="2100"/>
              <a:buNone/>
              <a:defRPr sz="2100"/>
            </a:lvl6pPr>
            <a:lvl7pPr lvl="6" algn="r">
              <a:lnSpc>
                <a:spcPct val="100000"/>
              </a:lnSpc>
              <a:spcBef>
                <a:spcPct val="0"/>
              </a:spcBef>
              <a:spcAft>
                <a:spcPct val="0"/>
              </a:spcAft>
              <a:buSzPts val="2100"/>
              <a:buNone/>
              <a:defRPr sz="2100"/>
            </a:lvl7pPr>
            <a:lvl8pPr lvl="7" algn="r">
              <a:lnSpc>
                <a:spcPct val="100000"/>
              </a:lnSpc>
              <a:spcBef>
                <a:spcPct val="0"/>
              </a:spcBef>
              <a:spcAft>
                <a:spcPct val="0"/>
              </a:spcAft>
              <a:buSzPts val="2100"/>
              <a:buNone/>
              <a:defRPr sz="2100"/>
            </a:lvl8pPr>
            <a:lvl9pPr lvl="8" algn="r">
              <a:lnSpc>
                <a:spcPct val="100000"/>
              </a:lnSpc>
              <a:spcBef>
                <a:spcPct val="0"/>
              </a:spcBef>
              <a:spcAft>
                <a:spcPct val="0"/>
              </a:spcAft>
              <a:buSzPts val="2100"/>
              <a:buNone/>
              <a:defRPr sz="2100"/>
            </a:lvl9pPr>
          </a:lstStyle>
          <a:p>
            <a:endParaRPr/>
          </a:p>
        </p:txBody>
      </p:sp>
      <p:sp>
        <p:nvSpPr>
          <p:cNvPr id="177" name="Google Shape;177;p48"/>
          <p:cNvSpPr/>
          <p:nvPr/>
        </p:nvSpPr>
        <p:spPr>
          <a:xfrm>
            <a:off x="3738600" y="1533525"/>
            <a:ext cx="1666800" cy="2800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 Two text">
  <p:cSld name="Title + Two text">
    <p:spTree>
      <p:nvGrpSpPr>
        <p:cNvPr id="1" name="Shape 178"/>
        <p:cNvGrpSpPr/>
        <p:nvPr/>
      </p:nvGrpSpPr>
      <p:grpSpPr>
        <a:xfrm>
          <a:off x="0" y="0"/>
          <a:ext cx="0" cy="0"/>
          <a:chOff x="0" y="0"/>
          <a:chExt cx="0" cy="0"/>
        </a:xfrm>
      </p:grpSpPr>
      <p:sp>
        <p:nvSpPr>
          <p:cNvPr id="179" name="Google Shape;179;p49"/>
          <p:cNvSpPr/>
          <p:nvPr/>
        </p:nvSpPr>
        <p:spPr>
          <a:xfrm>
            <a:off x="-13950" y="2683850"/>
            <a:ext cx="3056700" cy="24597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0" name="Google Shape;180;p49"/>
          <p:cNvSpPr/>
          <p:nvPr/>
        </p:nvSpPr>
        <p:spPr>
          <a:xfrm>
            <a:off x="6490450" y="0"/>
            <a:ext cx="2653500" cy="28683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1" name="Google Shape;181;p49"/>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cxnSp>
        <p:nvCxnSpPr>
          <p:cNvPr id="182" name="Google Shape;182;p49"/>
          <p:cNvCxnSpPr/>
          <p:nvPr/>
        </p:nvCxnSpPr>
        <p:spPr>
          <a:xfrm rot="10800000">
            <a:off x="781100" y="4940300"/>
            <a:ext cx="8358300" cy="0"/>
          </a:xfrm>
          <a:prstGeom prst="straightConnector1">
            <a:avLst/>
          </a:prstGeom>
          <a:noFill/>
          <a:ln w="19050" cap="flat" cmpd="sng">
            <a:solidFill>
              <a:schemeClr val="accent1"/>
            </a:solidFill>
            <a:prstDash val="solid"/>
            <a:round/>
            <a:headEnd type="none" w="sm" len="sm"/>
            <a:tailEnd type="none" w="sm" len="sm"/>
          </a:ln>
        </p:spPr>
      </p:cxnSp>
      <p:sp>
        <p:nvSpPr>
          <p:cNvPr id="183" name="Google Shape;183;p49"/>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6E68"/>
                </a:solidFill>
                <a:effectLst/>
                <a:latin typeface="Arial"/>
                <a:ea typeface="Arial"/>
                <a:cs typeface="Arial"/>
              </a:rPr>
              <a:t>COVID-19</a:t>
            </a:r>
            <a:endParaRPr sz="900" b="0" i="0" u="none" strike="noStrike" cap="none">
              <a:solidFill>
                <a:schemeClr val="accent1"/>
              </a:solidFill>
              <a:latin typeface="Arial"/>
              <a:ea typeface="Arial"/>
              <a:cs typeface="Arial"/>
              <a:sym typeface="Arial"/>
            </a:endParaRPr>
          </a:p>
        </p:txBody>
      </p:sp>
      <p:sp>
        <p:nvSpPr>
          <p:cNvPr id="184" name="Google Shape;184;p49"/>
          <p:cNvSpPr txBox="1">
            <a:spLocks noGrp="1"/>
          </p:cNvSpPr>
          <p:nvPr>
            <p:ph type="subTitle" idx="1"/>
          </p:nvPr>
        </p:nvSpPr>
        <p:spPr>
          <a:xfrm>
            <a:off x="705225" y="1241225"/>
            <a:ext cx="2795100" cy="10416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
        <p:nvSpPr>
          <p:cNvPr id="185" name="Google Shape;185;p49"/>
          <p:cNvSpPr txBox="1">
            <a:spLocks noGrp="1"/>
          </p:cNvSpPr>
          <p:nvPr>
            <p:ph type="subTitle" idx="2"/>
          </p:nvPr>
        </p:nvSpPr>
        <p:spPr>
          <a:xfrm>
            <a:off x="5643600" y="3318500"/>
            <a:ext cx="2795100" cy="10416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ctr">
              <a:lnSpc>
                <a:spcPct val="100000"/>
              </a:lnSpc>
              <a:spcBef>
                <a:spcPct val="0"/>
              </a:spcBef>
              <a:spcAft>
                <a:spcPct val="0"/>
              </a:spcAft>
              <a:buSzPts val="2100"/>
              <a:buNone/>
              <a:defRPr sz="2100"/>
            </a:lvl2pPr>
            <a:lvl3pPr lvl="2" algn="ctr">
              <a:lnSpc>
                <a:spcPct val="100000"/>
              </a:lnSpc>
              <a:spcBef>
                <a:spcPct val="0"/>
              </a:spcBef>
              <a:spcAft>
                <a:spcPct val="0"/>
              </a:spcAft>
              <a:buSzPts val="2100"/>
              <a:buNone/>
              <a:defRPr sz="2100"/>
            </a:lvl3pPr>
            <a:lvl4pPr lvl="3" algn="ctr">
              <a:lnSpc>
                <a:spcPct val="100000"/>
              </a:lnSpc>
              <a:spcBef>
                <a:spcPct val="0"/>
              </a:spcBef>
              <a:spcAft>
                <a:spcPct val="0"/>
              </a:spcAft>
              <a:buSzPts val="2100"/>
              <a:buNone/>
              <a:defRPr sz="2100"/>
            </a:lvl4pPr>
            <a:lvl5pPr lvl="4" algn="ctr">
              <a:lnSpc>
                <a:spcPct val="100000"/>
              </a:lnSpc>
              <a:spcBef>
                <a:spcPct val="0"/>
              </a:spcBef>
              <a:spcAft>
                <a:spcPct val="0"/>
              </a:spcAft>
              <a:buSzPts val="2100"/>
              <a:buNone/>
              <a:defRPr sz="2100"/>
            </a:lvl5pPr>
            <a:lvl6pPr lvl="5" algn="ctr">
              <a:lnSpc>
                <a:spcPct val="100000"/>
              </a:lnSpc>
              <a:spcBef>
                <a:spcPct val="0"/>
              </a:spcBef>
              <a:spcAft>
                <a:spcPct val="0"/>
              </a:spcAft>
              <a:buSzPts val="2100"/>
              <a:buNone/>
              <a:defRPr sz="2100"/>
            </a:lvl6pPr>
            <a:lvl7pPr lvl="6" algn="ctr">
              <a:lnSpc>
                <a:spcPct val="100000"/>
              </a:lnSpc>
              <a:spcBef>
                <a:spcPct val="0"/>
              </a:spcBef>
              <a:spcAft>
                <a:spcPct val="0"/>
              </a:spcAft>
              <a:buSzPts val="2100"/>
              <a:buNone/>
              <a:defRPr sz="2100"/>
            </a:lvl7pPr>
            <a:lvl8pPr lvl="7" algn="ctr">
              <a:lnSpc>
                <a:spcPct val="100000"/>
              </a:lnSpc>
              <a:spcBef>
                <a:spcPct val="0"/>
              </a:spcBef>
              <a:spcAft>
                <a:spcPct val="0"/>
              </a:spcAft>
              <a:buSzPts val="2100"/>
              <a:buNone/>
              <a:defRPr sz="2100"/>
            </a:lvl8pPr>
            <a:lvl9pPr lvl="8" algn="ctr">
              <a:lnSpc>
                <a:spcPct val="100000"/>
              </a:lnSpc>
              <a:spcBef>
                <a:spcPct val="0"/>
              </a:spcBef>
              <a:spcAft>
                <a:spcPct val="0"/>
              </a:spcAft>
              <a:buSzPts val="2100"/>
              <a:buNone/>
              <a:defRPr sz="2100"/>
            </a:lvl9pPr>
          </a:lstStyle>
          <a:p>
            <a:endParaRP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 Bullet Points">
  <p:cSld name="Title + Bullet Points">
    <p:spTree>
      <p:nvGrpSpPr>
        <p:cNvPr id="1" name="Shape 186"/>
        <p:cNvGrpSpPr/>
        <p:nvPr/>
      </p:nvGrpSpPr>
      <p:grpSpPr>
        <a:xfrm>
          <a:off x="0" y="0"/>
          <a:ext cx="0" cy="0"/>
          <a:chOff x="0" y="0"/>
          <a:chExt cx="0" cy="0"/>
        </a:xfrm>
      </p:grpSpPr>
      <p:sp>
        <p:nvSpPr>
          <p:cNvPr id="187" name="Google Shape;187;p50"/>
          <p:cNvSpPr/>
          <p:nvPr/>
        </p:nvSpPr>
        <p:spPr>
          <a:xfrm>
            <a:off x="5792550" y="0"/>
            <a:ext cx="3351600" cy="51642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88" name="Google Shape;188;p50"/>
          <p:cNvSpPr txBox="1">
            <a:spLocks noGrp="1"/>
          </p:cNvSpPr>
          <p:nvPr>
            <p:ph type="body" idx="1"/>
          </p:nvPr>
        </p:nvSpPr>
        <p:spPr>
          <a:xfrm>
            <a:off x="705225" y="1497050"/>
            <a:ext cx="4366800" cy="3071700"/>
          </a:xfrm>
          <a:prstGeom prst="rect">
            <a:avLst/>
          </a:prstGeom>
          <a:noFill/>
          <a:ln>
            <a:noFill/>
          </a:ln>
        </p:spPr>
        <p:txBody>
          <a:bodyPr spcFirstLastPara="1" wrap="square" lIns="91425" tIns="91425" rIns="91425" bIns="91425" anchor="t" anchorCtr="0">
            <a:noAutofit/>
          </a:bodyPr>
          <a:lstStyle>
            <a:lvl1pPr marL="457200" lvl="0" indent="-317500" algn="l">
              <a:lnSpc>
                <a:spcPct val="100000"/>
              </a:lnSpc>
              <a:spcBef>
                <a:spcPct val="0"/>
              </a:spcBef>
              <a:spcAft>
                <a:spcPct val="0"/>
              </a:spcAft>
              <a:buSzPts val="1400"/>
              <a:buChar char="●"/>
              <a:defRPr sz="1400"/>
            </a:lvl1pPr>
            <a:lvl2pPr marL="914400" lvl="1" indent="-317500" algn="l">
              <a:lnSpc>
                <a:spcPct val="100000"/>
              </a:lnSpc>
              <a:spcBef>
                <a:spcPts val="1600"/>
              </a:spcBef>
              <a:spcAft>
                <a:spcPct val="0"/>
              </a:spcAft>
              <a:buSzPts val="1400"/>
              <a:buChar char="○"/>
              <a:defRPr/>
            </a:lvl2pPr>
            <a:lvl3pPr marL="1371600" lvl="2" indent="-317500" algn="l">
              <a:lnSpc>
                <a:spcPct val="100000"/>
              </a:lnSpc>
              <a:spcBef>
                <a:spcPts val="1600"/>
              </a:spcBef>
              <a:spcAft>
                <a:spcPct val="0"/>
              </a:spcAft>
              <a:buSzPts val="1400"/>
              <a:buChar char="■"/>
              <a:defRPr/>
            </a:lvl3pPr>
            <a:lvl4pPr marL="1828800" lvl="3" indent="-317500" algn="l">
              <a:lnSpc>
                <a:spcPct val="100000"/>
              </a:lnSpc>
              <a:spcBef>
                <a:spcPts val="1600"/>
              </a:spcBef>
              <a:spcAft>
                <a:spcPct val="0"/>
              </a:spcAft>
              <a:buSzPts val="1400"/>
              <a:buChar char="●"/>
              <a:defRPr/>
            </a:lvl4pPr>
            <a:lvl5pPr marL="2286000" lvl="4" indent="-317500" algn="l">
              <a:lnSpc>
                <a:spcPct val="100000"/>
              </a:lnSpc>
              <a:spcBef>
                <a:spcPts val="1600"/>
              </a:spcBef>
              <a:spcAft>
                <a:spcPct val="0"/>
              </a:spcAft>
              <a:buSzPts val="1400"/>
              <a:buChar char="○"/>
              <a:defRPr/>
            </a:lvl5pPr>
            <a:lvl6pPr marL="2743200" lvl="5" indent="-317500" algn="l">
              <a:lnSpc>
                <a:spcPct val="100000"/>
              </a:lnSpc>
              <a:spcBef>
                <a:spcPts val="1600"/>
              </a:spcBef>
              <a:spcAft>
                <a:spcPct val="0"/>
              </a:spcAft>
              <a:buSzPts val="1400"/>
              <a:buChar char="■"/>
              <a:defRPr/>
            </a:lvl6pPr>
            <a:lvl7pPr marL="3200400" lvl="6" indent="-317500" algn="l">
              <a:lnSpc>
                <a:spcPct val="100000"/>
              </a:lnSpc>
              <a:spcBef>
                <a:spcPts val="1600"/>
              </a:spcBef>
              <a:spcAft>
                <a:spcPct val="0"/>
              </a:spcAft>
              <a:buSzPts val="1400"/>
              <a:buChar char="●"/>
              <a:defRPr/>
            </a:lvl7pPr>
            <a:lvl8pPr marL="3657600" lvl="7" indent="-317500" algn="l">
              <a:lnSpc>
                <a:spcPct val="100000"/>
              </a:lnSpc>
              <a:spcBef>
                <a:spcPts val="1600"/>
              </a:spcBef>
              <a:spcAft>
                <a:spcPct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sp>
        <p:nvSpPr>
          <p:cNvPr id="189" name="Google Shape;189;p50"/>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
        <p:nvSpPr>
          <p:cNvPr id="190" name="Google Shape;190;p50"/>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FFFF"/>
                </a:solidFill>
                <a:effectLst/>
                <a:latin typeface="Arial"/>
                <a:ea typeface="Arial"/>
                <a:cs typeface="Arial"/>
              </a:rPr>
              <a:t>COVID-19</a:t>
            </a:r>
            <a:endParaRPr sz="900" b="0" i="0" u="none" strike="noStrike" cap="none">
              <a:solidFill>
                <a:schemeClr val="lt1"/>
              </a:solidFill>
              <a:latin typeface="Arial"/>
              <a:ea typeface="Arial"/>
              <a:cs typeface="Arial"/>
              <a:sym typeface="Arial"/>
            </a:endParaRPr>
          </a:p>
        </p:txBody>
      </p:sp>
      <p:cxnSp>
        <p:nvCxnSpPr>
          <p:cNvPr id="191" name="Google Shape;191;p50"/>
          <p:cNvCxnSpPr/>
          <p:nvPr/>
        </p:nvCxnSpPr>
        <p:spPr>
          <a:xfrm rot="10800000">
            <a:off x="5757525" y="4940300"/>
            <a:ext cx="2834700" cy="0"/>
          </a:xfrm>
          <a:prstGeom prst="straightConnector1">
            <a:avLst/>
          </a:prstGeom>
          <a:noFill/>
          <a:ln w="19050" cap="flat" cmpd="sng">
            <a:solidFill>
              <a:schemeClr val="lt1"/>
            </a:solidFill>
            <a:prstDash val="solid"/>
            <a:round/>
            <a:headEnd type="none" w="sm" len="sm"/>
            <a:tailEnd type="none" w="sm" len="sm"/>
          </a:ln>
        </p:spPr>
      </p:cxn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 Two Columns  1">
  <p:cSld name="Title + Two Columns  1">
    <p:spTree>
      <p:nvGrpSpPr>
        <p:cNvPr id="1" name="Shape 192"/>
        <p:cNvGrpSpPr/>
        <p:nvPr/>
      </p:nvGrpSpPr>
      <p:grpSpPr>
        <a:xfrm>
          <a:off x="0" y="0"/>
          <a:ext cx="0" cy="0"/>
          <a:chOff x="0" y="0"/>
          <a:chExt cx="0" cy="0"/>
        </a:xfrm>
      </p:grpSpPr>
      <p:sp>
        <p:nvSpPr>
          <p:cNvPr id="193" name="Google Shape;193;p51"/>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
        <p:nvSpPr>
          <p:cNvPr id="194" name="Google Shape;194;p51"/>
          <p:cNvSpPr txBox="1">
            <a:spLocks noGrp="1"/>
          </p:cNvSpPr>
          <p:nvPr>
            <p:ph type="title" idx="2"/>
          </p:nvPr>
        </p:nvSpPr>
        <p:spPr>
          <a:xfrm>
            <a:off x="1670763" y="3194675"/>
            <a:ext cx="2207400" cy="3585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195" name="Google Shape;195;p51"/>
          <p:cNvSpPr txBox="1">
            <a:spLocks noGrp="1"/>
          </p:cNvSpPr>
          <p:nvPr>
            <p:ph type="subTitle" idx="1"/>
          </p:nvPr>
        </p:nvSpPr>
        <p:spPr>
          <a:xfrm>
            <a:off x="1670763" y="3553150"/>
            <a:ext cx="2207400" cy="8124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200"/>
              <a:buNone/>
              <a:defRPr sz="1200"/>
            </a:lvl1pPr>
            <a:lvl2pPr lvl="1" algn="ctr">
              <a:lnSpc>
                <a:spcPct val="100000"/>
              </a:lnSpc>
              <a:spcBef>
                <a:spcPct val="0"/>
              </a:spcBef>
              <a:spcAft>
                <a:spcPct val="0"/>
              </a:spcAft>
              <a:buSzPts val="1200"/>
              <a:buNone/>
              <a:defRPr sz="1200"/>
            </a:lvl2pPr>
            <a:lvl3pPr lvl="2" algn="ctr">
              <a:lnSpc>
                <a:spcPct val="100000"/>
              </a:lnSpc>
              <a:spcBef>
                <a:spcPct val="0"/>
              </a:spcBef>
              <a:spcAft>
                <a:spcPct val="0"/>
              </a:spcAft>
              <a:buSzPts val="1200"/>
              <a:buNone/>
              <a:defRPr sz="1200"/>
            </a:lvl3pPr>
            <a:lvl4pPr lvl="3" algn="ctr">
              <a:lnSpc>
                <a:spcPct val="100000"/>
              </a:lnSpc>
              <a:spcBef>
                <a:spcPct val="0"/>
              </a:spcBef>
              <a:spcAft>
                <a:spcPct val="0"/>
              </a:spcAft>
              <a:buSzPts val="1200"/>
              <a:buNone/>
              <a:defRPr sz="1200"/>
            </a:lvl4pPr>
            <a:lvl5pPr lvl="4" algn="ctr">
              <a:lnSpc>
                <a:spcPct val="100000"/>
              </a:lnSpc>
              <a:spcBef>
                <a:spcPct val="0"/>
              </a:spcBef>
              <a:spcAft>
                <a:spcPct val="0"/>
              </a:spcAft>
              <a:buSzPts val="1200"/>
              <a:buNone/>
              <a:defRPr sz="1200"/>
            </a:lvl5pPr>
            <a:lvl6pPr lvl="5" algn="ctr">
              <a:lnSpc>
                <a:spcPct val="100000"/>
              </a:lnSpc>
              <a:spcBef>
                <a:spcPct val="0"/>
              </a:spcBef>
              <a:spcAft>
                <a:spcPct val="0"/>
              </a:spcAft>
              <a:buSzPts val="1200"/>
              <a:buNone/>
              <a:defRPr sz="1200"/>
            </a:lvl6pPr>
            <a:lvl7pPr lvl="6" algn="ctr">
              <a:lnSpc>
                <a:spcPct val="100000"/>
              </a:lnSpc>
              <a:spcBef>
                <a:spcPct val="0"/>
              </a:spcBef>
              <a:spcAft>
                <a:spcPct val="0"/>
              </a:spcAft>
              <a:buSzPts val="1200"/>
              <a:buNone/>
              <a:defRPr sz="1200"/>
            </a:lvl7pPr>
            <a:lvl8pPr lvl="7" algn="ctr">
              <a:lnSpc>
                <a:spcPct val="100000"/>
              </a:lnSpc>
              <a:spcBef>
                <a:spcPct val="0"/>
              </a:spcBef>
              <a:spcAft>
                <a:spcPct val="0"/>
              </a:spcAft>
              <a:buSzPts val="1200"/>
              <a:buNone/>
              <a:defRPr sz="1200"/>
            </a:lvl8pPr>
            <a:lvl9pPr lvl="8" algn="ctr">
              <a:lnSpc>
                <a:spcPct val="100000"/>
              </a:lnSpc>
              <a:spcBef>
                <a:spcPct val="0"/>
              </a:spcBef>
              <a:spcAft>
                <a:spcPct val="0"/>
              </a:spcAft>
              <a:buSzPts val="1200"/>
              <a:buNone/>
              <a:defRPr sz="1200"/>
            </a:lvl9pPr>
          </a:lstStyle>
          <a:p>
            <a:endParaRPr/>
          </a:p>
        </p:txBody>
      </p:sp>
      <p:sp>
        <p:nvSpPr>
          <p:cNvPr id="196" name="Google Shape;196;p51"/>
          <p:cNvSpPr/>
          <p:nvPr/>
        </p:nvSpPr>
        <p:spPr>
          <a:xfrm>
            <a:off x="0" y="4748000"/>
            <a:ext cx="7500600" cy="3954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197" name="Google Shape;197;p51"/>
          <p:cNvCxnSpPr/>
          <p:nvPr/>
        </p:nvCxnSpPr>
        <p:spPr>
          <a:xfrm rot="10800000">
            <a:off x="781225" y="4940300"/>
            <a:ext cx="6774900" cy="0"/>
          </a:xfrm>
          <a:prstGeom prst="straightConnector1">
            <a:avLst/>
          </a:prstGeom>
          <a:noFill/>
          <a:ln w="19050" cap="flat" cmpd="sng">
            <a:solidFill>
              <a:schemeClr val="lt1"/>
            </a:solidFill>
            <a:prstDash val="solid"/>
            <a:round/>
            <a:headEnd type="none" w="sm" len="sm"/>
            <a:tailEnd type="none" w="sm" len="sm"/>
          </a:ln>
        </p:spPr>
      </p:cxnSp>
      <p:sp>
        <p:nvSpPr>
          <p:cNvPr id="198" name="Google Shape;198;p51"/>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6E68"/>
                </a:solidFill>
                <a:effectLst/>
                <a:latin typeface="Arial"/>
                <a:ea typeface="Arial"/>
                <a:cs typeface="Arial"/>
              </a:rPr>
              <a:t>COVID-19</a:t>
            </a:r>
            <a:endParaRPr sz="900" b="0" i="0" u="none" strike="noStrike" cap="none">
              <a:solidFill>
                <a:schemeClr val="accent1"/>
              </a:solidFill>
              <a:latin typeface="Arial"/>
              <a:ea typeface="Arial"/>
              <a:cs typeface="Arial"/>
              <a:sym typeface="Arial"/>
            </a:endParaRPr>
          </a:p>
        </p:txBody>
      </p:sp>
      <p:cxnSp>
        <p:nvCxnSpPr>
          <p:cNvPr id="199" name="Google Shape;199;p51"/>
          <p:cNvCxnSpPr/>
          <p:nvPr/>
        </p:nvCxnSpPr>
        <p:spPr>
          <a:xfrm rot="10800000">
            <a:off x="7496925" y="4940300"/>
            <a:ext cx="1095300" cy="0"/>
          </a:xfrm>
          <a:prstGeom prst="straightConnector1">
            <a:avLst/>
          </a:prstGeom>
          <a:noFill/>
          <a:ln w="19050" cap="flat" cmpd="sng">
            <a:solidFill>
              <a:schemeClr val="accent1"/>
            </a:solidFill>
            <a:prstDash val="solid"/>
            <a:round/>
            <a:headEnd type="none" w="sm" len="sm"/>
            <a:tailEnd type="none" w="sm" len="sm"/>
          </a:ln>
        </p:spPr>
      </p:cxnSp>
      <p:sp>
        <p:nvSpPr>
          <p:cNvPr id="200" name="Google Shape;200;p51"/>
          <p:cNvSpPr txBox="1">
            <a:spLocks noGrp="1"/>
          </p:cNvSpPr>
          <p:nvPr>
            <p:ph type="title" idx="3"/>
          </p:nvPr>
        </p:nvSpPr>
        <p:spPr>
          <a:xfrm>
            <a:off x="5265838" y="3194675"/>
            <a:ext cx="2207400" cy="358500"/>
          </a:xfrm>
          <a:prstGeom prst="rect">
            <a:avLst/>
          </a:prstGeom>
          <a:noFill/>
          <a:ln>
            <a:noFill/>
          </a:ln>
        </p:spPr>
        <p:txBody>
          <a:bodyPr spcFirstLastPara="1" wrap="square" lIns="91425" tIns="91425" rIns="91425" bIns="91425" anchor="b" anchorCtr="0">
            <a:noAutofit/>
          </a:bodyPr>
          <a:lstStyle>
            <a:lvl1pPr lvl="0" algn="ctr">
              <a:lnSpc>
                <a:spcPct val="100000"/>
              </a:lnSpc>
              <a:spcBef>
                <a:spcPct val="0"/>
              </a:spcBef>
              <a:spcAft>
                <a:spcPct val="0"/>
              </a:spcAft>
              <a:buSzPts val="1400"/>
              <a:buNone/>
              <a:defRPr sz="1400"/>
            </a:lvl1pPr>
            <a:lvl2pPr lvl="1" algn="ctr">
              <a:lnSpc>
                <a:spcPct val="100000"/>
              </a:lnSpc>
              <a:spcBef>
                <a:spcPct val="0"/>
              </a:spcBef>
              <a:spcAft>
                <a:spcPct val="0"/>
              </a:spcAft>
              <a:buSzPts val="1400"/>
              <a:buNone/>
              <a:defRPr sz="1400"/>
            </a:lvl2pPr>
            <a:lvl3pPr lvl="2" algn="ctr">
              <a:lnSpc>
                <a:spcPct val="100000"/>
              </a:lnSpc>
              <a:spcBef>
                <a:spcPct val="0"/>
              </a:spcBef>
              <a:spcAft>
                <a:spcPct val="0"/>
              </a:spcAft>
              <a:buSzPts val="1400"/>
              <a:buNone/>
              <a:defRPr sz="1400"/>
            </a:lvl3pPr>
            <a:lvl4pPr lvl="3" algn="ctr">
              <a:lnSpc>
                <a:spcPct val="100000"/>
              </a:lnSpc>
              <a:spcBef>
                <a:spcPct val="0"/>
              </a:spcBef>
              <a:spcAft>
                <a:spcPct val="0"/>
              </a:spcAft>
              <a:buSzPts val="1400"/>
              <a:buNone/>
              <a:defRPr sz="1400"/>
            </a:lvl4pPr>
            <a:lvl5pPr lvl="4" algn="ctr">
              <a:lnSpc>
                <a:spcPct val="100000"/>
              </a:lnSpc>
              <a:spcBef>
                <a:spcPct val="0"/>
              </a:spcBef>
              <a:spcAft>
                <a:spcPct val="0"/>
              </a:spcAft>
              <a:buSzPts val="1400"/>
              <a:buNone/>
              <a:defRPr sz="1400"/>
            </a:lvl5pPr>
            <a:lvl6pPr lvl="5" algn="ctr">
              <a:lnSpc>
                <a:spcPct val="100000"/>
              </a:lnSpc>
              <a:spcBef>
                <a:spcPct val="0"/>
              </a:spcBef>
              <a:spcAft>
                <a:spcPct val="0"/>
              </a:spcAft>
              <a:buSzPts val="1400"/>
              <a:buNone/>
              <a:defRPr sz="1400"/>
            </a:lvl6pPr>
            <a:lvl7pPr lvl="6" algn="ctr">
              <a:lnSpc>
                <a:spcPct val="100000"/>
              </a:lnSpc>
              <a:spcBef>
                <a:spcPct val="0"/>
              </a:spcBef>
              <a:spcAft>
                <a:spcPct val="0"/>
              </a:spcAft>
              <a:buSzPts val="1400"/>
              <a:buNone/>
              <a:defRPr sz="1400"/>
            </a:lvl7pPr>
            <a:lvl8pPr lvl="7" algn="ctr">
              <a:lnSpc>
                <a:spcPct val="100000"/>
              </a:lnSpc>
              <a:spcBef>
                <a:spcPct val="0"/>
              </a:spcBef>
              <a:spcAft>
                <a:spcPct val="0"/>
              </a:spcAft>
              <a:buSzPts val="1400"/>
              <a:buNone/>
              <a:defRPr sz="1400"/>
            </a:lvl8pPr>
            <a:lvl9pPr lvl="8" algn="ctr">
              <a:lnSpc>
                <a:spcPct val="100000"/>
              </a:lnSpc>
              <a:spcBef>
                <a:spcPct val="0"/>
              </a:spcBef>
              <a:spcAft>
                <a:spcPct val="0"/>
              </a:spcAft>
              <a:buSzPts val="1400"/>
              <a:buNone/>
              <a:defRPr sz="1400"/>
            </a:lvl9pPr>
          </a:lstStyle>
          <a:p>
            <a:endParaRPr/>
          </a:p>
        </p:txBody>
      </p:sp>
      <p:sp>
        <p:nvSpPr>
          <p:cNvPr id="201" name="Google Shape;201;p51"/>
          <p:cNvSpPr txBox="1">
            <a:spLocks noGrp="1"/>
          </p:cNvSpPr>
          <p:nvPr>
            <p:ph type="subTitle" idx="4"/>
          </p:nvPr>
        </p:nvSpPr>
        <p:spPr>
          <a:xfrm>
            <a:off x="5265838" y="3553150"/>
            <a:ext cx="2207400" cy="812400"/>
          </a:xfrm>
          <a:prstGeom prst="rect">
            <a:avLst/>
          </a:prstGeom>
          <a:noFill/>
          <a:ln>
            <a:noFill/>
          </a:ln>
        </p:spPr>
        <p:txBody>
          <a:bodyPr spcFirstLastPara="1" wrap="square" lIns="91425" tIns="91425" rIns="91425" bIns="91425" anchor="t" anchorCtr="0">
            <a:noAutofit/>
          </a:bodyPr>
          <a:lstStyle>
            <a:lvl1pPr lvl="0" algn="ctr">
              <a:lnSpc>
                <a:spcPct val="100000"/>
              </a:lnSpc>
              <a:spcBef>
                <a:spcPct val="0"/>
              </a:spcBef>
              <a:spcAft>
                <a:spcPct val="0"/>
              </a:spcAft>
              <a:buSzPts val="1200"/>
              <a:buNone/>
              <a:defRPr sz="1200"/>
            </a:lvl1pPr>
            <a:lvl2pPr lvl="1" algn="ctr">
              <a:lnSpc>
                <a:spcPct val="100000"/>
              </a:lnSpc>
              <a:spcBef>
                <a:spcPct val="0"/>
              </a:spcBef>
              <a:spcAft>
                <a:spcPct val="0"/>
              </a:spcAft>
              <a:buSzPts val="1200"/>
              <a:buNone/>
              <a:defRPr sz="1200"/>
            </a:lvl2pPr>
            <a:lvl3pPr lvl="2" algn="ctr">
              <a:lnSpc>
                <a:spcPct val="100000"/>
              </a:lnSpc>
              <a:spcBef>
                <a:spcPct val="0"/>
              </a:spcBef>
              <a:spcAft>
                <a:spcPct val="0"/>
              </a:spcAft>
              <a:buSzPts val="1200"/>
              <a:buNone/>
              <a:defRPr sz="1200"/>
            </a:lvl3pPr>
            <a:lvl4pPr lvl="3" algn="ctr">
              <a:lnSpc>
                <a:spcPct val="100000"/>
              </a:lnSpc>
              <a:spcBef>
                <a:spcPct val="0"/>
              </a:spcBef>
              <a:spcAft>
                <a:spcPct val="0"/>
              </a:spcAft>
              <a:buSzPts val="1200"/>
              <a:buNone/>
              <a:defRPr sz="1200"/>
            </a:lvl4pPr>
            <a:lvl5pPr lvl="4" algn="ctr">
              <a:lnSpc>
                <a:spcPct val="100000"/>
              </a:lnSpc>
              <a:spcBef>
                <a:spcPct val="0"/>
              </a:spcBef>
              <a:spcAft>
                <a:spcPct val="0"/>
              </a:spcAft>
              <a:buSzPts val="1200"/>
              <a:buNone/>
              <a:defRPr sz="1200"/>
            </a:lvl5pPr>
            <a:lvl6pPr lvl="5" algn="ctr">
              <a:lnSpc>
                <a:spcPct val="100000"/>
              </a:lnSpc>
              <a:spcBef>
                <a:spcPct val="0"/>
              </a:spcBef>
              <a:spcAft>
                <a:spcPct val="0"/>
              </a:spcAft>
              <a:buSzPts val="1200"/>
              <a:buNone/>
              <a:defRPr sz="1200"/>
            </a:lvl6pPr>
            <a:lvl7pPr lvl="6" algn="ctr">
              <a:lnSpc>
                <a:spcPct val="100000"/>
              </a:lnSpc>
              <a:spcBef>
                <a:spcPct val="0"/>
              </a:spcBef>
              <a:spcAft>
                <a:spcPct val="0"/>
              </a:spcAft>
              <a:buSzPts val="1200"/>
              <a:buNone/>
              <a:defRPr sz="1200"/>
            </a:lvl7pPr>
            <a:lvl8pPr lvl="7" algn="ctr">
              <a:lnSpc>
                <a:spcPct val="100000"/>
              </a:lnSpc>
              <a:spcBef>
                <a:spcPct val="0"/>
              </a:spcBef>
              <a:spcAft>
                <a:spcPct val="0"/>
              </a:spcAft>
              <a:buSzPts val="1200"/>
              <a:buNone/>
              <a:defRPr sz="1200"/>
            </a:lvl8pPr>
            <a:lvl9pPr lvl="8" algn="ctr">
              <a:lnSpc>
                <a:spcPct val="100000"/>
              </a:lnSpc>
              <a:spcBef>
                <a:spcPct val="0"/>
              </a:spcBef>
              <a:spcAft>
                <a:spcPct val="0"/>
              </a:spcAft>
              <a:buSzPts val="1200"/>
              <a:buNone/>
              <a:defRPr sz="1200"/>
            </a:lvl9pPr>
          </a:lstStyle>
          <a:p>
            <a:endParaRPr/>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hanks + Credits">
  <p:cSld name="Thanks + Credits">
    <p:spTree>
      <p:nvGrpSpPr>
        <p:cNvPr id="1" name="Shape 202"/>
        <p:cNvGrpSpPr/>
        <p:nvPr/>
      </p:nvGrpSpPr>
      <p:grpSpPr>
        <a:xfrm>
          <a:off x="0" y="0"/>
          <a:ext cx="0" cy="0"/>
          <a:chOff x="0" y="0"/>
          <a:chExt cx="0" cy="0"/>
        </a:xfrm>
      </p:grpSpPr>
      <p:sp>
        <p:nvSpPr>
          <p:cNvPr id="203" name="Google Shape;203;p52"/>
          <p:cNvSpPr/>
          <p:nvPr/>
        </p:nvSpPr>
        <p:spPr>
          <a:xfrm flipH="1">
            <a:off x="275" y="0"/>
            <a:ext cx="5300400" cy="51642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04" name="Google Shape;204;p52"/>
          <p:cNvSpPr txBox="1">
            <a:spLocks noGrp="1"/>
          </p:cNvSpPr>
          <p:nvPr>
            <p:ph type="title"/>
          </p:nvPr>
        </p:nvSpPr>
        <p:spPr>
          <a:xfrm>
            <a:off x="705222" y="76155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Clr>
                <a:schemeClr val="lt1"/>
              </a:buClr>
              <a:buSzPts val="3600"/>
              <a:buNone/>
              <a:defRPr sz="3600">
                <a:solidFill>
                  <a:schemeClr val="lt1"/>
                </a:solidFill>
              </a:defRPr>
            </a:lvl1pPr>
            <a:lvl2pPr lvl="1" algn="l">
              <a:lnSpc>
                <a:spcPct val="100000"/>
              </a:lnSpc>
              <a:spcBef>
                <a:spcPct val="0"/>
              </a:spcBef>
              <a:spcAft>
                <a:spcPct val="0"/>
              </a:spcAft>
              <a:buClr>
                <a:schemeClr val="lt1"/>
              </a:buClr>
              <a:buSzPts val="2400"/>
              <a:buNone/>
              <a:defRPr sz="2400">
                <a:solidFill>
                  <a:schemeClr val="lt1"/>
                </a:solidFill>
              </a:defRPr>
            </a:lvl2pPr>
            <a:lvl3pPr lvl="2" algn="l">
              <a:lnSpc>
                <a:spcPct val="100000"/>
              </a:lnSpc>
              <a:spcBef>
                <a:spcPct val="0"/>
              </a:spcBef>
              <a:spcAft>
                <a:spcPct val="0"/>
              </a:spcAft>
              <a:buClr>
                <a:schemeClr val="lt1"/>
              </a:buClr>
              <a:buSzPts val="2400"/>
              <a:buNone/>
              <a:defRPr sz="2400">
                <a:solidFill>
                  <a:schemeClr val="lt1"/>
                </a:solidFill>
              </a:defRPr>
            </a:lvl3pPr>
            <a:lvl4pPr lvl="3" algn="l">
              <a:lnSpc>
                <a:spcPct val="100000"/>
              </a:lnSpc>
              <a:spcBef>
                <a:spcPct val="0"/>
              </a:spcBef>
              <a:spcAft>
                <a:spcPct val="0"/>
              </a:spcAft>
              <a:buClr>
                <a:schemeClr val="lt1"/>
              </a:buClr>
              <a:buSzPts val="2400"/>
              <a:buNone/>
              <a:defRPr sz="2400">
                <a:solidFill>
                  <a:schemeClr val="lt1"/>
                </a:solidFill>
              </a:defRPr>
            </a:lvl4pPr>
            <a:lvl5pPr lvl="4" algn="l">
              <a:lnSpc>
                <a:spcPct val="100000"/>
              </a:lnSpc>
              <a:spcBef>
                <a:spcPct val="0"/>
              </a:spcBef>
              <a:spcAft>
                <a:spcPct val="0"/>
              </a:spcAft>
              <a:buClr>
                <a:schemeClr val="lt1"/>
              </a:buClr>
              <a:buSzPts val="2400"/>
              <a:buNone/>
              <a:defRPr sz="2400">
                <a:solidFill>
                  <a:schemeClr val="lt1"/>
                </a:solidFill>
              </a:defRPr>
            </a:lvl5pPr>
            <a:lvl6pPr lvl="5" algn="l">
              <a:lnSpc>
                <a:spcPct val="100000"/>
              </a:lnSpc>
              <a:spcBef>
                <a:spcPct val="0"/>
              </a:spcBef>
              <a:spcAft>
                <a:spcPct val="0"/>
              </a:spcAft>
              <a:buClr>
                <a:schemeClr val="lt1"/>
              </a:buClr>
              <a:buSzPts val="2400"/>
              <a:buNone/>
              <a:defRPr sz="2400">
                <a:solidFill>
                  <a:schemeClr val="lt1"/>
                </a:solidFill>
              </a:defRPr>
            </a:lvl6pPr>
            <a:lvl7pPr lvl="6" algn="l">
              <a:lnSpc>
                <a:spcPct val="100000"/>
              </a:lnSpc>
              <a:spcBef>
                <a:spcPct val="0"/>
              </a:spcBef>
              <a:spcAft>
                <a:spcPct val="0"/>
              </a:spcAft>
              <a:buClr>
                <a:schemeClr val="lt1"/>
              </a:buClr>
              <a:buSzPts val="2400"/>
              <a:buNone/>
              <a:defRPr sz="2400">
                <a:solidFill>
                  <a:schemeClr val="lt1"/>
                </a:solidFill>
              </a:defRPr>
            </a:lvl7pPr>
            <a:lvl8pPr lvl="7" algn="l">
              <a:lnSpc>
                <a:spcPct val="100000"/>
              </a:lnSpc>
              <a:spcBef>
                <a:spcPct val="0"/>
              </a:spcBef>
              <a:spcAft>
                <a:spcPct val="0"/>
              </a:spcAft>
              <a:buClr>
                <a:schemeClr val="lt1"/>
              </a:buClr>
              <a:buSzPts val="2400"/>
              <a:buNone/>
              <a:defRPr sz="2400">
                <a:solidFill>
                  <a:schemeClr val="lt1"/>
                </a:solidFill>
              </a:defRPr>
            </a:lvl8pPr>
            <a:lvl9pPr lvl="8" algn="l">
              <a:lnSpc>
                <a:spcPct val="100000"/>
              </a:lnSpc>
              <a:spcBef>
                <a:spcPct val="0"/>
              </a:spcBef>
              <a:spcAft>
                <a:spcPct val="0"/>
              </a:spcAft>
              <a:buClr>
                <a:schemeClr val="lt1"/>
              </a:buClr>
              <a:buSzPts val="2400"/>
              <a:buNone/>
              <a:defRPr sz="2400">
                <a:solidFill>
                  <a:schemeClr val="lt1"/>
                </a:solidFill>
              </a:defRPr>
            </a:lvl9pPr>
          </a:lstStyle>
          <a:p>
            <a:endParaRPr/>
          </a:p>
        </p:txBody>
      </p:sp>
      <p:sp>
        <p:nvSpPr>
          <p:cNvPr id="205" name="Google Shape;205;p52"/>
          <p:cNvSpPr txBox="1">
            <a:spLocks noGrp="1"/>
          </p:cNvSpPr>
          <p:nvPr>
            <p:ph type="body" idx="1"/>
          </p:nvPr>
        </p:nvSpPr>
        <p:spPr>
          <a:xfrm>
            <a:off x="705225" y="1517250"/>
            <a:ext cx="2808000" cy="1247400"/>
          </a:xfrm>
          <a:prstGeom prst="rect">
            <a:avLst/>
          </a:prstGeom>
          <a:noFill/>
          <a:ln>
            <a:noFill/>
          </a:ln>
        </p:spPr>
        <p:txBody>
          <a:bodyPr spcFirstLastPara="1" wrap="square" lIns="91425" tIns="91425" rIns="91425" bIns="91425" anchor="t" anchorCtr="0">
            <a:noAutofit/>
          </a:bodyPr>
          <a:lstStyle>
            <a:lvl1pPr marL="457200" lvl="0" indent="-304800" algn="l">
              <a:lnSpc>
                <a:spcPct val="100000"/>
              </a:lnSpc>
              <a:spcBef>
                <a:spcPct val="0"/>
              </a:spcBef>
              <a:spcAft>
                <a:spcPct val="0"/>
              </a:spcAft>
              <a:buClr>
                <a:schemeClr val="lt1"/>
              </a:buClr>
              <a:buSzPts val="1200"/>
              <a:buChar char="●"/>
              <a:defRPr sz="1200">
                <a:solidFill>
                  <a:schemeClr val="lt1"/>
                </a:solidFill>
              </a:defRPr>
            </a:lvl1pPr>
            <a:lvl2pPr marL="914400" lvl="1" indent="-304800" algn="l">
              <a:lnSpc>
                <a:spcPct val="100000"/>
              </a:lnSpc>
              <a:spcBef>
                <a:spcPts val="1600"/>
              </a:spcBef>
              <a:spcAft>
                <a:spcPct val="0"/>
              </a:spcAft>
              <a:buClr>
                <a:schemeClr val="lt1"/>
              </a:buClr>
              <a:buSzPts val="1200"/>
              <a:buChar char="○"/>
              <a:defRPr sz="1200">
                <a:solidFill>
                  <a:schemeClr val="lt1"/>
                </a:solidFill>
              </a:defRPr>
            </a:lvl2pPr>
            <a:lvl3pPr marL="1371600" lvl="2" indent="-304800" algn="l">
              <a:lnSpc>
                <a:spcPct val="100000"/>
              </a:lnSpc>
              <a:spcBef>
                <a:spcPts val="1600"/>
              </a:spcBef>
              <a:spcAft>
                <a:spcPct val="0"/>
              </a:spcAft>
              <a:buClr>
                <a:schemeClr val="lt1"/>
              </a:buClr>
              <a:buSzPts val="1200"/>
              <a:buChar char="■"/>
              <a:defRPr sz="1200">
                <a:solidFill>
                  <a:schemeClr val="lt1"/>
                </a:solidFill>
              </a:defRPr>
            </a:lvl3pPr>
            <a:lvl4pPr marL="1828800" lvl="3" indent="-304800" algn="l">
              <a:lnSpc>
                <a:spcPct val="100000"/>
              </a:lnSpc>
              <a:spcBef>
                <a:spcPts val="1600"/>
              </a:spcBef>
              <a:spcAft>
                <a:spcPct val="0"/>
              </a:spcAft>
              <a:buClr>
                <a:schemeClr val="lt1"/>
              </a:buClr>
              <a:buSzPts val="1200"/>
              <a:buChar char="●"/>
              <a:defRPr sz="1200">
                <a:solidFill>
                  <a:schemeClr val="lt1"/>
                </a:solidFill>
              </a:defRPr>
            </a:lvl4pPr>
            <a:lvl5pPr marL="2286000" lvl="4" indent="-304800" algn="l">
              <a:lnSpc>
                <a:spcPct val="100000"/>
              </a:lnSpc>
              <a:spcBef>
                <a:spcPts val="1600"/>
              </a:spcBef>
              <a:spcAft>
                <a:spcPct val="0"/>
              </a:spcAft>
              <a:buClr>
                <a:schemeClr val="lt1"/>
              </a:buClr>
              <a:buSzPts val="1200"/>
              <a:buChar char="○"/>
              <a:defRPr sz="1200">
                <a:solidFill>
                  <a:schemeClr val="lt1"/>
                </a:solidFill>
              </a:defRPr>
            </a:lvl5pPr>
            <a:lvl6pPr marL="2743200" lvl="5" indent="-304800" algn="l">
              <a:lnSpc>
                <a:spcPct val="100000"/>
              </a:lnSpc>
              <a:spcBef>
                <a:spcPts val="1600"/>
              </a:spcBef>
              <a:spcAft>
                <a:spcPct val="0"/>
              </a:spcAft>
              <a:buClr>
                <a:schemeClr val="lt1"/>
              </a:buClr>
              <a:buSzPts val="1200"/>
              <a:buChar char="■"/>
              <a:defRPr sz="1200">
                <a:solidFill>
                  <a:schemeClr val="lt1"/>
                </a:solidFill>
              </a:defRPr>
            </a:lvl6pPr>
            <a:lvl7pPr marL="3200400" lvl="6" indent="-304800" algn="l">
              <a:lnSpc>
                <a:spcPct val="100000"/>
              </a:lnSpc>
              <a:spcBef>
                <a:spcPts val="1600"/>
              </a:spcBef>
              <a:spcAft>
                <a:spcPct val="0"/>
              </a:spcAft>
              <a:buClr>
                <a:schemeClr val="lt1"/>
              </a:buClr>
              <a:buSzPts val="1200"/>
              <a:buChar char="●"/>
              <a:defRPr sz="1200">
                <a:solidFill>
                  <a:schemeClr val="lt1"/>
                </a:solidFill>
              </a:defRPr>
            </a:lvl7pPr>
            <a:lvl8pPr marL="3657600" lvl="7" indent="-304800" algn="l">
              <a:lnSpc>
                <a:spcPct val="100000"/>
              </a:lnSpc>
              <a:spcBef>
                <a:spcPts val="1600"/>
              </a:spcBef>
              <a:spcAft>
                <a:spcPct val="0"/>
              </a:spcAft>
              <a:buClr>
                <a:schemeClr val="lt1"/>
              </a:buClr>
              <a:buSzPts val="1200"/>
              <a:buChar char="○"/>
              <a:defRPr sz="1200">
                <a:solidFill>
                  <a:schemeClr val="lt1"/>
                </a:solidFill>
              </a:defRPr>
            </a:lvl8pPr>
            <a:lvl9pPr marL="4114800" lvl="8" indent="-304800" algn="l">
              <a:lnSpc>
                <a:spcPct val="100000"/>
              </a:lnSpc>
              <a:spcBef>
                <a:spcPts val="1600"/>
              </a:spcBef>
              <a:spcAft>
                <a:spcPts val="1600"/>
              </a:spcAft>
              <a:buClr>
                <a:schemeClr val="lt1"/>
              </a:buClr>
              <a:buSzPts val="1200"/>
              <a:buChar char="■"/>
              <a:defRPr sz="1200">
                <a:solidFill>
                  <a:schemeClr val="lt1"/>
                </a:solidFill>
              </a:defRPr>
            </a:lvl9pPr>
          </a:lstStyle>
          <a:p>
            <a:endParaRPr/>
          </a:p>
        </p:txBody>
      </p:sp>
      <p:sp>
        <p:nvSpPr>
          <p:cNvPr id="206" name="Google Shape;206;p52"/>
          <p:cNvSpPr txBox="1"/>
          <p:nvPr/>
        </p:nvSpPr>
        <p:spPr>
          <a:xfrm>
            <a:off x="705225" y="2839250"/>
            <a:ext cx="2574900" cy="828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300"/>
              </a:spcBef>
              <a:spcAft>
                <a:spcPct val="0"/>
              </a:spcAft>
              <a:buClr>
                <a:srgbClr val="000000"/>
              </a:buClr>
              <a:buSzPts val="1000"/>
              <a:buFont typeface="Arial"/>
              <a:buNone/>
            </a:pPr>
            <a:r>
              <a:rPr lang="fr-FR" sz="1000" b="0" i="0" strike="noStrike" cap="none" spc="0" baseline="0">
                <a:solidFill>
                  <a:srgbClr val="FFFFFF"/>
                </a:solidFill>
                <a:effectLst/>
                <a:latin typeface="Montserrat"/>
                <a:ea typeface="Montserrat"/>
                <a:cs typeface="Montserrat"/>
              </a:rPr>
              <a:t>MENTIONS : Ce modèle de présentation a été créé par </a:t>
            </a:r>
            <a:r>
              <a:rPr lang="fr-FR" sz="1000" b="0" i="0" strike="noStrike" cap="none" spc="0" baseline="0">
                <a:solidFill>
                  <a:srgbClr val="FFFFFF"/>
                </a:solidFill>
                <a:effectLst/>
                <a:latin typeface="Montserrat"/>
                <a:ea typeface="Montserrat"/>
                <a:cs typeface="Montserrat"/>
                <a:hlinkClick r:id="rId2" history="0"/>
              </a:rPr>
              <a:t>Slidesgo</a:t>
            </a:r>
            <a:r>
              <a:rPr lang="fr-FR" sz="1000" b="0" i="0" strike="noStrike" cap="none" spc="0" baseline="0">
                <a:solidFill>
                  <a:srgbClr val="FFFFFF"/>
                </a:solidFill>
                <a:effectLst/>
                <a:latin typeface="Montserrat"/>
                <a:ea typeface="Montserrat"/>
                <a:cs typeface="Montserrat"/>
              </a:rPr>
              <a:t>, notamment les icônes par </a:t>
            </a:r>
            <a:r>
              <a:rPr lang="fr-FR" sz="1000" b="0" i="0" strike="noStrike" cap="none" spc="0" baseline="0">
                <a:solidFill>
                  <a:srgbClr val="FFFFFF"/>
                </a:solidFill>
                <a:effectLst/>
                <a:latin typeface="Montserrat"/>
                <a:ea typeface="Montserrat"/>
                <a:cs typeface="Montserrat"/>
                <a:hlinkClick r:id="rId3" history="0"/>
              </a:rPr>
              <a:t>Flaticon</a:t>
            </a:r>
            <a:r>
              <a:rPr lang="fr-FR" sz="1000" b="0" i="0" strike="noStrike" cap="none" spc="0" baseline="0">
                <a:solidFill>
                  <a:srgbClr val="FFFFFF"/>
                </a:solidFill>
                <a:effectLst/>
                <a:latin typeface="Montserrat"/>
                <a:ea typeface="Montserrat"/>
                <a:cs typeface="Montserrat"/>
              </a:rPr>
              <a:t>, et les infographies et images par </a:t>
            </a:r>
            <a:r>
              <a:rPr lang="fr-FR" sz="1000" b="0" i="0" strike="noStrike" cap="none" spc="0" baseline="0">
                <a:solidFill>
                  <a:srgbClr val="FFFFFF"/>
                </a:solidFill>
                <a:effectLst/>
                <a:latin typeface="Montserrat"/>
                <a:ea typeface="Montserrat"/>
                <a:cs typeface="Montserrat"/>
                <a:hlinkClick r:id="rId4" history="0"/>
              </a:rPr>
              <a:t>Freepik</a:t>
            </a:r>
            <a:r>
              <a:rPr lang="fr-FR" sz="1000" b="0" i="0" strike="noStrike" cap="none" spc="0" baseline="0">
                <a:solidFill>
                  <a:srgbClr val="FFFFFF"/>
                </a:solidFill>
                <a:effectLst/>
                <a:latin typeface="Montserrat"/>
                <a:ea typeface="Montserrat"/>
                <a:cs typeface="Montserrat"/>
              </a:rPr>
              <a:t>. </a:t>
            </a:r>
            <a:endParaRPr sz="1000" b="0" i="0" u="none" strike="noStrike" cap="none">
              <a:solidFill>
                <a:schemeClr val="lt1"/>
              </a:solidFill>
              <a:latin typeface="Montserrat"/>
              <a:ea typeface="Montserrat"/>
              <a:cs typeface="Montserrat"/>
              <a:sym typeface="Montserrat"/>
            </a:endParaRPr>
          </a:p>
          <a:p>
            <a:pPr marL="0" marR="0" lvl="0" indent="0" algn="l" rtl="0">
              <a:lnSpc>
                <a:spcPct val="115000"/>
              </a:lnSpc>
              <a:spcBef>
                <a:spcPts val="300"/>
              </a:spcBef>
              <a:spcAft>
                <a:spcPct val="0"/>
              </a:spcAft>
              <a:buClr>
                <a:srgbClr val="000000"/>
              </a:buClr>
              <a:buSzPts val="1000"/>
              <a:buFont typeface="Arial"/>
              <a:buNone/>
            </a:pPr>
            <a:endParaRPr sz="1000" b="0" i="0" u="none" strike="noStrike" cap="none">
              <a:solidFill>
                <a:schemeClr val="lt1"/>
              </a:solidFill>
              <a:latin typeface="Montserrat"/>
              <a:ea typeface="Montserrat"/>
              <a:cs typeface="Montserrat"/>
              <a:sym typeface="Montserrat"/>
            </a:endParaRPr>
          </a:p>
          <a:p>
            <a:pPr marL="0" marR="0" lvl="0" indent="0" algn="l" rtl="0">
              <a:lnSpc>
                <a:spcPct val="100000"/>
              </a:lnSpc>
              <a:spcBef>
                <a:spcPct val="0"/>
              </a:spcBef>
              <a:spcAft>
                <a:spcPct val="0"/>
              </a:spcAft>
              <a:buClr>
                <a:srgbClr val="000000"/>
              </a:buClr>
              <a:buSzPts val="1000"/>
              <a:buFont typeface="Arial"/>
              <a:buNone/>
            </a:pPr>
            <a:endParaRPr sz="1000" b="0" i="0" u="none" strike="noStrike" cap="none">
              <a:solidFill>
                <a:schemeClr val="lt1"/>
              </a:solidFill>
              <a:latin typeface="Montserrat"/>
              <a:ea typeface="Montserrat"/>
              <a:cs typeface="Montserrat"/>
              <a:sym typeface="Montserrat"/>
            </a:endParaRP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 Bullet Points 1">
  <p:cSld name="Title + Bullet Points 1">
    <p:spTree>
      <p:nvGrpSpPr>
        <p:cNvPr id="1" name="Shape 207"/>
        <p:cNvGrpSpPr/>
        <p:nvPr/>
      </p:nvGrpSpPr>
      <p:grpSpPr>
        <a:xfrm>
          <a:off x="0" y="0"/>
          <a:ext cx="0" cy="0"/>
          <a:chOff x="0" y="0"/>
          <a:chExt cx="0" cy="0"/>
        </a:xfrm>
      </p:grpSpPr>
      <p:sp>
        <p:nvSpPr>
          <p:cNvPr id="208" name="Google Shape;208;p53"/>
          <p:cNvSpPr/>
          <p:nvPr/>
        </p:nvSpPr>
        <p:spPr>
          <a:xfrm>
            <a:off x="2207650" y="1307425"/>
            <a:ext cx="6936600" cy="38568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09" name="Google Shape;209;p53"/>
          <p:cNvSpPr txBox="1">
            <a:spLocks noGrp="1"/>
          </p:cNvSpPr>
          <p:nvPr>
            <p:ph type="body" idx="1"/>
          </p:nvPr>
        </p:nvSpPr>
        <p:spPr>
          <a:xfrm>
            <a:off x="2577375" y="1699975"/>
            <a:ext cx="4366800" cy="3071700"/>
          </a:xfrm>
          <a:prstGeom prst="rect">
            <a:avLst/>
          </a:prstGeom>
          <a:noFill/>
          <a:ln>
            <a:noFill/>
          </a:ln>
        </p:spPr>
        <p:txBody>
          <a:bodyPr spcFirstLastPara="1" wrap="square" lIns="91425" tIns="91425" rIns="91425" bIns="91425" anchor="t" anchorCtr="0">
            <a:noAutofit/>
          </a:bodyPr>
          <a:lstStyle>
            <a:lvl1pPr marL="457200" lvl="0" indent="-311150" algn="l">
              <a:lnSpc>
                <a:spcPct val="100000"/>
              </a:lnSpc>
              <a:spcBef>
                <a:spcPct val="0"/>
              </a:spcBef>
              <a:spcAft>
                <a:spcPct val="0"/>
              </a:spcAft>
              <a:buClr>
                <a:schemeClr val="lt1"/>
              </a:buClr>
              <a:buSzPts val="1300"/>
              <a:buChar char="●"/>
              <a:defRPr sz="1300">
                <a:solidFill>
                  <a:schemeClr val="lt1"/>
                </a:solidFill>
              </a:defRPr>
            </a:lvl1pPr>
            <a:lvl2pPr marL="914400" lvl="1" indent="-311150" algn="l">
              <a:lnSpc>
                <a:spcPct val="100000"/>
              </a:lnSpc>
              <a:spcBef>
                <a:spcPts val="1600"/>
              </a:spcBef>
              <a:spcAft>
                <a:spcPct val="0"/>
              </a:spcAft>
              <a:buClr>
                <a:schemeClr val="lt1"/>
              </a:buClr>
              <a:buSzPts val="1300"/>
              <a:buChar char="○"/>
              <a:defRPr sz="1300">
                <a:solidFill>
                  <a:schemeClr val="lt1"/>
                </a:solidFill>
              </a:defRPr>
            </a:lvl2pPr>
            <a:lvl3pPr marL="1371600" lvl="2" indent="-311150" algn="l">
              <a:lnSpc>
                <a:spcPct val="100000"/>
              </a:lnSpc>
              <a:spcBef>
                <a:spcPts val="1600"/>
              </a:spcBef>
              <a:spcAft>
                <a:spcPct val="0"/>
              </a:spcAft>
              <a:buClr>
                <a:schemeClr val="lt1"/>
              </a:buClr>
              <a:buSzPts val="1300"/>
              <a:buChar char="■"/>
              <a:defRPr sz="1300">
                <a:solidFill>
                  <a:schemeClr val="lt1"/>
                </a:solidFill>
              </a:defRPr>
            </a:lvl3pPr>
            <a:lvl4pPr marL="1828800" lvl="3" indent="-311150" algn="l">
              <a:lnSpc>
                <a:spcPct val="100000"/>
              </a:lnSpc>
              <a:spcBef>
                <a:spcPts val="1600"/>
              </a:spcBef>
              <a:spcAft>
                <a:spcPct val="0"/>
              </a:spcAft>
              <a:buClr>
                <a:schemeClr val="lt1"/>
              </a:buClr>
              <a:buSzPts val="1300"/>
              <a:buChar char="●"/>
              <a:defRPr sz="1300">
                <a:solidFill>
                  <a:schemeClr val="lt1"/>
                </a:solidFill>
              </a:defRPr>
            </a:lvl4pPr>
            <a:lvl5pPr marL="2286000" lvl="4" indent="-311150" algn="l">
              <a:lnSpc>
                <a:spcPct val="100000"/>
              </a:lnSpc>
              <a:spcBef>
                <a:spcPts val="1600"/>
              </a:spcBef>
              <a:spcAft>
                <a:spcPct val="0"/>
              </a:spcAft>
              <a:buClr>
                <a:schemeClr val="lt1"/>
              </a:buClr>
              <a:buSzPts val="1300"/>
              <a:buChar char="○"/>
              <a:defRPr sz="1300">
                <a:solidFill>
                  <a:schemeClr val="lt1"/>
                </a:solidFill>
              </a:defRPr>
            </a:lvl5pPr>
            <a:lvl6pPr marL="2743200" lvl="5" indent="-311150" algn="l">
              <a:lnSpc>
                <a:spcPct val="100000"/>
              </a:lnSpc>
              <a:spcBef>
                <a:spcPts val="1600"/>
              </a:spcBef>
              <a:spcAft>
                <a:spcPct val="0"/>
              </a:spcAft>
              <a:buClr>
                <a:schemeClr val="lt1"/>
              </a:buClr>
              <a:buSzPts val="1300"/>
              <a:buChar char="■"/>
              <a:defRPr sz="1300">
                <a:solidFill>
                  <a:schemeClr val="lt1"/>
                </a:solidFill>
              </a:defRPr>
            </a:lvl6pPr>
            <a:lvl7pPr marL="3200400" lvl="6" indent="-311150" algn="l">
              <a:lnSpc>
                <a:spcPct val="100000"/>
              </a:lnSpc>
              <a:spcBef>
                <a:spcPts val="1600"/>
              </a:spcBef>
              <a:spcAft>
                <a:spcPct val="0"/>
              </a:spcAft>
              <a:buClr>
                <a:schemeClr val="lt1"/>
              </a:buClr>
              <a:buSzPts val="1300"/>
              <a:buChar char="●"/>
              <a:defRPr sz="1300">
                <a:solidFill>
                  <a:schemeClr val="lt1"/>
                </a:solidFill>
              </a:defRPr>
            </a:lvl7pPr>
            <a:lvl8pPr marL="3657600" lvl="7" indent="-311150" algn="l">
              <a:lnSpc>
                <a:spcPct val="100000"/>
              </a:lnSpc>
              <a:spcBef>
                <a:spcPts val="1600"/>
              </a:spcBef>
              <a:spcAft>
                <a:spcPct val="0"/>
              </a:spcAft>
              <a:buClr>
                <a:schemeClr val="lt1"/>
              </a:buClr>
              <a:buSzPts val="1300"/>
              <a:buChar char="○"/>
              <a:defRPr sz="1300">
                <a:solidFill>
                  <a:schemeClr val="lt1"/>
                </a:solidFill>
              </a:defRPr>
            </a:lvl8pPr>
            <a:lvl9pPr marL="4114800" lvl="8" indent="-311150" algn="l">
              <a:lnSpc>
                <a:spcPct val="100000"/>
              </a:lnSpc>
              <a:spcBef>
                <a:spcPts val="1600"/>
              </a:spcBef>
              <a:spcAft>
                <a:spcPts val="1600"/>
              </a:spcAft>
              <a:buClr>
                <a:schemeClr val="lt1"/>
              </a:buClr>
              <a:buSzPts val="1300"/>
              <a:buChar char="■"/>
              <a:defRPr sz="1300">
                <a:solidFill>
                  <a:schemeClr val="lt1"/>
                </a:solidFill>
              </a:defRPr>
            </a:lvl9pPr>
          </a:lstStyle>
          <a:p>
            <a:endParaRPr/>
          </a:p>
        </p:txBody>
      </p:sp>
      <p:sp>
        <p:nvSpPr>
          <p:cNvPr id="210" name="Google Shape;210;p53"/>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 Two Lists">
  <p:cSld name="Title + Two Lists">
    <p:spTree>
      <p:nvGrpSpPr>
        <p:cNvPr id="1" name="Shape 211"/>
        <p:cNvGrpSpPr/>
        <p:nvPr/>
      </p:nvGrpSpPr>
      <p:grpSpPr>
        <a:xfrm>
          <a:off x="0" y="0"/>
          <a:ext cx="0" cy="0"/>
          <a:chOff x="0" y="0"/>
          <a:chExt cx="0" cy="0"/>
        </a:xfrm>
      </p:grpSpPr>
      <p:sp>
        <p:nvSpPr>
          <p:cNvPr id="212" name="Google Shape;212;p54"/>
          <p:cNvSpPr txBox="1">
            <a:spLocks noGrp="1"/>
          </p:cNvSpPr>
          <p:nvPr>
            <p:ph type="body" idx="1"/>
          </p:nvPr>
        </p:nvSpPr>
        <p:spPr>
          <a:xfrm>
            <a:off x="966675" y="1468475"/>
            <a:ext cx="3276600" cy="2981400"/>
          </a:xfrm>
          <a:prstGeom prst="rect">
            <a:avLst/>
          </a:prstGeom>
          <a:noFill/>
          <a:ln>
            <a:noFill/>
          </a:ln>
        </p:spPr>
        <p:txBody>
          <a:bodyPr spcFirstLastPara="1" wrap="square" lIns="91425" tIns="91425" rIns="91425" bIns="91425" anchor="t" anchorCtr="0">
            <a:noAutofit/>
          </a:bodyPr>
          <a:lstStyle>
            <a:lvl1pPr marL="457200" lvl="0" indent="-311150" algn="l">
              <a:lnSpc>
                <a:spcPct val="100000"/>
              </a:lnSpc>
              <a:spcBef>
                <a:spcPct val="0"/>
              </a:spcBef>
              <a:spcAft>
                <a:spcPct val="0"/>
              </a:spcAft>
              <a:buSzPts val="1300"/>
              <a:buChar char="●"/>
              <a:defRPr sz="1300"/>
            </a:lvl1pPr>
            <a:lvl2pPr marL="914400" lvl="1" indent="-311150" algn="l">
              <a:lnSpc>
                <a:spcPct val="100000"/>
              </a:lnSpc>
              <a:spcBef>
                <a:spcPts val="1600"/>
              </a:spcBef>
              <a:spcAft>
                <a:spcPct val="0"/>
              </a:spcAft>
              <a:buSzPts val="1300"/>
              <a:buChar char="○"/>
              <a:defRPr sz="1300"/>
            </a:lvl2pPr>
            <a:lvl3pPr marL="1371600" lvl="2" indent="-311150" algn="l">
              <a:lnSpc>
                <a:spcPct val="100000"/>
              </a:lnSpc>
              <a:spcBef>
                <a:spcPts val="1600"/>
              </a:spcBef>
              <a:spcAft>
                <a:spcPct val="0"/>
              </a:spcAft>
              <a:buSzPts val="1300"/>
              <a:buChar char="■"/>
              <a:defRPr sz="1300"/>
            </a:lvl3pPr>
            <a:lvl4pPr marL="1828800" lvl="3" indent="-311150" algn="l">
              <a:lnSpc>
                <a:spcPct val="100000"/>
              </a:lnSpc>
              <a:spcBef>
                <a:spcPts val="1600"/>
              </a:spcBef>
              <a:spcAft>
                <a:spcPct val="0"/>
              </a:spcAft>
              <a:buSzPts val="1300"/>
              <a:buChar char="●"/>
              <a:defRPr sz="1300"/>
            </a:lvl4pPr>
            <a:lvl5pPr marL="2286000" lvl="4" indent="-311150" algn="l">
              <a:lnSpc>
                <a:spcPct val="100000"/>
              </a:lnSpc>
              <a:spcBef>
                <a:spcPts val="1600"/>
              </a:spcBef>
              <a:spcAft>
                <a:spcPct val="0"/>
              </a:spcAft>
              <a:buSzPts val="1300"/>
              <a:buChar char="○"/>
              <a:defRPr sz="1300"/>
            </a:lvl5pPr>
            <a:lvl6pPr marL="2743200" lvl="5" indent="-311150" algn="l">
              <a:lnSpc>
                <a:spcPct val="100000"/>
              </a:lnSpc>
              <a:spcBef>
                <a:spcPts val="1600"/>
              </a:spcBef>
              <a:spcAft>
                <a:spcPct val="0"/>
              </a:spcAft>
              <a:buSzPts val="1300"/>
              <a:buChar char="■"/>
              <a:defRPr sz="1300"/>
            </a:lvl6pPr>
            <a:lvl7pPr marL="3200400" lvl="6" indent="-311150" algn="l">
              <a:lnSpc>
                <a:spcPct val="100000"/>
              </a:lnSpc>
              <a:spcBef>
                <a:spcPts val="1600"/>
              </a:spcBef>
              <a:spcAft>
                <a:spcPct val="0"/>
              </a:spcAft>
              <a:buSzPts val="1300"/>
              <a:buChar char="●"/>
              <a:defRPr sz="1300"/>
            </a:lvl7pPr>
            <a:lvl8pPr marL="3657600" lvl="7" indent="-311150" algn="l">
              <a:lnSpc>
                <a:spcPct val="100000"/>
              </a:lnSpc>
              <a:spcBef>
                <a:spcPts val="1600"/>
              </a:spcBef>
              <a:spcAft>
                <a:spcPct val="0"/>
              </a:spcAft>
              <a:buSzPts val="1300"/>
              <a:buChar char="○"/>
              <a:defRPr sz="1300"/>
            </a:lvl8pPr>
            <a:lvl9pPr marL="4114800" lvl="8" indent="-311150" algn="l">
              <a:lnSpc>
                <a:spcPct val="100000"/>
              </a:lnSpc>
              <a:spcBef>
                <a:spcPts val="1600"/>
              </a:spcBef>
              <a:spcAft>
                <a:spcPts val="1600"/>
              </a:spcAft>
              <a:buSzPts val="1300"/>
              <a:buChar char="■"/>
              <a:defRPr sz="1300"/>
            </a:lvl9pPr>
          </a:lstStyle>
          <a:p>
            <a:endParaRPr/>
          </a:p>
        </p:txBody>
      </p:sp>
      <p:sp>
        <p:nvSpPr>
          <p:cNvPr id="213" name="Google Shape;213;p54"/>
          <p:cNvSpPr txBox="1">
            <a:spLocks noGrp="1"/>
          </p:cNvSpPr>
          <p:nvPr>
            <p:ph type="body" idx="2"/>
          </p:nvPr>
        </p:nvSpPr>
        <p:spPr>
          <a:xfrm>
            <a:off x="4900625" y="1468475"/>
            <a:ext cx="3276600" cy="2981400"/>
          </a:xfrm>
          <a:prstGeom prst="rect">
            <a:avLst/>
          </a:prstGeom>
          <a:noFill/>
          <a:ln>
            <a:noFill/>
          </a:ln>
        </p:spPr>
        <p:txBody>
          <a:bodyPr spcFirstLastPara="1" wrap="square" lIns="91425" tIns="91425" rIns="91425" bIns="91425" anchor="t" anchorCtr="0">
            <a:noAutofit/>
          </a:bodyPr>
          <a:lstStyle>
            <a:lvl1pPr marL="457200" lvl="0" indent="-311150" algn="l">
              <a:lnSpc>
                <a:spcPct val="100000"/>
              </a:lnSpc>
              <a:spcBef>
                <a:spcPct val="0"/>
              </a:spcBef>
              <a:spcAft>
                <a:spcPct val="0"/>
              </a:spcAft>
              <a:buSzPts val="1300"/>
              <a:buChar char="●"/>
              <a:defRPr sz="1300"/>
            </a:lvl1pPr>
            <a:lvl2pPr marL="914400" lvl="1" indent="-311150" algn="l">
              <a:lnSpc>
                <a:spcPct val="100000"/>
              </a:lnSpc>
              <a:spcBef>
                <a:spcPts val="1600"/>
              </a:spcBef>
              <a:spcAft>
                <a:spcPct val="0"/>
              </a:spcAft>
              <a:buSzPts val="1300"/>
              <a:buChar char="○"/>
              <a:defRPr sz="1300"/>
            </a:lvl2pPr>
            <a:lvl3pPr marL="1371600" lvl="2" indent="-311150" algn="l">
              <a:lnSpc>
                <a:spcPct val="100000"/>
              </a:lnSpc>
              <a:spcBef>
                <a:spcPts val="1600"/>
              </a:spcBef>
              <a:spcAft>
                <a:spcPct val="0"/>
              </a:spcAft>
              <a:buSzPts val="1300"/>
              <a:buChar char="■"/>
              <a:defRPr sz="1300"/>
            </a:lvl3pPr>
            <a:lvl4pPr marL="1828800" lvl="3" indent="-311150" algn="l">
              <a:lnSpc>
                <a:spcPct val="100000"/>
              </a:lnSpc>
              <a:spcBef>
                <a:spcPts val="1600"/>
              </a:spcBef>
              <a:spcAft>
                <a:spcPct val="0"/>
              </a:spcAft>
              <a:buSzPts val="1300"/>
              <a:buChar char="●"/>
              <a:defRPr sz="1300"/>
            </a:lvl4pPr>
            <a:lvl5pPr marL="2286000" lvl="4" indent="-311150" algn="l">
              <a:lnSpc>
                <a:spcPct val="100000"/>
              </a:lnSpc>
              <a:spcBef>
                <a:spcPts val="1600"/>
              </a:spcBef>
              <a:spcAft>
                <a:spcPct val="0"/>
              </a:spcAft>
              <a:buSzPts val="1300"/>
              <a:buChar char="○"/>
              <a:defRPr sz="1300"/>
            </a:lvl5pPr>
            <a:lvl6pPr marL="2743200" lvl="5" indent="-311150" algn="l">
              <a:lnSpc>
                <a:spcPct val="100000"/>
              </a:lnSpc>
              <a:spcBef>
                <a:spcPts val="1600"/>
              </a:spcBef>
              <a:spcAft>
                <a:spcPct val="0"/>
              </a:spcAft>
              <a:buSzPts val="1300"/>
              <a:buChar char="■"/>
              <a:defRPr sz="1300"/>
            </a:lvl6pPr>
            <a:lvl7pPr marL="3200400" lvl="6" indent="-311150" algn="l">
              <a:lnSpc>
                <a:spcPct val="100000"/>
              </a:lnSpc>
              <a:spcBef>
                <a:spcPts val="1600"/>
              </a:spcBef>
              <a:spcAft>
                <a:spcPct val="0"/>
              </a:spcAft>
              <a:buSzPts val="1300"/>
              <a:buChar char="●"/>
              <a:defRPr sz="1300"/>
            </a:lvl7pPr>
            <a:lvl8pPr marL="3657600" lvl="7" indent="-311150" algn="l">
              <a:lnSpc>
                <a:spcPct val="100000"/>
              </a:lnSpc>
              <a:spcBef>
                <a:spcPts val="1600"/>
              </a:spcBef>
              <a:spcAft>
                <a:spcPct val="0"/>
              </a:spcAft>
              <a:buSzPts val="1300"/>
              <a:buChar char="○"/>
              <a:defRPr sz="1300"/>
            </a:lvl8pPr>
            <a:lvl9pPr marL="4114800" lvl="8" indent="-311150" algn="l">
              <a:lnSpc>
                <a:spcPct val="100000"/>
              </a:lnSpc>
              <a:spcBef>
                <a:spcPts val="1600"/>
              </a:spcBef>
              <a:spcAft>
                <a:spcPts val="1600"/>
              </a:spcAft>
              <a:buSzPts val="1300"/>
              <a:buChar char="■"/>
              <a:defRPr sz="1300"/>
            </a:lvl9pPr>
          </a:lstStyle>
          <a:p>
            <a:endParaRPr/>
          </a:p>
        </p:txBody>
      </p:sp>
      <p:sp>
        <p:nvSpPr>
          <p:cNvPr id="214" name="Google Shape;214;p54"/>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 Three Columns">
  <p:cSld name="Title + Text">
    <p:spTree>
      <p:nvGrpSpPr>
        <p:cNvPr id="1" name="Shape 220"/>
        <p:cNvGrpSpPr/>
        <p:nvPr/>
      </p:nvGrpSpPr>
      <p:grpSpPr>
        <a:xfrm>
          <a:off x="0" y="0"/>
          <a:ext cx="0" cy="0"/>
          <a:chOff x="0" y="0"/>
          <a:chExt cx="0" cy="0"/>
        </a:xfrm>
      </p:grpSpPr>
      <p:sp>
        <p:nvSpPr>
          <p:cNvPr id="221" name="Google Shape;221;p21"/>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8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
        <p:nvSpPr>
          <p:cNvPr id="222" name="Google Shape;222;p21"/>
          <p:cNvSpPr/>
          <p:nvPr/>
        </p:nvSpPr>
        <p:spPr>
          <a:xfrm>
            <a:off x="0" y="4748000"/>
            <a:ext cx="7500600" cy="3954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223" name="Google Shape;223;p21"/>
          <p:cNvCxnSpPr/>
          <p:nvPr/>
        </p:nvCxnSpPr>
        <p:spPr>
          <a:xfrm rot="10800000">
            <a:off x="781225" y="4940300"/>
            <a:ext cx="6774900" cy="0"/>
          </a:xfrm>
          <a:prstGeom prst="straightConnector1">
            <a:avLst/>
          </a:prstGeom>
          <a:noFill/>
          <a:ln w="19050" cap="flat" cmpd="sng">
            <a:solidFill>
              <a:schemeClr val="lt1"/>
            </a:solidFill>
            <a:prstDash val="solid"/>
            <a:round/>
            <a:headEnd type="none" w="sm" len="sm"/>
            <a:tailEnd type="none" w="sm" len="sm"/>
          </a:ln>
        </p:spPr>
      </p:cxnSp>
      <p:cxnSp>
        <p:nvCxnSpPr>
          <p:cNvPr id="224" name="Google Shape;224;p21"/>
          <p:cNvCxnSpPr/>
          <p:nvPr/>
        </p:nvCxnSpPr>
        <p:spPr>
          <a:xfrm rot="10800000">
            <a:off x="7496925" y="4940300"/>
            <a:ext cx="1095300" cy="0"/>
          </a:xfrm>
          <a:prstGeom prst="straightConnector1">
            <a:avLst/>
          </a:prstGeom>
          <a:noFill/>
          <a:ln w="19050" cap="flat" cmpd="sng">
            <a:solidFill>
              <a:schemeClr val="accent1"/>
            </a:solidFill>
            <a:prstDash val="solid"/>
            <a:round/>
            <a:headEnd type="none" w="sm" len="sm"/>
            <a:tailEnd type="none" w="sm" len="sm"/>
          </a:ln>
        </p:spPr>
      </p:cxnSp>
      <p:sp>
        <p:nvSpPr>
          <p:cNvPr id="225" name="Google Shape;225;p21"/>
          <p:cNvSpPr txBox="1">
            <a:spLocks noGrp="1"/>
          </p:cNvSpPr>
          <p:nvPr>
            <p:ph type="body" idx="1"/>
          </p:nvPr>
        </p:nvSpPr>
        <p:spPr>
          <a:xfrm>
            <a:off x="781050" y="1210025"/>
            <a:ext cx="7639936" cy="3063525"/>
          </a:xfrm>
          <a:prstGeom prst="rect">
            <a:avLst/>
          </a:prstGeom>
          <a:noFill/>
          <a:ln>
            <a:noFill/>
          </a:ln>
        </p:spPr>
        <p:txBody>
          <a:bodyPr spcFirstLastPara="1" wrap="square" lIns="91425" tIns="91425" rIns="91425" bIns="91425" anchor="t" anchorCtr="0">
            <a:noAutofit/>
          </a:bodyPr>
          <a:lstStyle>
            <a:lvl1pPr marL="457200" lvl="0" indent="-342900" algn="l">
              <a:lnSpc>
                <a:spcPct val="100000"/>
              </a:lnSpc>
              <a:spcBef>
                <a:spcPct val="0"/>
              </a:spcBef>
              <a:spcAft>
                <a:spcPct val="0"/>
              </a:spcAft>
              <a:buSzPts val="1800"/>
              <a:buChar char="●"/>
              <a:defRPr/>
            </a:lvl1pPr>
            <a:lvl2pPr marL="914400" lvl="1" indent="-317500" algn="l">
              <a:lnSpc>
                <a:spcPct val="100000"/>
              </a:lnSpc>
              <a:spcBef>
                <a:spcPts val="1600"/>
              </a:spcBef>
              <a:spcAft>
                <a:spcPct val="0"/>
              </a:spcAft>
              <a:buSzPts val="1400"/>
              <a:buChar char="○"/>
              <a:defRPr/>
            </a:lvl2pPr>
            <a:lvl3pPr marL="1371600" lvl="2" indent="-317500" algn="l">
              <a:lnSpc>
                <a:spcPct val="100000"/>
              </a:lnSpc>
              <a:spcBef>
                <a:spcPts val="1600"/>
              </a:spcBef>
              <a:spcAft>
                <a:spcPct val="0"/>
              </a:spcAft>
              <a:buSzPts val="1400"/>
              <a:buChar char="■"/>
              <a:defRPr/>
            </a:lvl3pPr>
            <a:lvl4pPr marL="1828800" lvl="3" indent="-317500" algn="l">
              <a:lnSpc>
                <a:spcPct val="100000"/>
              </a:lnSpc>
              <a:spcBef>
                <a:spcPts val="1600"/>
              </a:spcBef>
              <a:spcAft>
                <a:spcPct val="0"/>
              </a:spcAft>
              <a:buSzPts val="1400"/>
              <a:buChar char="●"/>
              <a:defRPr/>
            </a:lvl4pPr>
            <a:lvl5pPr marL="2286000" lvl="4" indent="-317500" algn="l">
              <a:lnSpc>
                <a:spcPct val="100000"/>
              </a:lnSpc>
              <a:spcBef>
                <a:spcPts val="1600"/>
              </a:spcBef>
              <a:spcAft>
                <a:spcPct val="0"/>
              </a:spcAft>
              <a:buSzPts val="1400"/>
              <a:buChar char="○"/>
              <a:defRPr/>
            </a:lvl5pPr>
            <a:lvl6pPr marL="2743200" lvl="5" indent="-317500" algn="l">
              <a:lnSpc>
                <a:spcPct val="100000"/>
              </a:lnSpc>
              <a:spcBef>
                <a:spcPts val="1600"/>
              </a:spcBef>
              <a:spcAft>
                <a:spcPct val="0"/>
              </a:spcAft>
              <a:buSzPts val="1400"/>
              <a:buChar char="■"/>
              <a:defRPr/>
            </a:lvl6pPr>
            <a:lvl7pPr marL="3200400" lvl="6" indent="-317500" algn="l">
              <a:lnSpc>
                <a:spcPct val="100000"/>
              </a:lnSpc>
              <a:spcBef>
                <a:spcPts val="1600"/>
              </a:spcBef>
              <a:spcAft>
                <a:spcPct val="0"/>
              </a:spcAft>
              <a:buSzPts val="1400"/>
              <a:buChar char="●"/>
              <a:defRPr/>
            </a:lvl7pPr>
            <a:lvl8pPr marL="3657600" lvl="7" indent="-317500" algn="l">
              <a:lnSpc>
                <a:spcPct val="100000"/>
              </a:lnSpc>
              <a:spcBef>
                <a:spcPts val="1600"/>
              </a:spcBef>
              <a:spcAft>
                <a:spcPct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ext and Content">
  <p:cSld name="Text and Content">
    <p:bg>
      <p:bgPr>
        <a:solidFill>
          <a:schemeClr val="lt1"/>
        </a:solidFill>
        <a:effectLst/>
      </p:bgPr>
    </p:bg>
    <p:spTree>
      <p:nvGrpSpPr>
        <p:cNvPr id="1" name="Shape 226"/>
        <p:cNvGrpSpPr/>
        <p:nvPr/>
      </p:nvGrpSpPr>
      <p:grpSpPr>
        <a:xfrm>
          <a:off x="0" y="0"/>
          <a:ext cx="0" cy="0"/>
          <a:chOff x="0" y="0"/>
          <a:chExt cx="0" cy="0"/>
        </a:xfrm>
      </p:grpSpPr>
      <p:sp>
        <p:nvSpPr>
          <p:cNvPr id="227" name="Google Shape;227;p24"/>
          <p:cNvSpPr txBox="1">
            <a:spLocks noGrp="1"/>
          </p:cNvSpPr>
          <p:nvPr>
            <p:ph type="title"/>
          </p:nvPr>
        </p:nvSpPr>
        <p:spPr>
          <a:xfrm>
            <a:off x="723018" y="659298"/>
            <a:ext cx="3706108" cy="458147"/>
          </a:xfrm>
          <a:prstGeom prst="rect">
            <a:avLst/>
          </a:prstGeom>
          <a:noFill/>
          <a:ln>
            <a:noFill/>
          </a:ln>
        </p:spPr>
        <p:txBody>
          <a:bodyPr spcFirstLastPara="1" wrap="square" lIns="0" tIns="0" rIns="0" bIns="0" anchor="b" anchorCtr="0">
            <a:normAutofit/>
          </a:bodyPr>
          <a:lstStyle>
            <a:lvl1pPr lvl="0" algn="l">
              <a:lnSpc>
                <a:spcPct val="100000"/>
              </a:lnSpc>
              <a:spcBef>
                <a:spcPct val="0"/>
              </a:spcBef>
              <a:spcAft>
                <a:spcPct val="0"/>
              </a:spcAft>
              <a:buSzPts val="2800"/>
              <a:buNone/>
              <a:defRPr sz="3300" b="1" i="0">
                <a:solidFill>
                  <a:schemeClr val="lt1"/>
                </a:solidFill>
                <a:latin typeface="Arial"/>
                <a:ea typeface="Arial"/>
                <a:cs typeface="Arial"/>
                <a:sym typeface="Arial"/>
              </a:defRPr>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
        <p:nvSpPr>
          <p:cNvPr id="228" name="Google Shape;228;p24"/>
          <p:cNvSpPr txBox="1">
            <a:spLocks noGrp="1"/>
          </p:cNvSpPr>
          <p:nvPr>
            <p:ph type="body" idx="1"/>
          </p:nvPr>
        </p:nvSpPr>
        <p:spPr>
          <a:xfrm>
            <a:off x="100013" y="1271587"/>
            <a:ext cx="8965406" cy="3729038"/>
          </a:xfrm>
          <a:prstGeom prst="rect">
            <a:avLst/>
          </a:prstGeom>
          <a:noFill/>
          <a:ln>
            <a:noFill/>
          </a:ln>
        </p:spPr>
        <p:txBody>
          <a:bodyPr spcFirstLastPara="1" wrap="square" lIns="91425" tIns="91425" rIns="91425" bIns="91425" anchor="t" anchorCtr="0">
            <a:noAutofit/>
          </a:bodyPr>
          <a:lstStyle>
            <a:lvl1pPr marL="457200" lvl="0" indent="-342900" algn="l">
              <a:lnSpc>
                <a:spcPct val="100000"/>
              </a:lnSpc>
              <a:spcBef>
                <a:spcPct val="0"/>
              </a:spcBef>
              <a:spcAft>
                <a:spcPct val="0"/>
              </a:spcAft>
              <a:buSzPts val="1800"/>
              <a:buChar char="●"/>
              <a:defRPr/>
            </a:lvl1pPr>
            <a:lvl2pPr marL="914400" lvl="1" indent="-317500" algn="l">
              <a:lnSpc>
                <a:spcPct val="100000"/>
              </a:lnSpc>
              <a:spcBef>
                <a:spcPts val="1600"/>
              </a:spcBef>
              <a:spcAft>
                <a:spcPct val="0"/>
              </a:spcAft>
              <a:buSzPts val="1400"/>
              <a:buChar char="○"/>
              <a:defRPr/>
            </a:lvl2pPr>
            <a:lvl3pPr marL="1371600" lvl="2" indent="-317500" algn="l">
              <a:lnSpc>
                <a:spcPct val="100000"/>
              </a:lnSpc>
              <a:spcBef>
                <a:spcPts val="1600"/>
              </a:spcBef>
              <a:spcAft>
                <a:spcPct val="0"/>
              </a:spcAft>
              <a:buSzPts val="1400"/>
              <a:buChar char="■"/>
              <a:defRPr/>
            </a:lvl3pPr>
            <a:lvl4pPr marL="1828800" lvl="3" indent="-317500" algn="l">
              <a:lnSpc>
                <a:spcPct val="100000"/>
              </a:lnSpc>
              <a:spcBef>
                <a:spcPts val="1600"/>
              </a:spcBef>
              <a:spcAft>
                <a:spcPct val="0"/>
              </a:spcAft>
              <a:buSzPts val="1400"/>
              <a:buChar char="●"/>
              <a:defRPr/>
            </a:lvl4pPr>
            <a:lvl5pPr marL="2286000" lvl="4" indent="-317500" algn="l">
              <a:lnSpc>
                <a:spcPct val="100000"/>
              </a:lnSpc>
              <a:spcBef>
                <a:spcPts val="1600"/>
              </a:spcBef>
              <a:spcAft>
                <a:spcPct val="0"/>
              </a:spcAft>
              <a:buSzPts val="1400"/>
              <a:buChar char="○"/>
              <a:defRPr/>
            </a:lvl5pPr>
            <a:lvl6pPr marL="2743200" lvl="5" indent="-317500" algn="l">
              <a:lnSpc>
                <a:spcPct val="100000"/>
              </a:lnSpc>
              <a:spcBef>
                <a:spcPts val="1600"/>
              </a:spcBef>
              <a:spcAft>
                <a:spcPct val="0"/>
              </a:spcAft>
              <a:buSzPts val="1400"/>
              <a:buChar char="■"/>
              <a:defRPr/>
            </a:lvl6pPr>
            <a:lvl7pPr marL="3200400" lvl="6" indent="-317500" algn="l">
              <a:lnSpc>
                <a:spcPct val="100000"/>
              </a:lnSpc>
              <a:spcBef>
                <a:spcPts val="1600"/>
              </a:spcBef>
              <a:spcAft>
                <a:spcPct val="0"/>
              </a:spcAft>
              <a:buSzPts val="1400"/>
              <a:buChar char="●"/>
              <a:defRPr/>
            </a:lvl7pPr>
            <a:lvl8pPr marL="3657600" lvl="7" indent="-317500" algn="l">
              <a:lnSpc>
                <a:spcPct val="100000"/>
              </a:lnSpc>
              <a:spcBef>
                <a:spcPts val="1600"/>
              </a:spcBef>
              <a:spcAft>
                <a:spcPct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spTree>
  </p:cSld>
  <p:clrMapOvr>
    <a:masterClrMapping/>
  </p:clrMapOvr>
  <p:transition/>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9" orient="horz" pos="55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 point">
    <p:bg>
      <p:bgPr>
        <a:solidFill>
          <a:schemeClr val="accent1"/>
        </a:solidFill>
        <a:effectLst/>
      </p:bgPr>
    </p:bg>
    <p:spTree>
      <p:nvGrpSpPr>
        <p:cNvPr id="1" name="Shape 32"/>
        <p:cNvGrpSpPr/>
        <p:nvPr/>
      </p:nvGrpSpPr>
      <p:grpSpPr>
        <a:xfrm>
          <a:off x="0" y="0"/>
          <a:ext cx="0" cy="0"/>
          <a:chOff x="0" y="0"/>
          <a:chExt cx="0" cy="0"/>
        </a:xfrm>
      </p:grpSpPr>
      <p:grpSp>
        <p:nvGrpSpPr>
          <p:cNvPr id="33" name="Google Shape;33;p23"/>
          <p:cNvGrpSpPr/>
          <p:nvPr/>
        </p:nvGrpSpPr>
        <p:grpSpPr>
          <a:xfrm>
            <a:off x="0" y="0"/>
            <a:ext cx="9144000" cy="5143475"/>
            <a:chOff x="0" y="0"/>
            <a:chExt cx="9144000" cy="5143475"/>
          </a:xfrm>
        </p:grpSpPr>
        <p:grpSp>
          <p:nvGrpSpPr>
            <p:cNvPr id="34" name="Google Shape;34;p23"/>
            <p:cNvGrpSpPr/>
            <p:nvPr/>
          </p:nvGrpSpPr>
          <p:grpSpPr>
            <a:xfrm>
              <a:off x="0" y="0"/>
              <a:ext cx="9144000" cy="5143475"/>
              <a:chOff x="0" y="0"/>
              <a:chExt cx="9144000" cy="5143475"/>
            </a:xfrm>
          </p:grpSpPr>
          <p:sp>
            <p:nvSpPr>
              <p:cNvPr id="35" name="Google Shape;35;p23"/>
              <p:cNvSpPr/>
              <p:nvPr/>
            </p:nvSpPr>
            <p:spPr>
              <a:xfrm>
                <a:off x="0" y="4748000"/>
                <a:ext cx="9144000" cy="395400"/>
              </a:xfrm>
              <a:prstGeom prst="rect">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 name="Google Shape;36;p23"/>
              <p:cNvSpPr/>
              <p:nvPr/>
            </p:nvSpPr>
            <p:spPr>
              <a:xfrm>
                <a:off x="0" y="0"/>
                <a:ext cx="9144000" cy="395400"/>
              </a:xfrm>
              <a:prstGeom prst="rect">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23"/>
              <p:cNvSpPr/>
              <p:nvPr/>
            </p:nvSpPr>
            <p:spPr>
              <a:xfrm rot="5400000">
                <a:off x="-2215050" y="2533025"/>
                <a:ext cx="4825500" cy="395400"/>
              </a:xfrm>
              <a:prstGeom prst="rect">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 name="Google Shape;38;p23"/>
              <p:cNvSpPr/>
              <p:nvPr/>
            </p:nvSpPr>
            <p:spPr>
              <a:xfrm rot="5400000">
                <a:off x="6533550" y="2533025"/>
                <a:ext cx="4825500" cy="395400"/>
              </a:xfrm>
              <a:prstGeom prst="rect">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9" name="Google Shape;39;p23"/>
            <p:cNvSpPr/>
            <p:nvPr/>
          </p:nvSpPr>
          <p:spPr>
            <a:xfrm>
              <a:off x="1490850" y="3577150"/>
              <a:ext cx="6162300" cy="1284000"/>
            </a:xfrm>
            <a:prstGeom prst="rect">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0" name="Google Shape;40;p23"/>
          <p:cNvSpPr txBox="1">
            <a:spLocks noGrp="1"/>
          </p:cNvSpPr>
          <p:nvPr>
            <p:ph type="title"/>
          </p:nvPr>
        </p:nvSpPr>
        <p:spPr>
          <a:xfrm>
            <a:off x="1651650" y="3722750"/>
            <a:ext cx="5840700" cy="1081200"/>
          </a:xfrm>
          <a:prstGeom prst="rect">
            <a:avLst/>
          </a:prstGeom>
          <a:noFill/>
          <a:ln>
            <a:noFill/>
          </a:ln>
        </p:spPr>
        <p:txBody>
          <a:bodyPr spcFirstLastPara="1" wrap="square" lIns="91425" tIns="91425" rIns="91425" bIns="91425" anchor="ctr" anchorCtr="0">
            <a:noAutofit/>
          </a:bodyPr>
          <a:lstStyle>
            <a:lvl1pPr lvl="0" algn="ctr">
              <a:lnSpc>
                <a:spcPct val="100000"/>
              </a:lnSpc>
              <a:spcBef>
                <a:spcPct val="0"/>
              </a:spcBef>
              <a:spcAft>
                <a:spcPct val="0"/>
              </a:spcAft>
              <a:buSzPts val="1800"/>
              <a:buNone/>
              <a:defRPr sz="1800"/>
            </a:lvl1pPr>
            <a:lvl2pPr lvl="1" algn="l">
              <a:lnSpc>
                <a:spcPct val="100000"/>
              </a:lnSpc>
              <a:spcBef>
                <a:spcPct val="0"/>
              </a:spcBef>
              <a:spcAft>
                <a:spcPct val="0"/>
              </a:spcAft>
              <a:buSzPts val="1800"/>
              <a:buNone/>
              <a:defRPr sz="1800"/>
            </a:lvl2pPr>
            <a:lvl3pPr lvl="2" algn="l">
              <a:lnSpc>
                <a:spcPct val="100000"/>
              </a:lnSpc>
              <a:spcBef>
                <a:spcPct val="0"/>
              </a:spcBef>
              <a:spcAft>
                <a:spcPct val="0"/>
              </a:spcAft>
              <a:buSzPts val="1800"/>
              <a:buNone/>
              <a:defRPr sz="1800"/>
            </a:lvl3pPr>
            <a:lvl4pPr lvl="3" algn="l">
              <a:lnSpc>
                <a:spcPct val="100000"/>
              </a:lnSpc>
              <a:spcBef>
                <a:spcPct val="0"/>
              </a:spcBef>
              <a:spcAft>
                <a:spcPct val="0"/>
              </a:spcAft>
              <a:buSzPts val="1800"/>
              <a:buNone/>
              <a:defRPr sz="1800"/>
            </a:lvl4pPr>
            <a:lvl5pPr lvl="4" algn="l">
              <a:lnSpc>
                <a:spcPct val="100000"/>
              </a:lnSpc>
              <a:spcBef>
                <a:spcPct val="0"/>
              </a:spcBef>
              <a:spcAft>
                <a:spcPct val="0"/>
              </a:spcAft>
              <a:buSzPts val="1800"/>
              <a:buNone/>
              <a:defRPr sz="1800"/>
            </a:lvl5pPr>
            <a:lvl6pPr lvl="5" algn="l">
              <a:lnSpc>
                <a:spcPct val="100000"/>
              </a:lnSpc>
              <a:spcBef>
                <a:spcPct val="0"/>
              </a:spcBef>
              <a:spcAft>
                <a:spcPct val="0"/>
              </a:spcAft>
              <a:buSzPts val="1800"/>
              <a:buNone/>
              <a:defRPr sz="1800"/>
            </a:lvl6pPr>
            <a:lvl7pPr lvl="6" algn="l">
              <a:lnSpc>
                <a:spcPct val="100000"/>
              </a:lnSpc>
              <a:spcBef>
                <a:spcPct val="0"/>
              </a:spcBef>
              <a:spcAft>
                <a:spcPct val="0"/>
              </a:spcAft>
              <a:buSzPts val="1800"/>
              <a:buNone/>
              <a:defRPr sz="1800"/>
            </a:lvl7pPr>
            <a:lvl8pPr lvl="7" algn="l">
              <a:lnSpc>
                <a:spcPct val="100000"/>
              </a:lnSpc>
              <a:spcBef>
                <a:spcPct val="0"/>
              </a:spcBef>
              <a:spcAft>
                <a:spcPct val="0"/>
              </a:spcAft>
              <a:buSzPts val="1800"/>
              <a:buNone/>
              <a:defRPr sz="1800"/>
            </a:lvl8pPr>
            <a:lvl9pPr lvl="8" algn="l">
              <a:lnSpc>
                <a:spcPct val="100000"/>
              </a:lnSpc>
              <a:spcBef>
                <a:spcPct val="0"/>
              </a:spcBef>
              <a:spcAft>
                <a:spcPct val="0"/>
              </a:spcAft>
              <a:buSzPts val="1800"/>
              <a:buNone/>
              <a:defRPr sz="1800"/>
            </a:lvl9pPr>
          </a:lstStyle>
          <a:p>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29"/>
        <p:cNvGrpSpPr/>
        <p:nvPr/>
      </p:nvGrpSpPr>
      <p:grpSpPr>
        <a:xfrm>
          <a:off x="0" y="0"/>
          <a:ext cx="0" cy="0"/>
          <a:chOff x="0" y="0"/>
          <a:chExt cx="0" cy="0"/>
        </a:xfrm>
      </p:grpSpPr>
      <p:sp>
        <p:nvSpPr>
          <p:cNvPr id="230" name="Google Shape;230;p26"/>
          <p:cNvSpPr txBox="1">
            <a:spLocks noGrp="1"/>
          </p:cNvSpPr>
          <p:nvPr>
            <p:ph type="title"/>
          </p:nvPr>
        </p:nvSpPr>
        <p:spPr>
          <a:xfrm>
            <a:off x="5284325" y="99015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400"/>
              <a:buNone/>
              <a:defRPr sz="2400"/>
            </a:lvl2pPr>
            <a:lvl3pPr lvl="2" algn="l">
              <a:lnSpc>
                <a:spcPct val="100000"/>
              </a:lnSpc>
              <a:spcBef>
                <a:spcPct val="0"/>
              </a:spcBef>
              <a:spcAft>
                <a:spcPct val="0"/>
              </a:spcAft>
              <a:buSzPts val="2400"/>
              <a:buNone/>
              <a:defRPr sz="2400"/>
            </a:lvl3pPr>
            <a:lvl4pPr lvl="3" algn="l">
              <a:lnSpc>
                <a:spcPct val="100000"/>
              </a:lnSpc>
              <a:spcBef>
                <a:spcPct val="0"/>
              </a:spcBef>
              <a:spcAft>
                <a:spcPct val="0"/>
              </a:spcAft>
              <a:buSzPts val="2400"/>
              <a:buNone/>
              <a:defRPr sz="2400"/>
            </a:lvl4pPr>
            <a:lvl5pPr lvl="4" algn="l">
              <a:lnSpc>
                <a:spcPct val="100000"/>
              </a:lnSpc>
              <a:spcBef>
                <a:spcPct val="0"/>
              </a:spcBef>
              <a:spcAft>
                <a:spcPct val="0"/>
              </a:spcAft>
              <a:buSzPts val="2400"/>
              <a:buNone/>
              <a:defRPr sz="2400"/>
            </a:lvl5pPr>
            <a:lvl6pPr lvl="5" algn="l">
              <a:lnSpc>
                <a:spcPct val="100000"/>
              </a:lnSpc>
              <a:spcBef>
                <a:spcPct val="0"/>
              </a:spcBef>
              <a:spcAft>
                <a:spcPct val="0"/>
              </a:spcAft>
              <a:buSzPts val="2400"/>
              <a:buNone/>
              <a:defRPr sz="2400"/>
            </a:lvl6pPr>
            <a:lvl7pPr lvl="6" algn="l">
              <a:lnSpc>
                <a:spcPct val="100000"/>
              </a:lnSpc>
              <a:spcBef>
                <a:spcPct val="0"/>
              </a:spcBef>
              <a:spcAft>
                <a:spcPct val="0"/>
              </a:spcAft>
              <a:buSzPts val="2400"/>
              <a:buNone/>
              <a:defRPr sz="2400"/>
            </a:lvl7pPr>
            <a:lvl8pPr lvl="7" algn="l">
              <a:lnSpc>
                <a:spcPct val="100000"/>
              </a:lnSpc>
              <a:spcBef>
                <a:spcPct val="0"/>
              </a:spcBef>
              <a:spcAft>
                <a:spcPct val="0"/>
              </a:spcAft>
              <a:buSzPts val="2400"/>
              <a:buNone/>
              <a:defRPr sz="2400"/>
            </a:lvl8pPr>
            <a:lvl9pPr lvl="8" algn="l">
              <a:lnSpc>
                <a:spcPct val="100000"/>
              </a:lnSpc>
              <a:spcBef>
                <a:spcPct val="0"/>
              </a:spcBef>
              <a:spcAft>
                <a:spcPct val="0"/>
              </a:spcAft>
              <a:buSzPts val="2400"/>
              <a:buNone/>
              <a:defRPr sz="2400"/>
            </a:lvl9pPr>
          </a:lstStyle>
          <a:p>
            <a:endParaRPr/>
          </a:p>
        </p:txBody>
      </p:sp>
      <p:sp>
        <p:nvSpPr>
          <p:cNvPr id="231" name="Google Shape;231;p26"/>
          <p:cNvSpPr txBox="1">
            <a:spLocks noGrp="1"/>
          </p:cNvSpPr>
          <p:nvPr>
            <p:ph type="body" idx="1"/>
          </p:nvPr>
        </p:nvSpPr>
        <p:spPr>
          <a:xfrm>
            <a:off x="5284325" y="1824150"/>
            <a:ext cx="2808000" cy="2024400"/>
          </a:xfrm>
          <a:prstGeom prst="rect">
            <a:avLst/>
          </a:prstGeom>
          <a:noFill/>
          <a:ln>
            <a:noFill/>
          </a:ln>
        </p:spPr>
        <p:txBody>
          <a:bodyPr spcFirstLastPara="1" wrap="square" lIns="91425" tIns="91425" rIns="91425" bIns="91425" anchor="t" anchorCtr="0">
            <a:noAutofit/>
          </a:bodyPr>
          <a:lstStyle>
            <a:lvl1pPr marL="457200" lvl="0" indent="-317500" algn="l">
              <a:lnSpc>
                <a:spcPct val="100000"/>
              </a:lnSpc>
              <a:spcBef>
                <a:spcPct val="0"/>
              </a:spcBef>
              <a:spcAft>
                <a:spcPct val="0"/>
              </a:spcAft>
              <a:buSzPts val="1400"/>
              <a:buChar char="●"/>
              <a:defRPr sz="1400"/>
            </a:lvl1pPr>
            <a:lvl2pPr marL="914400" lvl="1" indent="-317500" algn="l">
              <a:lnSpc>
                <a:spcPct val="100000"/>
              </a:lnSpc>
              <a:spcBef>
                <a:spcPts val="1600"/>
              </a:spcBef>
              <a:spcAft>
                <a:spcPct val="0"/>
              </a:spcAft>
              <a:buSzPts val="1400"/>
              <a:buChar char="○"/>
              <a:defRPr/>
            </a:lvl2pPr>
            <a:lvl3pPr marL="1371600" lvl="2" indent="-317500" algn="l">
              <a:lnSpc>
                <a:spcPct val="100000"/>
              </a:lnSpc>
              <a:spcBef>
                <a:spcPts val="1600"/>
              </a:spcBef>
              <a:spcAft>
                <a:spcPct val="0"/>
              </a:spcAft>
              <a:buSzPts val="1400"/>
              <a:buChar char="■"/>
              <a:defRPr/>
            </a:lvl3pPr>
            <a:lvl4pPr marL="1828800" lvl="3" indent="-317500" algn="l">
              <a:lnSpc>
                <a:spcPct val="100000"/>
              </a:lnSpc>
              <a:spcBef>
                <a:spcPts val="1600"/>
              </a:spcBef>
              <a:spcAft>
                <a:spcPct val="0"/>
              </a:spcAft>
              <a:buSzPts val="1400"/>
              <a:buChar char="●"/>
              <a:defRPr/>
            </a:lvl4pPr>
            <a:lvl5pPr marL="2286000" lvl="4" indent="-317500" algn="l">
              <a:lnSpc>
                <a:spcPct val="100000"/>
              </a:lnSpc>
              <a:spcBef>
                <a:spcPts val="1600"/>
              </a:spcBef>
              <a:spcAft>
                <a:spcPct val="0"/>
              </a:spcAft>
              <a:buSzPts val="1400"/>
              <a:buChar char="○"/>
              <a:defRPr/>
            </a:lvl5pPr>
            <a:lvl6pPr marL="2743200" lvl="5" indent="-317500" algn="l">
              <a:lnSpc>
                <a:spcPct val="100000"/>
              </a:lnSpc>
              <a:spcBef>
                <a:spcPts val="1600"/>
              </a:spcBef>
              <a:spcAft>
                <a:spcPct val="0"/>
              </a:spcAft>
              <a:buSzPts val="1400"/>
              <a:buChar char="■"/>
              <a:defRPr/>
            </a:lvl6pPr>
            <a:lvl7pPr marL="3200400" lvl="6" indent="-317500" algn="l">
              <a:lnSpc>
                <a:spcPct val="100000"/>
              </a:lnSpc>
              <a:spcBef>
                <a:spcPts val="1600"/>
              </a:spcBef>
              <a:spcAft>
                <a:spcPct val="0"/>
              </a:spcAft>
              <a:buSzPts val="1400"/>
              <a:buChar char="●"/>
              <a:defRPr/>
            </a:lvl7pPr>
            <a:lvl8pPr marL="3657600" lvl="7" indent="-317500" algn="l">
              <a:lnSpc>
                <a:spcPct val="100000"/>
              </a:lnSpc>
              <a:spcBef>
                <a:spcPts val="1600"/>
              </a:spcBef>
              <a:spcAft>
                <a:spcPct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sp>
        <p:nvSpPr>
          <p:cNvPr id="232" name="Google Shape;232;p26"/>
          <p:cNvSpPr/>
          <p:nvPr/>
        </p:nvSpPr>
        <p:spPr>
          <a:xfrm>
            <a:off x="-13825" y="-13825"/>
            <a:ext cx="4535700" cy="3862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233" name="Google Shape;233;p26"/>
          <p:cNvCxnSpPr/>
          <p:nvPr/>
        </p:nvCxnSpPr>
        <p:spPr>
          <a:xfrm rot="10800000">
            <a:off x="781100" y="4940300"/>
            <a:ext cx="8358300" cy="0"/>
          </a:xfrm>
          <a:prstGeom prst="straightConnector1">
            <a:avLst/>
          </a:prstGeom>
          <a:noFill/>
          <a:ln w="19050" cap="flat" cmpd="sng">
            <a:solidFill>
              <a:schemeClr val="accent1"/>
            </a:solidFill>
            <a:prstDash val="solid"/>
            <a:round/>
            <a:headEnd type="none" w="sm" len="sm"/>
            <a:tailEnd type="none" w="sm" len="sm"/>
          </a:ln>
        </p:spPr>
      </p:cxn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One column text">
  <p:cSld name="1_One column text">
    <p:spTree>
      <p:nvGrpSpPr>
        <p:cNvPr id="1" name="Shape 234"/>
        <p:cNvGrpSpPr/>
        <p:nvPr/>
      </p:nvGrpSpPr>
      <p:grpSpPr>
        <a:xfrm>
          <a:off x="0" y="0"/>
          <a:ext cx="0" cy="0"/>
          <a:chOff x="0" y="0"/>
          <a:chExt cx="0" cy="0"/>
        </a:xfrm>
      </p:grpSpPr>
      <p:sp>
        <p:nvSpPr>
          <p:cNvPr id="235" name="Google Shape;235;p27"/>
          <p:cNvSpPr txBox="1">
            <a:spLocks noGrp="1"/>
          </p:cNvSpPr>
          <p:nvPr>
            <p:ph type="title"/>
          </p:nvPr>
        </p:nvSpPr>
        <p:spPr>
          <a:xfrm>
            <a:off x="687158" y="10041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400"/>
              <a:buNone/>
              <a:defRPr sz="2400"/>
            </a:lvl2pPr>
            <a:lvl3pPr lvl="2" algn="l">
              <a:lnSpc>
                <a:spcPct val="100000"/>
              </a:lnSpc>
              <a:spcBef>
                <a:spcPct val="0"/>
              </a:spcBef>
              <a:spcAft>
                <a:spcPct val="0"/>
              </a:spcAft>
              <a:buSzPts val="2400"/>
              <a:buNone/>
              <a:defRPr sz="2400"/>
            </a:lvl3pPr>
            <a:lvl4pPr lvl="3" algn="l">
              <a:lnSpc>
                <a:spcPct val="100000"/>
              </a:lnSpc>
              <a:spcBef>
                <a:spcPct val="0"/>
              </a:spcBef>
              <a:spcAft>
                <a:spcPct val="0"/>
              </a:spcAft>
              <a:buSzPts val="2400"/>
              <a:buNone/>
              <a:defRPr sz="2400"/>
            </a:lvl4pPr>
            <a:lvl5pPr lvl="4" algn="l">
              <a:lnSpc>
                <a:spcPct val="100000"/>
              </a:lnSpc>
              <a:spcBef>
                <a:spcPct val="0"/>
              </a:spcBef>
              <a:spcAft>
                <a:spcPct val="0"/>
              </a:spcAft>
              <a:buSzPts val="2400"/>
              <a:buNone/>
              <a:defRPr sz="2400"/>
            </a:lvl5pPr>
            <a:lvl6pPr lvl="5" algn="l">
              <a:lnSpc>
                <a:spcPct val="100000"/>
              </a:lnSpc>
              <a:spcBef>
                <a:spcPct val="0"/>
              </a:spcBef>
              <a:spcAft>
                <a:spcPct val="0"/>
              </a:spcAft>
              <a:buSzPts val="2400"/>
              <a:buNone/>
              <a:defRPr sz="2400"/>
            </a:lvl6pPr>
            <a:lvl7pPr lvl="6" algn="l">
              <a:lnSpc>
                <a:spcPct val="100000"/>
              </a:lnSpc>
              <a:spcBef>
                <a:spcPct val="0"/>
              </a:spcBef>
              <a:spcAft>
                <a:spcPct val="0"/>
              </a:spcAft>
              <a:buSzPts val="2400"/>
              <a:buNone/>
              <a:defRPr sz="2400"/>
            </a:lvl7pPr>
            <a:lvl8pPr lvl="7" algn="l">
              <a:lnSpc>
                <a:spcPct val="100000"/>
              </a:lnSpc>
              <a:spcBef>
                <a:spcPct val="0"/>
              </a:spcBef>
              <a:spcAft>
                <a:spcPct val="0"/>
              </a:spcAft>
              <a:buSzPts val="2400"/>
              <a:buNone/>
              <a:defRPr sz="2400"/>
            </a:lvl8pPr>
            <a:lvl9pPr lvl="8" algn="l">
              <a:lnSpc>
                <a:spcPct val="100000"/>
              </a:lnSpc>
              <a:spcBef>
                <a:spcPct val="0"/>
              </a:spcBef>
              <a:spcAft>
                <a:spcPct val="0"/>
              </a:spcAft>
              <a:buSzPts val="2400"/>
              <a:buNone/>
              <a:defRPr sz="2400"/>
            </a:lvl9pPr>
          </a:lstStyle>
          <a:p>
            <a:endParaRPr/>
          </a:p>
        </p:txBody>
      </p:sp>
      <p:sp>
        <p:nvSpPr>
          <p:cNvPr id="236" name="Google Shape;236;p27"/>
          <p:cNvSpPr txBox="1">
            <a:spLocks noGrp="1"/>
          </p:cNvSpPr>
          <p:nvPr>
            <p:ph type="body" idx="1"/>
          </p:nvPr>
        </p:nvSpPr>
        <p:spPr>
          <a:xfrm>
            <a:off x="687158" y="1838100"/>
            <a:ext cx="2808000" cy="2024400"/>
          </a:xfrm>
          <a:prstGeom prst="rect">
            <a:avLst/>
          </a:prstGeom>
          <a:noFill/>
          <a:ln>
            <a:noFill/>
          </a:ln>
        </p:spPr>
        <p:txBody>
          <a:bodyPr spcFirstLastPara="1" wrap="square" lIns="91425" tIns="91425" rIns="91425" bIns="91425" anchor="t" anchorCtr="0">
            <a:noAutofit/>
          </a:bodyPr>
          <a:lstStyle>
            <a:lvl1pPr marL="457200" lvl="0" indent="-317500" algn="l">
              <a:lnSpc>
                <a:spcPct val="100000"/>
              </a:lnSpc>
              <a:spcBef>
                <a:spcPct val="0"/>
              </a:spcBef>
              <a:spcAft>
                <a:spcPct val="0"/>
              </a:spcAft>
              <a:buSzPts val="1400"/>
              <a:buChar char="●"/>
              <a:defRPr sz="1400"/>
            </a:lvl1pPr>
            <a:lvl2pPr marL="914400" lvl="1" indent="-317500" algn="l">
              <a:lnSpc>
                <a:spcPct val="100000"/>
              </a:lnSpc>
              <a:spcBef>
                <a:spcPts val="1600"/>
              </a:spcBef>
              <a:spcAft>
                <a:spcPct val="0"/>
              </a:spcAft>
              <a:buSzPts val="1400"/>
              <a:buChar char="○"/>
              <a:defRPr/>
            </a:lvl2pPr>
            <a:lvl3pPr marL="1371600" lvl="2" indent="-317500" algn="l">
              <a:lnSpc>
                <a:spcPct val="100000"/>
              </a:lnSpc>
              <a:spcBef>
                <a:spcPts val="1600"/>
              </a:spcBef>
              <a:spcAft>
                <a:spcPct val="0"/>
              </a:spcAft>
              <a:buSzPts val="1400"/>
              <a:buChar char="■"/>
              <a:defRPr/>
            </a:lvl3pPr>
            <a:lvl4pPr marL="1828800" lvl="3" indent="-317500" algn="l">
              <a:lnSpc>
                <a:spcPct val="100000"/>
              </a:lnSpc>
              <a:spcBef>
                <a:spcPts val="1600"/>
              </a:spcBef>
              <a:spcAft>
                <a:spcPct val="0"/>
              </a:spcAft>
              <a:buSzPts val="1400"/>
              <a:buChar char="●"/>
              <a:defRPr/>
            </a:lvl4pPr>
            <a:lvl5pPr marL="2286000" lvl="4" indent="-317500" algn="l">
              <a:lnSpc>
                <a:spcPct val="100000"/>
              </a:lnSpc>
              <a:spcBef>
                <a:spcPts val="1600"/>
              </a:spcBef>
              <a:spcAft>
                <a:spcPct val="0"/>
              </a:spcAft>
              <a:buSzPts val="1400"/>
              <a:buChar char="○"/>
              <a:defRPr/>
            </a:lvl5pPr>
            <a:lvl6pPr marL="2743200" lvl="5" indent="-317500" algn="l">
              <a:lnSpc>
                <a:spcPct val="100000"/>
              </a:lnSpc>
              <a:spcBef>
                <a:spcPts val="1600"/>
              </a:spcBef>
              <a:spcAft>
                <a:spcPct val="0"/>
              </a:spcAft>
              <a:buSzPts val="1400"/>
              <a:buChar char="■"/>
              <a:defRPr/>
            </a:lvl6pPr>
            <a:lvl7pPr marL="3200400" lvl="6" indent="-317500" algn="l">
              <a:lnSpc>
                <a:spcPct val="100000"/>
              </a:lnSpc>
              <a:spcBef>
                <a:spcPts val="1600"/>
              </a:spcBef>
              <a:spcAft>
                <a:spcPct val="0"/>
              </a:spcAft>
              <a:buSzPts val="1400"/>
              <a:buChar char="●"/>
              <a:defRPr/>
            </a:lvl7pPr>
            <a:lvl8pPr marL="3657600" lvl="7" indent="-317500" algn="l">
              <a:lnSpc>
                <a:spcPct val="100000"/>
              </a:lnSpc>
              <a:spcBef>
                <a:spcPts val="1600"/>
              </a:spcBef>
              <a:spcAft>
                <a:spcPct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sp>
        <p:nvSpPr>
          <p:cNvPr id="237" name="Google Shape;237;p27"/>
          <p:cNvSpPr/>
          <p:nvPr/>
        </p:nvSpPr>
        <p:spPr>
          <a:xfrm>
            <a:off x="4603700" y="0"/>
            <a:ext cx="4535700" cy="3862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238" name="Google Shape;238;p27"/>
          <p:cNvCxnSpPr/>
          <p:nvPr/>
        </p:nvCxnSpPr>
        <p:spPr>
          <a:xfrm rot="10800000">
            <a:off x="781100" y="4940300"/>
            <a:ext cx="8358300" cy="0"/>
          </a:xfrm>
          <a:prstGeom prst="straightConnector1">
            <a:avLst/>
          </a:prstGeom>
          <a:noFill/>
          <a:ln w="19050" cap="flat" cmpd="sng">
            <a:solidFill>
              <a:schemeClr val="accent1"/>
            </a:solidFill>
            <a:prstDash val="solid"/>
            <a:round/>
            <a:headEnd type="none" w="sm" len="sm"/>
            <a:tailEnd type="none" w="sm" len="sm"/>
          </a:ln>
        </p:spPr>
      </p:cxn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able of contents">
  <p:cSld name="TITLE_AND_BODY_1">
    <p:spTree>
      <p:nvGrpSpPr>
        <p:cNvPr id="1" name="Shape 239"/>
        <p:cNvGrpSpPr/>
        <p:nvPr/>
      </p:nvGrpSpPr>
      <p:grpSpPr>
        <a:xfrm>
          <a:off x="0" y="0"/>
          <a:ext cx="0" cy="0"/>
          <a:chOff x="0" y="0"/>
          <a:chExt cx="0" cy="0"/>
        </a:xfrm>
      </p:grpSpPr>
      <p:sp>
        <p:nvSpPr>
          <p:cNvPr id="240" name="Google Shape;240;p28"/>
          <p:cNvSpPr txBox="1">
            <a:spLocks noGrp="1"/>
          </p:cNvSpPr>
          <p:nvPr>
            <p:ph type="title"/>
          </p:nvPr>
        </p:nvSpPr>
        <p:spPr>
          <a:xfrm>
            <a:off x="1355725" y="769934"/>
            <a:ext cx="3957900" cy="3549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
        <p:nvSpPr>
          <p:cNvPr id="241" name="Google Shape;241;p28"/>
          <p:cNvSpPr txBox="1">
            <a:spLocks noGrp="1"/>
          </p:cNvSpPr>
          <p:nvPr>
            <p:ph type="subTitle" idx="1"/>
          </p:nvPr>
        </p:nvSpPr>
        <p:spPr>
          <a:xfrm>
            <a:off x="1355725" y="991934"/>
            <a:ext cx="3957900" cy="3909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l">
              <a:lnSpc>
                <a:spcPct val="100000"/>
              </a:lnSpc>
              <a:spcBef>
                <a:spcPct val="0"/>
              </a:spcBef>
              <a:spcAft>
                <a:spcPct val="0"/>
              </a:spcAft>
              <a:buSzPts val="2100"/>
              <a:buNone/>
              <a:defRPr sz="2100"/>
            </a:lvl2pPr>
            <a:lvl3pPr lvl="2" algn="l">
              <a:lnSpc>
                <a:spcPct val="100000"/>
              </a:lnSpc>
              <a:spcBef>
                <a:spcPct val="0"/>
              </a:spcBef>
              <a:spcAft>
                <a:spcPct val="0"/>
              </a:spcAft>
              <a:buSzPts val="2100"/>
              <a:buNone/>
              <a:defRPr sz="2100"/>
            </a:lvl3pPr>
            <a:lvl4pPr lvl="3" algn="l">
              <a:lnSpc>
                <a:spcPct val="100000"/>
              </a:lnSpc>
              <a:spcBef>
                <a:spcPct val="0"/>
              </a:spcBef>
              <a:spcAft>
                <a:spcPct val="0"/>
              </a:spcAft>
              <a:buSzPts val="2100"/>
              <a:buNone/>
              <a:defRPr sz="2100"/>
            </a:lvl4pPr>
            <a:lvl5pPr lvl="4" algn="l">
              <a:lnSpc>
                <a:spcPct val="100000"/>
              </a:lnSpc>
              <a:spcBef>
                <a:spcPct val="0"/>
              </a:spcBef>
              <a:spcAft>
                <a:spcPct val="0"/>
              </a:spcAft>
              <a:buSzPts val="2100"/>
              <a:buNone/>
              <a:defRPr sz="2100"/>
            </a:lvl5pPr>
            <a:lvl6pPr lvl="5" algn="l">
              <a:lnSpc>
                <a:spcPct val="100000"/>
              </a:lnSpc>
              <a:spcBef>
                <a:spcPct val="0"/>
              </a:spcBef>
              <a:spcAft>
                <a:spcPct val="0"/>
              </a:spcAft>
              <a:buSzPts val="2100"/>
              <a:buNone/>
              <a:defRPr sz="2100"/>
            </a:lvl6pPr>
            <a:lvl7pPr lvl="6" algn="l">
              <a:lnSpc>
                <a:spcPct val="100000"/>
              </a:lnSpc>
              <a:spcBef>
                <a:spcPct val="0"/>
              </a:spcBef>
              <a:spcAft>
                <a:spcPct val="0"/>
              </a:spcAft>
              <a:buSzPts val="2100"/>
              <a:buNone/>
              <a:defRPr sz="2100"/>
            </a:lvl7pPr>
            <a:lvl8pPr lvl="7" algn="l">
              <a:lnSpc>
                <a:spcPct val="100000"/>
              </a:lnSpc>
              <a:spcBef>
                <a:spcPct val="0"/>
              </a:spcBef>
              <a:spcAft>
                <a:spcPct val="0"/>
              </a:spcAft>
              <a:buSzPts val="2100"/>
              <a:buNone/>
              <a:defRPr sz="2100"/>
            </a:lvl8pPr>
            <a:lvl9pPr lvl="8" algn="l">
              <a:lnSpc>
                <a:spcPct val="100000"/>
              </a:lnSpc>
              <a:spcBef>
                <a:spcPct val="0"/>
              </a:spcBef>
              <a:spcAft>
                <a:spcPct val="0"/>
              </a:spcAft>
              <a:buSzPts val="2100"/>
              <a:buNone/>
              <a:defRPr sz="2100"/>
            </a:lvl9pPr>
          </a:lstStyle>
          <a:p>
            <a:endParaRPr/>
          </a:p>
        </p:txBody>
      </p:sp>
      <p:sp>
        <p:nvSpPr>
          <p:cNvPr id="242" name="Google Shape;242;p28"/>
          <p:cNvSpPr txBox="1">
            <a:spLocks noGrp="1"/>
          </p:cNvSpPr>
          <p:nvPr>
            <p:ph type="title" idx="2"/>
          </p:nvPr>
        </p:nvSpPr>
        <p:spPr>
          <a:xfrm>
            <a:off x="689200" y="619763"/>
            <a:ext cx="770100" cy="5406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Clr>
                <a:schemeClr val="accent2"/>
              </a:buClr>
              <a:buSzPts val="2400"/>
              <a:buNone/>
              <a:defRPr sz="2400">
                <a:solidFill>
                  <a:schemeClr val="accent2"/>
                </a:solidFill>
              </a:defRPr>
            </a:lvl1pPr>
            <a:lvl2pPr lvl="1" algn="r">
              <a:lnSpc>
                <a:spcPct val="100000"/>
              </a:lnSpc>
              <a:spcBef>
                <a:spcPct val="0"/>
              </a:spcBef>
              <a:spcAft>
                <a:spcPct val="0"/>
              </a:spcAft>
              <a:buClr>
                <a:schemeClr val="accent2"/>
              </a:buClr>
              <a:buSzPts val="2400"/>
              <a:buNone/>
              <a:defRPr sz="2400">
                <a:solidFill>
                  <a:schemeClr val="accent2"/>
                </a:solidFill>
              </a:defRPr>
            </a:lvl2pPr>
            <a:lvl3pPr lvl="2" algn="r">
              <a:lnSpc>
                <a:spcPct val="100000"/>
              </a:lnSpc>
              <a:spcBef>
                <a:spcPct val="0"/>
              </a:spcBef>
              <a:spcAft>
                <a:spcPct val="0"/>
              </a:spcAft>
              <a:buClr>
                <a:schemeClr val="accent2"/>
              </a:buClr>
              <a:buSzPts val="2400"/>
              <a:buNone/>
              <a:defRPr sz="2400">
                <a:solidFill>
                  <a:schemeClr val="accent2"/>
                </a:solidFill>
              </a:defRPr>
            </a:lvl3pPr>
            <a:lvl4pPr lvl="3" algn="r">
              <a:lnSpc>
                <a:spcPct val="100000"/>
              </a:lnSpc>
              <a:spcBef>
                <a:spcPct val="0"/>
              </a:spcBef>
              <a:spcAft>
                <a:spcPct val="0"/>
              </a:spcAft>
              <a:buClr>
                <a:schemeClr val="accent2"/>
              </a:buClr>
              <a:buSzPts val="2400"/>
              <a:buNone/>
              <a:defRPr sz="2400">
                <a:solidFill>
                  <a:schemeClr val="accent2"/>
                </a:solidFill>
              </a:defRPr>
            </a:lvl4pPr>
            <a:lvl5pPr lvl="4" algn="r">
              <a:lnSpc>
                <a:spcPct val="100000"/>
              </a:lnSpc>
              <a:spcBef>
                <a:spcPct val="0"/>
              </a:spcBef>
              <a:spcAft>
                <a:spcPct val="0"/>
              </a:spcAft>
              <a:buClr>
                <a:schemeClr val="accent2"/>
              </a:buClr>
              <a:buSzPts val="2400"/>
              <a:buNone/>
              <a:defRPr sz="2400">
                <a:solidFill>
                  <a:schemeClr val="accent2"/>
                </a:solidFill>
              </a:defRPr>
            </a:lvl5pPr>
            <a:lvl6pPr lvl="5" algn="r">
              <a:lnSpc>
                <a:spcPct val="100000"/>
              </a:lnSpc>
              <a:spcBef>
                <a:spcPct val="0"/>
              </a:spcBef>
              <a:spcAft>
                <a:spcPct val="0"/>
              </a:spcAft>
              <a:buClr>
                <a:schemeClr val="accent2"/>
              </a:buClr>
              <a:buSzPts val="2400"/>
              <a:buNone/>
              <a:defRPr sz="2400">
                <a:solidFill>
                  <a:schemeClr val="accent2"/>
                </a:solidFill>
              </a:defRPr>
            </a:lvl6pPr>
            <a:lvl7pPr lvl="6" algn="r">
              <a:lnSpc>
                <a:spcPct val="100000"/>
              </a:lnSpc>
              <a:spcBef>
                <a:spcPct val="0"/>
              </a:spcBef>
              <a:spcAft>
                <a:spcPct val="0"/>
              </a:spcAft>
              <a:buClr>
                <a:schemeClr val="accent2"/>
              </a:buClr>
              <a:buSzPts val="2400"/>
              <a:buNone/>
              <a:defRPr sz="2400">
                <a:solidFill>
                  <a:schemeClr val="accent2"/>
                </a:solidFill>
              </a:defRPr>
            </a:lvl7pPr>
            <a:lvl8pPr lvl="7" algn="r">
              <a:lnSpc>
                <a:spcPct val="100000"/>
              </a:lnSpc>
              <a:spcBef>
                <a:spcPct val="0"/>
              </a:spcBef>
              <a:spcAft>
                <a:spcPct val="0"/>
              </a:spcAft>
              <a:buClr>
                <a:schemeClr val="accent2"/>
              </a:buClr>
              <a:buSzPts val="2400"/>
              <a:buNone/>
              <a:defRPr sz="2400">
                <a:solidFill>
                  <a:schemeClr val="accent2"/>
                </a:solidFill>
              </a:defRPr>
            </a:lvl8pPr>
            <a:lvl9pPr lvl="8" algn="r">
              <a:lnSpc>
                <a:spcPct val="100000"/>
              </a:lnSpc>
              <a:spcBef>
                <a:spcPct val="0"/>
              </a:spcBef>
              <a:spcAft>
                <a:spcPct val="0"/>
              </a:spcAft>
              <a:buClr>
                <a:schemeClr val="accent2"/>
              </a:buClr>
              <a:buSzPts val="2400"/>
              <a:buNone/>
              <a:defRPr sz="2400">
                <a:solidFill>
                  <a:schemeClr val="accent2"/>
                </a:solidFill>
              </a:defRPr>
            </a:lvl9pPr>
          </a:lstStyle>
          <a:p>
            <a:endParaRPr/>
          </a:p>
        </p:txBody>
      </p:sp>
      <p:sp>
        <p:nvSpPr>
          <p:cNvPr id="243" name="Google Shape;243;p28"/>
          <p:cNvSpPr txBox="1">
            <a:spLocks noGrp="1"/>
          </p:cNvSpPr>
          <p:nvPr>
            <p:ph type="title" idx="3"/>
          </p:nvPr>
        </p:nvSpPr>
        <p:spPr>
          <a:xfrm>
            <a:off x="1355725" y="1555159"/>
            <a:ext cx="3957900" cy="3549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
        <p:nvSpPr>
          <p:cNvPr id="244" name="Google Shape;244;p28"/>
          <p:cNvSpPr txBox="1">
            <a:spLocks noGrp="1"/>
          </p:cNvSpPr>
          <p:nvPr>
            <p:ph type="subTitle" idx="4"/>
          </p:nvPr>
        </p:nvSpPr>
        <p:spPr>
          <a:xfrm>
            <a:off x="1355725" y="1777159"/>
            <a:ext cx="3957900" cy="3909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l">
              <a:lnSpc>
                <a:spcPct val="100000"/>
              </a:lnSpc>
              <a:spcBef>
                <a:spcPct val="0"/>
              </a:spcBef>
              <a:spcAft>
                <a:spcPct val="0"/>
              </a:spcAft>
              <a:buSzPts val="2100"/>
              <a:buNone/>
              <a:defRPr sz="2100"/>
            </a:lvl2pPr>
            <a:lvl3pPr lvl="2" algn="l">
              <a:lnSpc>
                <a:spcPct val="100000"/>
              </a:lnSpc>
              <a:spcBef>
                <a:spcPct val="0"/>
              </a:spcBef>
              <a:spcAft>
                <a:spcPct val="0"/>
              </a:spcAft>
              <a:buSzPts val="2100"/>
              <a:buNone/>
              <a:defRPr sz="2100"/>
            </a:lvl3pPr>
            <a:lvl4pPr lvl="3" algn="l">
              <a:lnSpc>
                <a:spcPct val="100000"/>
              </a:lnSpc>
              <a:spcBef>
                <a:spcPct val="0"/>
              </a:spcBef>
              <a:spcAft>
                <a:spcPct val="0"/>
              </a:spcAft>
              <a:buSzPts val="2100"/>
              <a:buNone/>
              <a:defRPr sz="2100"/>
            </a:lvl4pPr>
            <a:lvl5pPr lvl="4" algn="l">
              <a:lnSpc>
                <a:spcPct val="100000"/>
              </a:lnSpc>
              <a:spcBef>
                <a:spcPct val="0"/>
              </a:spcBef>
              <a:spcAft>
                <a:spcPct val="0"/>
              </a:spcAft>
              <a:buSzPts val="2100"/>
              <a:buNone/>
              <a:defRPr sz="2100"/>
            </a:lvl5pPr>
            <a:lvl6pPr lvl="5" algn="l">
              <a:lnSpc>
                <a:spcPct val="100000"/>
              </a:lnSpc>
              <a:spcBef>
                <a:spcPct val="0"/>
              </a:spcBef>
              <a:spcAft>
                <a:spcPct val="0"/>
              </a:spcAft>
              <a:buSzPts val="2100"/>
              <a:buNone/>
              <a:defRPr sz="2100"/>
            </a:lvl6pPr>
            <a:lvl7pPr lvl="6" algn="l">
              <a:lnSpc>
                <a:spcPct val="100000"/>
              </a:lnSpc>
              <a:spcBef>
                <a:spcPct val="0"/>
              </a:spcBef>
              <a:spcAft>
                <a:spcPct val="0"/>
              </a:spcAft>
              <a:buSzPts val="2100"/>
              <a:buNone/>
              <a:defRPr sz="2100"/>
            </a:lvl7pPr>
            <a:lvl8pPr lvl="7" algn="l">
              <a:lnSpc>
                <a:spcPct val="100000"/>
              </a:lnSpc>
              <a:spcBef>
                <a:spcPct val="0"/>
              </a:spcBef>
              <a:spcAft>
                <a:spcPct val="0"/>
              </a:spcAft>
              <a:buSzPts val="2100"/>
              <a:buNone/>
              <a:defRPr sz="2100"/>
            </a:lvl8pPr>
            <a:lvl9pPr lvl="8" algn="l">
              <a:lnSpc>
                <a:spcPct val="100000"/>
              </a:lnSpc>
              <a:spcBef>
                <a:spcPct val="0"/>
              </a:spcBef>
              <a:spcAft>
                <a:spcPct val="0"/>
              </a:spcAft>
              <a:buSzPts val="2100"/>
              <a:buNone/>
              <a:defRPr sz="2100"/>
            </a:lvl9pPr>
          </a:lstStyle>
          <a:p>
            <a:endParaRPr/>
          </a:p>
        </p:txBody>
      </p:sp>
      <p:sp>
        <p:nvSpPr>
          <p:cNvPr id="245" name="Google Shape;245;p28"/>
          <p:cNvSpPr txBox="1">
            <a:spLocks noGrp="1"/>
          </p:cNvSpPr>
          <p:nvPr>
            <p:ph type="title" idx="5"/>
          </p:nvPr>
        </p:nvSpPr>
        <p:spPr>
          <a:xfrm>
            <a:off x="689200" y="1404988"/>
            <a:ext cx="770100" cy="5406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Clr>
                <a:schemeClr val="accent2"/>
              </a:buClr>
              <a:buSzPts val="2400"/>
              <a:buNone/>
              <a:defRPr sz="2400">
                <a:solidFill>
                  <a:schemeClr val="accent2"/>
                </a:solidFill>
              </a:defRPr>
            </a:lvl1pPr>
            <a:lvl2pPr lvl="1" algn="r">
              <a:lnSpc>
                <a:spcPct val="100000"/>
              </a:lnSpc>
              <a:spcBef>
                <a:spcPct val="0"/>
              </a:spcBef>
              <a:spcAft>
                <a:spcPct val="0"/>
              </a:spcAft>
              <a:buClr>
                <a:schemeClr val="accent2"/>
              </a:buClr>
              <a:buSzPts val="2400"/>
              <a:buNone/>
              <a:defRPr sz="2400">
                <a:solidFill>
                  <a:schemeClr val="accent2"/>
                </a:solidFill>
              </a:defRPr>
            </a:lvl2pPr>
            <a:lvl3pPr lvl="2" algn="r">
              <a:lnSpc>
                <a:spcPct val="100000"/>
              </a:lnSpc>
              <a:spcBef>
                <a:spcPct val="0"/>
              </a:spcBef>
              <a:spcAft>
                <a:spcPct val="0"/>
              </a:spcAft>
              <a:buClr>
                <a:schemeClr val="accent2"/>
              </a:buClr>
              <a:buSzPts val="2400"/>
              <a:buNone/>
              <a:defRPr sz="2400">
                <a:solidFill>
                  <a:schemeClr val="accent2"/>
                </a:solidFill>
              </a:defRPr>
            </a:lvl3pPr>
            <a:lvl4pPr lvl="3" algn="r">
              <a:lnSpc>
                <a:spcPct val="100000"/>
              </a:lnSpc>
              <a:spcBef>
                <a:spcPct val="0"/>
              </a:spcBef>
              <a:spcAft>
                <a:spcPct val="0"/>
              </a:spcAft>
              <a:buClr>
                <a:schemeClr val="accent2"/>
              </a:buClr>
              <a:buSzPts val="2400"/>
              <a:buNone/>
              <a:defRPr sz="2400">
                <a:solidFill>
                  <a:schemeClr val="accent2"/>
                </a:solidFill>
              </a:defRPr>
            </a:lvl4pPr>
            <a:lvl5pPr lvl="4" algn="r">
              <a:lnSpc>
                <a:spcPct val="100000"/>
              </a:lnSpc>
              <a:spcBef>
                <a:spcPct val="0"/>
              </a:spcBef>
              <a:spcAft>
                <a:spcPct val="0"/>
              </a:spcAft>
              <a:buClr>
                <a:schemeClr val="accent2"/>
              </a:buClr>
              <a:buSzPts val="2400"/>
              <a:buNone/>
              <a:defRPr sz="2400">
                <a:solidFill>
                  <a:schemeClr val="accent2"/>
                </a:solidFill>
              </a:defRPr>
            </a:lvl5pPr>
            <a:lvl6pPr lvl="5" algn="r">
              <a:lnSpc>
                <a:spcPct val="100000"/>
              </a:lnSpc>
              <a:spcBef>
                <a:spcPct val="0"/>
              </a:spcBef>
              <a:spcAft>
                <a:spcPct val="0"/>
              </a:spcAft>
              <a:buClr>
                <a:schemeClr val="accent2"/>
              </a:buClr>
              <a:buSzPts val="2400"/>
              <a:buNone/>
              <a:defRPr sz="2400">
                <a:solidFill>
                  <a:schemeClr val="accent2"/>
                </a:solidFill>
              </a:defRPr>
            </a:lvl6pPr>
            <a:lvl7pPr lvl="6" algn="r">
              <a:lnSpc>
                <a:spcPct val="100000"/>
              </a:lnSpc>
              <a:spcBef>
                <a:spcPct val="0"/>
              </a:spcBef>
              <a:spcAft>
                <a:spcPct val="0"/>
              </a:spcAft>
              <a:buClr>
                <a:schemeClr val="accent2"/>
              </a:buClr>
              <a:buSzPts val="2400"/>
              <a:buNone/>
              <a:defRPr sz="2400">
                <a:solidFill>
                  <a:schemeClr val="accent2"/>
                </a:solidFill>
              </a:defRPr>
            </a:lvl7pPr>
            <a:lvl8pPr lvl="7" algn="r">
              <a:lnSpc>
                <a:spcPct val="100000"/>
              </a:lnSpc>
              <a:spcBef>
                <a:spcPct val="0"/>
              </a:spcBef>
              <a:spcAft>
                <a:spcPct val="0"/>
              </a:spcAft>
              <a:buClr>
                <a:schemeClr val="accent2"/>
              </a:buClr>
              <a:buSzPts val="2400"/>
              <a:buNone/>
              <a:defRPr sz="2400">
                <a:solidFill>
                  <a:schemeClr val="accent2"/>
                </a:solidFill>
              </a:defRPr>
            </a:lvl8pPr>
            <a:lvl9pPr lvl="8" algn="r">
              <a:lnSpc>
                <a:spcPct val="100000"/>
              </a:lnSpc>
              <a:spcBef>
                <a:spcPct val="0"/>
              </a:spcBef>
              <a:spcAft>
                <a:spcPct val="0"/>
              </a:spcAft>
              <a:buClr>
                <a:schemeClr val="accent2"/>
              </a:buClr>
              <a:buSzPts val="2400"/>
              <a:buNone/>
              <a:defRPr sz="2400">
                <a:solidFill>
                  <a:schemeClr val="accent2"/>
                </a:solidFill>
              </a:defRPr>
            </a:lvl9pPr>
          </a:lstStyle>
          <a:p>
            <a:endParaRPr/>
          </a:p>
        </p:txBody>
      </p:sp>
      <p:sp>
        <p:nvSpPr>
          <p:cNvPr id="246" name="Google Shape;246;p28"/>
          <p:cNvSpPr txBox="1">
            <a:spLocks noGrp="1"/>
          </p:cNvSpPr>
          <p:nvPr>
            <p:ph type="title" idx="6"/>
          </p:nvPr>
        </p:nvSpPr>
        <p:spPr>
          <a:xfrm>
            <a:off x="1355725" y="2340384"/>
            <a:ext cx="3957900" cy="3549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
        <p:nvSpPr>
          <p:cNvPr id="247" name="Google Shape;247;p28"/>
          <p:cNvSpPr txBox="1">
            <a:spLocks noGrp="1"/>
          </p:cNvSpPr>
          <p:nvPr>
            <p:ph type="subTitle" idx="7"/>
          </p:nvPr>
        </p:nvSpPr>
        <p:spPr>
          <a:xfrm>
            <a:off x="1355725" y="2562384"/>
            <a:ext cx="3957900" cy="3909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l">
              <a:lnSpc>
                <a:spcPct val="100000"/>
              </a:lnSpc>
              <a:spcBef>
                <a:spcPct val="0"/>
              </a:spcBef>
              <a:spcAft>
                <a:spcPct val="0"/>
              </a:spcAft>
              <a:buSzPts val="2100"/>
              <a:buNone/>
              <a:defRPr sz="2100"/>
            </a:lvl2pPr>
            <a:lvl3pPr lvl="2" algn="l">
              <a:lnSpc>
                <a:spcPct val="100000"/>
              </a:lnSpc>
              <a:spcBef>
                <a:spcPct val="0"/>
              </a:spcBef>
              <a:spcAft>
                <a:spcPct val="0"/>
              </a:spcAft>
              <a:buSzPts val="2100"/>
              <a:buNone/>
              <a:defRPr sz="2100"/>
            </a:lvl3pPr>
            <a:lvl4pPr lvl="3" algn="l">
              <a:lnSpc>
                <a:spcPct val="100000"/>
              </a:lnSpc>
              <a:spcBef>
                <a:spcPct val="0"/>
              </a:spcBef>
              <a:spcAft>
                <a:spcPct val="0"/>
              </a:spcAft>
              <a:buSzPts val="2100"/>
              <a:buNone/>
              <a:defRPr sz="2100"/>
            </a:lvl4pPr>
            <a:lvl5pPr lvl="4" algn="l">
              <a:lnSpc>
                <a:spcPct val="100000"/>
              </a:lnSpc>
              <a:spcBef>
                <a:spcPct val="0"/>
              </a:spcBef>
              <a:spcAft>
                <a:spcPct val="0"/>
              </a:spcAft>
              <a:buSzPts val="2100"/>
              <a:buNone/>
              <a:defRPr sz="2100"/>
            </a:lvl5pPr>
            <a:lvl6pPr lvl="5" algn="l">
              <a:lnSpc>
                <a:spcPct val="100000"/>
              </a:lnSpc>
              <a:spcBef>
                <a:spcPct val="0"/>
              </a:spcBef>
              <a:spcAft>
                <a:spcPct val="0"/>
              </a:spcAft>
              <a:buSzPts val="2100"/>
              <a:buNone/>
              <a:defRPr sz="2100"/>
            </a:lvl6pPr>
            <a:lvl7pPr lvl="6" algn="l">
              <a:lnSpc>
                <a:spcPct val="100000"/>
              </a:lnSpc>
              <a:spcBef>
                <a:spcPct val="0"/>
              </a:spcBef>
              <a:spcAft>
                <a:spcPct val="0"/>
              </a:spcAft>
              <a:buSzPts val="2100"/>
              <a:buNone/>
              <a:defRPr sz="2100"/>
            </a:lvl7pPr>
            <a:lvl8pPr lvl="7" algn="l">
              <a:lnSpc>
                <a:spcPct val="100000"/>
              </a:lnSpc>
              <a:spcBef>
                <a:spcPct val="0"/>
              </a:spcBef>
              <a:spcAft>
                <a:spcPct val="0"/>
              </a:spcAft>
              <a:buSzPts val="2100"/>
              <a:buNone/>
              <a:defRPr sz="2100"/>
            </a:lvl8pPr>
            <a:lvl9pPr lvl="8" algn="l">
              <a:lnSpc>
                <a:spcPct val="100000"/>
              </a:lnSpc>
              <a:spcBef>
                <a:spcPct val="0"/>
              </a:spcBef>
              <a:spcAft>
                <a:spcPct val="0"/>
              </a:spcAft>
              <a:buSzPts val="2100"/>
              <a:buNone/>
              <a:defRPr sz="2100"/>
            </a:lvl9pPr>
          </a:lstStyle>
          <a:p>
            <a:endParaRPr/>
          </a:p>
        </p:txBody>
      </p:sp>
      <p:sp>
        <p:nvSpPr>
          <p:cNvPr id="248" name="Google Shape;248;p28"/>
          <p:cNvSpPr txBox="1">
            <a:spLocks noGrp="1"/>
          </p:cNvSpPr>
          <p:nvPr>
            <p:ph type="title" idx="8"/>
          </p:nvPr>
        </p:nvSpPr>
        <p:spPr>
          <a:xfrm>
            <a:off x="689200" y="2190213"/>
            <a:ext cx="770100" cy="5406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Clr>
                <a:schemeClr val="accent2"/>
              </a:buClr>
              <a:buSzPts val="2400"/>
              <a:buNone/>
              <a:defRPr sz="2400">
                <a:solidFill>
                  <a:schemeClr val="accent2"/>
                </a:solidFill>
              </a:defRPr>
            </a:lvl1pPr>
            <a:lvl2pPr lvl="1" algn="r">
              <a:lnSpc>
                <a:spcPct val="100000"/>
              </a:lnSpc>
              <a:spcBef>
                <a:spcPct val="0"/>
              </a:spcBef>
              <a:spcAft>
                <a:spcPct val="0"/>
              </a:spcAft>
              <a:buClr>
                <a:schemeClr val="accent2"/>
              </a:buClr>
              <a:buSzPts val="2400"/>
              <a:buNone/>
              <a:defRPr sz="2400">
                <a:solidFill>
                  <a:schemeClr val="accent2"/>
                </a:solidFill>
              </a:defRPr>
            </a:lvl2pPr>
            <a:lvl3pPr lvl="2" algn="r">
              <a:lnSpc>
                <a:spcPct val="100000"/>
              </a:lnSpc>
              <a:spcBef>
                <a:spcPct val="0"/>
              </a:spcBef>
              <a:spcAft>
                <a:spcPct val="0"/>
              </a:spcAft>
              <a:buClr>
                <a:schemeClr val="accent2"/>
              </a:buClr>
              <a:buSzPts val="2400"/>
              <a:buNone/>
              <a:defRPr sz="2400">
                <a:solidFill>
                  <a:schemeClr val="accent2"/>
                </a:solidFill>
              </a:defRPr>
            </a:lvl3pPr>
            <a:lvl4pPr lvl="3" algn="r">
              <a:lnSpc>
                <a:spcPct val="100000"/>
              </a:lnSpc>
              <a:spcBef>
                <a:spcPct val="0"/>
              </a:spcBef>
              <a:spcAft>
                <a:spcPct val="0"/>
              </a:spcAft>
              <a:buClr>
                <a:schemeClr val="accent2"/>
              </a:buClr>
              <a:buSzPts val="2400"/>
              <a:buNone/>
              <a:defRPr sz="2400">
                <a:solidFill>
                  <a:schemeClr val="accent2"/>
                </a:solidFill>
              </a:defRPr>
            </a:lvl4pPr>
            <a:lvl5pPr lvl="4" algn="r">
              <a:lnSpc>
                <a:spcPct val="100000"/>
              </a:lnSpc>
              <a:spcBef>
                <a:spcPct val="0"/>
              </a:spcBef>
              <a:spcAft>
                <a:spcPct val="0"/>
              </a:spcAft>
              <a:buClr>
                <a:schemeClr val="accent2"/>
              </a:buClr>
              <a:buSzPts val="2400"/>
              <a:buNone/>
              <a:defRPr sz="2400">
                <a:solidFill>
                  <a:schemeClr val="accent2"/>
                </a:solidFill>
              </a:defRPr>
            </a:lvl5pPr>
            <a:lvl6pPr lvl="5" algn="r">
              <a:lnSpc>
                <a:spcPct val="100000"/>
              </a:lnSpc>
              <a:spcBef>
                <a:spcPct val="0"/>
              </a:spcBef>
              <a:spcAft>
                <a:spcPct val="0"/>
              </a:spcAft>
              <a:buClr>
                <a:schemeClr val="accent2"/>
              </a:buClr>
              <a:buSzPts val="2400"/>
              <a:buNone/>
              <a:defRPr sz="2400">
                <a:solidFill>
                  <a:schemeClr val="accent2"/>
                </a:solidFill>
              </a:defRPr>
            </a:lvl6pPr>
            <a:lvl7pPr lvl="6" algn="r">
              <a:lnSpc>
                <a:spcPct val="100000"/>
              </a:lnSpc>
              <a:spcBef>
                <a:spcPct val="0"/>
              </a:spcBef>
              <a:spcAft>
                <a:spcPct val="0"/>
              </a:spcAft>
              <a:buClr>
                <a:schemeClr val="accent2"/>
              </a:buClr>
              <a:buSzPts val="2400"/>
              <a:buNone/>
              <a:defRPr sz="2400">
                <a:solidFill>
                  <a:schemeClr val="accent2"/>
                </a:solidFill>
              </a:defRPr>
            </a:lvl7pPr>
            <a:lvl8pPr lvl="7" algn="r">
              <a:lnSpc>
                <a:spcPct val="100000"/>
              </a:lnSpc>
              <a:spcBef>
                <a:spcPct val="0"/>
              </a:spcBef>
              <a:spcAft>
                <a:spcPct val="0"/>
              </a:spcAft>
              <a:buClr>
                <a:schemeClr val="accent2"/>
              </a:buClr>
              <a:buSzPts val="2400"/>
              <a:buNone/>
              <a:defRPr sz="2400">
                <a:solidFill>
                  <a:schemeClr val="accent2"/>
                </a:solidFill>
              </a:defRPr>
            </a:lvl8pPr>
            <a:lvl9pPr lvl="8" algn="r">
              <a:lnSpc>
                <a:spcPct val="100000"/>
              </a:lnSpc>
              <a:spcBef>
                <a:spcPct val="0"/>
              </a:spcBef>
              <a:spcAft>
                <a:spcPct val="0"/>
              </a:spcAft>
              <a:buClr>
                <a:schemeClr val="accent2"/>
              </a:buClr>
              <a:buSzPts val="2400"/>
              <a:buNone/>
              <a:defRPr sz="2400">
                <a:solidFill>
                  <a:schemeClr val="accent2"/>
                </a:solidFill>
              </a:defRPr>
            </a:lvl9pPr>
          </a:lstStyle>
          <a:p>
            <a:endParaRPr/>
          </a:p>
        </p:txBody>
      </p:sp>
      <p:sp>
        <p:nvSpPr>
          <p:cNvPr id="249" name="Google Shape;249;p28"/>
          <p:cNvSpPr txBox="1">
            <a:spLocks noGrp="1"/>
          </p:cNvSpPr>
          <p:nvPr>
            <p:ph type="title" idx="9"/>
          </p:nvPr>
        </p:nvSpPr>
        <p:spPr>
          <a:xfrm>
            <a:off x="1355725" y="3125609"/>
            <a:ext cx="3957900" cy="3549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
        <p:nvSpPr>
          <p:cNvPr id="250" name="Google Shape;250;p28"/>
          <p:cNvSpPr txBox="1">
            <a:spLocks noGrp="1"/>
          </p:cNvSpPr>
          <p:nvPr>
            <p:ph type="subTitle" idx="13"/>
          </p:nvPr>
        </p:nvSpPr>
        <p:spPr>
          <a:xfrm>
            <a:off x="1355725" y="3347609"/>
            <a:ext cx="3957900" cy="3909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l">
              <a:lnSpc>
                <a:spcPct val="100000"/>
              </a:lnSpc>
              <a:spcBef>
                <a:spcPct val="0"/>
              </a:spcBef>
              <a:spcAft>
                <a:spcPct val="0"/>
              </a:spcAft>
              <a:buSzPts val="2100"/>
              <a:buNone/>
              <a:defRPr sz="2100"/>
            </a:lvl2pPr>
            <a:lvl3pPr lvl="2" algn="l">
              <a:lnSpc>
                <a:spcPct val="100000"/>
              </a:lnSpc>
              <a:spcBef>
                <a:spcPct val="0"/>
              </a:spcBef>
              <a:spcAft>
                <a:spcPct val="0"/>
              </a:spcAft>
              <a:buSzPts val="2100"/>
              <a:buNone/>
              <a:defRPr sz="2100"/>
            </a:lvl3pPr>
            <a:lvl4pPr lvl="3" algn="l">
              <a:lnSpc>
                <a:spcPct val="100000"/>
              </a:lnSpc>
              <a:spcBef>
                <a:spcPct val="0"/>
              </a:spcBef>
              <a:spcAft>
                <a:spcPct val="0"/>
              </a:spcAft>
              <a:buSzPts val="2100"/>
              <a:buNone/>
              <a:defRPr sz="2100"/>
            </a:lvl4pPr>
            <a:lvl5pPr lvl="4" algn="l">
              <a:lnSpc>
                <a:spcPct val="100000"/>
              </a:lnSpc>
              <a:spcBef>
                <a:spcPct val="0"/>
              </a:spcBef>
              <a:spcAft>
                <a:spcPct val="0"/>
              </a:spcAft>
              <a:buSzPts val="2100"/>
              <a:buNone/>
              <a:defRPr sz="2100"/>
            </a:lvl5pPr>
            <a:lvl6pPr lvl="5" algn="l">
              <a:lnSpc>
                <a:spcPct val="100000"/>
              </a:lnSpc>
              <a:spcBef>
                <a:spcPct val="0"/>
              </a:spcBef>
              <a:spcAft>
                <a:spcPct val="0"/>
              </a:spcAft>
              <a:buSzPts val="2100"/>
              <a:buNone/>
              <a:defRPr sz="2100"/>
            </a:lvl6pPr>
            <a:lvl7pPr lvl="6" algn="l">
              <a:lnSpc>
                <a:spcPct val="100000"/>
              </a:lnSpc>
              <a:spcBef>
                <a:spcPct val="0"/>
              </a:spcBef>
              <a:spcAft>
                <a:spcPct val="0"/>
              </a:spcAft>
              <a:buSzPts val="2100"/>
              <a:buNone/>
              <a:defRPr sz="2100"/>
            </a:lvl7pPr>
            <a:lvl8pPr lvl="7" algn="l">
              <a:lnSpc>
                <a:spcPct val="100000"/>
              </a:lnSpc>
              <a:spcBef>
                <a:spcPct val="0"/>
              </a:spcBef>
              <a:spcAft>
                <a:spcPct val="0"/>
              </a:spcAft>
              <a:buSzPts val="2100"/>
              <a:buNone/>
              <a:defRPr sz="2100"/>
            </a:lvl8pPr>
            <a:lvl9pPr lvl="8" algn="l">
              <a:lnSpc>
                <a:spcPct val="100000"/>
              </a:lnSpc>
              <a:spcBef>
                <a:spcPct val="0"/>
              </a:spcBef>
              <a:spcAft>
                <a:spcPct val="0"/>
              </a:spcAft>
              <a:buSzPts val="2100"/>
              <a:buNone/>
              <a:defRPr sz="2100"/>
            </a:lvl9pPr>
          </a:lstStyle>
          <a:p>
            <a:endParaRPr/>
          </a:p>
        </p:txBody>
      </p:sp>
      <p:sp>
        <p:nvSpPr>
          <p:cNvPr id="251" name="Google Shape;251;p28"/>
          <p:cNvSpPr txBox="1">
            <a:spLocks noGrp="1"/>
          </p:cNvSpPr>
          <p:nvPr>
            <p:ph type="title" idx="14"/>
          </p:nvPr>
        </p:nvSpPr>
        <p:spPr>
          <a:xfrm>
            <a:off x="689200" y="2975438"/>
            <a:ext cx="770100" cy="5406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Clr>
                <a:schemeClr val="accent2"/>
              </a:buClr>
              <a:buSzPts val="2400"/>
              <a:buNone/>
              <a:defRPr sz="2400">
                <a:solidFill>
                  <a:schemeClr val="accent2"/>
                </a:solidFill>
              </a:defRPr>
            </a:lvl1pPr>
            <a:lvl2pPr lvl="1" algn="r">
              <a:lnSpc>
                <a:spcPct val="100000"/>
              </a:lnSpc>
              <a:spcBef>
                <a:spcPct val="0"/>
              </a:spcBef>
              <a:spcAft>
                <a:spcPct val="0"/>
              </a:spcAft>
              <a:buClr>
                <a:schemeClr val="accent2"/>
              </a:buClr>
              <a:buSzPts val="2400"/>
              <a:buNone/>
              <a:defRPr sz="2400">
                <a:solidFill>
                  <a:schemeClr val="accent2"/>
                </a:solidFill>
              </a:defRPr>
            </a:lvl2pPr>
            <a:lvl3pPr lvl="2" algn="r">
              <a:lnSpc>
                <a:spcPct val="100000"/>
              </a:lnSpc>
              <a:spcBef>
                <a:spcPct val="0"/>
              </a:spcBef>
              <a:spcAft>
                <a:spcPct val="0"/>
              </a:spcAft>
              <a:buClr>
                <a:schemeClr val="accent2"/>
              </a:buClr>
              <a:buSzPts val="2400"/>
              <a:buNone/>
              <a:defRPr sz="2400">
                <a:solidFill>
                  <a:schemeClr val="accent2"/>
                </a:solidFill>
              </a:defRPr>
            </a:lvl3pPr>
            <a:lvl4pPr lvl="3" algn="r">
              <a:lnSpc>
                <a:spcPct val="100000"/>
              </a:lnSpc>
              <a:spcBef>
                <a:spcPct val="0"/>
              </a:spcBef>
              <a:spcAft>
                <a:spcPct val="0"/>
              </a:spcAft>
              <a:buClr>
                <a:schemeClr val="accent2"/>
              </a:buClr>
              <a:buSzPts val="2400"/>
              <a:buNone/>
              <a:defRPr sz="2400">
                <a:solidFill>
                  <a:schemeClr val="accent2"/>
                </a:solidFill>
              </a:defRPr>
            </a:lvl4pPr>
            <a:lvl5pPr lvl="4" algn="r">
              <a:lnSpc>
                <a:spcPct val="100000"/>
              </a:lnSpc>
              <a:spcBef>
                <a:spcPct val="0"/>
              </a:spcBef>
              <a:spcAft>
                <a:spcPct val="0"/>
              </a:spcAft>
              <a:buClr>
                <a:schemeClr val="accent2"/>
              </a:buClr>
              <a:buSzPts val="2400"/>
              <a:buNone/>
              <a:defRPr sz="2400">
                <a:solidFill>
                  <a:schemeClr val="accent2"/>
                </a:solidFill>
              </a:defRPr>
            </a:lvl5pPr>
            <a:lvl6pPr lvl="5" algn="r">
              <a:lnSpc>
                <a:spcPct val="100000"/>
              </a:lnSpc>
              <a:spcBef>
                <a:spcPct val="0"/>
              </a:spcBef>
              <a:spcAft>
                <a:spcPct val="0"/>
              </a:spcAft>
              <a:buClr>
                <a:schemeClr val="accent2"/>
              </a:buClr>
              <a:buSzPts val="2400"/>
              <a:buNone/>
              <a:defRPr sz="2400">
                <a:solidFill>
                  <a:schemeClr val="accent2"/>
                </a:solidFill>
              </a:defRPr>
            </a:lvl6pPr>
            <a:lvl7pPr lvl="6" algn="r">
              <a:lnSpc>
                <a:spcPct val="100000"/>
              </a:lnSpc>
              <a:spcBef>
                <a:spcPct val="0"/>
              </a:spcBef>
              <a:spcAft>
                <a:spcPct val="0"/>
              </a:spcAft>
              <a:buClr>
                <a:schemeClr val="accent2"/>
              </a:buClr>
              <a:buSzPts val="2400"/>
              <a:buNone/>
              <a:defRPr sz="2400">
                <a:solidFill>
                  <a:schemeClr val="accent2"/>
                </a:solidFill>
              </a:defRPr>
            </a:lvl7pPr>
            <a:lvl8pPr lvl="7" algn="r">
              <a:lnSpc>
                <a:spcPct val="100000"/>
              </a:lnSpc>
              <a:spcBef>
                <a:spcPct val="0"/>
              </a:spcBef>
              <a:spcAft>
                <a:spcPct val="0"/>
              </a:spcAft>
              <a:buClr>
                <a:schemeClr val="accent2"/>
              </a:buClr>
              <a:buSzPts val="2400"/>
              <a:buNone/>
              <a:defRPr sz="2400">
                <a:solidFill>
                  <a:schemeClr val="accent2"/>
                </a:solidFill>
              </a:defRPr>
            </a:lvl8pPr>
            <a:lvl9pPr lvl="8" algn="r">
              <a:lnSpc>
                <a:spcPct val="100000"/>
              </a:lnSpc>
              <a:spcBef>
                <a:spcPct val="0"/>
              </a:spcBef>
              <a:spcAft>
                <a:spcPct val="0"/>
              </a:spcAft>
              <a:buClr>
                <a:schemeClr val="accent2"/>
              </a:buClr>
              <a:buSzPts val="2400"/>
              <a:buNone/>
              <a:defRPr sz="2400">
                <a:solidFill>
                  <a:schemeClr val="accent2"/>
                </a:solidFill>
              </a:defRPr>
            </a:lvl9pPr>
          </a:lstStyle>
          <a:p>
            <a:endParaRPr/>
          </a:p>
        </p:txBody>
      </p:sp>
      <p:sp>
        <p:nvSpPr>
          <p:cNvPr id="252" name="Google Shape;252;p28"/>
          <p:cNvSpPr txBox="1">
            <a:spLocks noGrp="1"/>
          </p:cNvSpPr>
          <p:nvPr>
            <p:ph type="title" idx="15"/>
          </p:nvPr>
        </p:nvSpPr>
        <p:spPr>
          <a:xfrm>
            <a:off x="1355725" y="3910834"/>
            <a:ext cx="3957900" cy="3549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
        <p:nvSpPr>
          <p:cNvPr id="253" name="Google Shape;253;p28"/>
          <p:cNvSpPr txBox="1">
            <a:spLocks noGrp="1"/>
          </p:cNvSpPr>
          <p:nvPr>
            <p:ph type="subTitle" idx="16"/>
          </p:nvPr>
        </p:nvSpPr>
        <p:spPr>
          <a:xfrm>
            <a:off x="1355725" y="4132834"/>
            <a:ext cx="3957900" cy="3909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1300"/>
              <a:buNone/>
              <a:defRPr sz="1300"/>
            </a:lvl1pPr>
            <a:lvl2pPr lvl="1" algn="l">
              <a:lnSpc>
                <a:spcPct val="100000"/>
              </a:lnSpc>
              <a:spcBef>
                <a:spcPct val="0"/>
              </a:spcBef>
              <a:spcAft>
                <a:spcPct val="0"/>
              </a:spcAft>
              <a:buSzPts val="2100"/>
              <a:buNone/>
              <a:defRPr sz="2100"/>
            </a:lvl2pPr>
            <a:lvl3pPr lvl="2" algn="l">
              <a:lnSpc>
                <a:spcPct val="100000"/>
              </a:lnSpc>
              <a:spcBef>
                <a:spcPct val="0"/>
              </a:spcBef>
              <a:spcAft>
                <a:spcPct val="0"/>
              </a:spcAft>
              <a:buSzPts val="2100"/>
              <a:buNone/>
              <a:defRPr sz="2100"/>
            </a:lvl3pPr>
            <a:lvl4pPr lvl="3" algn="l">
              <a:lnSpc>
                <a:spcPct val="100000"/>
              </a:lnSpc>
              <a:spcBef>
                <a:spcPct val="0"/>
              </a:spcBef>
              <a:spcAft>
                <a:spcPct val="0"/>
              </a:spcAft>
              <a:buSzPts val="2100"/>
              <a:buNone/>
              <a:defRPr sz="2100"/>
            </a:lvl4pPr>
            <a:lvl5pPr lvl="4" algn="l">
              <a:lnSpc>
                <a:spcPct val="100000"/>
              </a:lnSpc>
              <a:spcBef>
                <a:spcPct val="0"/>
              </a:spcBef>
              <a:spcAft>
                <a:spcPct val="0"/>
              </a:spcAft>
              <a:buSzPts val="2100"/>
              <a:buNone/>
              <a:defRPr sz="2100"/>
            </a:lvl5pPr>
            <a:lvl6pPr lvl="5" algn="l">
              <a:lnSpc>
                <a:spcPct val="100000"/>
              </a:lnSpc>
              <a:spcBef>
                <a:spcPct val="0"/>
              </a:spcBef>
              <a:spcAft>
                <a:spcPct val="0"/>
              </a:spcAft>
              <a:buSzPts val="2100"/>
              <a:buNone/>
              <a:defRPr sz="2100"/>
            </a:lvl6pPr>
            <a:lvl7pPr lvl="6" algn="l">
              <a:lnSpc>
                <a:spcPct val="100000"/>
              </a:lnSpc>
              <a:spcBef>
                <a:spcPct val="0"/>
              </a:spcBef>
              <a:spcAft>
                <a:spcPct val="0"/>
              </a:spcAft>
              <a:buSzPts val="2100"/>
              <a:buNone/>
              <a:defRPr sz="2100"/>
            </a:lvl7pPr>
            <a:lvl8pPr lvl="7" algn="l">
              <a:lnSpc>
                <a:spcPct val="100000"/>
              </a:lnSpc>
              <a:spcBef>
                <a:spcPct val="0"/>
              </a:spcBef>
              <a:spcAft>
                <a:spcPct val="0"/>
              </a:spcAft>
              <a:buSzPts val="2100"/>
              <a:buNone/>
              <a:defRPr sz="2100"/>
            </a:lvl8pPr>
            <a:lvl9pPr lvl="8" algn="l">
              <a:lnSpc>
                <a:spcPct val="100000"/>
              </a:lnSpc>
              <a:spcBef>
                <a:spcPct val="0"/>
              </a:spcBef>
              <a:spcAft>
                <a:spcPct val="0"/>
              </a:spcAft>
              <a:buSzPts val="2100"/>
              <a:buNone/>
              <a:defRPr sz="2100"/>
            </a:lvl9pPr>
          </a:lstStyle>
          <a:p>
            <a:endParaRPr/>
          </a:p>
        </p:txBody>
      </p:sp>
      <p:sp>
        <p:nvSpPr>
          <p:cNvPr id="254" name="Google Shape;254;p28"/>
          <p:cNvSpPr txBox="1">
            <a:spLocks noGrp="1"/>
          </p:cNvSpPr>
          <p:nvPr>
            <p:ph type="title" idx="17"/>
          </p:nvPr>
        </p:nvSpPr>
        <p:spPr>
          <a:xfrm>
            <a:off x="689200" y="3760663"/>
            <a:ext cx="770100" cy="5406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Clr>
                <a:schemeClr val="accent2"/>
              </a:buClr>
              <a:buSzPts val="2400"/>
              <a:buNone/>
              <a:defRPr sz="2400">
                <a:solidFill>
                  <a:schemeClr val="accent2"/>
                </a:solidFill>
              </a:defRPr>
            </a:lvl1pPr>
            <a:lvl2pPr lvl="1" algn="r">
              <a:lnSpc>
                <a:spcPct val="100000"/>
              </a:lnSpc>
              <a:spcBef>
                <a:spcPct val="0"/>
              </a:spcBef>
              <a:spcAft>
                <a:spcPct val="0"/>
              </a:spcAft>
              <a:buClr>
                <a:schemeClr val="accent2"/>
              </a:buClr>
              <a:buSzPts val="2400"/>
              <a:buNone/>
              <a:defRPr sz="2400">
                <a:solidFill>
                  <a:schemeClr val="accent2"/>
                </a:solidFill>
              </a:defRPr>
            </a:lvl2pPr>
            <a:lvl3pPr lvl="2" algn="r">
              <a:lnSpc>
                <a:spcPct val="100000"/>
              </a:lnSpc>
              <a:spcBef>
                <a:spcPct val="0"/>
              </a:spcBef>
              <a:spcAft>
                <a:spcPct val="0"/>
              </a:spcAft>
              <a:buClr>
                <a:schemeClr val="accent2"/>
              </a:buClr>
              <a:buSzPts val="2400"/>
              <a:buNone/>
              <a:defRPr sz="2400">
                <a:solidFill>
                  <a:schemeClr val="accent2"/>
                </a:solidFill>
              </a:defRPr>
            </a:lvl3pPr>
            <a:lvl4pPr lvl="3" algn="r">
              <a:lnSpc>
                <a:spcPct val="100000"/>
              </a:lnSpc>
              <a:spcBef>
                <a:spcPct val="0"/>
              </a:spcBef>
              <a:spcAft>
                <a:spcPct val="0"/>
              </a:spcAft>
              <a:buClr>
                <a:schemeClr val="accent2"/>
              </a:buClr>
              <a:buSzPts val="2400"/>
              <a:buNone/>
              <a:defRPr sz="2400">
                <a:solidFill>
                  <a:schemeClr val="accent2"/>
                </a:solidFill>
              </a:defRPr>
            </a:lvl4pPr>
            <a:lvl5pPr lvl="4" algn="r">
              <a:lnSpc>
                <a:spcPct val="100000"/>
              </a:lnSpc>
              <a:spcBef>
                <a:spcPct val="0"/>
              </a:spcBef>
              <a:spcAft>
                <a:spcPct val="0"/>
              </a:spcAft>
              <a:buClr>
                <a:schemeClr val="accent2"/>
              </a:buClr>
              <a:buSzPts val="2400"/>
              <a:buNone/>
              <a:defRPr sz="2400">
                <a:solidFill>
                  <a:schemeClr val="accent2"/>
                </a:solidFill>
              </a:defRPr>
            </a:lvl5pPr>
            <a:lvl6pPr lvl="5" algn="r">
              <a:lnSpc>
                <a:spcPct val="100000"/>
              </a:lnSpc>
              <a:spcBef>
                <a:spcPct val="0"/>
              </a:spcBef>
              <a:spcAft>
                <a:spcPct val="0"/>
              </a:spcAft>
              <a:buClr>
                <a:schemeClr val="accent2"/>
              </a:buClr>
              <a:buSzPts val="2400"/>
              <a:buNone/>
              <a:defRPr sz="2400">
                <a:solidFill>
                  <a:schemeClr val="accent2"/>
                </a:solidFill>
              </a:defRPr>
            </a:lvl6pPr>
            <a:lvl7pPr lvl="6" algn="r">
              <a:lnSpc>
                <a:spcPct val="100000"/>
              </a:lnSpc>
              <a:spcBef>
                <a:spcPct val="0"/>
              </a:spcBef>
              <a:spcAft>
                <a:spcPct val="0"/>
              </a:spcAft>
              <a:buClr>
                <a:schemeClr val="accent2"/>
              </a:buClr>
              <a:buSzPts val="2400"/>
              <a:buNone/>
              <a:defRPr sz="2400">
                <a:solidFill>
                  <a:schemeClr val="accent2"/>
                </a:solidFill>
              </a:defRPr>
            </a:lvl7pPr>
            <a:lvl8pPr lvl="7" algn="r">
              <a:lnSpc>
                <a:spcPct val="100000"/>
              </a:lnSpc>
              <a:spcBef>
                <a:spcPct val="0"/>
              </a:spcBef>
              <a:spcAft>
                <a:spcPct val="0"/>
              </a:spcAft>
              <a:buClr>
                <a:schemeClr val="accent2"/>
              </a:buClr>
              <a:buSzPts val="2400"/>
              <a:buNone/>
              <a:defRPr sz="2400">
                <a:solidFill>
                  <a:schemeClr val="accent2"/>
                </a:solidFill>
              </a:defRPr>
            </a:lvl8pPr>
            <a:lvl9pPr lvl="8" algn="r">
              <a:lnSpc>
                <a:spcPct val="100000"/>
              </a:lnSpc>
              <a:spcBef>
                <a:spcPct val="0"/>
              </a:spcBef>
              <a:spcAft>
                <a:spcPct val="0"/>
              </a:spcAft>
              <a:buClr>
                <a:schemeClr val="accent2"/>
              </a:buClr>
              <a:buSzPts val="2400"/>
              <a:buNone/>
              <a:defRPr sz="2400">
                <a:solidFill>
                  <a:schemeClr val="accent2"/>
                </a:solidFill>
              </a:defRPr>
            </a:lvl9pPr>
          </a:lstStyle>
          <a:p>
            <a:endParaRPr/>
          </a:p>
        </p:txBody>
      </p:sp>
      <p:sp>
        <p:nvSpPr>
          <p:cNvPr id="255" name="Google Shape;255;p28"/>
          <p:cNvSpPr/>
          <p:nvPr/>
        </p:nvSpPr>
        <p:spPr>
          <a:xfrm>
            <a:off x="6864925" y="0"/>
            <a:ext cx="2279100" cy="51642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256" name="Google Shape;256;p28"/>
          <p:cNvCxnSpPr/>
          <p:nvPr/>
        </p:nvCxnSpPr>
        <p:spPr>
          <a:xfrm rot="10800000">
            <a:off x="781100" y="4940300"/>
            <a:ext cx="8358300" cy="0"/>
          </a:xfrm>
          <a:prstGeom prst="straightConnector1">
            <a:avLst/>
          </a:prstGeom>
          <a:noFill/>
          <a:ln w="19050" cap="flat" cmpd="sng">
            <a:solidFill>
              <a:schemeClr val="accent1"/>
            </a:solidFill>
            <a:prstDash val="solid"/>
            <a:round/>
            <a:headEnd type="none" w="sm" len="sm"/>
            <a:tailEnd type="none" w="sm" len="sm"/>
          </a:ln>
        </p:spPr>
      </p:cxnSp>
      <p:cxnSp>
        <p:nvCxnSpPr>
          <p:cNvPr id="257" name="Google Shape;257;p28"/>
          <p:cNvCxnSpPr/>
          <p:nvPr/>
        </p:nvCxnSpPr>
        <p:spPr>
          <a:xfrm rot="10800000">
            <a:off x="6860625" y="4940300"/>
            <a:ext cx="1731600" cy="0"/>
          </a:xfrm>
          <a:prstGeom prst="straightConnector1">
            <a:avLst/>
          </a:prstGeom>
          <a:noFill/>
          <a:ln w="19050" cap="flat" cmpd="sng">
            <a:solidFill>
              <a:schemeClr val="lt1"/>
            </a:solidFill>
            <a:prstDash val="solid"/>
            <a:round/>
            <a:headEnd type="none" w="sm" len="sm"/>
            <a:tailEnd type="none" w="sm" len="sm"/>
          </a:ln>
        </p:spPr>
      </p:cxn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One Column">
  <p:cSld name="ONE_COLUMN_TEXT_1">
    <p:spTree>
      <p:nvGrpSpPr>
        <p:cNvPr id="1" name="Shape 258"/>
        <p:cNvGrpSpPr/>
        <p:nvPr/>
      </p:nvGrpSpPr>
      <p:grpSpPr>
        <a:xfrm>
          <a:off x="0" y="0"/>
          <a:ext cx="0" cy="0"/>
          <a:chOff x="0" y="0"/>
          <a:chExt cx="0" cy="0"/>
        </a:xfrm>
      </p:grpSpPr>
      <p:sp>
        <p:nvSpPr>
          <p:cNvPr id="259" name="Google Shape;259;p29"/>
          <p:cNvSpPr/>
          <p:nvPr/>
        </p:nvSpPr>
        <p:spPr>
          <a:xfrm flipH="1">
            <a:off x="150" y="0"/>
            <a:ext cx="5792400" cy="51642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60" name="Google Shape;260;p29"/>
          <p:cNvSpPr txBox="1">
            <a:spLocks noGrp="1"/>
          </p:cNvSpPr>
          <p:nvPr>
            <p:ph type="title"/>
          </p:nvPr>
        </p:nvSpPr>
        <p:spPr>
          <a:xfrm>
            <a:off x="705222" y="106635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Clr>
                <a:schemeClr val="lt1"/>
              </a:buClr>
              <a:buSzPts val="2000"/>
              <a:buNone/>
              <a:defRPr sz="2000">
                <a:solidFill>
                  <a:schemeClr val="lt1"/>
                </a:solidFill>
              </a:defRPr>
            </a:lvl1pPr>
            <a:lvl2pPr lvl="1" algn="l">
              <a:lnSpc>
                <a:spcPct val="100000"/>
              </a:lnSpc>
              <a:spcBef>
                <a:spcPct val="0"/>
              </a:spcBef>
              <a:spcAft>
                <a:spcPct val="0"/>
              </a:spcAft>
              <a:buClr>
                <a:schemeClr val="lt1"/>
              </a:buClr>
              <a:buSzPts val="2400"/>
              <a:buNone/>
              <a:defRPr sz="2400">
                <a:solidFill>
                  <a:schemeClr val="lt1"/>
                </a:solidFill>
              </a:defRPr>
            </a:lvl2pPr>
            <a:lvl3pPr lvl="2" algn="l">
              <a:lnSpc>
                <a:spcPct val="100000"/>
              </a:lnSpc>
              <a:spcBef>
                <a:spcPct val="0"/>
              </a:spcBef>
              <a:spcAft>
                <a:spcPct val="0"/>
              </a:spcAft>
              <a:buClr>
                <a:schemeClr val="lt1"/>
              </a:buClr>
              <a:buSzPts val="2400"/>
              <a:buNone/>
              <a:defRPr sz="2400">
                <a:solidFill>
                  <a:schemeClr val="lt1"/>
                </a:solidFill>
              </a:defRPr>
            </a:lvl3pPr>
            <a:lvl4pPr lvl="3" algn="l">
              <a:lnSpc>
                <a:spcPct val="100000"/>
              </a:lnSpc>
              <a:spcBef>
                <a:spcPct val="0"/>
              </a:spcBef>
              <a:spcAft>
                <a:spcPct val="0"/>
              </a:spcAft>
              <a:buClr>
                <a:schemeClr val="lt1"/>
              </a:buClr>
              <a:buSzPts val="2400"/>
              <a:buNone/>
              <a:defRPr sz="2400">
                <a:solidFill>
                  <a:schemeClr val="lt1"/>
                </a:solidFill>
              </a:defRPr>
            </a:lvl4pPr>
            <a:lvl5pPr lvl="4" algn="l">
              <a:lnSpc>
                <a:spcPct val="100000"/>
              </a:lnSpc>
              <a:spcBef>
                <a:spcPct val="0"/>
              </a:spcBef>
              <a:spcAft>
                <a:spcPct val="0"/>
              </a:spcAft>
              <a:buClr>
                <a:schemeClr val="lt1"/>
              </a:buClr>
              <a:buSzPts val="2400"/>
              <a:buNone/>
              <a:defRPr sz="2400">
                <a:solidFill>
                  <a:schemeClr val="lt1"/>
                </a:solidFill>
              </a:defRPr>
            </a:lvl5pPr>
            <a:lvl6pPr lvl="5" algn="l">
              <a:lnSpc>
                <a:spcPct val="100000"/>
              </a:lnSpc>
              <a:spcBef>
                <a:spcPct val="0"/>
              </a:spcBef>
              <a:spcAft>
                <a:spcPct val="0"/>
              </a:spcAft>
              <a:buClr>
                <a:schemeClr val="lt1"/>
              </a:buClr>
              <a:buSzPts val="2400"/>
              <a:buNone/>
              <a:defRPr sz="2400">
                <a:solidFill>
                  <a:schemeClr val="lt1"/>
                </a:solidFill>
              </a:defRPr>
            </a:lvl6pPr>
            <a:lvl7pPr lvl="6" algn="l">
              <a:lnSpc>
                <a:spcPct val="100000"/>
              </a:lnSpc>
              <a:spcBef>
                <a:spcPct val="0"/>
              </a:spcBef>
              <a:spcAft>
                <a:spcPct val="0"/>
              </a:spcAft>
              <a:buClr>
                <a:schemeClr val="lt1"/>
              </a:buClr>
              <a:buSzPts val="2400"/>
              <a:buNone/>
              <a:defRPr sz="2400">
                <a:solidFill>
                  <a:schemeClr val="lt1"/>
                </a:solidFill>
              </a:defRPr>
            </a:lvl7pPr>
            <a:lvl8pPr lvl="7" algn="l">
              <a:lnSpc>
                <a:spcPct val="100000"/>
              </a:lnSpc>
              <a:spcBef>
                <a:spcPct val="0"/>
              </a:spcBef>
              <a:spcAft>
                <a:spcPct val="0"/>
              </a:spcAft>
              <a:buClr>
                <a:schemeClr val="lt1"/>
              </a:buClr>
              <a:buSzPts val="2400"/>
              <a:buNone/>
              <a:defRPr sz="2400">
                <a:solidFill>
                  <a:schemeClr val="lt1"/>
                </a:solidFill>
              </a:defRPr>
            </a:lvl8pPr>
            <a:lvl9pPr lvl="8" algn="l">
              <a:lnSpc>
                <a:spcPct val="100000"/>
              </a:lnSpc>
              <a:spcBef>
                <a:spcPct val="0"/>
              </a:spcBef>
              <a:spcAft>
                <a:spcPct val="0"/>
              </a:spcAft>
              <a:buClr>
                <a:schemeClr val="lt1"/>
              </a:buClr>
              <a:buSzPts val="2400"/>
              <a:buNone/>
              <a:defRPr sz="2400">
                <a:solidFill>
                  <a:schemeClr val="lt1"/>
                </a:solidFill>
              </a:defRPr>
            </a:lvl9pPr>
          </a:lstStyle>
          <a:p>
            <a:endParaRPr/>
          </a:p>
        </p:txBody>
      </p:sp>
      <p:sp>
        <p:nvSpPr>
          <p:cNvPr id="261" name="Google Shape;261;p29"/>
          <p:cNvSpPr txBox="1">
            <a:spLocks noGrp="1"/>
          </p:cNvSpPr>
          <p:nvPr>
            <p:ph type="body" idx="1"/>
          </p:nvPr>
        </p:nvSpPr>
        <p:spPr>
          <a:xfrm>
            <a:off x="705222" y="1900350"/>
            <a:ext cx="2808000" cy="2024400"/>
          </a:xfrm>
          <a:prstGeom prst="rect">
            <a:avLst/>
          </a:prstGeom>
          <a:noFill/>
          <a:ln>
            <a:noFill/>
          </a:ln>
        </p:spPr>
        <p:txBody>
          <a:bodyPr spcFirstLastPara="1" wrap="square" lIns="91425" tIns="91425" rIns="91425" bIns="91425" anchor="t" anchorCtr="0">
            <a:noAutofit/>
          </a:bodyPr>
          <a:lstStyle>
            <a:lvl1pPr marL="457200" lvl="0" indent="-330200" algn="l">
              <a:lnSpc>
                <a:spcPct val="100000"/>
              </a:lnSpc>
              <a:spcBef>
                <a:spcPct val="0"/>
              </a:spcBef>
              <a:spcAft>
                <a:spcPct val="0"/>
              </a:spcAft>
              <a:buClr>
                <a:schemeClr val="lt1"/>
              </a:buClr>
              <a:buSzPts val="1600"/>
              <a:buChar char="●"/>
              <a:defRPr sz="1600">
                <a:solidFill>
                  <a:schemeClr val="lt1"/>
                </a:solidFill>
              </a:defRPr>
            </a:lvl1pPr>
            <a:lvl2pPr marL="914400" lvl="1" indent="-330200" algn="l">
              <a:lnSpc>
                <a:spcPct val="100000"/>
              </a:lnSpc>
              <a:spcBef>
                <a:spcPts val="1600"/>
              </a:spcBef>
              <a:spcAft>
                <a:spcPct val="0"/>
              </a:spcAft>
              <a:buClr>
                <a:schemeClr val="lt1"/>
              </a:buClr>
              <a:buSzPts val="1600"/>
              <a:buChar char="○"/>
              <a:defRPr sz="1600">
                <a:solidFill>
                  <a:schemeClr val="lt1"/>
                </a:solidFill>
              </a:defRPr>
            </a:lvl2pPr>
            <a:lvl3pPr marL="1371600" lvl="2" indent="-330200" algn="l">
              <a:lnSpc>
                <a:spcPct val="100000"/>
              </a:lnSpc>
              <a:spcBef>
                <a:spcPts val="1600"/>
              </a:spcBef>
              <a:spcAft>
                <a:spcPct val="0"/>
              </a:spcAft>
              <a:buClr>
                <a:schemeClr val="lt1"/>
              </a:buClr>
              <a:buSzPts val="1600"/>
              <a:buChar char="■"/>
              <a:defRPr sz="1600">
                <a:solidFill>
                  <a:schemeClr val="lt1"/>
                </a:solidFill>
              </a:defRPr>
            </a:lvl3pPr>
            <a:lvl4pPr marL="1828800" lvl="3" indent="-330200" algn="l">
              <a:lnSpc>
                <a:spcPct val="100000"/>
              </a:lnSpc>
              <a:spcBef>
                <a:spcPts val="1600"/>
              </a:spcBef>
              <a:spcAft>
                <a:spcPct val="0"/>
              </a:spcAft>
              <a:buClr>
                <a:schemeClr val="lt1"/>
              </a:buClr>
              <a:buSzPts val="1600"/>
              <a:buChar char="●"/>
              <a:defRPr sz="1600">
                <a:solidFill>
                  <a:schemeClr val="lt1"/>
                </a:solidFill>
              </a:defRPr>
            </a:lvl4pPr>
            <a:lvl5pPr marL="2286000" lvl="4" indent="-330200" algn="l">
              <a:lnSpc>
                <a:spcPct val="100000"/>
              </a:lnSpc>
              <a:spcBef>
                <a:spcPts val="1600"/>
              </a:spcBef>
              <a:spcAft>
                <a:spcPct val="0"/>
              </a:spcAft>
              <a:buClr>
                <a:schemeClr val="lt1"/>
              </a:buClr>
              <a:buSzPts val="1600"/>
              <a:buChar char="○"/>
              <a:defRPr sz="1600">
                <a:solidFill>
                  <a:schemeClr val="lt1"/>
                </a:solidFill>
              </a:defRPr>
            </a:lvl5pPr>
            <a:lvl6pPr marL="2743200" lvl="5" indent="-330200" algn="l">
              <a:lnSpc>
                <a:spcPct val="100000"/>
              </a:lnSpc>
              <a:spcBef>
                <a:spcPts val="1600"/>
              </a:spcBef>
              <a:spcAft>
                <a:spcPct val="0"/>
              </a:spcAft>
              <a:buClr>
                <a:schemeClr val="lt1"/>
              </a:buClr>
              <a:buSzPts val="1600"/>
              <a:buChar char="■"/>
              <a:defRPr sz="1600">
                <a:solidFill>
                  <a:schemeClr val="lt1"/>
                </a:solidFill>
              </a:defRPr>
            </a:lvl6pPr>
            <a:lvl7pPr marL="3200400" lvl="6" indent="-330200" algn="l">
              <a:lnSpc>
                <a:spcPct val="100000"/>
              </a:lnSpc>
              <a:spcBef>
                <a:spcPts val="1600"/>
              </a:spcBef>
              <a:spcAft>
                <a:spcPct val="0"/>
              </a:spcAft>
              <a:buClr>
                <a:schemeClr val="lt1"/>
              </a:buClr>
              <a:buSzPts val="1600"/>
              <a:buChar char="●"/>
              <a:defRPr sz="1600">
                <a:solidFill>
                  <a:schemeClr val="lt1"/>
                </a:solidFill>
              </a:defRPr>
            </a:lvl7pPr>
            <a:lvl8pPr marL="3657600" lvl="7" indent="-330200" algn="l">
              <a:lnSpc>
                <a:spcPct val="100000"/>
              </a:lnSpc>
              <a:spcBef>
                <a:spcPts val="1600"/>
              </a:spcBef>
              <a:spcAft>
                <a:spcPct val="0"/>
              </a:spcAft>
              <a:buClr>
                <a:schemeClr val="lt1"/>
              </a:buClr>
              <a:buSzPts val="1600"/>
              <a:buChar char="○"/>
              <a:defRPr sz="1600">
                <a:solidFill>
                  <a:schemeClr val="lt1"/>
                </a:solidFill>
              </a:defRPr>
            </a:lvl8pPr>
            <a:lvl9pPr marL="4114800" lvl="8" indent="-330200" algn="l">
              <a:lnSpc>
                <a:spcPct val="100000"/>
              </a:lnSpc>
              <a:spcBef>
                <a:spcPts val="1600"/>
              </a:spcBef>
              <a:spcAft>
                <a:spcPts val="1600"/>
              </a:spcAft>
              <a:buClr>
                <a:schemeClr val="lt1"/>
              </a:buClr>
              <a:buSzPts val="1600"/>
              <a:buChar char="■"/>
              <a:defRPr sz="1600">
                <a:solidFill>
                  <a:schemeClr val="lt1"/>
                </a:solidFill>
              </a:defRPr>
            </a:lvl9pPr>
          </a:lstStyle>
          <a:p>
            <a:endParaRPr/>
          </a:p>
        </p:txBody>
      </p:sp>
      <p:cxnSp>
        <p:nvCxnSpPr>
          <p:cNvPr id="262" name="Google Shape;262;p29"/>
          <p:cNvCxnSpPr/>
          <p:nvPr/>
        </p:nvCxnSpPr>
        <p:spPr>
          <a:xfrm rot="10800000">
            <a:off x="781100" y="4940300"/>
            <a:ext cx="8358300" cy="0"/>
          </a:xfrm>
          <a:prstGeom prst="straightConnector1">
            <a:avLst/>
          </a:prstGeom>
          <a:noFill/>
          <a:ln w="19050" cap="flat" cmpd="sng">
            <a:solidFill>
              <a:schemeClr val="lt1"/>
            </a:solidFill>
            <a:prstDash val="solid"/>
            <a:round/>
            <a:headEnd type="none" w="sm" len="sm"/>
            <a:tailEnd type="none" w="sm" len="sm"/>
          </a:ln>
        </p:spPr>
      </p:cxnSp>
      <p:cxnSp>
        <p:nvCxnSpPr>
          <p:cNvPr id="263" name="Google Shape;263;p29"/>
          <p:cNvCxnSpPr/>
          <p:nvPr/>
        </p:nvCxnSpPr>
        <p:spPr>
          <a:xfrm rot="10800000">
            <a:off x="5806425" y="4940300"/>
            <a:ext cx="2785800" cy="0"/>
          </a:xfrm>
          <a:prstGeom prst="straightConnector1">
            <a:avLst/>
          </a:prstGeom>
          <a:noFill/>
          <a:ln w="19050" cap="flat" cmpd="sng">
            <a:solidFill>
              <a:schemeClr val="accent1"/>
            </a:solidFill>
            <a:prstDash val="solid"/>
            <a:round/>
            <a:headEnd type="none" w="sm" len="sm"/>
            <a:tailEnd type="none" w="sm" len="sm"/>
          </a:ln>
        </p:spPr>
      </p:cxn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2 Col">
  <p:cSld name="2 Col">
    <p:bg>
      <p:bgPr>
        <a:solidFill>
          <a:schemeClr val="lt1"/>
        </a:solidFill>
        <a:effectLst/>
      </p:bgPr>
    </p:bg>
    <p:spTree>
      <p:nvGrpSpPr>
        <p:cNvPr id="1" name="Shape 264"/>
        <p:cNvGrpSpPr/>
        <p:nvPr/>
      </p:nvGrpSpPr>
      <p:grpSpPr>
        <a:xfrm>
          <a:off x="0" y="0"/>
          <a:ext cx="0" cy="0"/>
          <a:chOff x="0" y="0"/>
          <a:chExt cx="0" cy="0"/>
        </a:xfrm>
      </p:grpSpPr>
      <p:sp>
        <p:nvSpPr>
          <p:cNvPr id="265" name="Google Shape;265;p30"/>
          <p:cNvSpPr txBox="1">
            <a:spLocks noGrp="1"/>
          </p:cNvSpPr>
          <p:nvPr>
            <p:ph type="title"/>
          </p:nvPr>
        </p:nvSpPr>
        <p:spPr>
          <a:xfrm>
            <a:off x="723018" y="659298"/>
            <a:ext cx="3706108" cy="458147"/>
          </a:xfrm>
          <a:prstGeom prst="rect">
            <a:avLst/>
          </a:prstGeom>
          <a:noFill/>
          <a:ln>
            <a:noFill/>
          </a:ln>
        </p:spPr>
        <p:txBody>
          <a:bodyPr spcFirstLastPara="1" wrap="square" lIns="0" tIns="0" rIns="0" bIns="0" anchor="b" anchorCtr="0">
            <a:normAutofit/>
          </a:bodyPr>
          <a:lstStyle>
            <a:lvl1pPr lvl="0" algn="l">
              <a:lnSpc>
                <a:spcPct val="100000"/>
              </a:lnSpc>
              <a:spcBef>
                <a:spcPct val="0"/>
              </a:spcBef>
              <a:spcAft>
                <a:spcPct val="0"/>
              </a:spcAft>
              <a:buSzPts val="2800"/>
              <a:buNone/>
              <a:defRPr sz="3300" b="1" i="0">
                <a:latin typeface="Arial"/>
                <a:ea typeface="Arial"/>
                <a:cs typeface="Arial"/>
                <a:sym typeface="Arial"/>
              </a:defRPr>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cxnSp>
        <p:nvCxnSpPr>
          <p:cNvPr id="266" name="Google Shape;266;p30"/>
          <p:cNvCxnSpPr/>
          <p:nvPr/>
        </p:nvCxnSpPr>
        <p:spPr>
          <a:xfrm>
            <a:off x="714375" y="1454331"/>
            <a:ext cx="1600200" cy="2994"/>
          </a:xfrm>
          <a:prstGeom prst="straightConnector1">
            <a:avLst/>
          </a:prstGeom>
          <a:noFill/>
          <a:ln w="101600" cap="flat" cmpd="sng">
            <a:solidFill>
              <a:schemeClr val="accent1"/>
            </a:solidFill>
            <a:prstDash val="solid"/>
            <a:round/>
            <a:headEnd type="none" w="sm" len="sm"/>
            <a:tailEnd type="none" w="sm" len="sm"/>
          </a:ln>
        </p:spPr>
      </p:cxnSp>
      <p:sp>
        <p:nvSpPr>
          <p:cNvPr id="267" name="Google Shape;267;p30"/>
          <p:cNvSpPr txBox="1">
            <a:spLocks noGrp="1"/>
          </p:cNvSpPr>
          <p:nvPr>
            <p:ph type="body" idx="1"/>
          </p:nvPr>
        </p:nvSpPr>
        <p:spPr>
          <a:xfrm>
            <a:off x="723017" y="1725738"/>
            <a:ext cx="3620384" cy="303162"/>
          </a:xfrm>
          <a:prstGeom prst="rect">
            <a:avLst/>
          </a:prstGeom>
          <a:noFill/>
          <a:ln>
            <a:noFill/>
          </a:ln>
        </p:spPr>
        <p:txBody>
          <a:bodyPr spcFirstLastPara="1" wrap="square" lIns="0" tIns="0" rIns="0" bIns="0" anchor="t" anchorCtr="0">
            <a:normAutofit/>
          </a:bodyPr>
          <a:lstStyle>
            <a:lvl1pPr marL="457200" lvl="0" indent="-228600" algn="l">
              <a:lnSpc>
                <a:spcPct val="100000"/>
              </a:lnSpc>
              <a:spcBef>
                <a:spcPct val="0"/>
              </a:spcBef>
              <a:spcAft>
                <a:spcPct val="0"/>
              </a:spcAft>
              <a:buSzPts val="1800"/>
              <a:buNone/>
              <a:defRPr sz="1350" b="0" i="0">
                <a:solidFill>
                  <a:schemeClr val="lt2"/>
                </a:solidFill>
                <a:latin typeface="Arial"/>
                <a:ea typeface="Arial"/>
                <a:cs typeface="Arial"/>
                <a:sym typeface="Arial"/>
              </a:defRPr>
            </a:lvl1pPr>
            <a:lvl2pPr marL="914400" lvl="1" indent="-228600" algn="l">
              <a:lnSpc>
                <a:spcPct val="100000"/>
              </a:lnSpc>
              <a:spcBef>
                <a:spcPts val="1600"/>
              </a:spcBef>
              <a:spcAft>
                <a:spcPct val="0"/>
              </a:spcAft>
              <a:buSzPts val="1400"/>
              <a:buNone/>
              <a:defRPr sz="1500" b="1"/>
            </a:lvl2pPr>
            <a:lvl3pPr marL="1371600" lvl="2" indent="-228600" algn="l">
              <a:lnSpc>
                <a:spcPct val="100000"/>
              </a:lnSpc>
              <a:spcBef>
                <a:spcPts val="1600"/>
              </a:spcBef>
              <a:spcAft>
                <a:spcPct val="0"/>
              </a:spcAft>
              <a:buSzPts val="1400"/>
              <a:buNone/>
              <a:defRPr sz="1350" b="1"/>
            </a:lvl3pPr>
            <a:lvl4pPr marL="1828800" lvl="3" indent="-228600" algn="l">
              <a:lnSpc>
                <a:spcPct val="100000"/>
              </a:lnSpc>
              <a:spcBef>
                <a:spcPts val="1600"/>
              </a:spcBef>
              <a:spcAft>
                <a:spcPct val="0"/>
              </a:spcAft>
              <a:buSzPts val="1400"/>
              <a:buNone/>
              <a:defRPr sz="1200" b="1"/>
            </a:lvl4pPr>
            <a:lvl5pPr marL="2286000" lvl="4" indent="-228600" algn="l">
              <a:lnSpc>
                <a:spcPct val="100000"/>
              </a:lnSpc>
              <a:spcBef>
                <a:spcPts val="1600"/>
              </a:spcBef>
              <a:spcAft>
                <a:spcPct val="0"/>
              </a:spcAft>
              <a:buSzPts val="1400"/>
              <a:buNone/>
              <a:defRPr sz="1200" b="1"/>
            </a:lvl5pPr>
            <a:lvl6pPr marL="2743200" lvl="5" indent="-228600" algn="l">
              <a:lnSpc>
                <a:spcPct val="100000"/>
              </a:lnSpc>
              <a:spcBef>
                <a:spcPts val="1600"/>
              </a:spcBef>
              <a:spcAft>
                <a:spcPct val="0"/>
              </a:spcAft>
              <a:buSzPts val="1400"/>
              <a:buNone/>
              <a:defRPr sz="1200" b="1"/>
            </a:lvl6pPr>
            <a:lvl7pPr marL="3200400" lvl="6" indent="-228600" algn="l">
              <a:lnSpc>
                <a:spcPct val="100000"/>
              </a:lnSpc>
              <a:spcBef>
                <a:spcPts val="1600"/>
              </a:spcBef>
              <a:spcAft>
                <a:spcPct val="0"/>
              </a:spcAft>
              <a:buSzPts val="1400"/>
              <a:buNone/>
              <a:defRPr sz="1200" b="1"/>
            </a:lvl7pPr>
            <a:lvl8pPr marL="3657600" lvl="7" indent="-228600" algn="l">
              <a:lnSpc>
                <a:spcPct val="100000"/>
              </a:lnSpc>
              <a:spcBef>
                <a:spcPts val="1600"/>
              </a:spcBef>
              <a:spcAft>
                <a:spcPct val="0"/>
              </a:spcAft>
              <a:buSzPts val="1400"/>
              <a:buNone/>
              <a:defRPr sz="1200" b="1"/>
            </a:lvl8pPr>
            <a:lvl9pPr marL="4114800" lvl="8" indent="-228600" algn="l">
              <a:lnSpc>
                <a:spcPct val="100000"/>
              </a:lnSpc>
              <a:spcBef>
                <a:spcPts val="1600"/>
              </a:spcBef>
              <a:spcAft>
                <a:spcPts val="1600"/>
              </a:spcAft>
              <a:buSzPts val="1400"/>
              <a:buNone/>
              <a:defRPr sz="1200" b="1"/>
            </a:lvl9pPr>
          </a:lstStyle>
          <a:p>
            <a:endParaRPr/>
          </a:p>
        </p:txBody>
      </p:sp>
      <p:sp>
        <p:nvSpPr>
          <p:cNvPr id="268" name="Google Shape;268;p30"/>
          <p:cNvSpPr txBox="1">
            <a:spLocks noGrp="1"/>
          </p:cNvSpPr>
          <p:nvPr>
            <p:ph type="body" idx="2"/>
          </p:nvPr>
        </p:nvSpPr>
        <p:spPr>
          <a:xfrm>
            <a:off x="4772025" y="1725738"/>
            <a:ext cx="3573622" cy="303162"/>
          </a:xfrm>
          <a:prstGeom prst="rect">
            <a:avLst/>
          </a:prstGeom>
          <a:noFill/>
          <a:ln>
            <a:noFill/>
          </a:ln>
        </p:spPr>
        <p:txBody>
          <a:bodyPr spcFirstLastPara="1" wrap="square" lIns="0" tIns="0" rIns="0" bIns="0" anchor="t" anchorCtr="0">
            <a:normAutofit/>
          </a:bodyPr>
          <a:lstStyle>
            <a:lvl1pPr marL="457200" lvl="0" indent="-228600" algn="l">
              <a:lnSpc>
                <a:spcPct val="100000"/>
              </a:lnSpc>
              <a:spcBef>
                <a:spcPct val="0"/>
              </a:spcBef>
              <a:spcAft>
                <a:spcPct val="0"/>
              </a:spcAft>
              <a:buSzPts val="1800"/>
              <a:buNone/>
              <a:defRPr sz="1350" b="0" i="0">
                <a:solidFill>
                  <a:schemeClr val="lt2"/>
                </a:solidFill>
                <a:latin typeface="Arial"/>
                <a:ea typeface="Arial"/>
                <a:cs typeface="Arial"/>
                <a:sym typeface="Arial"/>
              </a:defRPr>
            </a:lvl1pPr>
            <a:lvl2pPr marL="914400" lvl="1" indent="-228600" algn="l">
              <a:lnSpc>
                <a:spcPct val="100000"/>
              </a:lnSpc>
              <a:spcBef>
                <a:spcPts val="1600"/>
              </a:spcBef>
              <a:spcAft>
                <a:spcPct val="0"/>
              </a:spcAft>
              <a:buSzPts val="1400"/>
              <a:buNone/>
              <a:defRPr sz="1500" b="1"/>
            </a:lvl2pPr>
            <a:lvl3pPr marL="1371600" lvl="2" indent="-228600" algn="l">
              <a:lnSpc>
                <a:spcPct val="100000"/>
              </a:lnSpc>
              <a:spcBef>
                <a:spcPts val="1600"/>
              </a:spcBef>
              <a:spcAft>
                <a:spcPct val="0"/>
              </a:spcAft>
              <a:buSzPts val="1400"/>
              <a:buNone/>
              <a:defRPr sz="1350" b="1"/>
            </a:lvl3pPr>
            <a:lvl4pPr marL="1828800" lvl="3" indent="-228600" algn="l">
              <a:lnSpc>
                <a:spcPct val="100000"/>
              </a:lnSpc>
              <a:spcBef>
                <a:spcPts val="1600"/>
              </a:spcBef>
              <a:spcAft>
                <a:spcPct val="0"/>
              </a:spcAft>
              <a:buSzPts val="1400"/>
              <a:buNone/>
              <a:defRPr sz="1200" b="1"/>
            </a:lvl4pPr>
            <a:lvl5pPr marL="2286000" lvl="4" indent="-228600" algn="l">
              <a:lnSpc>
                <a:spcPct val="100000"/>
              </a:lnSpc>
              <a:spcBef>
                <a:spcPts val="1600"/>
              </a:spcBef>
              <a:spcAft>
                <a:spcPct val="0"/>
              </a:spcAft>
              <a:buSzPts val="1400"/>
              <a:buNone/>
              <a:defRPr sz="1200" b="1"/>
            </a:lvl5pPr>
            <a:lvl6pPr marL="2743200" lvl="5" indent="-228600" algn="l">
              <a:lnSpc>
                <a:spcPct val="100000"/>
              </a:lnSpc>
              <a:spcBef>
                <a:spcPts val="1600"/>
              </a:spcBef>
              <a:spcAft>
                <a:spcPct val="0"/>
              </a:spcAft>
              <a:buSzPts val="1400"/>
              <a:buNone/>
              <a:defRPr sz="1200" b="1"/>
            </a:lvl6pPr>
            <a:lvl7pPr marL="3200400" lvl="6" indent="-228600" algn="l">
              <a:lnSpc>
                <a:spcPct val="100000"/>
              </a:lnSpc>
              <a:spcBef>
                <a:spcPts val="1600"/>
              </a:spcBef>
              <a:spcAft>
                <a:spcPct val="0"/>
              </a:spcAft>
              <a:buSzPts val="1400"/>
              <a:buNone/>
              <a:defRPr sz="1200" b="1"/>
            </a:lvl7pPr>
            <a:lvl8pPr marL="3657600" lvl="7" indent="-228600" algn="l">
              <a:lnSpc>
                <a:spcPct val="100000"/>
              </a:lnSpc>
              <a:spcBef>
                <a:spcPts val="1600"/>
              </a:spcBef>
              <a:spcAft>
                <a:spcPct val="0"/>
              </a:spcAft>
              <a:buSzPts val="1400"/>
              <a:buNone/>
              <a:defRPr sz="1200" b="1"/>
            </a:lvl8pPr>
            <a:lvl9pPr marL="4114800" lvl="8" indent="-228600" algn="l">
              <a:lnSpc>
                <a:spcPct val="100000"/>
              </a:lnSpc>
              <a:spcBef>
                <a:spcPts val="1600"/>
              </a:spcBef>
              <a:spcAft>
                <a:spcPts val="1600"/>
              </a:spcAft>
              <a:buSzPts val="1400"/>
              <a:buNone/>
              <a:defRPr sz="1200" b="1"/>
            </a:lvl9pPr>
          </a:lstStyle>
          <a:p>
            <a:endParaRPr/>
          </a:p>
        </p:txBody>
      </p:sp>
      <p:sp>
        <p:nvSpPr>
          <p:cNvPr id="269" name="Google Shape;269;p30"/>
          <p:cNvSpPr txBox="1">
            <a:spLocks noGrp="1"/>
          </p:cNvSpPr>
          <p:nvPr>
            <p:ph type="body" idx="3"/>
          </p:nvPr>
        </p:nvSpPr>
        <p:spPr>
          <a:xfrm>
            <a:off x="723017" y="2099359"/>
            <a:ext cx="3620384" cy="1456604"/>
          </a:xfrm>
          <a:prstGeom prst="rect">
            <a:avLst/>
          </a:prstGeom>
          <a:noFill/>
          <a:ln>
            <a:noFill/>
          </a:ln>
        </p:spPr>
        <p:txBody>
          <a:bodyPr spcFirstLastPara="1" wrap="square" lIns="0" tIns="0" rIns="0" bIns="0" anchor="t" anchorCtr="0">
            <a:normAutofit/>
          </a:bodyPr>
          <a:lstStyle>
            <a:lvl1pPr marL="457200" lvl="0" indent="-342900" algn="l">
              <a:lnSpc>
                <a:spcPct val="100000"/>
              </a:lnSpc>
              <a:spcBef>
                <a:spcPct val="0"/>
              </a:spcBef>
              <a:spcAft>
                <a:spcPct val="0"/>
              </a:spcAft>
              <a:buSzPts val="1800"/>
              <a:buFont typeface="Noto Sans Symbols"/>
              <a:buChar char="▪"/>
              <a:defRPr sz="1200">
                <a:latin typeface="Arial"/>
                <a:ea typeface="Arial"/>
                <a:cs typeface="Arial"/>
                <a:sym typeface="Arial"/>
              </a:defRPr>
            </a:lvl1pPr>
            <a:lvl2pPr marL="914400" lvl="1" indent="-317500" algn="l">
              <a:lnSpc>
                <a:spcPct val="100000"/>
              </a:lnSpc>
              <a:spcBef>
                <a:spcPts val="1600"/>
              </a:spcBef>
              <a:spcAft>
                <a:spcPct val="0"/>
              </a:spcAft>
              <a:buSzPts val="1400"/>
              <a:buChar char="○"/>
              <a:defRPr sz="1200"/>
            </a:lvl2pPr>
            <a:lvl3pPr marL="1371600" lvl="2" indent="-317500" algn="l">
              <a:lnSpc>
                <a:spcPct val="100000"/>
              </a:lnSpc>
              <a:spcBef>
                <a:spcPts val="1600"/>
              </a:spcBef>
              <a:spcAft>
                <a:spcPct val="0"/>
              </a:spcAft>
              <a:buSzPts val="1400"/>
              <a:buChar char="■"/>
              <a:defRPr sz="1200"/>
            </a:lvl3pPr>
            <a:lvl4pPr marL="1828800" lvl="3" indent="-317500" algn="l">
              <a:lnSpc>
                <a:spcPct val="100000"/>
              </a:lnSpc>
              <a:spcBef>
                <a:spcPts val="1600"/>
              </a:spcBef>
              <a:spcAft>
                <a:spcPct val="0"/>
              </a:spcAft>
              <a:buSzPts val="1400"/>
              <a:buChar char="●"/>
              <a:defRPr sz="1200"/>
            </a:lvl4pPr>
            <a:lvl5pPr marL="2286000" lvl="4" indent="-317500" algn="l">
              <a:lnSpc>
                <a:spcPct val="100000"/>
              </a:lnSpc>
              <a:spcBef>
                <a:spcPts val="1600"/>
              </a:spcBef>
              <a:spcAft>
                <a:spcPct val="0"/>
              </a:spcAft>
              <a:buSzPts val="1400"/>
              <a:buChar char="○"/>
              <a:defRPr sz="1200"/>
            </a:lvl5pPr>
            <a:lvl6pPr marL="2743200" lvl="5" indent="-317500" algn="l">
              <a:lnSpc>
                <a:spcPct val="100000"/>
              </a:lnSpc>
              <a:spcBef>
                <a:spcPts val="1600"/>
              </a:spcBef>
              <a:spcAft>
                <a:spcPct val="0"/>
              </a:spcAft>
              <a:buSzPts val="1400"/>
              <a:buChar char="■"/>
              <a:defRPr/>
            </a:lvl6pPr>
            <a:lvl7pPr marL="3200400" lvl="6" indent="-317500" algn="l">
              <a:lnSpc>
                <a:spcPct val="100000"/>
              </a:lnSpc>
              <a:spcBef>
                <a:spcPts val="1600"/>
              </a:spcBef>
              <a:spcAft>
                <a:spcPct val="0"/>
              </a:spcAft>
              <a:buSzPts val="1400"/>
              <a:buChar char="●"/>
              <a:defRPr/>
            </a:lvl7pPr>
            <a:lvl8pPr marL="3657600" lvl="7" indent="-317500" algn="l">
              <a:lnSpc>
                <a:spcPct val="100000"/>
              </a:lnSpc>
              <a:spcBef>
                <a:spcPts val="1600"/>
              </a:spcBef>
              <a:spcAft>
                <a:spcPct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sp>
        <p:nvSpPr>
          <p:cNvPr id="270" name="Google Shape;270;p30"/>
          <p:cNvSpPr txBox="1">
            <a:spLocks noGrp="1"/>
          </p:cNvSpPr>
          <p:nvPr>
            <p:ph type="body" idx="4"/>
          </p:nvPr>
        </p:nvSpPr>
        <p:spPr>
          <a:xfrm>
            <a:off x="4772025" y="2099359"/>
            <a:ext cx="3567181" cy="1456604"/>
          </a:xfrm>
          <a:prstGeom prst="rect">
            <a:avLst/>
          </a:prstGeom>
          <a:noFill/>
          <a:ln>
            <a:noFill/>
          </a:ln>
        </p:spPr>
        <p:txBody>
          <a:bodyPr spcFirstLastPara="1" wrap="square" lIns="0" tIns="0" rIns="0" bIns="0" anchor="t" anchorCtr="0">
            <a:normAutofit/>
          </a:bodyPr>
          <a:lstStyle>
            <a:lvl1pPr marL="457200" lvl="0" indent="-342900" algn="l">
              <a:lnSpc>
                <a:spcPct val="100000"/>
              </a:lnSpc>
              <a:spcBef>
                <a:spcPct val="0"/>
              </a:spcBef>
              <a:spcAft>
                <a:spcPct val="0"/>
              </a:spcAft>
              <a:buSzPts val="1800"/>
              <a:buFont typeface="Noto Sans Symbols"/>
              <a:buChar char="▪"/>
              <a:defRPr sz="1200">
                <a:latin typeface="Arial"/>
                <a:ea typeface="Arial"/>
                <a:cs typeface="Arial"/>
                <a:sym typeface="Arial"/>
              </a:defRPr>
            </a:lvl1pPr>
            <a:lvl2pPr marL="914400" lvl="1" indent="-317500" algn="l">
              <a:lnSpc>
                <a:spcPct val="100000"/>
              </a:lnSpc>
              <a:spcBef>
                <a:spcPts val="1600"/>
              </a:spcBef>
              <a:spcAft>
                <a:spcPct val="0"/>
              </a:spcAft>
              <a:buSzPts val="1400"/>
              <a:buChar char="○"/>
              <a:defRPr sz="1200"/>
            </a:lvl2pPr>
            <a:lvl3pPr marL="1371600" lvl="2" indent="-317500" algn="l">
              <a:lnSpc>
                <a:spcPct val="100000"/>
              </a:lnSpc>
              <a:spcBef>
                <a:spcPts val="1600"/>
              </a:spcBef>
              <a:spcAft>
                <a:spcPct val="0"/>
              </a:spcAft>
              <a:buSzPts val="1400"/>
              <a:buChar char="■"/>
              <a:defRPr sz="1200"/>
            </a:lvl3pPr>
            <a:lvl4pPr marL="1828800" lvl="3" indent="-317500" algn="l">
              <a:lnSpc>
                <a:spcPct val="100000"/>
              </a:lnSpc>
              <a:spcBef>
                <a:spcPts val="1600"/>
              </a:spcBef>
              <a:spcAft>
                <a:spcPct val="0"/>
              </a:spcAft>
              <a:buSzPts val="1400"/>
              <a:buChar char="●"/>
              <a:defRPr sz="1200"/>
            </a:lvl4pPr>
            <a:lvl5pPr marL="2286000" lvl="4" indent="-317500" algn="l">
              <a:lnSpc>
                <a:spcPct val="100000"/>
              </a:lnSpc>
              <a:spcBef>
                <a:spcPts val="1600"/>
              </a:spcBef>
              <a:spcAft>
                <a:spcPct val="0"/>
              </a:spcAft>
              <a:buSzPts val="1400"/>
              <a:buChar char="○"/>
              <a:defRPr sz="1200"/>
            </a:lvl5pPr>
            <a:lvl6pPr marL="2743200" lvl="5" indent="-317500" algn="l">
              <a:lnSpc>
                <a:spcPct val="100000"/>
              </a:lnSpc>
              <a:spcBef>
                <a:spcPts val="1600"/>
              </a:spcBef>
              <a:spcAft>
                <a:spcPct val="0"/>
              </a:spcAft>
              <a:buSzPts val="1400"/>
              <a:buChar char="■"/>
              <a:defRPr/>
            </a:lvl6pPr>
            <a:lvl7pPr marL="3200400" lvl="6" indent="-317500" algn="l">
              <a:lnSpc>
                <a:spcPct val="100000"/>
              </a:lnSpc>
              <a:spcBef>
                <a:spcPts val="1600"/>
              </a:spcBef>
              <a:spcAft>
                <a:spcPct val="0"/>
              </a:spcAft>
              <a:buSzPts val="1400"/>
              <a:buChar char="●"/>
              <a:defRPr/>
            </a:lvl7pPr>
            <a:lvl8pPr marL="3657600" lvl="7" indent="-317500" algn="l">
              <a:lnSpc>
                <a:spcPct val="100000"/>
              </a:lnSpc>
              <a:spcBef>
                <a:spcPts val="1600"/>
              </a:spcBef>
              <a:spcAft>
                <a:spcPct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cxnSp>
        <p:nvCxnSpPr>
          <p:cNvPr id="271" name="Google Shape;271;p30"/>
          <p:cNvCxnSpPr/>
          <p:nvPr/>
        </p:nvCxnSpPr>
        <p:spPr>
          <a:xfrm>
            <a:off x="4772025" y="1454331"/>
            <a:ext cx="1600200" cy="2994"/>
          </a:xfrm>
          <a:prstGeom prst="straightConnector1">
            <a:avLst/>
          </a:prstGeom>
          <a:noFill/>
          <a:ln w="101600" cap="flat" cmpd="sng">
            <a:solidFill>
              <a:schemeClr val="accent1"/>
            </a:solidFill>
            <a:prstDash val="solid"/>
            <a:round/>
            <a:headEnd type="none" w="sm" len="sm"/>
            <a:tailEnd type="none" w="sm" len="sm"/>
          </a:ln>
        </p:spPr>
      </p:cxnSp>
    </p:spTree>
  </p:cSld>
  <p:clrMapOvr>
    <a:masterClrMapping/>
  </p:clrMapOvr>
  <p:transition/>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3_column">
  <p:cSld name="3_column">
    <p:bg>
      <p:bgPr>
        <a:solidFill>
          <a:schemeClr val="lt1"/>
        </a:solidFill>
        <a:effectLst/>
      </p:bgPr>
    </p:bg>
    <p:spTree>
      <p:nvGrpSpPr>
        <p:cNvPr id="1" name="Shape 272"/>
        <p:cNvGrpSpPr/>
        <p:nvPr/>
      </p:nvGrpSpPr>
      <p:grpSpPr>
        <a:xfrm>
          <a:off x="0" y="0"/>
          <a:ext cx="0" cy="0"/>
          <a:chOff x="0" y="0"/>
          <a:chExt cx="0" cy="0"/>
        </a:xfrm>
      </p:grpSpPr>
      <p:sp>
        <p:nvSpPr>
          <p:cNvPr id="273" name="Google Shape;273;p31"/>
          <p:cNvSpPr txBox="1">
            <a:spLocks noGrp="1"/>
          </p:cNvSpPr>
          <p:nvPr>
            <p:ph type="title"/>
          </p:nvPr>
        </p:nvSpPr>
        <p:spPr>
          <a:xfrm>
            <a:off x="235301" y="280679"/>
            <a:ext cx="8322911" cy="458147"/>
          </a:xfrm>
          <a:prstGeom prst="rect">
            <a:avLst/>
          </a:prstGeom>
          <a:noFill/>
          <a:ln>
            <a:noFill/>
          </a:ln>
        </p:spPr>
        <p:txBody>
          <a:bodyPr spcFirstLastPara="1" wrap="square" lIns="0" tIns="0" rIns="0" bIns="0" anchor="b" anchorCtr="0">
            <a:normAutofit/>
          </a:bodyPr>
          <a:lstStyle>
            <a:lvl1pPr lvl="0" algn="l">
              <a:lnSpc>
                <a:spcPct val="100000"/>
              </a:lnSpc>
              <a:spcBef>
                <a:spcPct val="0"/>
              </a:spcBef>
              <a:spcAft>
                <a:spcPct val="0"/>
              </a:spcAft>
              <a:buSzPts val="2800"/>
              <a:buNone/>
              <a:defRPr sz="3300" b="1" i="0">
                <a:latin typeface="Montserrat"/>
                <a:ea typeface="Montserrat"/>
                <a:cs typeface="Montserrat"/>
                <a:sym typeface="Montserrat"/>
              </a:defRPr>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cxnSp>
        <p:nvCxnSpPr>
          <p:cNvPr id="274" name="Google Shape;274;p31"/>
          <p:cNvCxnSpPr/>
          <p:nvPr/>
        </p:nvCxnSpPr>
        <p:spPr>
          <a:xfrm>
            <a:off x="171450" y="1332887"/>
            <a:ext cx="1600200" cy="2994"/>
          </a:xfrm>
          <a:prstGeom prst="straightConnector1">
            <a:avLst/>
          </a:prstGeom>
          <a:noFill/>
          <a:ln w="101600" cap="flat" cmpd="sng">
            <a:solidFill>
              <a:schemeClr val="accent1"/>
            </a:solidFill>
            <a:prstDash val="solid"/>
            <a:round/>
            <a:headEnd type="none" w="sm" len="sm"/>
            <a:tailEnd type="none" w="sm" len="sm"/>
          </a:ln>
        </p:spPr>
      </p:cxnSp>
      <p:sp>
        <p:nvSpPr>
          <p:cNvPr id="275" name="Google Shape;275;p31"/>
          <p:cNvSpPr txBox="1">
            <a:spLocks noGrp="1"/>
          </p:cNvSpPr>
          <p:nvPr>
            <p:ph type="body" idx="1"/>
          </p:nvPr>
        </p:nvSpPr>
        <p:spPr>
          <a:xfrm>
            <a:off x="171450" y="1725738"/>
            <a:ext cx="2436018" cy="303162"/>
          </a:xfrm>
          <a:prstGeom prst="rect">
            <a:avLst/>
          </a:prstGeom>
          <a:noFill/>
          <a:ln>
            <a:noFill/>
          </a:ln>
        </p:spPr>
        <p:txBody>
          <a:bodyPr spcFirstLastPara="1" wrap="square" lIns="0" tIns="0" rIns="0" bIns="0" anchor="t" anchorCtr="0">
            <a:noAutofit/>
          </a:bodyPr>
          <a:lstStyle>
            <a:lvl1pPr marL="457200" lvl="0" indent="-228600" algn="l">
              <a:lnSpc>
                <a:spcPct val="100000"/>
              </a:lnSpc>
              <a:spcBef>
                <a:spcPct val="0"/>
              </a:spcBef>
              <a:spcAft>
                <a:spcPct val="0"/>
              </a:spcAft>
              <a:buSzPts val="1800"/>
              <a:buNone/>
              <a:defRPr sz="1600" b="0" i="0">
                <a:solidFill>
                  <a:schemeClr val="accent1"/>
                </a:solidFill>
                <a:latin typeface="Montserrat"/>
                <a:ea typeface="Montserrat"/>
                <a:cs typeface="Montserrat"/>
                <a:sym typeface="Montserrat"/>
              </a:defRPr>
            </a:lvl1pPr>
            <a:lvl2pPr marL="914400" lvl="1" indent="-228600" algn="l">
              <a:lnSpc>
                <a:spcPct val="100000"/>
              </a:lnSpc>
              <a:spcBef>
                <a:spcPts val="1600"/>
              </a:spcBef>
              <a:spcAft>
                <a:spcPct val="0"/>
              </a:spcAft>
              <a:buSzPts val="1400"/>
              <a:buNone/>
              <a:defRPr sz="1500" b="1"/>
            </a:lvl2pPr>
            <a:lvl3pPr marL="1371600" lvl="2" indent="-228600" algn="l">
              <a:lnSpc>
                <a:spcPct val="100000"/>
              </a:lnSpc>
              <a:spcBef>
                <a:spcPts val="1600"/>
              </a:spcBef>
              <a:spcAft>
                <a:spcPct val="0"/>
              </a:spcAft>
              <a:buSzPts val="1400"/>
              <a:buNone/>
              <a:defRPr sz="1350" b="1"/>
            </a:lvl3pPr>
            <a:lvl4pPr marL="1828800" lvl="3" indent="-228600" algn="l">
              <a:lnSpc>
                <a:spcPct val="100000"/>
              </a:lnSpc>
              <a:spcBef>
                <a:spcPts val="1600"/>
              </a:spcBef>
              <a:spcAft>
                <a:spcPct val="0"/>
              </a:spcAft>
              <a:buSzPts val="1400"/>
              <a:buNone/>
              <a:defRPr sz="1200" b="1"/>
            </a:lvl4pPr>
            <a:lvl5pPr marL="2286000" lvl="4" indent="-228600" algn="l">
              <a:lnSpc>
                <a:spcPct val="100000"/>
              </a:lnSpc>
              <a:spcBef>
                <a:spcPts val="1600"/>
              </a:spcBef>
              <a:spcAft>
                <a:spcPct val="0"/>
              </a:spcAft>
              <a:buSzPts val="1400"/>
              <a:buNone/>
              <a:defRPr sz="1200" b="1"/>
            </a:lvl5pPr>
            <a:lvl6pPr marL="2743200" lvl="5" indent="-228600" algn="l">
              <a:lnSpc>
                <a:spcPct val="100000"/>
              </a:lnSpc>
              <a:spcBef>
                <a:spcPts val="1600"/>
              </a:spcBef>
              <a:spcAft>
                <a:spcPct val="0"/>
              </a:spcAft>
              <a:buSzPts val="1400"/>
              <a:buNone/>
              <a:defRPr sz="1200" b="1"/>
            </a:lvl6pPr>
            <a:lvl7pPr marL="3200400" lvl="6" indent="-228600" algn="l">
              <a:lnSpc>
                <a:spcPct val="100000"/>
              </a:lnSpc>
              <a:spcBef>
                <a:spcPts val="1600"/>
              </a:spcBef>
              <a:spcAft>
                <a:spcPct val="0"/>
              </a:spcAft>
              <a:buSzPts val="1400"/>
              <a:buNone/>
              <a:defRPr sz="1200" b="1"/>
            </a:lvl7pPr>
            <a:lvl8pPr marL="3657600" lvl="7" indent="-228600" algn="l">
              <a:lnSpc>
                <a:spcPct val="100000"/>
              </a:lnSpc>
              <a:spcBef>
                <a:spcPts val="1600"/>
              </a:spcBef>
              <a:spcAft>
                <a:spcPct val="0"/>
              </a:spcAft>
              <a:buSzPts val="1400"/>
              <a:buNone/>
              <a:defRPr sz="1200" b="1"/>
            </a:lvl8pPr>
            <a:lvl9pPr marL="4114800" lvl="8" indent="-228600" algn="l">
              <a:lnSpc>
                <a:spcPct val="100000"/>
              </a:lnSpc>
              <a:spcBef>
                <a:spcPts val="1600"/>
              </a:spcBef>
              <a:spcAft>
                <a:spcPts val="1600"/>
              </a:spcAft>
              <a:buSzPts val="1400"/>
              <a:buNone/>
              <a:defRPr sz="1200" b="1"/>
            </a:lvl9pPr>
          </a:lstStyle>
          <a:p>
            <a:endParaRPr/>
          </a:p>
        </p:txBody>
      </p:sp>
      <p:sp>
        <p:nvSpPr>
          <p:cNvPr id="276" name="Google Shape;276;p31"/>
          <p:cNvSpPr txBox="1">
            <a:spLocks noGrp="1"/>
          </p:cNvSpPr>
          <p:nvPr>
            <p:ph type="body" idx="2"/>
          </p:nvPr>
        </p:nvSpPr>
        <p:spPr>
          <a:xfrm>
            <a:off x="171450" y="2287510"/>
            <a:ext cx="2436018" cy="1456604"/>
          </a:xfrm>
          <a:prstGeom prst="rect">
            <a:avLst/>
          </a:prstGeom>
          <a:noFill/>
          <a:ln>
            <a:noFill/>
          </a:ln>
        </p:spPr>
        <p:txBody>
          <a:bodyPr spcFirstLastPara="1" wrap="square" lIns="0" tIns="0" rIns="0" bIns="0" anchor="t" anchorCtr="0">
            <a:normAutofit/>
          </a:bodyPr>
          <a:lstStyle>
            <a:lvl1pPr marL="457200" lvl="0" indent="-228600" algn="l">
              <a:lnSpc>
                <a:spcPct val="100000"/>
              </a:lnSpc>
              <a:spcBef>
                <a:spcPct val="0"/>
              </a:spcBef>
              <a:spcAft>
                <a:spcPct val="0"/>
              </a:spcAft>
              <a:buSzPts val="1800"/>
              <a:buFont typeface="Noto Sans Symbols"/>
              <a:buNone/>
              <a:defRPr sz="1200">
                <a:latin typeface="Montserrat"/>
                <a:ea typeface="Montserrat"/>
                <a:cs typeface="Montserrat"/>
                <a:sym typeface="Montserrat"/>
              </a:defRPr>
            </a:lvl1pPr>
            <a:lvl2pPr marL="914400" lvl="1" indent="-317500" algn="l">
              <a:lnSpc>
                <a:spcPct val="100000"/>
              </a:lnSpc>
              <a:spcBef>
                <a:spcPts val="1600"/>
              </a:spcBef>
              <a:spcAft>
                <a:spcPct val="0"/>
              </a:spcAft>
              <a:buSzPts val="1400"/>
              <a:buChar char="○"/>
              <a:defRPr sz="1200"/>
            </a:lvl2pPr>
            <a:lvl3pPr marL="1371600" lvl="2" indent="-317500" algn="l">
              <a:lnSpc>
                <a:spcPct val="100000"/>
              </a:lnSpc>
              <a:spcBef>
                <a:spcPts val="1600"/>
              </a:spcBef>
              <a:spcAft>
                <a:spcPct val="0"/>
              </a:spcAft>
              <a:buSzPts val="1400"/>
              <a:buChar char="■"/>
              <a:defRPr sz="1200"/>
            </a:lvl3pPr>
            <a:lvl4pPr marL="1828800" lvl="3" indent="-317500" algn="l">
              <a:lnSpc>
                <a:spcPct val="100000"/>
              </a:lnSpc>
              <a:spcBef>
                <a:spcPts val="1600"/>
              </a:spcBef>
              <a:spcAft>
                <a:spcPct val="0"/>
              </a:spcAft>
              <a:buSzPts val="1400"/>
              <a:buChar char="●"/>
              <a:defRPr sz="1200"/>
            </a:lvl4pPr>
            <a:lvl5pPr marL="2286000" lvl="4" indent="-317500" algn="l">
              <a:lnSpc>
                <a:spcPct val="100000"/>
              </a:lnSpc>
              <a:spcBef>
                <a:spcPts val="1600"/>
              </a:spcBef>
              <a:spcAft>
                <a:spcPct val="0"/>
              </a:spcAft>
              <a:buSzPts val="1400"/>
              <a:buChar char="○"/>
              <a:defRPr sz="1200"/>
            </a:lvl5pPr>
            <a:lvl6pPr marL="2743200" lvl="5" indent="-317500" algn="l">
              <a:lnSpc>
                <a:spcPct val="100000"/>
              </a:lnSpc>
              <a:spcBef>
                <a:spcPts val="1600"/>
              </a:spcBef>
              <a:spcAft>
                <a:spcPct val="0"/>
              </a:spcAft>
              <a:buSzPts val="1400"/>
              <a:buChar char="■"/>
              <a:defRPr/>
            </a:lvl6pPr>
            <a:lvl7pPr marL="3200400" lvl="6" indent="-317500" algn="l">
              <a:lnSpc>
                <a:spcPct val="100000"/>
              </a:lnSpc>
              <a:spcBef>
                <a:spcPts val="1600"/>
              </a:spcBef>
              <a:spcAft>
                <a:spcPct val="0"/>
              </a:spcAft>
              <a:buSzPts val="1400"/>
              <a:buChar char="●"/>
              <a:defRPr/>
            </a:lvl7pPr>
            <a:lvl8pPr marL="3657600" lvl="7" indent="-317500" algn="l">
              <a:lnSpc>
                <a:spcPct val="100000"/>
              </a:lnSpc>
              <a:spcBef>
                <a:spcPts val="1600"/>
              </a:spcBef>
              <a:spcAft>
                <a:spcPct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cxnSp>
        <p:nvCxnSpPr>
          <p:cNvPr id="277" name="Google Shape;277;p31"/>
          <p:cNvCxnSpPr/>
          <p:nvPr/>
        </p:nvCxnSpPr>
        <p:spPr>
          <a:xfrm>
            <a:off x="3024187" y="1332887"/>
            <a:ext cx="1600200" cy="2994"/>
          </a:xfrm>
          <a:prstGeom prst="straightConnector1">
            <a:avLst/>
          </a:prstGeom>
          <a:noFill/>
          <a:ln w="101600" cap="flat" cmpd="sng">
            <a:solidFill>
              <a:schemeClr val="accent1"/>
            </a:solidFill>
            <a:prstDash val="solid"/>
            <a:round/>
            <a:headEnd type="none" w="sm" len="sm"/>
            <a:tailEnd type="none" w="sm" len="sm"/>
          </a:ln>
        </p:spPr>
      </p:cxnSp>
      <p:cxnSp>
        <p:nvCxnSpPr>
          <p:cNvPr id="278" name="Google Shape;278;p31"/>
          <p:cNvCxnSpPr/>
          <p:nvPr/>
        </p:nvCxnSpPr>
        <p:spPr>
          <a:xfrm>
            <a:off x="6010275" y="1329893"/>
            <a:ext cx="1600200" cy="2994"/>
          </a:xfrm>
          <a:prstGeom prst="straightConnector1">
            <a:avLst/>
          </a:prstGeom>
          <a:noFill/>
          <a:ln w="101600" cap="flat" cmpd="sng">
            <a:solidFill>
              <a:schemeClr val="accent1"/>
            </a:solidFill>
            <a:prstDash val="solid"/>
            <a:round/>
            <a:headEnd type="none" w="sm" len="sm"/>
            <a:tailEnd type="none" w="sm" len="sm"/>
          </a:ln>
        </p:spPr>
      </p:cxnSp>
      <p:sp>
        <p:nvSpPr>
          <p:cNvPr id="279" name="Google Shape;279;p31"/>
          <p:cNvSpPr txBox="1">
            <a:spLocks noGrp="1"/>
          </p:cNvSpPr>
          <p:nvPr>
            <p:ph type="body" idx="3"/>
          </p:nvPr>
        </p:nvSpPr>
        <p:spPr>
          <a:xfrm>
            <a:off x="3024187" y="1725738"/>
            <a:ext cx="2436018" cy="303162"/>
          </a:xfrm>
          <a:prstGeom prst="rect">
            <a:avLst/>
          </a:prstGeom>
          <a:noFill/>
          <a:ln>
            <a:noFill/>
          </a:ln>
        </p:spPr>
        <p:txBody>
          <a:bodyPr spcFirstLastPara="1" wrap="square" lIns="0" tIns="0" rIns="0" bIns="0" anchor="t" anchorCtr="0">
            <a:noAutofit/>
          </a:bodyPr>
          <a:lstStyle>
            <a:lvl1pPr marL="457200" lvl="0" indent="-228600" algn="l">
              <a:lnSpc>
                <a:spcPct val="100000"/>
              </a:lnSpc>
              <a:spcBef>
                <a:spcPct val="0"/>
              </a:spcBef>
              <a:spcAft>
                <a:spcPct val="0"/>
              </a:spcAft>
              <a:buSzPts val="1800"/>
              <a:buNone/>
              <a:defRPr sz="1600" b="0" i="0">
                <a:solidFill>
                  <a:schemeClr val="accent1"/>
                </a:solidFill>
                <a:latin typeface="Montserrat"/>
                <a:ea typeface="Montserrat"/>
                <a:cs typeface="Montserrat"/>
                <a:sym typeface="Montserrat"/>
              </a:defRPr>
            </a:lvl1pPr>
            <a:lvl2pPr marL="914400" lvl="1" indent="-228600" algn="l">
              <a:lnSpc>
                <a:spcPct val="100000"/>
              </a:lnSpc>
              <a:spcBef>
                <a:spcPts val="1600"/>
              </a:spcBef>
              <a:spcAft>
                <a:spcPct val="0"/>
              </a:spcAft>
              <a:buSzPts val="1400"/>
              <a:buNone/>
              <a:defRPr sz="1500" b="1"/>
            </a:lvl2pPr>
            <a:lvl3pPr marL="1371600" lvl="2" indent="-228600" algn="l">
              <a:lnSpc>
                <a:spcPct val="100000"/>
              </a:lnSpc>
              <a:spcBef>
                <a:spcPts val="1600"/>
              </a:spcBef>
              <a:spcAft>
                <a:spcPct val="0"/>
              </a:spcAft>
              <a:buSzPts val="1400"/>
              <a:buNone/>
              <a:defRPr sz="1350" b="1"/>
            </a:lvl3pPr>
            <a:lvl4pPr marL="1828800" lvl="3" indent="-228600" algn="l">
              <a:lnSpc>
                <a:spcPct val="100000"/>
              </a:lnSpc>
              <a:spcBef>
                <a:spcPts val="1600"/>
              </a:spcBef>
              <a:spcAft>
                <a:spcPct val="0"/>
              </a:spcAft>
              <a:buSzPts val="1400"/>
              <a:buNone/>
              <a:defRPr sz="1200" b="1"/>
            </a:lvl4pPr>
            <a:lvl5pPr marL="2286000" lvl="4" indent="-228600" algn="l">
              <a:lnSpc>
                <a:spcPct val="100000"/>
              </a:lnSpc>
              <a:spcBef>
                <a:spcPts val="1600"/>
              </a:spcBef>
              <a:spcAft>
                <a:spcPct val="0"/>
              </a:spcAft>
              <a:buSzPts val="1400"/>
              <a:buNone/>
              <a:defRPr sz="1200" b="1"/>
            </a:lvl5pPr>
            <a:lvl6pPr marL="2743200" lvl="5" indent="-228600" algn="l">
              <a:lnSpc>
                <a:spcPct val="100000"/>
              </a:lnSpc>
              <a:spcBef>
                <a:spcPts val="1600"/>
              </a:spcBef>
              <a:spcAft>
                <a:spcPct val="0"/>
              </a:spcAft>
              <a:buSzPts val="1400"/>
              <a:buNone/>
              <a:defRPr sz="1200" b="1"/>
            </a:lvl6pPr>
            <a:lvl7pPr marL="3200400" lvl="6" indent="-228600" algn="l">
              <a:lnSpc>
                <a:spcPct val="100000"/>
              </a:lnSpc>
              <a:spcBef>
                <a:spcPts val="1600"/>
              </a:spcBef>
              <a:spcAft>
                <a:spcPct val="0"/>
              </a:spcAft>
              <a:buSzPts val="1400"/>
              <a:buNone/>
              <a:defRPr sz="1200" b="1"/>
            </a:lvl7pPr>
            <a:lvl8pPr marL="3657600" lvl="7" indent="-228600" algn="l">
              <a:lnSpc>
                <a:spcPct val="100000"/>
              </a:lnSpc>
              <a:spcBef>
                <a:spcPts val="1600"/>
              </a:spcBef>
              <a:spcAft>
                <a:spcPct val="0"/>
              </a:spcAft>
              <a:buSzPts val="1400"/>
              <a:buNone/>
              <a:defRPr sz="1200" b="1"/>
            </a:lvl8pPr>
            <a:lvl9pPr marL="4114800" lvl="8" indent="-228600" algn="l">
              <a:lnSpc>
                <a:spcPct val="100000"/>
              </a:lnSpc>
              <a:spcBef>
                <a:spcPts val="1600"/>
              </a:spcBef>
              <a:spcAft>
                <a:spcPts val="1600"/>
              </a:spcAft>
              <a:buSzPts val="1400"/>
              <a:buNone/>
              <a:defRPr sz="1200" b="1"/>
            </a:lvl9pPr>
          </a:lstStyle>
          <a:p>
            <a:endParaRPr/>
          </a:p>
        </p:txBody>
      </p:sp>
      <p:sp>
        <p:nvSpPr>
          <p:cNvPr id="280" name="Google Shape;280;p31"/>
          <p:cNvSpPr txBox="1">
            <a:spLocks noGrp="1"/>
          </p:cNvSpPr>
          <p:nvPr>
            <p:ph type="body" idx="4"/>
          </p:nvPr>
        </p:nvSpPr>
        <p:spPr>
          <a:xfrm>
            <a:off x="3024187" y="2287510"/>
            <a:ext cx="2436018" cy="1456604"/>
          </a:xfrm>
          <a:prstGeom prst="rect">
            <a:avLst/>
          </a:prstGeom>
          <a:noFill/>
          <a:ln>
            <a:noFill/>
          </a:ln>
        </p:spPr>
        <p:txBody>
          <a:bodyPr spcFirstLastPara="1" wrap="square" lIns="0" tIns="0" rIns="0" bIns="0" anchor="t" anchorCtr="0">
            <a:normAutofit/>
          </a:bodyPr>
          <a:lstStyle>
            <a:lvl1pPr marL="457200" lvl="0" indent="-228600" algn="l">
              <a:lnSpc>
                <a:spcPct val="100000"/>
              </a:lnSpc>
              <a:spcBef>
                <a:spcPct val="0"/>
              </a:spcBef>
              <a:spcAft>
                <a:spcPct val="0"/>
              </a:spcAft>
              <a:buSzPts val="1800"/>
              <a:buFont typeface="Noto Sans Symbols"/>
              <a:buNone/>
              <a:defRPr sz="1200">
                <a:latin typeface="Montserrat"/>
                <a:ea typeface="Montserrat"/>
                <a:cs typeface="Montserrat"/>
                <a:sym typeface="Montserrat"/>
              </a:defRPr>
            </a:lvl1pPr>
            <a:lvl2pPr marL="914400" lvl="1" indent="-317500" algn="l">
              <a:lnSpc>
                <a:spcPct val="100000"/>
              </a:lnSpc>
              <a:spcBef>
                <a:spcPts val="1600"/>
              </a:spcBef>
              <a:spcAft>
                <a:spcPct val="0"/>
              </a:spcAft>
              <a:buSzPts val="1400"/>
              <a:buChar char="○"/>
              <a:defRPr sz="1200"/>
            </a:lvl2pPr>
            <a:lvl3pPr marL="1371600" lvl="2" indent="-317500" algn="l">
              <a:lnSpc>
                <a:spcPct val="100000"/>
              </a:lnSpc>
              <a:spcBef>
                <a:spcPts val="1600"/>
              </a:spcBef>
              <a:spcAft>
                <a:spcPct val="0"/>
              </a:spcAft>
              <a:buSzPts val="1400"/>
              <a:buChar char="■"/>
              <a:defRPr sz="1200"/>
            </a:lvl3pPr>
            <a:lvl4pPr marL="1828800" lvl="3" indent="-317500" algn="l">
              <a:lnSpc>
                <a:spcPct val="100000"/>
              </a:lnSpc>
              <a:spcBef>
                <a:spcPts val="1600"/>
              </a:spcBef>
              <a:spcAft>
                <a:spcPct val="0"/>
              </a:spcAft>
              <a:buSzPts val="1400"/>
              <a:buChar char="●"/>
              <a:defRPr sz="1200"/>
            </a:lvl4pPr>
            <a:lvl5pPr marL="2286000" lvl="4" indent="-317500" algn="l">
              <a:lnSpc>
                <a:spcPct val="100000"/>
              </a:lnSpc>
              <a:spcBef>
                <a:spcPts val="1600"/>
              </a:spcBef>
              <a:spcAft>
                <a:spcPct val="0"/>
              </a:spcAft>
              <a:buSzPts val="1400"/>
              <a:buChar char="○"/>
              <a:defRPr sz="1200"/>
            </a:lvl5pPr>
            <a:lvl6pPr marL="2743200" lvl="5" indent="-317500" algn="l">
              <a:lnSpc>
                <a:spcPct val="100000"/>
              </a:lnSpc>
              <a:spcBef>
                <a:spcPts val="1600"/>
              </a:spcBef>
              <a:spcAft>
                <a:spcPct val="0"/>
              </a:spcAft>
              <a:buSzPts val="1400"/>
              <a:buChar char="■"/>
              <a:defRPr/>
            </a:lvl6pPr>
            <a:lvl7pPr marL="3200400" lvl="6" indent="-317500" algn="l">
              <a:lnSpc>
                <a:spcPct val="100000"/>
              </a:lnSpc>
              <a:spcBef>
                <a:spcPts val="1600"/>
              </a:spcBef>
              <a:spcAft>
                <a:spcPct val="0"/>
              </a:spcAft>
              <a:buSzPts val="1400"/>
              <a:buChar char="●"/>
              <a:defRPr/>
            </a:lvl7pPr>
            <a:lvl8pPr marL="3657600" lvl="7" indent="-317500" algn="l">
              <a:lnSpc>
                <a:spcPct val="100000"/>
              </a:lnSpc>
              <a:spcBef>
                <a:spcPts val="1600"/>
              </a:spcBef>
              <a:spcAft>
                <a:spcPct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sp>
        <p:nvSpPr>
          <p:cNvPr id="281" name="Google Shape;281;p31"/>
          <p:cNvSpPr txBox="1">
            <a:spLocks noGrp="1"/>
          </p:cNvSpPr>
          <p:nvPr>
            <p:ph type="body" idx="5"/>
          </p:nvPr>
        </p:nvSpPr>
        <p:spPr>
          <a:xfrm>
            <a:off x="6010274" y="1725738"/>
            <a:ext cx="2962275" cy="303162"/>
          </a:xfrm>
          <a:prstGeom prst="rect">
            <a:avLst/>
          </a:prstGeom>
          <a:noFill/>
          <a:ln>
            <a:noFill/>
          </a:ln>
        </p:spPr>
        <p:txBody>
          <a:bodyPr spcFirstLastPara="1" wrap="square" lIns="0" tIns="0" rIns="0" bIns="0" anchor="t" anchorCtr="0">
            <a:noAutofit/>
          </a:bodyPr>
          <a:lstStyle>
            <a:lvl1pPr marL="457200" lvl="0" indent="-228600" algn="l">
              <a:lnSpc>
                <a:spcPct val="100000"/>
              </a:lnSpc>
              <a:spcBef>
                <a:spcPct val="0"/>
              </a:spcBef>
              <a:spcAft>
                <a:spcPct val="0"/>
              </a:spcAft>
              <a:buSzPts val="1800"/>
              <a:buNone/>
              <a:defRPr sz="1600" b="0" i="0">
                <a:solidFill>
                  <a:schemeClr val="accent1"/>
                </a:solidFill>
                <a:latin typeface="Montserrat"/>
                <a:ea typeface="Montserrat"/>
                <a:cs typeface="Montserrat"/>
                <a:sym typeface="Montserrat"/>
              </a:defRPr>
            </a:lvl1pPr>
            <a:lvl2pPr marL="914400" lvl="1" indent="-228600" algn="l">
              <a:lnSpc>
                <a:spcPct val="100000"/>
              </a:lnSpc>
              <a:spcBef>
                <a:spcPts val="1600"/>
              </a:spcBef>
              <a:spcAft>
                <a:spcPct val="0"/>
              </a:spcAft>
              <a:buSzPts val="1400"/>
              <a:buNone/>
              <a:defRPr sz="1500" b="1"/>
            </a:lvl2pPr>
            <a:lvl3pPr marL="1371600" lvl="2" indent="-228600" algn="l">
              <a:lnSpc>
                <a:spcPct val="100000"/>
              </a:lnSpc>
              <a:spcBef>
                <a:spcPts val="1600"/>
              </a:spcBef>
              <a:spcAft>
                <a:spcPct val="0"/>
              </a:spcAft>
              <a:buSzPts val="1400"/>
              <a:buNone/>
              <a:defRPr sz="1350" b="1"/>
            </a:lvl3pPr>
            <a:lvl4pPr marL="1828800" lvl="3" indent="-228600" algn="l">
              <a:lnSpc>
                <a:spcPct val="100000"/>
              </a:lnSpc>
              <a:spcBef>
                <a:spcPts val="1600"/>
              </a:spcBef>
              <a:spcAft>
                <a:spcPct val="0"/>
              </a:spcAft>
              <a:buSzPts val="1400"/>
              <a:buNone/>
              <a:defRPr sz="1200" b="1"/>
            </a:lvl4pPr>
            <a:lvl5pPr marL="2286000" lvl="4" indent="-228600" algn="l">
              <a:lnSpc>
                <a:spcPct val="100000"/>
              </a:lnSpc>
              <a:spcBef>
                <a:spcPts val="1600"/>
              </a:spcBef>
              <a:spcAft>
                <a:spcPct val="0"/>
              </a:spcAft>
              <a:buSzPts val="1400"/>
              <a:buNone/>
              <a:defRPr sz="1200" b="1"/>
            </a:lvl5pPr>
            <a:lvl6pPr marL="2743200" lvl="5" indent="-228600" algn="l">
              <a:lnSpc>
                <a:spcPct val="100000"/>
              </a:lnSpc>
              <a:spcBef>
                <a:spcPts val="1600"/>
              </a:spcBef>
              <a:spcAft>
                <a:spcPct val="0"/>
              </a:spcAft>
              <a:buSzPts val="1400"/>
              <a:buNone/>
              <a:defRPr sz="1200" b="1"/>
            </a:lvl6pPr>
            <a:lvl7pPr marL="3200400" lvl="6" indent="-228600" algn="l">
              <a:lnSpc>
                <a:spcPct val="100000"/>
              </a:lnSpc>
              <a:spcBef>
                <a:spcPts val="1600"/>
              </a:spcBef>
              <a:spcAft>
                <a:spcPct val="0"/>
              </a:spcAft>
              <a:buSzPts val="1400"/>
              <a:buNone/>
              <a:defRPr sz="1200" b="1"/>
            </a:lvl7pPr>
            <a:lvl8pPr marL="3657600" lvl="7" indent="-228600" algn="l">
              <a:lnSpc>
                <a:spcPct val="100000"/>
              </a:lnSpc>
              <a:spcBef>
                <a:spcPts val="1600"/>
              </a:spcBef>
              <a:spcAft>
                <a:spcPct val="0"/>
              </a:spcAft>
              <a:buSzPts val="1400"/>
              <a:buNone/>
              <a:defRPr sz="1200" b="1"/>
            </a:lvl8pPr>
            <a:lvl9pPr marL="4114800" lvl="8" indent="-228600" algn="l">
              <a:lnSpc>
                <a:spcPct val="100000"/>
              </a:lnSpc>
              <a:spcBef>
                <a:spcPts val="1600"/>
              </a:spcBef>
              <a:spcAft>
                <a:spcPts val="1600"/>
              </a:spcAft>
              <a:buSzPts val="1400"/>
              <a:buNone/>
              <a:defRPr sz="1200" b="1"/>
            </a:lvl9pPr>
          </a:lstStyle>
          <a:p>
            <a:endParaRPr/>
          </a:p>
        </p:txBody>
      </p:sp>
      <p:sp>
        <p:nvSpPr>
          <p:cNvPr id="282" name="Google Shape;282;p31"/>
          <p:cNvSpPr txBox="1">
            <a:spLocks noGrp="1"/>
          </p:cNvSpPr>
          <p:nvPr>
            <p:ph type="body" idx="6"/>
          </p:nvPr>
        </p:nvSpPr>
        <p:spPr>
          <a:xfrm>
            <a:off x="6010275" y="2287510"/>
            <a:ext cx="2436018" cy="1456604"/>
          </a:xfrm>
          <a:prstGeom prst="rect">
            <a:avLst/>
          </a:prstGeom>
          <a:noFill/>
          <a:ln>
            <a:noFill/>
          </a:ln>
        </p:spPr>
        <p:txBody>
          <a:bodyPr spcFirstLastPara="1" wrap="square" lIns="0" tIns="0" rIns="0" bIns="0" anchor="t" anchorCtr="0">
            <a:normAutofit/>
          </a:bodyPr>
          <a:lstStyle>
            <a:lvl1pPr marL="457200" lvl="0" indent="-228600" algn="l">
              <a:lnSpc>
                <a:spcPct val="100000"/>
              </a:lnSpc>
              <a:spcBef>
                <a:spcPct val="0"/>
              </a:spcBef>
              <a:spcAft>
                <a:spcPct val="0"/>
              </a:spcAft>
              <a:buSzPts val="1800"/>
              <a:buFont typeface="Noto Sans Symbols"/>
              <a:buNone/>
              <a:defRPr sz="1200">
                <a:latin typeface="Montserrat"/>
                <a:ea typeface="Montserrat"/>
                <a:cs typeface="Montserrat"/>
                <a:sym typeface="Montserrat"/>
              </a:defRPr>
            </a:lvl1pPr>
            <a:lvl2pPr marL="914400" lvl="1" indent="-317500" algn="l">
              <a:lnSpc>
                <a:spcPct val="100000"/>
              </a:lnSpc>
              <a:spcBef>
                <a:spcPts val="1600"/>
              </a:spcBef>
              <a:spcAft>
                <a:spcPct val="0"/>
              </a:spcAft>
              <a:buSzPts val="1400"/>
              <a:buChar char="○"/>
              <a:defRPr sz="1200"/>
            </a:lvl2pPr>
            <a:lvl3pPr marL="1371600" lvl="2" indent="-317500" algn="l">
              <a:lnSpc>
                <a:spcPct val="100000"/>
              </a:lnSpc>
              <a:spcBef>
                <a:spcPts val="1600"/>
              </a:spcBef>
              <a:spcAft>
                <a:spcPct val="0"/>
              </a:spcAft>
              <a:buSzPts val="1400"/>
              <a:buChar char="■"/>
              <a:defRPr sz="1200"/>
            </a:lvl3pPr>
            <a:lvl4pPr marL="1828800" lvl="3" indent="-317500" algn="l">
              <a:lnSpc>
                <a:spcPct val="100000"/>
              </a:lnSpc>
              <a:spcBef>
                <a:spcPts val="1600"/>
              </a:spcBef>
              <a:spcAft>
                <a:spcPct val="0"/>
              </a:spcAft>
              <a:buSzPts val="1400"/>
              <a:buChar char="●"/>
              <a:defRPr sz="1200"/>
            </a:lvl4pPr>
            <a:lvl5pPr marL="2286000" lvl="4" indent="-317500" algn="l">
              <a:lnSpc>
                <a:spcPct val="100000"/>
              </a:lnSpc>
              <a:spcBef>
                <a:spcPts val="1600"/>
              </a:spcBef>
              <a:spcAft>
                <a:spcPct val="0"/>
              </a:spcAft>
              <a:buSzPts val="1400"/>
              <a:buChar char="○"/>
              <a:defRPr sz="1200"/>
            </a:lvl5pPr>
            <a:lvl6pPr marL="2743200" lvl="5" indent="-317500" algn="l">
              <a:lnSpc>
                <a:spcPct val="100000"/>
              </a:lnSpc>
              <a:spcBef>
                <a:spcPts val="1600"/>
              </a:spcBef>
              <a:spcAft>
                <a:spcPct val="0"/>
              </a:spcAft>
              <a:buSzPts val="1400"/>
              <a:buChar char="■"/>
              <a:defRPr/>
            </a:lvl6pPr>
            <a:lvl7pPr marL="3200400" lvl="6" indent="-317500" algn="l">
              <a:lnSpc>
                <a:spcPct val="100000"/>
              </a:lnSpc>
              <a:spcBef>
                <a:spcPts val="1600"/>
              </a:spcBef>
              <a:spcAft>
                <a:spcPct val="0"/>
              </a:spcAft>
              <a:buSzPts val="1400"/>
              <a:buChar char="●"/>
              <a:defRPr/>
            </a:lvl7pPr>
            <a:lvl8pPr marL="3657600" lvl="7" indent="-317500" algn="l">
              <a:lnSpc>
                <a:spcPct val="100000"/>
              </a:lnSpc>
              <a:spcBef>
                <a:spcPts val="1600"/>
              </a:spcBef>
              <a:spcAft>
                <a:spcPct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spTree>
  </p:cSld>
  <p:clrMapOvr>
    <a:masterClrMapping/>
  </p:clrMapOvr>
  <p:transition/>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p:cSld name="One Column">
    <p:spTree>
      <p:nvGrpSpPr>
        <p:cNvPr id="1" name="Shape 41"/>
        <p:cNvGrpSpPr/>
        <p:nvPr/>
      </p:nvGrpSpPr>
      <p:grpSpPr>
        <a:xfrm>
          <a:off x="0" y="0"/>
          <a:ext cx="0" cy="0"/>
          <a:chOff x="0" y="0"/>
          <a:chExt cx="0" cy="0"/>
        </a:xfrm>
      </p:grpSpPr>
      <p:sp>
        <p:nvSpPr>
          <p:cNvPr id="42" name="Google Shape;42;p25"/>
          <p:cNvSpPr/>
          <p:nvPr/>
        </p:nvSpPr>
        <p:spPr>
          <a:xfrm flipH="1">
            <a:off x="150" y="0"/>
            <a:ext cx="5792400" cy="51642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43" name="Google Shape;43;p25"/>
          <p:cNvSpPr txBox="1">
            <a:spLocks noGrp="1"/>
          </p:cNvSpPr>
          <p:nvPr>
            <p:ph type="title"/>
          </p:nvPr>
        </p:nvSpPr>
        <p:spPr>
          <a:xfrm>
            <a:off x="705222" y="106635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Clr>
                <a:schemeClr val="lt1"/>
              </a:buClr>
              <a:buSzPts val="2000"/>
              <a:buNone/>
              <a:defRPr sz="2000">
                <a:solidFill>
                  <a:schemeClr val="lt1"/>
                </a:solidFill>
              </a:defRPr>
            </a:lvl1pPr>
            <a:lvl2pPr lvl="1" algn="l">
              <a:lnSpc>
                <a:spcPct val="100000"/>
              </a:lnSpc>
              <a:spcBef>
                <a:spcPct val="0"/>
              </a:spcBef>
              <a:spcAft>
                <a:spcPct val="0"/>
              </a:spcAft>
              <a:buClr>
                <a:schemeClr val="lt1"/>
              </a:buClr>
              <a:buSzPts val="2400"/>
              <a:buNone/>
              <a:defRPr sz="2400">
                <a:solidFill>
                  <a:schemeClr val="lt1"/>
                </a:solidFill>
              </a:defRPr>
            </a:lvl2pPr>
            <a:lvl3pPr lvl="2" algn="l">
              <a:lnSpc>
                <a:spcPct val="100000"/>
              </a:lnSpc>
              <a:spcBef>
                <a:spcPct val="0"/>
              </a:spcBef>
              <a:spcAft>
                <a:spcPct val="0"/>
              </a:spcAft>
              <a:buClr>
                <a:schemeClr val="lt1"/>
              </a:buClr>
              <a:buSzPts val="2400"/>
              <a:buNone/>
              <a:defRPr sz="2400">
                <a:solidFill>
                  <a:schemeClr val="lt1"/>
                </a:solidFill>
              </a:defRPr>
            </a:lvl3pPr>
            <a:lvl4pPr lvl="3" algn="l">
              <a:lnSpc>
                <a:spcPct val="100000"/>
              </a:lnSpc>
              <a:spcBef>
                <a:spcPct val="0"/>
              </a:spcBef>
              <a:spcAft>
                <a:spcPct val="0"/>
              </a:spcAft>
              <a:buClr>
                <a:schemeClr val="lt1"/>
              </a:buClr>
              <a:buSzPts val="2400"/>
              <a:buNone/>
              <a:defRPr sz="2400">
                <a:solidFill>
                  <a:schemeClr val="lt1"/>
                </a:solidFill>
              </a:defRPr>
            </a:lvl4pPr>
            <a:lvl5pPr lvl="4" algn="l">
              <a:lnSpc>
                <a:spcPct val="100000"/>
              </a:lnSpc>
              <a:spcBef>
                <a:spcPct val="0"/>
              </a:spcBef>
              <a:spcAft>
                <a:spcPct val="0"/>
              </a:spcAft>
              <a:buClr>
                <a:schemeClr val="lt1"/>
              </a:buClr>
              <a:buSzPts val="2400"/>
              <a:buNone/>
              <a:defRPr sz="2400">
                <a:solidFill>
                  <a:schemeClr val="lt1"/>
                </a:solidFill>
              </a:defRPr>
            </a:lvl5pPr>
            <a:lvl6pPr lvl="5" algn="l">
              <a:lnSpc>
                <a:spcPct val="100000"/>
              </a:lnSpc>
              <a:spcBef>
                <a:spcPct val="0"/>
              </a:spcBef>
              <a:spcAft>
                <a:spcPct val="0"/>
              </a:spcAft>
              <a:buClr>
                <a:schemeClr val="lt1"/>
              </a:buClr>
              <a:buSzPts val="2400"/>
              <a:buNone/>
              <a:defRPr sz="2400">
                <a:solidFill>
                  <a:schemeClr val="lt1"/>
                </a:solidFill>
              </a:defRPr>
            </a:lvl6pPr>
            <a:lvl7pPr lvl="6" algn="l">
              <a:lnSpc>
                <a:spcPct val="100000"/>
              </a:lnSpc>
              <a:spcBef>
                <a:spcPct val="0"/>
              </a:spcBef>
              <a:spcAft>
                <a:spcPct val="0"/>
              </a:spcAft>
              <a:buClr>
                <a:schemeClr val="lt1"/>
              </a:buClr>
              <a:buSzPts val="2400"/>
              <a:buNone/>
              <a:defRPr sz="2400">
                <a:solidFill>
                  <a:schemeClr val="lt1"/>
                </a:solidFill>
              </a:defRPr>
            </a:lvl7pPr>
            <a:lvl8pPr lvl="7" algn="l">
              <a:lnSpc>
                <a:spcPct val="100000"/>
              </a:lnSpc>
              <a:spcBef>
                <a:spcPct val="0"/>
              </a:spcBef>
              <a:spcAft>
                <a:spcPct val="0"/>
              </a:spcAft>
              <a:buClr>
                <a:schemeClr val="lt1"/>
              </a:buClr>
              <a:buSzPts val="2400"/>
              <a:buNone/>
              <a:defRPr sz="2400">
                <a:solidFill>
                  <a:schemeClr val="lt1"/>
                </a:solidFill>
              </a:defRPr>
            </a:lvl8pPr>
            <a:lvl9pPr lvl="8" algn="l">
              <a:lnSpc>
                <a:spcPct val="100000"/>
              </a:lnSpc>
              <a:spcBef>
                <a:spcPct val="0"/>
              </a:spcBef>
              <a:spcAft>
                <a:spcPct val="0"/>
              </a:spcAft>
              <a:buClr>
                <a:schemeClr val="lt1"/>
              </a:buClr>
              <a:buSzPts val="2400"/>
              <a:buNone/>
              <a:defRPr sz="2400">
                <a:solidFill>
                  <a:schemeClr val="lt1"/>
                </a:solidFill>
              </a:defRPr>
            </a:lvl9pPr>
          </a:lstStyle>
          <a:p>
            <a:endParaRPr/>
          </a:p>
        </p:txBody>
      </p:sp>
      <p:sp>
        <p:nvSpPr>
          <p:cNvPr id="44" name="Google Shape;44;p25"/>
          <p:cNvSpPr txBox="1">
            <a:spLocks noGrp="1"/>
          </p:cNvSpPr>
          <p:nvPr>
            <p:ph type="body" idx="1"/>
          </p:nvPr>
        </p:nvSpPr>
        <p:spPr>
          <a:xfrm>
            <a:off x="705222" y="1900350"/>
            <a:ext cx="2808000" cy="2024400"/>
          </a:xfrm>
          <a:prstGeom prst="rect">
            <a:avLst/>
          </a:prstGeom>
          <a:noFill/>
          <a:ln>
            <a:noFill/>
          </a:ln>
        </p:spPr>
        <p:txBody>
          <a:bodyPr spcFirstLastPara="1" wrap="square" lIns="91425" tIns="91425" rIns="91425" bIns="91425" anchor="t" anchorCtr="0">
            <a:noAutofit/>
          </a:bodyPr>
          <a:lstStyle>
            <a:lvl1pPr marL="457200" lvl="0" indent="-330200" algn="l">
              <a:lnSpc>
                <a:spcPct val="100000"/>
              </a:lnSpc>
              <a:spcBef>
                <a:spcPct val="0"/>
              </a:spcBef>
              <a:spcAft>
                <a:spcPct val="0"/>
              </a:spcAft>
              <a:buClr>
                <a:schemeClr val="lt1"/>
              </a:buClr>
              <a:buSzPts val="1600"/>
              <a:buChar char="●"/>
              <a:defRPr sz="1600">
                <a:solidFill>
                  <a:schemeClr val="lt1"/>
                </a:solidFill>
              </a:defRPr>
            </a:lvl1pPr>
            <a:lvl2pPr marL="914400" lvl="1" indent="-330200" algn="l">
              <a:lnSpc>
                <a:spcPct val="100000"/>
              </a:lnSpc>
              <a:spcBef>
                <a:spcPts val="1600"/>
              </a:spcBef>
              <a:spcAft>
                <a:spcPct val="0"/>
              </a:spcAft>
              <a:buClr>
                <a:schemeClr val="lt1"/>
              </a:buClr>
              <a:buSzPts val="1600"/>
              <a:buChar char="○"/>
              <a:defRPr sz="1600">
                <a:solidFill>
                  <a:schemeClr val="lt1"/>
                </a:solidFill>
              </a:defRPr>
            </a:lvl2pPr>
            <a:lvl3pPr marL="1371600" lvl="2" indent="-330200" algn="l">
              <a:lnSpc>
                <a:spcPct val="100000"/>
              </a:lnSpc>
              <a:spcBef>
                <a:spcPts val="1600"/>
              </a:spcBef>
              <a:spcAft>
                <a:spcPct val="0"/>
              </a:spcAft>
              <a:buClr>
                <a:schemeClr val="lt1"/>
              </a:buClr>
              <a:buSzPts val="1600"/>
              <a:buChar char="■"/>
              <a:defRPr sz="1600">
                <a:solidFill>
                  <a:schemeClr val="lt1"/>
                </a:solidFill>
              </a:defRPr>
            </a:lvl3pPr>
            <a:lvl4pPr marL="1828800" lvl="3" indent="-330200" algn="l">
              <a:lnSpc>
                <a:spcPct val="100000"/>
              </a:lnSpc>
              <a:spcBef>
                <a:spcPts val="1600"/>
              </a:spcBef>
              <a:spcAft>
                <a:spcPct val="0"/>
              </a:spcAft>
              <a:buClr>
                <a:schemeClr val="lt1"/>
              </a:buClr>
              <a:buSzPts val="1600"/>
              <a:buChar char="●"/>
              <a:defRPr sz="1600">
                <a:solidFill>
                  <a:schemeClr val="lt1"/>
                </a:solidFill>
              </a:defRPr>
            </a:lvl4pPr>
            <a:lvl5pPr marL="2286000" lvl="4" indent="-330200" algn="l">
              <a:lnSpc>
                <a:spcPct val="100000"/>
              </a:lnSpc>
              <a:spcBef>
                <a:spcPts val="1600"/>
              </a:spcBef>
              <a:spcAft>
                <a:spcPct val="0"/>
              </a:spcAft>
              <a:buClr>
                <a:schemeClr val="lt1"/>
              </a:buClr>
              <a:buSzPts val="1600"/>
              <a:buChar char="○"/>
              <a:defRPr sz="1600">
                <a:solidFill>
                  <a:schemeClr val="lt1"/>
                </a:solidFill>
              </a:defRPr>
            </a:lvl5pPr>
            <a:lvl6pPr marL="2743200" lvl="5" indent="-330200" algn="l">
              <a:lnSpc>
                <a:spcPct val="100000"/>
              </a:lnSpc>
              <a:spcBef>
                <a:spcPts val="1600"/>
              </a:spcBef>
              <a:spcAft>
                <a:spcPct val="0"/>
              </a:spcAft>
              <a:buClr>
                <a:schemeClr val="lt1"/>
              </a:buClr>
              <a:buSzPts val="1600"/>
              <a:buChar char="■"/>
              <a:defRPr sz="1600">
                <a:solidFill>
                  <a:schemeClr val="lt1"/>
                </a:solidFill>
              </a:defRPr>
            </a:lvl6pPr>
            <a:lvl7pPr marL="3200400" lvl="6" indent="-330200" algn="l">
              <a:lnSpc>
                <a:spcPct val="100000"/>
              </a:lnSpc>
              <a:spcBef>
                <a:spcPts val="1600"/>
              </a:spcBef>
              <a:spcAft>
                <a:spcPct val="0"/>
              </a:spcAft>
              <a:buClr>
                <a:schemeClr val="lt1"/>
              </a:buClr>
              <a:buSzPts val="1600"/>
              <a:buChar char="●"/>
              <a:defRPr sz="1600">
                <a:solidFill>
                  <a:schemeClr val="lt1"/>
                </a:solidFill>
              </a:defRPr>
            </a:lvl7pPr>
            <a:lvl8pPr marL="3657600" lvl="7" indent="-330200" algn="l">
              <a:lnSpc>
                <a:spcPct val="100000"/>
              </a:lnSpc>
              <a:spcBef>
                <a:spcPts val="1600"/>
              </a:spcBef>
              <a:spcAft>
                <a:spcPct val="0"/>
              </a:spcAft>
              <a:buClr>
                <a:schemeClr val="lt1"/>
              </a:buClr>
              <a:buSzPts val="1600"/>
              <a:buChar char="○"/>
              <a:defRPr sz="1600">
                <a:solidFill>
                  <a:schemeClr val="lt1"/>
                </a:solidFill>
              </a:defRPr>
            </a:lvl8pPr>
            <a:lvl9pPr marL="4114800" lvl="8" indent="-330200" algn="l">
              <a:lnSpc>
                <a:spcPct val="100000"/>
              </a:lnSpc>
              <a:spcBef>
                <a:spcPts val="1600"/>
              </a:spcBef>
              <a:spcAft>
                <a:spcPts val="1600"/>
              </a:spcAft>
              <a:buClr>
                <a:schemeClr val="lt1"/>
              </a:buClr>
              <a:buSzPts val="1600"/>
              <a:buChar char="■"/>
              <a:defRPr sz="1600">
                <a:solidFill>
                  <a:schemeClr val="lt1"/>
                </a:solidFill>
              </a:defRPr>
            </a:lvl9pPr>
          </a:lstStyle>
          <a:p>
            <a:endParaRPr/>
          </a:p>
        </p:txBody>
      </p:sp>
      <p:cxnSp>
        <p:nvCxnSpPr>
          <p:cNvPr id="45" name="Google Shape;45;p25"/>
          <p:cNvCxnSpPr/>
          <p:nvPr/>
        </p:nvCxnSpPr>
        <p:spPr>
          <a:xfrm rot="10800000">
            <a:off x="781100" y="4940300"/>
            <a:ext cx="8358300" cy="0"/>
          </a:xfrm>
          <a:prstGeom prst="straightConnector1">
            <a:avLst/>
          </a:prstGeom>
          <a:noFill/>
          <a:ln w="19050" cap="flat" cmpd="sng">
            <a:solidFill>
              <a:schemeClr val="lt1"/>
            </a:solidFill>
            <a:prstDash val="solid"/>
            <a:round/>
            <a:headEnd type="none" w="sm" len="sm"/>
            <a:tailEnd type="none" w="sm" len="sm"/>
          </a:ln>
        </p:spPr>
      </p:cxnSp>
      <p:cxnSp>
        <p:nvCxnSpPr>
          <p:cNvPr id="46" name="Google Shape;46;p25"/>
          <p:cNvCxnSpPr/>
          <p:nvPr/>
        </p:nvCxnSpPr>
        <p:spPr>
          <a:xfrm rot="10800000">
            <a:off x="5806425" y="4940300"/>
            <a:ext cx="2785800" cy="0"/>
          </a:xfrm>
          <a:prstGeom prst="straightConnector1">
            <a:avLst/>
          </a:prstGeom>
          <a:noFill/>
          <a:ln w="19050" cap="flat" cmpd="sng">
            <a:solidFill>
              <a:schemeClr val="accent1"/>
            </a:solidFill>
            <a:prstDash val="solid"/>
            <a:round/>
            <a:headEnd type="none" w="sm" len="sm"/>
            <a:tailEnd type="none" w="sm" len="sm"/>
          </a:ln>
        </p:spPr>
      </p:cxn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7"/>
        <p:cNvGrpSpPr/>
        <p:nvPr/>
      </p:nvGrpSpPr>
      <p:grpSpPr>
        <a:xfrm>
          <a:off x="0" y="0"/>
          <a:ext cx="0" cy="0"/>
          <a:chOff x="0" y="0"/>
          <a:chExt cx="0" cy="0"/>
        </a:xfrm>
      </p:grpSpPr>
      <p:sp>
        <p:nvSpPr>
          <p:cNvPr id="48" name="Google Shape;48;p32"/>
          <p:cNvSpPr/>
          <p:nvPr/>
        </p:nvSpPr>
        <p:spPr>
          <a:xfrm>
            <a:off x="4961200" y="-75"/>
            <a:ext cx="4182900" cy="5143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 name="Google Shape;49;p32"/>
          <p:cNvSpPr/>
          <p:nvPr/>
        </p:nvSpPr>
        <p:spPr>
          <a:xfrm>
            <a:off x="0" y="-75"/>
            <a:ext cx="453600" cy="51435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 name="Google Shape;50;p32"/>
          <p:cNvSpPr txBox="1">
            <a:spLocks noGrp="1"/>
          </p:cNvSpPr>
          <p:nvPr>
            <p:ph type="title"/>
          </p:nvPr>
        </p:nvSpPr>
        <p:spPr>
          <a:xfrm>
            <a:off x="311700" y="23032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ct val="0"/>
              </a:spcBef>
              <a:spcAft>
                <a:spcPct val="0"/>
              </a:spcAft>
              <a:buSzPts val="3600"/>
              <a:buNone/>
              <a:defRPr sz="3600"/>
            </a:lvl1pPr>
            <a:lvl2pPr lvl="1" algn="ctr">
              <a:lnSpc>
                <a:spcPct val="100000"/>
              </a:lnSpc>
              <a:spcBef>
                <a:spcPct val="0"/>
              </a:spcBef>
              <a:spcAft>
                <a:spcPct val="0"/>
              </a:spcAft>
              <a:buSzPts val="3600"/>
              <a:buNone/>
              <a:defRPr sz="3600"/>
            </a:lvl2pPr>
            <a:lvl3pPr lvl="2" algn="ctr">
              <a:lnSpc>
                <a:spcPct val="100000"/>
              </a:lnSpc>
              <a:spcBef>
                <a:spcPct val="0"/>
              </a:spcBef>
              <a:spcAft>
                <a:spcPct val="0"/>
              </a:spcAft>
              <a:buSzPts val="3600"/>
              <a:buNone/>
              <a:defRPr sz="3600"/>
            </a:lvl3pPr>
            <a:lvl4pPr lvl="3" algn="ctr">
              <a:lnSpc>
                <a:spcPct val="100000"/>
              </a:lnSpc>
              <a:spcBef>
                <a:spcPct val="0"/>
              </a:spcBef>
              <a:spcAft>
                <a:spcPct val="0"/>
              </a:spcAft>
              <a:buSzPts val="3600"/>
              <a:buNone/>
              <a:defRPr sz="3600"/>
            </a:lvl4pPr>
            <a:lvl5pPr lvl="4" algn="ctr">
              <a:lnSpc>
                <a:spcPct val="100000"/>
              </a:lnSpc>
              <a:spcBef>
                <a:spcPct val="0"/>
              </a:spcBef>
              <a:spcAft>
                <a:spcPct val="0"/>
              </a:spcAft>
              <a:buSzPts val="3600"/>
              <a:buNone/>
              <a:defRPr sz="3600"/>
            </a:lvl5pPr>
            <a:lvl6pPr lvl="5" algn="ctr">
              <a:lnSpc>
                <a:spcPct val="100000"/>
              </a:lnSpc>
              <a:spcBef>
                <a:spcPct val="0"/>
              </a:spcBef>
              <a:spcAft>
                <a:spcPct val="0"/>
              </a:spcAft>
              <a:buSzPts val="3600"/>
              <a:buNone/>
              <a:defRPr sz="3600"/>
            </a:lvl6pPr>
            <a:lvl7pPr lvl="6" algn="ctr">
              <a:lnSpc>
                <a:spcPct val="100000"/>
              </a:lnSpc>
              <a:spcBef>
                <a:spcPct val="0"/>
              </a:spcBef>
              <a:spcAft>
                <a:spcPct val="0"/>
              </a:spcAft>
              <a:buSzPts val="3600"/>
              <a:buNone/>
              <a:defRPr sz="3600"/>
            </a:lvl7pPr>
            <a:lvl8pPr lvl="7" algn="ctr">
              <a:lnSpc>
                <a:spcPct val="100000"/>
              </a:lnSpc>
              <a:spcBef>
                <a:spcPct val="0"/>
              </a:spcBef>
              <a:spcAft>
                <a:spcPct val="0"/>
              </a:spcAft>
              <a:buSzPts val="3600"/>
              <a:buNone/>
              <a:defRPr sz="3600"/>
            </a:lvl8pPr>
            <a:lvl9pPr lvl="8" algn="ctr">
              <a:lnSpc>
                <a:spcPct val="100000"/>
              </a:lnSpc>
              <a:spcBef>
                <a:spcPct val="0"/>
              </a:spcBef>
              <a:spcAft>
                <a:spcPct val="0"/>
              </a:spcAft>
              <a:buSzPts val="3600"/>
              <a:buNone/>
              <a:defRPr sz="3600"/>
            </a:lvl9pPr>
          </a:lstStyle>
          <a:p>
            <a:endParaRPr/>
          </a:p>
        </p:txBody>
      </p:sp>
      <p:sp>
        <p:nvSpPr>
          <p:cNvPr id="51" name="Google Shape;51;p32"/>
          <p:cNvSpPr txBox="1">
            <a:spLocks noGrp="1"/>
          </p:cNvSpPr>
          <p:nvPr>
            <p:ph type="title" idx="2"/>
          </p:nvPr>
        </p:nvSpPr>
        <p:spPr>
          <a:xfrm>
            <a:off x="1921688" y="1703819"/>
            <a:ext cx="3546000" cy="8418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7200"/>
              <a:buNone/>
              <a:defRPr sz="7200"/>
            </a:lvl1pPr>
            <a:lvl2pPr lvl="1" algn="l">
              <a:lnSpc>
                <a:spcPct val="100000"/>
              </a:lnSpc>
              <a:spcBef>
                <a:spcPct val="0"/>
              </a:spcBef>
              <a:spcAft>
                <a:spcPct val="0"/>
              </a:spcAft>
              <a:buSzPts val="7200"/>
              <a:buNone/>
              <a:defRPr sz="7200"/>
            </a:lvl2pPr>
            <a:lvl3pPr lvl="2" algn="l">
              <a:lnSpc>
                <a:spcPct val="100000"/>
              </a:lnSpc>
              <a:spcBef>
                <a:spcPct val="0"/>
              </a:spcBef>
              <a:spcAft>
                <a:spcPct val="0"/>
              </a:spcAft>
              <a:buSzPts val="7200"/>
              <a:buNone/>
              <a:defRPr sz="7200"/>
            </a:lvl3pPr>
            <a:lvl4pPr lvl="3" algn="l">
              <a:lnSpc>
                <a:spcPct val="100000"/>
              </a:lnSpc>
              <a:spcBef>
                <a:spcPct val="0"/>
              </a:spcBef>
              <a:spcAft>
                <a:spcPct val="0"/>
              </a:spcAft>
              <a:buSzPts val="7200"/>
              <a:buNone/>
              <a:defRPr sz="7200"/>
            </a:lvl4pPr>
            <a:lvl5pPr lvl="4" algn="l">
              <a:lnSpc>
                <a:spcPct val="100000"/>
              </a:lnSpc>
              <a:spcBef>
                <a:spcPct val="0"/>
              </a:spcBef>
              <a:spcAft>
                <a:spcPct val="0"/>
              </a:spcAft>
              <a:buSzPts val="7200"/>
              <a:buNone/>
              <a:defRPr sz="7200"/>
            </a:lvl5pPr>
            <a:lvl6pPr lvl="5" algn="l">
              <a:lnSpc>
                <a:spcPct val="100000"/>
              </a:lnSpc>
              <a:spcBef>
                <a:spcPct val="0"/>
              </a:spcBef>
              <a:spcAft>
                <a:spcPct val="0"/>
              </a:spcAft>
              <a:buSzPts val="7200"/>
              <a:buNone/>
              <a:defRPr sz="7200"/>
            </a:lvl6pPr>
            <a:lvl7pPr lvl="6" algn="l">
              <a:lnSpc>
                <a:spcPct val="100000"/>
              </a:lnSpc>
              <a:spcBef>
                <a:spcPct val="0"/>
              </a:spcBef>
              <a:spcAft>
                <a:spcPct val="0"/>
              </a:spcAft>
              <a:buSzPts val="7200"/>
              <a:buNone/>
              <a:defRPr sz="7200"/>
            </a:lvl7pPr>
            <a:lvl8pPr lvl="7" algn="l">
              <a:lnSpc>
                <a:spcPct val="100000"/>
              </a:lnSpc>
              <a:spcBef>
                <a:spcPct val="0"/>
              </a:spcBef>
              <a:spcAft>
                <a:spcPct val="0"/>
              </a:spcAft>
              <a:buSzPts val="7200"/>
              <a:buNone/>
              <a:defRPr sz="7200"/>
            </a:lvl8pPr>
            <a:lvl9pPr lvl="8" algn="l">
              <a:lnSpc>
                <a:spcPct val="100000"/>
              </a:lnSpc>
              <a:spcBef>
                <a:spcPct val="0"/>
              </a:spcBef>
              <a:spcAft>
                <a:spcPct val="0"/>
              </a:spcAft>
              <a:buSzPts val="7200"/>
              <a:buNone/>
              <a:defRPr sz="7200"/>
            </a:lvl9pPr>
          </a:lstStyle>
          <a:p>
            <a:endParaRPr/>
          </a:p>
        </p:txBody>
      </p:sp>
      <p:sp>
        <p:nvSpPr>
          <p:cNvPr id="52" name="Google Shape;52;p32"/>
          <p:cNvSpPr txBox="1">
            <a:spLocks noGrp="1"/>
          </p:cNvSpPr>
          <p:nvPr>
            <p:ph type="subTitle" idx="1"/>
          </p:nvPr>
        </p:nvSpPr>
        <p:spPr>
          <a:xfrm>
            <a:off x="4947031" y="3080756"/>
            <a:ext cx="2405100" cy="3738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Clr>
                <a:schemeClr val="lt1"/>
              </a:buClr>
              <a:buSzPts val="1400"/>
              <a:buNone/>
              <a:defRPr sz="1400">
                <a:solidFill>
                  <a:schemeClr val="lt1"/>
                </a:solidFill>
              </a:defRPr>
            </a:lvl1pPr>
            <a:lvl2pPr lvl="1" algn="ctr">
              <a:lnSpc>
                <a:spcPct val="100000"/>
              </a:lnSpc>
              <a:spcBef>
                <a:spcPct val="0"/>
              </a:spcBef>
              <a:spcAft>
                <a:spcPct val="0"/>
              </a:spcAft>
              <a:buClr>
                <a:schemeClr val="lt1"/>
              </a:buClr>
              <a:buSzPts val="2800"/>
              <a:buNone/>
              <a:defRPr sz="2800">
                <a:solidFill>
                  <a:schemeClr val="lt1"/>
                </a:solidFill>
              </a:defRPr>
            </a:lvl2pPr>
            <a:lvl3pPr lvl="2" algn="ctr">
              <a:lnSpc>
                <a:spcPct val="100000"/>
              </a:lnSpc>
              <a:spcBef>
                <a:spcPct val="0"/>
              </a:spcBef>
              <a:spcAft>
                <a:spcPct val="0"/>
              </a:spcAft>
              <a:buClr>
                <a:schemeClr val="lt1"/>
              </a:buClr>
              <a:buSzPts val="2800"/>
              <a:buNone/>
              <a:defRPr sz="2800">
                <a:solidFill>
                  <a:schemeClr val="lt1"/>
                </a:solidFill>
              </a:defRPr>
            </a:lvl3pPr>
            <a:lvl4pPr lvl="3" algn="ctr">
              <a:lnSpc>
                <a:spcPct val="100000"/>
              </a:lnSpc>
              <a:spcBef>
                <a:spcPct val="0"/>
              </a:spcBef>
              <a:spcAft>
                <a:spcPct val="0"/>
              </a:spcAft>
              <a:buClr>
                <a:schemeClr val="lt1"/>
              </a:buClr>
              <a:buSzPts val="2800"/>
              <a:buNone/>
              <a:defRPr sz="2800">
                <a:solidFill>
                  <a:schemeClr val="lt1"/>
                </a:solidFill>
              </a:defRPr>
            </a:lvl4pPr>
            <a:lvl5pPr lvl="4" algn="ctr">
              <a:lnSpc>
                <a:spcPct val="100000"/>
              </a:lnSpc>
              <a:spcBef>
                <a:spcPct val="0"/>
              </a:spcBef>
              <a:spcAft>
                <a:spcPct val="0"/>
              </a:spcAft>
              <a:buClr>
                <a:schemeClr val="lt1"/>
              </a:buClr>
              <a:buSzPts val="2800"/>
              <a:buNone/>
              <a:defRPr sz="2800">
                <a:solidFill>
                  <a:schemeClr val="lt1"/>
                </a:solidFill>
              </a:defRPr>
            </a:lvl5pPr>
            <a:lvl6pPr lvl="5" algn="ctr">
              <a:lnSpc>
                <a:spcPct val="100000"/>
              </a:lnSpc>
              <a:spcBef>
                <a:spcPct val="0"/>
              </a:spcBef>
              <a:spcAft>
                <a:spcPct val="0"/>
              </a:spcAft>
              <a:buClr>
                <a:schemeClr val="lt1"/>
              </a:buClr>
              <a:buSzPts val="2800"/>
              <a:buNone/>
              <a:defRPr sz="2800">
                <a:solidFill>
                  <a:schemeClr val="lt1"/>
                </a:solidFill>
              </a:defRPr>
            </a:lvl6pPr>
            <a:lvl7pPr lvl="6" algn="ctr">
              <a:lnSpc>
                <a:spcPct val="100000"/>
              </a:lnSpc>
              <a:spcBef>
                <a:spcPct val="0"/>
              </a:spcBef>
              <a:spcAft>
                <a:spcPct val="0"/>
              </a:spcAft>
              <a:buClr>
                <a:schemeClr val="lt1"/>
              </a:buClr>
              <a:buSzPts val="2800"/>
              <a:buNone/>
              <a:defRPr sz="2800">
                <a:solidFill>
                  <a:schemeClr val="lt1"/>
                </a:solidFill>
              </a:defRPr>
            </a:lvl7pPr>
            <a:lvl8pPr lvl="7" algn="ctr">
              <a:lnSpc>
                <a:spcPct val="100000"/>
              </a:lnSpc>
              <a:spcBef>
                <a:spcPct val="0"/>
              </a:spcBef>
              <a:spcAft>
                <a:spcPct val="0"/>
              </a:spcAft>
              <a:buClr>
                <a:schemeClr val="lt1"/>
              </a:buClr>
              <a:buSzPts val="2800"/>
              <a:buNone/>
              <a:defRPr sz="2800">
                <a:solidFill>
                  <a:schemeClr val="lt1"/>
                </a:solidFill>
              </a:defRPr>
            </a:lvl8pPr>
            <a:lvl9pPr lvl="8" algn="ctr">
              <a:lnSpc>
                <a:spcPct val="100000"/>
              </a:lnSpc>
              <a:spcBef>
                <a:spcPct val="0"/>
              </a:spcBef>
              <a:spcAft>
                <a:spcPct val="0"/>
              </a:spcAft>
              <a:buClr>
                <a:schemeClr val="lt1"/>
              </a:buClr>
              <a:buSzPts val="2800"/>
              <a:buNone/>
              <a:defRPr sz="2800">
                <a:solidFill>
                  <a:schemeClr val="lt1"/>
                </a:solidFill>
              </a:defRPr>
            </a:lvl9pPr>
          </a:lstStyle>
          <a:p>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53"/>
        <p:cNvGrpSpPr/>
        <p:nvPr/>
      </p:nvGrpSpPr>
      <p:grpSpPr>
        <a:xfrm>
          <a:off x="0" y="0"/>
          <a:ext cx="0" cy="0"/>
          <a:chOff x="0" y="0"/>
          <a:chExt cx="0" cy="0"/>
        </a:xfrm>
      </p:grpSpPr>
      <p:sp>
        <p:nvSpPr>
          <p:cNvPr id="54" name="Google Shape;54;p33"/>
          <p:cNvSpPr txBox="1">
            <a:spLocks noGrp="1"/>
          </p:cNvSpPr>
          <p:nvPr>
            <p:ph type="body" idx="1"/>
          </p:nvPr>
        </p:nvSpPr>
        <p:spPr>
          <a:xfrm>
            <a:off x="705225" y="1166075"/>
            <a:ext cx="7138500" cy="3078900"/>
          </a:xfrm>
          <a:prstGeom prst="rect">
            <a:avLst/>
          </a:prstGeom>
          <a:noFill/>
          <a:ln>
            <a:noFill/>
          </a:ln>
        </p:spPr>
        <p:txBody>
          <a:bodyPr spcFirstLastPara="1" wrap="square" lIns="91425" tIns="91425" rIns="91425" bIns="91425" anchor="t" anchorCtr="0">
            <a:noAutofit/>
          </a:bodyPr>
          <a:lstStyle>
            <a:lvl1pPr marL="457200" lvl="0" indent="-304800" algn="l">
              <a:lnSpc>
                <a:spcPct val="100000"/>
              </a:lnSpc>
              <a:spcBef>
                <a:spcPct val="0"/>
              </a:spcBef>
              <a:spcAft>
                <a:spcPct val="0"/>
              </a:spcAft>
              <a:buSzPts val="1200"/>
              <a:buChar char="●"/>
              <a:defRPr sz="1200"/>
            </a:lvl1pPr>
            <a:lvl2pPr marL="914400" lvl="1" indent="-304800" algn="l">
              <a:lnSpc>
                <a:spcPct val="100000"/>
              </a:lnSpc>
              <a:spcBef>
                <a:spcPts val="1600"/>
              </a:spcBef>
              <a:spcAft>
                <a:spcPct val="0"/>
              </a:spcAft>
              <a:buSzPts val="1200"/>
              <a:buChar char="○"/>
              <a:defRPr sz="1200"/>
            </a:lvl2pPr>
            <a:lvl3pPr marL="1371600" lvl="2" indent="-304800" algn="l">
              <a:lnSpc>
                <a:spcPct val="100000"/>
              </a:lnSpc>
              <a:spcBef>
                <a:spcPts val="1600"/>
              </a:spcBef>
              <a:spcAft>
                <a:spcPct val="0"/>
              </a:spcAft>
              <a:buSzPts val="1200"/>
              <a:buChar char="■"/>
              <a:defRPr sz="1200"/>
            </a:lvl3pPr>
            <a:lvl4pPr marL="1828800" lvl="3" indent="-304800" algn="l">
              <a:lnSpc>
                <a:spcPct val="100000"/>
              </a:lnSpc>
              <a:spcBef>
                <a:spcPts val="1600"/>
              </a:spcBef>
              <a:spcAft>
                <a:spcPct val="0"/>
              </a:spcAft>
              <a:buSzPts val="1200"/>
              <a:buChar char="●"/>
              <a:defRPr sz="1200"/>
            </a:lvl4pPr>
            <a:lvl5pPr marL="2286000" lvl="4" indent="-304800" algn="l">
              <a:lnSpc>
                <a:spcPct val="100000"/>
              </a:lnSpc>
              <a:spcBef>
                <a:spcPts val="1600"/>
              </a:spcBef>
              <a:spcAft>
                <a:spcPct val="0"/>
              </a:spcAft>
              <a:buSzPts val="1200"/>
              <a:buChar char="○"/>
              <a:defRPr sz="1200"/>
            </a:lvl5pPr>
            <a:lvl6pPr marL="2743200" lvl="5" indent="-304800" algn="l">
              <a:lnSpc>
                <a:spcPct val="100000"/>
              </a:lnSpc>
              <a:spcBef>
                <a:spcPts val="1600"/>
              </a:spcBef>
              <a:spcAft>
                <a:spcPct val="0"/>
              </a:spcAft>
              <a:buSzPts val="1200"/>
              <a:buChar char="■"/>
              <a:defRPr sz="1200"/>
            </a:lvl6pPr>
            <a:lvl7pPr marL="3200400" lvl="6" indent="-304800" algn="l">
              <a:lnSpc>
                <a:spcPct val="100000"/>
              </a:lnSpc>
              <a:spcBef>
                <a:spcPts val="1600"/>
              </a:spcBef>
              <a:spcAft>
                <a:spcPct val="0"/>
              </a:spcAft>
              <a:buSzPts val="1200"/>
              <a:buChar char="●"/>
              <a:defRPr sz="1200"/>
            </a:lvl7pPr>
            <a:lvl8pPr marL="3657600" lvl="7" indent="-304800" algn="l">
              <a:lnSpc>
                <a:spcPct val="100000"/>
              </a:lnSpc>
              <a:spcBef>
                <a:spcPts val="1600"/>
              </a:spcBef>
              <a:spcAft>
                <a:spcPct val="0"/>
              </a:spcAft>
              <a:buSzPts val="1200"/>
              <a:buChar char="○"/>
              <a:defRPr sz="1200"/>
            </a:lvl8pPr>
            <a:lvl9pPr marL="4114800" lvl="8" indent="-304800" algn="l">
              <a:lnSpc>
                <a:spcPct val="100000"/>
              </a:lnSpc>
              <a:spcBef>
                <a:spcPts val="1600"/>
              </a:spcBef>
              <a:spcAft>
                <a:spcPts val="1600"/>
              </a:spcAft>
              <a:buSzPts val="1200"/>
              <a:buChar char="■"/>
              <a:defRPr sz="1200"/>
            </a:lvl9pPr>
          </a:lstStyle>
          <a:p>
            <a:endParaRPr/>
          </a:p>
        </p:txBody>
      </p:sp>
      <p:sp>
        <p:nvSpPr>
          <p:cNvPr id="55" name="Google Shape;55;p33"/>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6"/>
        <p:cNvGrpSpPr/>
        <p:nvPr/>
      </p:nvGrpSpPr>
      <p:grpSpPr>
        <a:xfrm>
          <a:off x="0" y="0"/>
          <a:ext cx="0" cy="0"/>
          <a:chOff x="0" y="0"/>
          <a:chExt cx="0" cy="0"/>
        </a:xfrm>
      </p:grpSpPr>
      <p:sp>
        <p:nvSpPr>
          <p:cNvPr id="57" name="Google Shape;57;p34"/>
          <p:cNvSpPr txBox="1">
            <a:spLocks noGrp="1"/>
          </p:cNvSpPr>
          <p:nvPr>
            <p:ph type="body" idx="1"/>
          </p:nvPr>
        </p:nvSpPr>
        <p:spPr>
          <a:xfrm>
            <a:off x="1228050" y="1958550"/>
            <a:ext cx="2817600" cy="2491200"/>
          </a:xfrm>
          <a:prstGeom prst="rect">
            <a:avLst/>
          </a:prstGeom>
          <a:noFill/>
          <a:ln>
            <a:noFill/>
          </a:ln>
        </p:spPr>
        <p:txBody>
          <a:bodyPr spcFirstLastPara="1" wrap="square" lIns="91425" tIns="91425" rIns="91425" bIns="91425" anchor="t" anchorCtr="0">
            <a:noAutofit/>
          </a:bodyPr>
          <a:lstStyle>
            <a:lvl1pPr marL="457200" lvl="0" indent="-317500" algn="l">
              <a:lnSpc>
                <a:spcPct val="100000"/>
              </a:lnSpc>
              <a:spcBef>
                <a:spcPct val="0"/>
              </a:spcBef>
              <a:spcAft>
                <a:spcPct val="0"/>
              </a:spcAft>
              <a:buSzPts val="1400"/>
              <a:buChar char="●"/>
              <a:defRPr sz="1400"/>
            </a:lvl1pPr>
            <a:lvl2pPr marL="914400" lvl="1" indent="-317500" algn="l">
              <a:lnSpc>
                <a:spcPct val="100000"/>
              </a:lnSpc>
              <a:spcBef>
                <a:spcPts val="1600"/>
              </a:spcBef>
              <a:spcAft>
                <a:spcPct val="0"/>
              </a:spcAft>
              <a:buSzPts val="1400"/>
              <a:buChar char="○"/>
              <a:defRPr/>
            </a:lvl2pPr>
            <a:lvl3pPr marL="1371600" lvl="2" indent="-317500" algn="l">
              <a:lnSpc>
                <a:spcPct val="100000"/>
              </a:lnSpc>
              <a:spcBef>
                <a:spcPts val="1600"/>
              </a:spcBef>
              <a:spcAft>
                <a:spcPct val="0"/>
              </a:spcAft>
              <a:buSzPts val="1400"/>
              <a:buChar char="■"/>
              <a:defRPr/>
            </a:lvl3pPr>
            <a:lvl4pPr marL="1828800" lvl="3" indent="-317500" algn="l">
              <a:lnSpc>
                <a:spcPct val="100000"/>
              </a:lnSpc>
              <a:spcBef>
                <a:spcPts val="1600"/>
              </a:spcBef>
              <a:spcAft>
                <a:spcPct val="0"/>
              </a:spcAft>
              <a:buSzPts val="1400"/>
              <a:buChar char="●"/>
              <a:defRPr/>
            </a:lvl4pPr>
            <a:lvl5pPr marL="2286000" lvl="4" indent="-317500" algn="l">
              <a:lnSpc>
                <a:spcPct val="100000"/>
              </a:lnSpc>
              <a:spcBef>
                <a:spcPts val="1600"/>
              </a:spcBef>
              <a:spcAft>
                <a:spcPct val="0"/>
              </a:spcAft>
              <a:buSzPts val="1400"/>
              <a:buChar char="○"/>
              <a:defRPr/>
            </a:lvl5pPr>
            <a:lvl6pPr marL="2743200" lvl="5" indent="-317500" algn="l">
              <a:lnSpc>
                <a:spcPct val="100000"/>
              </a:lnSpc>
              <a:spcBef>
                <a:spcPts val="1600"/>
              </a:spcBef>
              <a:spcAft>
                <a:spcPct val="0"/>
              </a:spcAft>
              <a:buSzPts val="1400"/>
              <a:buChar char="■"/>
              <a:defRPr/>
            </a:lvl6pPr>
            <a:lvl7pPr marL="3200400" lvl="6" indent="-317500" algn="l">
              <a:lnSpc>
                <a:spcPct val="100000"/>
              </a:lnSpc>
              <a:spcBef>
                <a:spcPts val="1600"/>
              </a:spcBef>
              <a:spcAft>
                <a:spcPct val="0"/>
              </a:spcAft>
              <a:buSzPts val="1400"/>
              <a:buChar char="●"/>
              <a:defRPr/>
            </a:lvl7pPr>
            <a:lvl8pPr marL="3657600" lvl="7" indent="-317500" algn="l">
              <a:lnSpc>
                <a:spcPct val="100000"/>
              </a:lnSpc>
              <a:spcBef>
                <a:spcPts val="1600"/>
              </a:spcBef>
              <a:spcAft>
                <a:spcPct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sp>
        <p:nvSpPr>
          <p:cNvPr id="58" name="Google Shape;58;p34"/>
          <p:cNvSpPr txBox="1">
            <a:spLocks noGrp="1"/>
          </p:cNvSpPr>
          <p:nvPr>
            <p:ph type="body" idx="2"/>
          </p:nvPr>
        </p:nvSpPr>
        <p:spPr>
          <a:xfrm>
            <a:off x="5098350" y="1958550"/>
            <a:ext cx="2817600" cy="2491200"/>
          </a:xfrm>
          <a:prstGeom prst="rect">
            <a:avLst/>
          </a:prstGeom>
          <a:noFill/>
          <a:ln>
            <a:noFill/>
          </a:ln>
        </p:spPr>
        <p:txBody>
          <a:bodyPr spcFirstLastPara="1" wrap="square" lIns="91425" tIns="91425" rIns="91425" bIns="91425" anchor="t" anchorCtr="0">
            <a:noAutofit/>
          </a:bodyPr>
          <a:lstStyle>
            <a:lvl1pPr marL="457200" lvl="0" indent="-317500" algn="l">
              <a:lnSpc>
                <a:spcPct val="100000"/>
              </a:lnSpc>
              <a:spcBef>
                <a:spcPct val="0"/>
              </a:spcBef>
              <a:spcAft>
                <a:spcPct val="0"/>
              </a:spcAft>
              <a:buSzPts val="1400"/>
              <a:buChar char="●"/>
              <a:defRPr sz="1400"/>
            </a:lvl1pPr>
            <a:lvl2pPr marL="914400" lvl="1" indent="-317500" algn="l">
              <a:lnSpc>
                <a:spcPct val="100000"/>
              </a:lnSpc>
              <a:spcBef>
                <a:spcPts val="1600"/>
              </a:spcBef>
              <a:spcAft>
                <a:spcPct val="0"/>
              </a:spcAft>
              <a:buSzPts val="1400"/>
              <a:buChar char="○"/>
              <a:defRPr/>
            </a:lvl2pPr>
            <a:lvl3pPr marL="1371600" lvl="2" indent="-317500" algn="l">
              <a:lnSpc>
                <a:spcPct val="100000"/>
              </a:lnSpc>
              <a:spcBef>
                <a:spcPts val="1600"/>
              </a:spcBef>
              <a:spcAft>
                <a:spcPct val="0"/>
              </a:spcAft>
              <a:buSzPts val="1400"/>
              <a:buChar char="■"/>
              <a:defRPr/>
            </a:lvl3pPr>
            <a:lvl4pPr marL="1828800" lvl="3" indent="-317500" algn="l">
              <a:lnSpc>
                <a:spcPct val="100000"/>
              </a:lnSpc>
              <a:spcBef>
                <a:spcPts val="1600"/>
              </a:spcBef>
              <a:spcAft>
                <a:spcPct val="0"/>
              </a:spcAft>
              <a:buSzPts val="1400"/>
              <a:buChar char="●"/>
              <a:defRPr/>
            </a:lvl4pPr>
            <a:lvl5pPr marL="2286000" lvl="4" indent="-317500" algn="l">
              <a:lnSpc>
                <a:spcPct val="100000"/>
              </a:lnSpc>
              <a:spcBef>
                <a:spcPts val="1600"/>
              </a:spcBef>
              <a:spcAft>
                <a:spcPct val="0"/>
              </a:spcAft>
              <a:buSzPts val="1400"/>
              <a:buChar char="○"/>
              <a:defRPr/>
            </a:lvl5pPr>
            <a:lvl6pPr marL="2743200" lvl="5" indent="-317500" algn="l">
              <a:lnSpc>
                <a:spcPct val="100000"/>
              </a:lnSpc>
              <a:spcBef>
                <a:spcPts val="1600"/>
              </a:spcBef>
              <a:spcAft>
                <a:spcPct val="0"/>
              </a:spcAft>
              <a:buSzPts val="1400"/>
              <a:buChar char="■"/>
              <a:defRPr/>
            </a:lvl6pPr>
            <a:lvl7pPr marL="3200400" lvl="6" indent="-317500" algn="l">
              <a:lnSpc>
                <a:spcPct val="100000"/>
              </a:lnSpc>
              <a:spcBef>
                <a:spcPts val="1600"/>
              </a:spcBef>
              <a:spcAft>
                <a:spcPct val="0"/>
              </a:spcAft>
              <a:buSzPts val="1400"/>
              <a:buChar char="●"/>
              <a:defRPr/>
            </a:lvl7pPr>
            <a:lvl8pPr marL="3657600" lvl="7" indent="-317500" algn="l">
              <a:lnSpc>
                <a:spcPct val="100000"/>
              </a:lnSpc>
              <a:spcBef>
                <a:spcPts val="1600"/>
              </a:spcBef>
              <a:spcAft>
                <a:spcPct val="0"/>
              </a:spcAft>
              <a:buSzPts val="1400"/>
              <a:buChar char="○"/>
              <a:defRPr/>
            </a:lvl8pPr>
            <a:lvl9pPr marL="4114800" lvl="8" indent="-317500" algn="l">
              <a:lnSpc>
                <a:spcPct val="100000"/>
              </a:lnSpc>
              <a:spcBef>
                <a:spcPts val="1600"/>
              </a:spcBef>
              <a:spcAft>
                <a:spcPts val="1600"/>
              </a:spcAft>
              <a:buSzPts val="1400"/>
              <a:buChar char="■"/>
              <a:defRPr/>
            </a:lvl9pPr>
          </a:lstStyle>
          <a:p>
            <a:endParaRPr/>
          </a:p>
        </p:txBody>
      </p:sp>
      <p:sp>
        <p:nvSpPr>
          <p:cNvPr id="59" name="Google Shape;59;p34"/>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
        <p:nvSpPr>
          <p:cNvPr id="60" name="Google Shape;60;p34"/>
          <p:cNvSpPr/>
          <p:nvPr/>
        </p:nvSpPr>
        <p:spPr>
          <a:xfrm>
            <a:off x="0" y="4748000"/>
            <a:ext cx="7500600" cy="3954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 name="Google Shape;61;p34"/>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6E68"/>
                </a:solidFill>
                <a:effectLst/>
                <a:latin typeface="Arial"/>
                <a:ea typeface="Arial"/>
                <a:cs typeface="Arial"/>
              </a:rPr>
              <a:t>COVID-19</a:t>
            </a:r>
            <a:endParaRPr sz="900" b="0" i="0" u="none" strike="noStrike" cap="none">
              <a:solidFill>
                <a:schemeClr val="accent1"/>
              </a:solidFill>
              <a:latin typeface="Arial"/>
              <a:ea typeface="Arial"/>
              <a:cs typeface="Arial"/>
              <a:sym typeface="Arial"/>
            </a:endParaRPr>
          </a:p>
        </p:txBody>
      </p:sp>
      <p:cxnSp>
        <p:nvCxnSpPr>
          <p:cNvPr id="62" name="Google Shape;62;p34"/>
          <p:cNvCxnSpPr/>
          <p:nvPr/>
        </p:nvCxnSpPr>
        <p:spPr>
          <a:xfrm rot="10800000">
            <a:off x="781225" y="4940300"/>
            <a:ext cx="6774900" cy="0"/>
          </a:xfrm>
          <a:prstGeom prst="straightConnector1">
            <a:avLst/>
          </a:prstGeom>
          <a:noFill/>
          <a:ln w="19050" cap="flat" cmpd="sng">
            <a:solidFill>
              <a:schemeClr val="lt1"/>
            </a:solidFill>
            <a:prstDash val="solid"/>
            <a:round/>
            <a:headEnd type="none" w="sm" len="sm"/>
            <a:tailEnd type="none" w="sm" len="sm"/>
          </a:ln>
        </p:spPr>
      </p:cxnSp>
      <p:cxnSp>
        <p:nvCxnSpPr>
          <p:cNvPr id="63" name="Google Shape;63;p34"/>
          <p:cNvCxnSpPr/>
          <p:nvPr/>
        </p:nvCxnSpPr>
        <p:spPr>
          <a:xfrm rot="10800000">
            <a:off x="7496925" y="4940300"/>
            <a:ext cx="1095300" cy="0"/>
          </a:xfrm>
          <a:prstGeom prst="straightConnector1">
            <a:avLst/>
          </a:prstGeom>
          <a:noFill/>
          <a:ln w="19050" cap="flat" cmpd="sng">
            <a:solidFill>
              <a:schemeClr val="accent1"/>
            </a:solidFill>
            <a:prstDash val="solid"/>
            <a:round/>
            <a:headEnd type="none" w="sm" len="sm"/>
            <a:tailEnd type="none" w="sm" len="sm"/>
          </a:ln>
        </p:spPr>
      </p:cxnSp>
      <p:sp>
        <p:nvSpPr>
          <p:cNvPr id="64" name="Google Shape;64;p34"/>
          <p:cNvSpPr txBox="1">
            <a:spLocks noGrp="1"/>
          </p:cNvSpPr>
          <p:nvPr>
            <p:ph type="title" idx="3"/>
          </p:nvPr>
        </p:nvSpPr>
        <p:spPr>
          <a:xfrm>
            <a:off x="1228048" y="1163688"/>
            <a:ext cx="2506500" cy="5727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
        <p:nvSpPr>
          <p:cNvPr id="65" name="Google Shape;65;p34"/>
          <p:cNvSpPr txBox="1">
            <a:spLocks noGrp="1"/>
          </p:cNvSpPr>
          <p:nvPr>
            <p:ph type="title" idx="4"/>
          </p:nvPr>
        </p:nvSpPr>
        <p:spPr>
          <a:xfrm>
            <a:off x="5098348" y="1163675"/>
            <a:ext cx="2506500" cy="572700"/>
          </a:xfrm>
          <a:prstGeom prst="rect">
            <a:avLst/>
          </a:prstGeom>
          <a:noFill/>
          <a:ln>
            <a:noFill/>
          </a:ln>
        </p:spPr>
        <p:txBody>
          <a:bodyPr spcFirstLastPara="1" wrap="square" lIns="91425" tIns="91425" rIns="91425" bIns="91425" anchor="b" anchorCtr="0">
            <a:noAutofit/>
          </a:bodyPr>
          <a:lstStyle>
            <a:lvl1pPr lvl="0" algn="l">
              <a:lnSpc>
                <a:spcPct val="100000"/>
              </a:lnSpc>
              <a:spcBef>
                <a:spcPct val="0"/>
              </a:spcBef>
              <a:spcAft>
                <a:spcPct val="0"/>
              </a:spcAft>
              <a:buSzPts val="1400"/>
              <a:buNone/>
              <a:defRPr sz="1400"/>
            </a:lvl1pPr>
            <a:lvl2pPr lvl="1" algn="l">
              <a:lnSpc>
                <a:spcPct val="100000"/>
              </a:lnSpc>
              <a:spcBef>
                <a:spcPct val="0"/>
              </a:spcBef>
              <a:spcAft>
                <a:spcPct val="0"/>
              </a:spcAft>
              <a:buSzPts val="1400"/>
              <a:buNone/>
              <a:defRPr sz="1400"/>
            </a:lvl2pPr>
            <a:lvl3pPr lvl="2" algn="l">
              <a:lnSpc>
                <a:spcPct val="100000"/>
              </a:lnSpc>
              <a:spcBef>
                <a:spcPct val="0"/>
              </a:spcBef>
              <a:spcAft>
                <a:spcPct val="0"/>
              </a:spcAft>
              <a:buSzPts val="1400"/>
              <a:buNone/>
              <a:defRPr sz="1400"/>
            </a:lvl3pPr>
            <a:lvl4pPr lvl="3" algn="l">
              <a:lnSpc>
                <a:spcPct val="100000"/>
              </a:lnSpc>
              <a:spcBef>
                <a:spcPct val="0"/>
              </a:spcBef>
              <a:spcAft>
                <a:spcPct val="0"/>
              </a:spcAft>
              <a:buSzPts val="1400"/>
              <a:buNone/>
              <a:defRPr sz="1400"/>
            </a:lvl4pPr>
            <a:lvl5pPr lvl="4" algn="l">
              <a:lnSpc>
                <a:spcPct val="100000"/>
              </a:lnSpc>
              <a:spcBef>
                <a:spcPct val="0"/>
              </a:spcBef>
              <a:spcAft>
                <a:spcPct val="0"/>
              </a:spcAft>
              <a:buSzPts val="1400"/>
              <a:buNone/>
              <a:defRPr sz="1400"/>
            </a:lvl5pPr>
            <a:lvl6pPr lvl="5" algn="l">
              <a:lnSpc>
                <a:spcPct val="100000"/>
              </a:lnSpc>
              <a:spcBef>
                <a:spcPct val="0"/>
              </a:spcBef>
              <a:spcAft>
                <a:spcPct val="0"/>
              </a:spcAft>
              <a:buSzPts val="1400"/>
              <a:buNone/>
              <a:defRPr sz="1400"/>
            </a:lvl6pPr>
            <a:lvl7pPr lvl="6" algn="l">
              <a:lnSpc>
                <a:spcPct val="100000"/>
              </a:lnSpc>
              <a:spcBef>
                <a:spcPct val="0"/>
              </a:spcBef>
              <a:spcAft>
                <a:spcPct val="0"/>
              </a:spcAft>
              <a:buSzPts val="1400"/>
              <a:buNone/>
              <a:defRPr sz="1400"/>
            </a:lvl7pPr>
            <a:lvl8pPr lvl="7" algn="l">
              <a:lnSpc>
                <a:spcPct val="100000"/>
              </a:lnSpc>
              <a:spcBef>
                <a:spcPct val="0"/>
              </a:spcBef>
              <a:spcAft>
                <a:spcPct val="0"/>
              </a:spcAft>
              <a:buSzPts val="1400"/>
              <a:buNone/>
              <a:defRPr sz="1400"/>
            </a:lvl8pPr>
            <a:lvl9pPr lvl="8" algn="l">
              <a:lnSpc>
                <a:spcPct val="100000"/>
              </a:lnSpc>
              <a:spcBef>
                <a:spcPct val="0"/>
              </a:spcBef>
              <a:spcAft>
                <a:spcPct val="0"/>
              </a:spcAft>
              <a:buSzPts val="1400"/>
              <a:buNone/>
              <a:defRPr sz="1400"/>
            </a:lvl9pPr>
          </a:lstStyle>
          <a:p>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6"/>
        <p:cNvGrpSpPr/>
        <p:nvPr/>
      </p:nvGrpSpPr>
      <p:grpSpPr>
        <a:xfrm>
          <a:off x="0" y="0"/>
          <a:ext cx="0" cy="0"/>
          <a:chOff x="0" y="0"/>
          <a:chExt cx="0" cy="0"/>
        </a:xfrm>
      </p:grpSpPr>
      <p:sp>
        <p:nvSpPr>
          <p:cNvPr id="67" name="Google Shape;67;p35"/>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000"/>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
        <p:nvSpPr>
          <p:cNvPr id="68" name="Google Shape;68;p35"/>
          <p:cNvSpPr/>
          <p:nvPr/>
        </p:nvSpPr>
        <p:spPr>
          <a:xfrm>
            <a:off x="0" y="4748000"/>
            <a:ext cx="7500600" cy="3954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69" name="Google Shape;69;p35"/>
          <p:cNvCxnSpPr/>
          <p:nvPr/>
        </p:nvCxnSpPr>
        <p:spPr>
          <a:xfrm rot="10800000">
            <a:off x="781225" y="4940300"/>
            <a:ext cx="6774900" cy="0"/>
          </a:xfrm>
          <a:prstGeom prst="straightConnector1">
            <a:avLst/>
          </a:prstGeom>
          <a:noFill/>
          <a:ln w="19050" cap="flat" cmpd="sng">
            <a:solidFill>
              <a:schemeClr val="lt1"/>
            </a:solidFill>
            <a:prstDash val="solid"/>
            <a:round/>
            <a:headEnd type="none" w="sm" len="sm"/>
            <a:tailEnd type="none" w="sm" len="sm"/>
          </a:ln>
        </p:spPr>
      </p:cxnSp>
      <p:sp>
        <p:nvSpPr>
          <p:cNvPr id="70" name="Google Shape;70;p35"/>
          <p:cNvSpPr txBox="1"/>
          <p:nvPr/>
        </p:nvSpPr>
        <p:spPr>
          <a:xfrm>
            <a:off x="5247350" y="4637895"/>
            <a:ext cx="3430800" cy="319200"/>
          </a:xfrm>
          <a:prstGeom prst="rect">
            <a:avLst/>
          </a:prstGeom>
          <a:noFill/>
          <a:ln>
            <a:noFill/>
          </a:ln>
        </p:spPr>
        <p:txBody>
          <a:bodyPr spcFirstLastPara="1" wrap="square" lIns="91425" tIns="91425" rIns="91425" bIns="91425" anchor="ctr" anchorCtr="0">
            <a:noAutofit/>
          </a:bodyPr>
          <a:lstStyle/>
          <a:p>
            <a:pPr marL="0" marR="0" lvl="0" indent="0" algn="r" rtl="0">
              <a:lnSpc>
                <a:spcPct val="100000"/>
              </a:lnSpc>
              <a:spcBef>
                <a:spcPct val="0"/>
              </a:spcBef>
              <a:spcAft>
                <a:spcPct val="0"/>
              </a:spcAft>
              <a:buClr>
                <a:srgbClr val="000000"/>
              </a:buClr>
              <a:buSzPts val="900"/>
              <a:buFont typeface="Arial"/>
              <a:buNone/>
            </a:pPr>
            <a:r>
              <a:rPr lang="fr-FR" sz="900" b="0" i="0" strike="noStrike" cap="none" spc="0" baseline="0">
                <a:solidFill>
                  <a:srgbClr val="FF6E68"/>
                </a:solidFill>
                <a:effectLst/>
                <a:latin typeface="Arial"/>
                <a:ea typeface="Arial"/>
                <a:cs typeface="Arial"/>
              </a:rPr>
              <a:t>COVID-19</a:t>
            </a:r>
            <a:endParaRPr sz="900" b="0" i="0" u="none" strike="noStrike" cap="none">
              <a:solidFill>
                <a:schemeClr val="accent1"/>
              </a:solidFill>
              <a:latin typeface="Arial"/>
              <a:ea typeface="Arial"/>
              <a:cs typeface="Arial"/>
              <a:sym typeface="Arial"/>
            </a:endParaRPr>
          </a:p>
        </p:txBody>
      </p:sp>
      <p:cxnSp>
        <p:nvCxnSpPr>
          <p:cNvPr id="71" name="Google Shape;71;p35"/>
          <p:cNvCxnSpPr/>
          <p:nvPr/>
        </p:nvCxnSpPr>
        <p:spPr>
          <a:xfrm rot="10800000">
            <a:off x="7496925" y="4940300"/>
            <a:ext cx="1095300" cy="0"/>
          </a:xfrm>
          <a:prstGeom prst="straightConnector1">
            <a:avLst/>
          </a:prstGeom>
          <a:noFill/>
          <a:ln w="19050" cap="flat" cmpd="sng">
            <a:solidFill>
              <a:schemeClr val="accent1"/>
            </a:solidFill>
            <a:prstDash val="solid"/>
            <a:round/>
            <a:headEnd type="none" w="sm" len="sm"/>
            <a:tailEnd type="none" w="sm" len="sm"/>
          </a:ln>
        </p:spPr>
      </p:cxn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p:cSld name="Title and Content">
    <p:spTree>
      <p:nvGrpSpPr>
        <p:cNvPr id="1" name="Shape 72"/>
        <p:cNvGrpSpPr/>
        <p:nvPr/>
      </p:nvGrpSpPr>
      <p:grpSpPr>
        <a:xfrm>
          <a:off x="0" y="0"/>
          <a:ext cx="0" cy="0"/>
          <a:chOff x="0" y="0"/>
          <a:chExt cx="0" cy="0"/>
        </a:xfrm>
      </p:grpSpPr>
      <p:sp>
        <p:nvSpPr>
          <p:cNvPr id="73" name="Google Shape;73;p36"/>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ct val="0"/>
              </a:spcBef>
              <a:spcAft>
                <a:spcPct val="0"/>
              </a:spcAft>
              <a:buSzPts val="2000"/>
              <a:buNone/>
              <a:defRPr sz="2800" b="1">
                <a:solidFill>
                  <a:schemeClr val="accent1"/>
                </a:solidFill>
              </a:defRPr>
            </a:lvl1pPr>
            <a:lvl2pPr lvl="1" algn="l">
              <a:lnSpc>
                <a:spcPct val="100000"/>
              </a:lnSpc>
              <a:spcBef>
                <a:spcPct val="0"/>
              </a:spcBef>
              <a:spcAft>
                <a:spcPct val="0"/>
              </a:spcAft>
              <a:buSzPts val="2800"/>
              <a:buNone/>
              <a:defRPr/>
            </a:lvl2pPr>
            <a:lvl3pPr lvl="2" algn="l">
              <a:lnSpc>
                <a:spcPct val="100000"/>
              </a:lnSpc>
              <a:spcBef>
                <a:spcPct val="0"/>
              </a:spcBef>
              <a:spcAft>
                <a:spcPct val="0"/>
              </a:spcAft>
              <a:buSzPts val="2800"/>
              <a:buNone/>
              <a:defRPr/>
            </a:lvl3pPr>
            <a:lvl4pPr lvl="3" algn="l">
              <a:lnSpc>
                <a:spcPct val="100000"/>
              </a:lnSpc>
              <a:spcBef>
                <a:spcPct val="0"/>
              </a:spcBef>
              <a:spcAft>
                <a:spcPct val="0"/>
              </a:spcAft>
              <a:buSzPts val="2800"/>
              <a:buNone/>
              <a:defRPr/>
            </a:lvl4pPr>
            <a:lvl5pPr lvl="4" algn="l">
              <a:lnSpc>
                <a:spcPct val="100000"/>
              </a:lnSpc>
              <a:spcBef>
                <a:spcPct val="0"/>
              </a:spcBef>
              <a:spcAft>
                <a:spcPct val="0"/>
              </a:spcAft>
              <a:buSzPts val="2800"/>
              <a:buNone/>
              <a:defRPr/>
            </a:lvl5pPr>
            <a:lvl6pPr lvl="5" algn="l">
              <a:lnSpc>
                <a:spcPct val="100000"/>
              </a:lnSpc>
              <a:spcBef>
                <a:spcPct val="0"/>
              </a:spcBef>
              <a:spcAft>
                <a:spcPct val="0"/>
              </a:spcAft>
              <a:buSzPts val="2800"/>
              <a:buNone/>
              <a:defRPr/>
            </a:lvl6pPr>
            <a:lvl7pPr lvl="6" algn="l">
              <a:lnSpc>
                <a:spcPct val="100000"/>
              </a:lnSpc>
              <a:spcBef>
                <a:spcPct val="0"/>
              </a:spcBef>
              <a:spcAft>
                <a:spcPct val="0"/>
              </a:spcAft>
              <a:buSzPts val="2800"/>
              <a:buNone/>
              <a:defRPr/>
            </a:lvl7pPr>
            <a:lvl8pPr lvl="7" algn="l">
              <a:lnSpc>
                <a:spcPct val="100000"/>
              </a:lnSpc>
              <a:spcBef>
                <a:spcPct val="0"/>
              </a:spcBef>
              <a:spcAft>
                <a:spcPct val="0"/>
              </a:spcAft>
              <a:buSzPts val="2800"/>
              <a:buNone/>
              <a:defRPr/>
            </a:lvl8pPr>
            <a:lvl9pPr lvl="8" algn="l">
              <a:lnSpc>
                <a:spcPct val="100000"/>
              </a:lnSpc>
              <a:spcBef>
                <a:spcPct val="0"/>
              </a:spcBef>
              <a:spcAft>
                <a:spcPct val="0"/>
              </a:spcAft>
              <a:buSzPts val="2800"/>
              <a:buNone/>
              <a:defRPr/>
            </a:lvl9pPr>
          </a:lstStyle>
          <a:p>
            <a:endParaRPr/>
          </a:p>
        </p:txBody>
      </p:sp>
      <p:sp>
        <p:nvSpPr>
          <p:cNvPr id="74" name="Google Shape;74;p36"/>
          <p:cNvSpPr/>
          <p:nvPr/>
        </p:nvSpPr>
        <p:spPr>
          <a:xfrm>
            <a:off x="0" y="4748000"/>
            <a:ext cx="7500600" cy="3954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75" name="Google Shape;75;p36"/>
          <p:cNvCxnSpPr/>
          <p:nvPr/>
        </p:nvCxnSpPr>
        <p:spPr>
          <a:xfrm rot="10800000">
            <a:off x="781225" y="4940300"/>
            <a:ext cx="6774900" cy="0"/>
          </a:xfrm>
          <a:prstGeom prst="straightConnector1">
            <a:avLst/>
          </a:prstGeom>
          <a:noFill/>
          <a:ln w="19050" cap="flat" cmpd="sng">
            <a:solidFill>
              <a:schemeClr val="lt1"/>
            </a:solidFill>
            <a:prstDash val="solid"/>
            <a:round/>
            <a:headEnd type="none" w="sm" len="sm"/>
            <a:tailEnd type="none" w="sm" len="sm"/>
          </a:ln>
        </p:spPr>
      </p:cxnSp>
      <p:cxnSp>
        <p:nvCxnSpPr>
          <p:cNvPr id="76" name="Google Shape;76;p36"/>
          <p:cNvCxnSpPr/>
          <p:nvPr/>
        </p:nvCxnSpPr>
        <p:spPr>
          <a:xfrm rot="10800000">
            <a:off x="7496925" y="4940300"/>
            <a:ext cx="1095300" cy="0"/>
          </a:xfrm>
          <a:prstGeom prst="straightConnector1">
            <a:avLst/>
          </a:prstGeom>
          <a:noFill/>
          <a:ln w="19050" cap="flat" cmpd="sng">
            <a:solidFill>
              <a:schemeClr val="accent1"/>
            </a:solidFill>
            <a:prstDash val="solid"/>
            <a:round/>
            <a:headEnd type="none" w="sm" len="sm"/>
            <a:tailEnd type="none" w="sm" len="sm"/>
          </a:ln>
        </p:spPr>
      </p:cxnSp>
      <p:sp>
        <p:nvSpPr>
          <p:cNvPr id="77" name="Google Shape;77;p36"/>
          <p:cNvSpPr txBox="1"/>
          <p:nvPr/>
        </p:nvSpPr>
        <p:spPr>
          <a:xfrm>
            <a:off x="705222" y="1276027"/>
            <a:ext cx="8111100" cy="400110"/>
          </a:xfrm>
          <a:prstGeom prst="rect">
            <a:avLst/>
          </a:prstGeom>
          <a:noFill/>
          <a:ln>
            <a:noFill/>
          </a:ln>
        </p:spPr>
        <p:txBody>
          <a:bodyPr spcFirstLastPara="1" wrap="square" lIns="91425" tIns="45700" rIns="91425" bIns="45700" anchor="t" anchorCtr="0">
            <a:spAutoFit/>
          </a:bodyPr>
          <a:lstStyle/>
          <a:p>
            <a:pPr marL="285750" marR="0" lvl="0" indent="-158750" algn="l" rtl="0">
              <a:lnSpc>
                <a:spcPct val="100000"/>
              </a:lnSpc>
              <a:spcBef>
                <a:spcPct val="0"/>
              </a:spcBef>
              <a:spcAft>
                <a:spcPct val="0"/>
              </a:spcAft>
              <a:buClr>
                <a:srgbClr val="000000"/>
              </a:buClr>
              <a:buSzPts val="2000"/>
              <a:buFont typeface="Arial"/>
              <a:buNone/>
            </a:pPr>
            <a:endParaRPr sz="2000" b="0" i="0" u="none" strike="noStrike" cap="none">
              <a:solidFill>
                <a:schemeClr val="dk1"/>
              </a:solidFill>
              <a:latin typeface="Montserrat"/>
              <a:ea typeface="Montserrat"/>
              <a:cs typeface="Montserrat"/>
              <a:sym typeface="Montserrat"/>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4" Type="http://schemas.openxmlformats.org/officeDocument/2006/relationships/slideLayout" Target="../slideLayouts/slideLayout3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ct val="0"/>
              </a:spcBef>
              <a:spcAft>
                <a:spcPct val="0"/>
              </a:spcAft>
              <a:buClr>
                <a:schemeClr val="accent1"/>
              </a:buClr>
              <a:buSzPts val="2800"/>
              <a:buFont typeface="Montserrat ExtraBold"/>
              <a:buNone/>
              <a:defRPr sz="2800" b="0" i="0" u="none" strike="noStrike" cap="none">
                <a:solidFill>
                  <a:schemeClr val="accent1"/>
                </a:solidFill>
                <a:latin typeface="Montserrat ExtraBold"/>
                <a:ea typeface="Montserrat ExtraBold"/>
                <a:cs typeface="Montserrat ExtraBold"/>
                <a:sym typeface="Montserrat ExtraBold"/>
              </a:defRPr>
            </a:lvl1pPr>
            <a:lvl2pPr marR="0" lvl="1"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2pPr>
            <a:lvl3pPr marR="0" lvl="2"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3pPr>
            <a:lvl4pPr marR="0" lvl="3"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4pPr>
            <a:lvl5pPr marR="0" lvl="4"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5pPr>
            <a:lvl6pPr marR="0" lvl="5"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6pPr>
            <a:lvl7pPr marR="0" lvl="6"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7pPr>
            <a:lvl8pPr marR="0" lvl="7"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8pPr>
            <a:lvl9pPr marR="0" lvl="8"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9pPr>
          </a:lstStyle>
          <a:p>
            <a:endParaRPr/>
          </a:p>
        </p:txBody>
      </p:sp>
      <p:sp>
        <p:nvSpPr>
          <p:cNvPr id="7" name="Google Shape;7;p1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00000"/>
              </a:lnSpc>
              <a:spcBef>
                <a:spcPct val="0"/>
              </a:spcBef>
              <a:spcAft>
                <a:spcPct val="0"/>
              </a:spcAft>
              <a:buClr>
                <a:schemeClr val="dk1"/>
              </a:buClr>
              <a:buSzPts val="1800"/>
              <a:buFont typeface="Montserrat"/>
              <a:buChar char="●"/>
              <a:defRPr sz="1800" b="0" i="0" u="none" strike="noStrike" cap="none">
                <a:solidFill>
                  <a:schemeClr val="dk1"/>
                </a:solidFill>
                <a:latin typeface="Montserrat"/>
                <a:ea typeface="Montserrat"/>
                <a:cs typeface="Montserrat"/>
                <a:sym typeface="Montserrat"/>
              </a:defRPr>
            </a:lvl1pPr>
            <a:lvl2pPr marL="914400" marR="0" lvl="1"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2pPr>
            <a:lvl3pPr marL="1371600" marR="0" lvl="2"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3pPr>
            <a:lvl4pPr marL="1828800" marR="0" lvl="3"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4pPr>
            <a:lvl5pPr marL="2286000" marR="0" lvl="4"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5pPr>
            <a:lvl6pPr marL="2743200" marR="0" lvl="5"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100000"/>
              </a:lnSpc>
              <a:spcBef>
                <a:spcPts val="1600"/>
              </a:spcBef>
              <a:spcAft>
                <a:spcPts val="160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9pPr>
          </a:lstStyle>
          <a:p>
            <a:endParaRPr/>
          </a:p>
        </p:txBody>
      </p:sp>
      <p:sp>
        <p:nvSpPr>
          <p:cNvPr id="8" name="Google Shape;8;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ct val="0"/>
              </a:spcBef>
              <a:spcAft>
                <a:spcPct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ct val="0"/>
              </a:spcBef>
              <a:spcAft>
                <a:spcPct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ct val="0"/>
              </a:spcBef>
              <a:spcAft>
                <a:spcPct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ct val="0"/>
              </a:spcBef>
              <a:spcAft>
                <a:spcPct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ct val="0"/>
              </a:spcBef>
              <a:spcAft>
                <a:spcPct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ct val="0"/>
              </a:spcBef>
              <a:spcAft>
                <a:spcPct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ct val="0"/>
              </a:spcBef>
              <a:spcAft>
                <a:spcPct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ct val="0"/>
              </a:spcBef>
              <a:spcAft>
                <a:spcPct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ct val="0"/>
              </a:spcBef>
              <a:spcAft>
                <a:spcPct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ct val="0"/>
              </a:spcBef>
              <a:spcAft>
                <a:spcPct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Lst>
  <p:transition/>
  <p:txStyles>
    <p:title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5"/>
        <p:cNvGrpSpPr/>
        <p:nvPr/>
      </p:nvGrpSpPr>
      <p:grpSpPr>
        <a:xfrm>
          <a:off x="0" y="0"/>
          <a:ext cx="0" cy="0"/>
          <a:chOff x="0" y="0"/>
          <a:chExt cx="0" cy="0"/>
        </a:xfrm>
      </p:grpSpPr>
      <p:sp>
        <p:nvSpPr>
          <p:cNvPr id="216" name="Google Shape;216;p2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ct val="0"/>
              </a:spcBef>
              <a:spcAft>
                <a:spcPct val="0"/>
              </a:spcAft>
              <a:buClr>
                <a:schemeClr val="accent1"/>
              </a:buClr>
              <a:buSzPts val="2800"/>
              <a:buFont typeface="Montserrat ExtraBold"/>
              <a:buNone/>
              <a:defRPr sz="2800" b="0" i="0" u="none" strike="noStrike" cap="none">
                <a:solidFill>
                  <a:schemeClr val="accent1"/>
                </a:solidFill>
                <a:latin typeface="Montserrat ExtraBold"/>
                <a:ea typeface="Montserrat ExtraBold"/>
                <a:cs typeface="Montserrat ExtraBold"/>
                <a:sym typeface="Montserrat ExtraBold"/>
              </a:defRPr>
            </a:lvl1pPr>
            <a:lvl2pPr marR="0" lvl="1"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2pPr>
            <a:lvl3pPr marR="0" lvl="2"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3pPr>
            <a:lvl4pPr marR="0" lvl="3"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4pPr>
            <a:lvl5pPr marR="0" lvl="4"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5pPr>
            <a:lvl6pPr marR="0" lvl="5"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6pPr>
            <a:lvl7pPr marR="0" lvl="6"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7pPr>
            <a:lvl8pPr marR="0" lvl="7"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8pPr>
            <a:lvl9pPr marR="0" lvl="8" algn="l" rtl="0">
              <a:lnSpc>
                <a:spcPct val="100000"/>
              </a:lnSpc>
              <a:spcBef>
                <a:spcPct val="0"/>
              </a:spcBef>
              <a:spcAft>
                <a:spcPct val="0"/>
              </a:spcAft>
              <a:buClr>
                <a:schemeClr val="accent1"/>
              </a:buClr>
              <a:buSzPts val="2800"/>
              <a:buFont typeface="Arial"/>
              <a:buNone/>
              <a:defRPr sz="2800" b="0" i="0" u="none" strike="noStrike" cap="none">
                <a:solidFill>
                  <a:schemeClr val="accent1"/>
                </a:solidFill>
                <a:latin typeface="Arial"/>
                <a:ea typeface="Arial"/>
                <a:cs typeface="Arial"/>
                <a:sym typeface="Arial"/>
              </a:defRPr>
            </a:lvl9pPr>
          </a:lstStyle>
          <a:p>
            <a:endParaRPr/>
          </a:p>
        </p:txBody>
      </p:sp>
      <p:sp>
        <p:nvSpPr>
          <p:cNvPr id="217" name="Google Shape;217;p2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00000"/>
              </a:lnSpc>
              <a:spcBef>
                <a:spcPct val="0"/>
              </a:spcBef>
              <a:spcAft>
                <a:spcPct val="0"/>
              </a:spcAft>
              <a:buClr>
                <a:schemeClr val="dk1"/>
              </a:buClr>
              <a:buSzPts val="1800"/>
              <a:buFont typeface="Montserrat"/>
              <a:buChar char="●"/>
              <a:defRPr sz="1800" b="0" i="0" u="none" strike="noStrike" cap="none">
                <a:solidFill>
                  <a:schemeClr val="dk1"/>
                </a:solidFill>
                <a:latin typeface="Montserrat"/>
                <a:ea typeface="Montserrat"/>
                <a:cs typeface="Montserrat"/>
                <a:sym typeface="Montserrat"/>
              </a:defRPr>
            </a:lvl1pPr>
            <a:lvl2pPr marL="914400" marR="0" lvl="1"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2pPr>
            <a:lvl3pPr marL="1371600" marR="0" lvl="2"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3pPr>
            <a:lvl4pPr marL="1828800" marR="0" lvl="3"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4pPr>
            <a:lvl5pPr marL="2286000" marR="0" lvl="4"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5pPr>
            <a:lvl6pPr marL="2743200" marR="0" lvl="5"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6pPr>
            <a:lvl7pPr marL="3200400" marR="0" lvl="6"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7pPr>
            <a:lvl8pPr marL="3657600" marR="0" lvl="7" indent="-317500" algn="l" rtl="0">
              <a:lnSpc>
                <a:spcPct val="100000"/>
              </a:lnSpc>
              <a:spcBef>
                <a:spcPts val="1600"/>
              </a:spcBef>
              <a:spcAft>
                <a:spcPct val="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8pPr>
            <a:lvl9pPr marL="4114800" marR="0" lvl="8" indent="-317500" algn="l" rtl="0">
              <a:lnSpc>
                <a:spcPct val="100000"/>
              </a:lnSpc>
              <a:spcBef>
                <a:spcPts val="1600"/>
              </a:spcBef>
              <a:spcAft>
                <a:spcPts val="1600"/>
              </a:spcAft>
              <a:buClr>
                <a:schemeClr val="dk1"/>
              </a:buClr>
              <a:buSzPts val="1400"/>
              <a:buFont typeface="Montserrat"/>
              <a:buChar char="■"/>
              <a:defRPr sz="1400" b="0" i="0" u="none" strike="noStrike" cap="none">
                <a:solidFill>
                  <a:schemeClr val="dk1"/>
                </a:solidFill>
                <a:latin typeface="Montserrat"/>
                <a:ea typeface="Montserrat"/>
                <a:cs typeface="Montserrat"/>
                <a:sym typeface="Montserrat"/>
              </a:defRPr>
            </a:lvl9pPr>
          </a:lstStyle>
          <a:p>
            <a:endParaRPr/>
          </a:p>
        </p:txBody>
      </p:sp>
      <p:sp>
        <p:nvSpPr>
          <p:cNvPr id="218" name="Google Shape;218;p20"/>
          <p:cNvSpPr/>
          <p:nvPr/>
        </p:nvSpPr>
        <p:spPr>
          <a:xfrm>
            <a:off x="0" y="4748000"/>
            <a:ext cx="7500600" cy="3954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219" name="Google Shape;219;p20"/>
          <p:cNvCxnSpPr/>
          <p:nvPr/>
        </p:nvCxnSpPr>
        <p:spPr>
          <a:xfrm rot="10800000">
            <a:off x="781225" y="4940300"/>
            <a:ext cx="6774900" cy="0"/>
          </a:xfrm>
          <a:prstGeom prst="straightConnector1">
            <a:avLst/>
          </a:prstGeom>
          <a:noFill/>
          <a:ln w="19050" cap="flat" cmpd="sng">
            <a:solidFill>
              <a:schemeClr val="lt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Lst>
  <p:transition/>
  <p:txStyles>
    <p:title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3" Type="http://schemas.openxmlformats.org/officeDocument/2006/relationships/hyperlink" Target="http://www.stoptb.org/assets/documents/resources/publications/sd/Truenat_Implementation_Guide.pdf" TargetMode="External"/><Relationship Id="rId2" Type="http://schemas.openxmlformats.org/officeDocument/2006/relationships/notesSlide" Target="../notesSlides/notesSlide14.xml"/><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hyperlink" Target="http://www.stoptb.org/assets/documents/resources/publications/sd/Truenat_Implementation_Guide.pdf"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1"/>
          <p:cNvSpPr/>
          <p:nvPr/>
        </p:nvSpPr>
        <p:spPr>
          <a:xfrm>
            <a:off x="-55300" y="1731750"/>
            <a:ext cx="5081400" cy="1680000"/>
          </a:xfrm>
          <a:prstGeom prst="rect">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ct val="0"/>
              </a:spcBef>
              <a:spcAft>
                <a:spcPct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8" name="Google Shape;288;p1"/>
          <p:cNvSpPr txBox="1">
            <a:spLocks noGrp="1"/>
          </p:cNvSpPr>
          <p:nvPr>
            <p:ph type="ctrTitle"/>
          </p:nvPr>
        </p:nvSpPr>
        <p:spPr>
          <a:xfrm>
            <a:off x="46400" y="2056650"/>
            <a:ext cx="4878000" cy="1030200"/>
          </a:xfrm>
          <a:prstGeom prst="rect">
            <a:avLst/>
          </a:prstGeom>
          <a:noFill/>
          <a:ln>
            <a:noFill/>
          </a:ln>
        </p:spPr>
        <p:txBody>
          <a:bodyPr spcFirstLastPara="1" wrap="square" lIns="91425" tIns="91425" rIns="91425" bIns="91425" anchor="ctr" anchorCtr="0">
            <a:noAutofit/>
          </a:bodyPr>
          <a:lstStyle/>
          <a:p>
            <a:pPr marL="0" lvl="0" indent="0" algn="l" rtl="0">
              <a:lnSpc>
                <a:spcPct val="90000"/>
              </a:lnSpc>
              <a:spcBef>
                <a:spcPct val="0"/>
              </a:spcBef>
              <a:spcAft>
                <a:spcPct val="0"/>
              </a:spcAft>
              <a:buSzPts val="3600"/>
              <a:buNone/>
            </a:pPr>
            <a:r>
              <a:rPr lang="fr-FR" sz="3200" b="0" i="0" strike="noStrike" cap="none" spc="0" baseline="0" dirty="0">
                <a:solidFill>
                  <a:srgbClr val="FF6E68"/>
                </a:solidFill>
                <a:effectLst/>
                <a:latin typeface="Montserrat ExtraBold"/>
                <a:ea typeface="Montserrat ExtraBold"/>
                <a:cs typeface="Montserrat ExtraBold"/>
              </a:rPr>
              <a:t>MODULE 5 : SUIVI ET ÉVALUATION</a:t>
            </a:r>
            <a:endParaRPr sz="3200" dirty="0">
              <a:solidFill>
                <a:schemeClr val="accent1"/>
              </a:solidFill>
            </a:endParaRPr>
          </a:p>
        </p:txBody>
      </p:sp>
      <p:sp>
        <p:nvSpPr>
          <p:cNvPr id="289" name="Google Shape;289;p1"/>
          <p:cNvSpPr txBox="1">
            <a:spLocks noGrp="1"/>
          </p:cNvSpPr>
          <p:nvPr>
            <p:ph type="subTitle" idx="1"/>
          </p:nvPr>
        </p:nvSpPr>
        <p:spPr>
          <a:xfrm>
            <a:off x="888324" y="4399261"/>
            <a:ext cx="5975853" cy="373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1400"/>
              <a:buNone/>
            </a:pPr>
            <a:r>
              <a:rPr lang="fr-FR" sz="1400" b="0" i="0" strike="noStrike" cap="none" spc="0" baseline="0">
                <a:solidFill>
                  <a:srgbClr val="FFFFFF"/>
                </a:solidFill>
                <a:effectLst/>
                <a:latin typeface="Montserrat"/>
                <a:ea typeface="Montserrat"/>
                <a:cs typeface="Montserrat"/>
              </a:rPr>
              <a:t>Formation au niveau central concernant les tests Truenat</a:t>
            </a:r>
            <a:r>
              <a:rPr lang="fr-FR" sz="1200" b="0" i="0" strike="noStrike" cap="none" spc="0" baseline="30000">
                <a:solidFill>
                  <a:srgbClr val="FFFFFF"/>
                </a:solidFill>
                <a:effectLst/>
                <a:latin typeface="Montserrat"/>
                <a:ea typeface="Montserrat"/>
                <a:cs typeface="Montserrat"/>
              </a:rPr>
              <a:t>®</a:t>
            </a:r>
            <a:r>
              <a:rPr lang="fr-FR" sz="1400" b="0" i="0" strike="noStrike" cap="none" spc="0" baseline="0">
                <a:solidFill>
                  <a:srgbClr val="FFFFFF"/>
                </a:solidFill>
                <a:effectLst/>
                <a:latin typeface="Montserrat"/>
                <a:ea typeface="Montserrat"/>
                <a:cs typeface="Montserrat"/>
              </a:rPr>
              <a:t> pour la détection de la TB et de la résistance à la rifampicine</a:t>
            </a:r>
            <a:endParaRPr/>
          </a:p>
        </p:txBody>
      </p:sp>
      <p:cxnSp>
        <p:nvCxnSpPr>
          <p:cNvPr id="290" name="Google Shape;290;p1"/>
          <p:cNvCxnSpPr/>
          <p:nvPr/>
        </p:nvCxnSpPr>
        <p:spPr>
          <a:xfrm rot="10800000">
            <a:off x="981700" y="4940300"/>
            <a:ext cx="5530800" cy="0"/>
          </a:xfrm>
          <a:prstGeom prst="straightConnector1">
            <a:avLst/>
          </a:prstGeom>
          <a:noFill/>
          <a:ln w="19050" cap="flat" cmpd="sng">
            <a:solidFill>
              <a:schemeClr val="lt1"/>
            </a:solidFill>
            <a:prstDash val="solid"/>
            <a:round/>
            <a:headEnd type="none" w="sm" len="sm"/>
            <a:tailEnd type="none" w="sm" len="sm"/>
          </a:ln>
        </p:spPr>
      </p:cxnSp>
      <p:cxnSp>
        <p:nvCxnSpPr>
          <p:cNvPr id="291" name="Google Shape;291;p1"/>
          <p:cNvCxnSpPr/>
          <p:nvPr/>
        </p:nvCxnSpPr>
        <p:spPr>
          <a:xfrm rot="10800000">
            <a:off x="4348475" y="203200"/>
            <a:ext cx="4203300" cy="0"/>
          </a:xfrm>
          <a:prstGeom prst="straightConnector1">
            <a:avLst/>
          </a:prstGeom>
          <a:noFill/>
          <a:ln w="19050" cap="flat" cmpd="sng">
            <a:solidFill>
              <a:schemeClr val="accent1"/>
            </a:solidFill>
            <a:prstDash val="solid"/>
            <a:round/>
            <a:headEnd type="none" w="sm" len="sm"/>
            <a:tailEnd type="none" w="sm" len="sm"/>
          </a:ln>
        </p:spPr>
      </p:cxnSp>
      <p:cxnSp>
        <p:nvCxnSpPr>
          <p:cNvPr id="292" name="Google Shape;292;p1"/>
          <p:cNvCxnSpPr/>
          <p:nvPr/>
        </p:nvCxnSpPr>
        <p:spPr>
          <a:xfrm rot="10800000">
            <a:off x="4355425" y="203200"/>
            <a:ext cx="2979600" cy="0"/>
          </a:xfrm>
          <a:prstGeom prst="straightConnector1">
            <a:avLst/>
          </a:prstGeom>
          <a:noFill/>
          <a:ln w="19050" cap="flat" cmpd="sng">
            <a:solidFill>
              <a:schemeClr val="lt1"/>
            </a:solidFill>
            <a:prstDash val="solid"/>
            <a:round/>
            <a:headEnd type="none" w="sm" len="sm"/>
            <a:tailEnd type="none" w="sm" len="sm"/>
          </a:ln>
        </p:spPr>
      </p:cxn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p9"/>
          <p:cNvSpPr txBox="1">
            <a:spLocks noGrp="1"/>
          </p:cNvSpPr>
          <p:nvPr>
            <p:ph type="title"/>
          </p:nvPr>
        </p:nvSpPr>
        <p:spPr>
          <a:xfrm>
            <a:off x="640674" y="484832"/>
            <a:ext cx="3706108" cy="458147"/>
          </a:xfrm>
          <a:prstGeom prst="rect">
            <a:avLst/>
          </a:prstGeom>
          <a:noFill/>
          <a:ln>
            <a:noFill/>
          </a:ln>
        </p:spPr>
        <p:txBody>
          <a:bodyPr spcFirstLastPara="1" wrap="square" lIns="0" tIns="0" rIns="0" bIns="0" anchor="b" anchorCtr="0">
            <a:normAutofit fontScale="90000"/>
          </a:bodyPr>
          <a:lstStyle/>
          <a:p>
            <a:pPr marL="0" lvl="0" indent="0" algn="l" rtl="0">
              <a:lnSpc>
                <a:spcPct val="100000"/>
              </a:lnSpc>
              <a:spcBef>
                <a:spcPct val="0"/>
              </a:spcBef>
              <a:spcAft>
                <a:spcPct val="0"/>
              </a:spcAft>
              <a:buSzPct val="94276"/>
              <a:buNone/>
            </a:pPr>
            <a:r>
              <a:rPr lang="fr-FR" sz="3300" b="1" i="0" strike="noStrike" cap="none" spc="0" baseline="0">
                <a:solidFill>
                  <a:srgbClr val="FFFFFF"/>
                </a:solidFill>
                <a:effectLst/>
                <a:latin typeface="Arial"/>
                <a:ea typeface="Arial"/>
                <a:cs typeface="Arial"/>
              </a:rPr>
              <a:t>Indicateurs d’impact</a:t>
            </a:r>
            <a:endParaRPr/>
          </a:p>
        </p:txBody>
      </p:sp>
      <p:graphicFrame>
        <p:nvGraphicFramePr>
          <p:cNvPr id="341" name="Google Shape;341;p9"/>
          <p:cNvGraphicFramePr>
            <a:graphicFrameLocks noGrp="1"/>
          </p:cNvGraphicFramePr>
          <p:nvPr/>
        </p:nvGraphicFramePr>
        <p:xfrm>
          <a:off x="271569" y="889685"/>
          <a:ext cx="8498050" cy="3678635"/>
        </p:xfrm>
        <a:graphic>
          <a:graphicData uri="http://schemas.openxmlformats.org/drawingml/2006/table">
            <a:tbl>
              <a:tblPr firstRow="1" bandRow="1">
                <a:noFill/>
                <a:tableStyleId>{9E71DE9E-5C0C-479E-A688-2CCA293192D7}</a:tableStyleId>
              </a:tblPr>
              <a:tblGrid>
                <a:gridCol w="5936375">
                  <a:extLst>
                    <a:ext uri="{9D8B030D-6E8A-4147-A177-3AD203B41FA5}">
                      <a16:colId xmlns:a16="http://schemas.microsoft.com/office/drawing/2014/main" val="20000"/>
                    </a:ext>
                  </a:extLst>
                </a:gridCol>
                <a:gridCol w="2561675">
                  <a:extLst>
                    <a:ext uri="{9D8B030D-6E8A-4147-A177-3AD203B41FA5}">
                      <a16:colId xmlns:a16="http://schemas.microsoft.com/office/drawing/2014/main" val="20001"/>
                    </a:ext>
                  </a:extLst>
                </a:gridCol>
              </a:tblGrid>
              <a:tr h="396625">
                <a:tc>
                  <a:txBody>
                    <a:bodyPr/>
                    <a:lstStyle/>
                    <a:p>
                      <a:pPr marL="0" marR="0" lvl="0" indent="0" algn="ctr" rtl="0">
                        <a:lnSpc>
                          <a:spcPct val="100000"/>
                        </a:lnSpc>
                        <a:spcBef>
                          <a:spcPct val="0"/>
                        </a:spcBef>
                        <a:spcAft>
                          <a:spcPct val="0"/>
                        </a:spcAft>
                        <a:buNone/>
                      </a:pPr>
                      <a:r>
                        <a:rPr lang="fr-FR" sz="1100" b="1" i="0" strike="noStrike" cap="none" spc="0" baseline="0">
                          <a:solidFill>
                            <a:srgbClr val="7F7F7F"/>
                          </a:solidFill>
                          <a:effectLst/>
                          <a:latin typeface="Montserrat"/>
                          <a:ea typeface="Montserrat"/>
                          <a:cs typeface="Montserrat"/>
                        </a:rPr>
                        <a:t>Indicateurs de l’OMS pour le renforcement des laboratoires</a:t>
                      </a:r>
                      <a:endParaRPr/>
                    </a:p>
                  </a:txBody>
                  <a:tcPr marL="68575" marR="68575" marT="34300" marB="34300" anchor="ctr"/>
                </a:tc>
                <a:tc>
                  <a:txBody>
                    <a:bodyPr/>
                    <a:lstStyle/>
                    <a:p>
                      <a:pPr marL="0" marR="0" lvl="0" indent="0" algn="ctr" rtl="0">
                        <a:lnSpc>
                          <a:spcPct val="100000"/>
                        </a:lnSpc>
                        <a:spcBef>
                          <a:spcPct val="0"/>
                        </a:spcBef>
                        <a:spcAft>
                          <a:spcPct val="0"/>
                        </a:spcAft>
                        <a:buNone/>
                      </a:pPr>
                      <a:r>
                        <a:rPr lang="fr-FR" sz="1100" b="1" i="0" strike="noStrike" cap="none" spc="0" baseline="0">
                          <a:solidFill>
                            <a:srgbClr val="7F7F7F"/>
                          </a:solidFill>
                          <a:effectLst/>
                          <a:latin typeface="Montserrat"/>
                          <a:ea typeface="Montserrat"/>
                          <a:cs typeface="Montserrat"/>
                        </a:rPr>
                        <a:t>Cible de l’OMS</a:t>
                      </a:r>
                      <a:endParaRPr/>
                    </a:p>
                  </a:txBody>
                  <a:tcPr marL="68575" marR="68575" marT="34300" marB="34300" anchor="ctr"/>
                </a:tc>
                <a:extLst>
                  <a:ext uri="{0D108BD9-81ED-4DB2-BD59-A6C34878D82A}">
                    <a16:rowId xmlns:a16="http://schemas.microsoft.com/office/drawing/2014/main" val="10000"/>
                  </a:ext>
                </a:extLst>
              </a:tr>
              <a:tr h="575950">
                <a:tc>
                  <a:txBody>
                    <a:bodyPr/>
                    <a:lstStyle/>
                    <a:p>
                      <a:pPr marL="0" marR="0" lvl="0" indent="0" algn="l" rtl="0">
                        <a:lnSpc>
                          <a:spcPct val="100000"/>
                        </a:lnSpc>
                        <a:spcBef>
                          <a:spcPct val="0"/>
                        </a:spcBef>
                        <a:spcAft>
                          <a:spcPct val="0"/>
                        </a:spcAft>
                        <a:buNone/>
                      </a:pPr>
                      <a:r>
                        <a:rPr lang="fr-FR" sz="1100" b="0" i="0" strike="noStrike" cap="none" spc="0" baseline="0">
                          <a:solidFill>
                            <a:srgbClr val="000000"/>
                          </a:solidFill>
                          <a:effectLst/>
                          <a:latin typeface="Montserrat"/>
                          <a:ea typeface="Montserrat"/>
                          <a:cs typeface="Montserrat"/>
                        </a:rPr>
                        <a:t>Pourcentage des nouveaux cas de tuberculose ou de rechute notifiés ayant subi un test de diagnostic rapide approuvé par l’OMS (WHO-approved rapid diagnostic, WRD) en tant que test diagnostique initial (Indicateur 2 pour les laboratoires de la Stratégie pour mettre fin à la TB)</a:t>
                      </a:r>
                      <a:endParaRPr/>
                    </a:p>
                  </a:txBody>
                  <a:tcPr marL="68575" marR="68575" marT="34300" marB="34300" anchor="ctr"/>
                </a:tc>
                <a:tc>
                  <a:txBody>
                    <a:bodyPr/>
                    <a:lstStyle/>
                    <a:p>
                      <a:pPr marL="0" marR="0" lvl="0" indent="0" algn="l" rtl="0">
                        <a:lnSpc>
                          <a:spcPct val="100000"/>
                        </a:lnSpc>
                        <a:spcBef>
                          <a:spcPct val="0"/>
                        </a:spcBef>
                        <a:spcAft>
                          <a:spcPct val="0"/>
                        </a:spcAft>
                        <a:buNone/>
                      </a:pPr>
                      <a:r>
                        <a:rPr lang="fr-FR" sz="1100" b="0" i="0" strike="noStrike" cap="none" spc="0" baseline="0">
                          <a:solidFill>
                            <a:srgbClr val="000000"/>
                          </a:solidFill>
                          <a:effectLst/>
                          <a:latin typeface="Montserrat"/>
                          <a:ea typeface="Montserrat"/>
                          <a:cs typeface="Montserrat"/>
                        </a:rPr>
                        <a:t>80 % (2020)</a:t>
                      </a:r>
                      <a:endParaRPr/>
                    </a:p>
                  </a:txBody>
                  <a:tcPr marL="68575" marR="68575" marT="34300" marB="34300" anchor="ctr"/>
                </a:tc>
                <a:extLst>
                  <a:ext uri="{0D108BD9-81ED-4DB2-BD59-A6C34878D82A}">
                    <a16:rowId xmlns:a16="http://schemas.microsoft.com/office/drawing/2014/main" val="10001"/>
                  </a:ext>
                </a:extLst>
              </a:tr>
              <a:tr h="575950">
                <a:tc>
                  <a:txBody>
                    <a:bodyPr/>
                    <a:lstStyle/>
                    <a:p>
                      <a:pPr marL="0" marR="0" lvl="0" indent="0" algn="l" rtl="0">
                        <a:lnSpc>
                          <a:spcPct val="100000"/>
                        </a:lnSpc>
                        <a:spcBef>
                          <a:spcPct val="0"/>
                        </a:spcBef>
                        <a:spcAft>
                          <a:spcPct val="0"/>
                        </a:spcAft>
                        <a:buNone/>
                      </a:pPr>
                      <a:r>
                        <a:rPr lang="fr-FR" sz="1100" b="0" i="0" strike="noStrike" cap="none" spc="0" baseline="0">
                          <a:solidFill>
                            <a:srgbClr val="000000"/>
                          </a:solidFill>
                          <a:effectLst/>
                          <a:latin typeface="Montserrat"/>
                          <a:ea typeface="Montserrat"/>
                          <a:cs typeface="Montserrat"/>
                        </a:rPr>
                        <a:t>Pourcentage des nouveaux cas de tuberculose et de rechutes notifiés ayant fait l’objet d’une confirmation bactériologique (Indicateur 3)</a:t>
                      </a:r>
                      <a:endParaRPr/>
                    </a:p>
                  </a:txBody>
                  <a:tcPr marL="68575" marR="68575" marT="34300" marB="34300" anchor="ctr"/>
                </a:tc>
                <a:tc>
                  <a:txBody>
                    <a:bodyPr/>
                    <a:lstStyle/>
                    <a:p>
                      <a:pPr marL="0" marR="0" lvl="0" indent="0" algn="l" rtl="0">
                        <a:lnSpc>
                          <a:spcPct val="100000"/>
                        </a:lnSpc>
                        <a:spcBef>
                          <a:spcPct val="0"/>
                        </a:spcBef>
                        <a:spcAft>
                          <a:spcPct val="0"/>
                        </a:spcAft>
                        <a:buNone/>
                      </a:pPr>
                      <a:r>
                        <a:rPr lang="fr-FR" sz="1100" b="0" i="0" strike="noStrike" cap="none" spc="0" baseline="0">
                          <a:solidFill>
                            <a:srgbClr val="000000"/>
                          </a:solidFill>
                          <a:effectLst/>
                          <a:latin typeface="Montserrat"/>
                          <a:ea typeface="Montserrat"/>
                          <a:cs typeface="Montserrat"/>
                        </a:rPr>
                        <a:t>80 % [rechute : 90 %] (2020)</a:t>
                      </a:r>
                      <a:endParaRPr/>
                    </a:p>
                  </a:txBody>
                  <a:tcPr marL="68575" marR="68575" marT="34300" marB="34300" anchor="ctr"/>
                </a:tc>
                <a:extLst>
                  <a:ext uri="{0D108BD9-81ED-4DB2-BD59-A6C34878D82A}">
                    <a16:rowId xmlns:a16="http://schemas.microsoft.com/office/drawing/2014/main" val="10002"/>
                  </a:ext>
                </a:extLst>
              </a:tr>
              <a:tr h="815000">
                <a:tc>
                  <a:txBody>
                    <a:bodyPr/>
                    <a:lstStyle/>
                    <a:p>
                      <a:pPr marL="0" marR="0" lvl="0" indent="0" algn="l" rtl="0">
                        <a:lnSpc>
                          <a:spcPct val="100000"/>
                        </a:lnSpc>
                        <a:spcBef>
                          <a:spcPct val="0"/>
                        </a:spcBef>
                        <a:spcAft>
                          <a:spcPct val="0"/>
                        </a:spcAft>
                        <a:buNone/>
                      </a:pPr>
                      <a:r>
                        <a:rPr lang="fr-FR" sz="1100" b="0" i="0" strike="noStrike" cap="none" spc="0" baseline="0">
                          <a:solidFill>
                            <a:srgbClr val="000000"/>
                          </a:solidFill>
                          <a:effectLst/>
                          <a:latin typeface="Montserrat"/>
                          <a:ea typeface="Montserrat"/>
                          <a:cs typeface="Montserrat"/>
                        </a:rPr>
                        <a:t>Pourcentage de sites de test utilisant des WRD sur lesquels un système de connectivité des données a été mis en place et permet de transmettre les résultats par voie électronique aux cliniciens et à un système de gestion des informations (Indicateur 4)</a:t>
                      </a:r>
                      <a:endParaRPr/>
                    </a:p>
                  </a:txBody>
                  <a:tcPr marL="68575" marR="68575" marT="34300" marB="34300" anchor="ctr"/>
                </a:tc>
                <a:tc>
                  <a:txBody>
                    <a:bodyPr/>
                    <a:lstStyle/>
                    <a:p>
                      <a:pPr marL="0" marR="0" lvl="0" indent="0" algn="l" rtl="0">
                        <a:lnSpc>
                          <a:spcPct val="100000"/>
                        </a:lnSpc>
                        <a:spcBef>
                          <a:spcPct val="0"/>
                        </a:spcBef>
                        <a:spcAft>
                          <a:spcPct val="0"/>
                        </a:spcAft>
                        <a:buNone/>
                      </a:pPr>
                      <a:r>
                        <a:rPr lang="fr-FR" sz="1100" b="0" i="0" strike="noStrike" cap="none" spc="0" baseline="0">
                          <a:solidFill>
                            <a:srgbClr val="000000"/>
                          </a:solidFill>
                          <a:effectLst/>
                          <a:latin typeface="Montserrat"/>
                          <a:ea typeface="Montserrat"/>
                          <a:cs typeface="Montserrat"/>
                        </a:rPr>
                        <a:t>100 % (2020)</a:t>
                      </a:r>
                      <a:endParaRPr/>
                    </a:p>
                  </a:txBody>
                  <a:tcPr marL="68575" marR="68575" marT="34300" marB="34300" anchor="ctr"/>
                </a:tc>
                <a:extLst>
                  <a:ext uri="{0D108BD9-81ED-4DB2-BD59-A6C34878D82A}">
                    <a16:rowId xmlns:a16="http://schemas.microsoft.com/office/drawing/2014/main" val="10003"/>
                  </a:ext>
                </a:extLst>
              </a:tr>
              <a:tr h="575950">
                <a:tc>
                  <a:txBody>
                    <a:bodyPr/>
                    <a:lstStyle/>
                    <a:p>
                      <a:pPr marL="0" marR="0" lvl="0" indent="0" algn="l" rtl="0">
                        <a:lnSpc>
                          <a:spcPct val="100000"/>
                        </a:lnSpc>
                        <a:spcBef>
                          <a:spcPct val="0"/>
                        </a:spcBef>
                        <a:spcAft>
                          <a:spcPct val="0"/>
                        </a:spcAft>
                        <a:buNone/>
                      </a:pPr>
                      <a:r>
                        <a:rPr lang="fr-FR" sz="1100" b="0" i="0" strike="noStrike" cap="none" spc="0" baseline="0">
                          <a:solidFill>
                            <a:srgbClr val="000000"/>
                          </a:solidFill>
                          <a:effectLst/>
                          <a:latin typeface="Montserrat"/>
                          <a:ea typeface="Montserrat"/>
                          <a:cs typeface="Montserrat"/>
                        </a:rPr>
                        <a:t>Pourcentage de cas de tuberculose confirmés bactériologiquement et notifiés avec des résultats de TDS pour la RIF (Indicateur 7)</a:t>
                      </a:r>
                      <a:endParaRPr/>
                    </a:p>
                  </a:txBody>
                  <a:tcPr marL="68575" marR="68575" marT="34300" marB="34300" anchor="ctr"/>
                </a:tc>
                <a:tc>
                  <a:txBody>
                    <a:bodyPr/>
                    <a:lstStyle/>
                    <a:p>
                      <a:pPr marL="0" marR="0" lvl="0" indent="0" algn="l" rtl="0">
                        <a:lnSpc>
                          <a:spcPct val="100000"/>
                        </a:lnSpc>
                        <a:spcBef>
                          <a:spcPct val="0"/>
                        </a:spcBef>
                        <a:spcAft>
                          <a:spcPct val="0"/>
                        </a:spcAft>
                        <a:buNone/>
                      </a:pPr>
                      <a:r>
                        <a:rPr lang="fr-FR" sz="1100" b="0" i="0" strike="noStrike" cap="none" spc="0" baseline="0">
                          <a:solidFill>
                            <a:srgbClr val="000000"/>
                          </a:solidFill>
                          <a:effectLst/>
                          <a:latin typeface="Montserrat"/>
                          <a:ea typeface="Montserrat"/>
                          <a:cs typeface="Montserrat"/>
                        </a:rPr>
                        <a:t>100 % (2020)</a:t>
                      </a:r>
                      <a:endParaRPr/>
                    </a:p>
                  </a:txBody>
                  <a:tcPr marL="68575" marR="68575" marT="34300" marB="34300" anchor="ctr"/>
                </a:tc>
                <a:extLst>
                  <a:ext uri="{0D108BD9-81ED-4DB2-BD59-A6C34878D82A}">
                    <a16:rowId xmlns:a16="http://schemas.microsoft.com/office/drawing/2014/main" val="10004"/>
                  </a:ext>
                </a:extLst>
              </a:tr>
              <a:tr h="575950">
                <a:tc>
                  <a:txBody>
                    <a:bodyPr/>
                    <a:lstStyle/>
                    <a:p>
                      <a:pPr marL="0" marR="0" lvl="0" indent="0" algn="l" rtl="0">
                        <a:lnSpc>
                          <a:spcPct val="100000"/>
                        </a:lnSpc>
                        <a:spcBef>
                          <a:spcPct val="0"/>
                        </a:spcBef>
                        <a:spcAft>
                          <a:spcPct val="0"/>
                        </a:spcAft>
                        <a:buNone/>
                      </a:pPr>
                      <a:r>
                        <a:rPr lang="fr-FR" sz="1100" b="0" i="0" strike="noStrike" cap="none" spc="0" baseline="0">
                          <a:solidFill>
                            <a:srgbClr val="000000"/>
                          </a:solidFill>
                          <a:effectLst/>
                          <a:latin typeface="Montserrat"/>
                          <a:ea typeface="Montserrat"/>
                          <a:cs typeface="Montserrat"/>
                        </a:rPr>
                        <a:t>Pourcentage de cas de tuberculose notifiés, résistants à la RIF, avec des résultats de TDS pour les fluoroquinolones et des agents injectables de deuxième intention (Indicateur 8)</a:t>
                      </a:r>
                      <a:endParaRPr/>
                    </a:p>
                  </a:txBody>
                  <a:tcPr marL="68575" marR="68575" marT="34300" marB="34300" anchor="ctr"/>
                </a:tc>
                <a:tc>
                  <a:txBody>
                    <a:bodyPr/>
                    <a:lstStyle/>
                    <a:p>
                      <a:pPr marL="0" marR="0" lvl="0" indent="0" algn="l" rtl="0">
                        <a:lnSpc>
                          <a:spcPct val="100000"/>
                        </a:lnSpc>
                        <a:spcBef>
                          <a:spcPct val="0"/>
                        </a:spcBef>
                        <a:spcAft>
                          <a:spcPct val="0"/>
                        </a:spcAft>
                        <a:buNone/>
                      </a:pPr>
                      <a:r>
                        <a:rPr lang="fr-FR" sz="1100" b="0" i="0" strike="noStrike" cap="none" spc="0" baseline="0" dirty="0">
                          <a:solidFill>
                            <a:srgbClr val="000000"/>
                          </a:solidFill>
                          <a:effectLst/>
                          <a:latin typeface="Montserrat"/>
                          <a:ea typeface="Montserrat"/>
                          <a:cs typeface="Montserrat"/>
                        </a:rPr>
                        <a:t>100 % (2020)</a:t>
                      </a:r>
                      <a:endParaRPr dirty="0"/>
                    </a:p>
                  </a:txBody>
                  <a:tcPr marL="68575" marR="68575" marT="34300" marB="34300" anchor="ctr"/>
                </a:tc>
                <a:extLst>
                  <a:ext uri="{0D108BD9-81ED-4DB2-BD59-A6C34878D82A}">
                    <a16:rowId xmlns:a16="http://schemas.microsoft.com/office/drawing/2014/main" val="10005"/>
                  </a:ext>
                </a:extLst>
              </a:tr>
            </a:tbl>
          </a:graphicData>
        </a:graphic>
      </p:graphicFrame>
      <p:sp>
        <p:nvSpPr>
          <p:cNvPr id="342" name="Google Shape;342;p9"/>
          <p:cNvSpPr txBox="1"/>
          <p:nvPr/>
        </p:nvSpPr>
        <p:spPr>
          <a:xfrm>
            <a:off x="291232" y="165715"/>
            <a:ext cx="8111100" cy="572700"/>
          </a:xfrm>
          <a:prstGeom prst="rect">
            <a:avLst/>
          </a:prstGeom>
          <a:noFill/>
          <a:ln>
            <a:noFill/>
          </a:ln>
        </p:spPr>
        <p:txBody>
          <a:bodyPr spcFirstLastPara="1" wrap="square" lIns="0" tIns="0" rIns="0" bIns="0" anchor="b" anchorCtr="0">
            <a:normAutofit/>
          </a:bodyPr>
          <a:lstStyle/>
          <a:p>
            <a:pPr marL="0" marR="0" lvl="0" indent="0" algn="l" rtl="0">
              <a:lnSpc>
                <a:spcPct val="100000"/>
              </a:lnSpc>
              <a:spcBef>
                <a:spcPct val="0"/>
              </a:spcBef>
              <a:spcAft>
                <a:spcPct val="0"/>
              </a:spcAft>
              <a:buClr>
                <a:schemeClr val="accent1"/>
              </a:buClr>
              <a:buSzPts val="2800"/>
              <a:buFont typeface="Montserrat ExtraBold"/>
              <a:buNone/>
            </a:pPr>
            <a:r>
              <a:rPr lang="fr-FR" sz="2800" b="1" i="0" strike="noStrike" cap="none" spc="0" baseline="0">
                <a:solidFill>
                  <a:srgbClr val="FF6E68"/>
                </a:solidFill>
                <a:effectLst/>
                <a:latin typeface="Montserrat ExtraBold"/>
                <a:ea typeface="Montserrat ExtraBold"/>
                <a:cs typeface="Montserrat ExtraBold"/>
              </a:rPr>
              <a:t>Indicateurs d’impact</a:t>
            </a:r>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p10"/>
          <p:cNvSpPr txBox="1">
            <a:spLocks noGrp="1"/>
          </p:cNvSpPr>
          <p:nvPr>
            <p:ph type="title"/>
          </p:nvPr>
        </p:nvSpPr>
        <p:spPr>
          <a:xfrm>
            <a:off x="134853" y="160548"/>
            <a:ext cx="8004080" cy="501368"/>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2000"/>
              <a:buNone/>
            </a:pPr>
            <a:r>
              <a:rPr lang="fr-FR" sz="2800" b="1" i="0" strike="noStrike" cap="none" spc="0" baseline="0">
                <a:solidFill>
                  <a:srgbClr val="FF6E68"/>
                </a:solidFill>
                <a:effectLst/>
                <a:latin typeface="Montserrat ExtraBold"/>
                <a:ea typeface="Montserrat ExtraBold"/>
                <a:cs typeface="Montserrat ExtraBold"/>
              </a:rPr>
              <a:t>Autres indicateurs d’impact possibles</a:t>
            </a:r>
            <a:endParaRPr/>
          </a:p>
        </p:txBody>
      </p:sp>
      <p:grpSp>
        <p:nvGrpSpPr>
          <p:cNvPr id="348" name="Google Shape;348;p10"/>
          <p:cNvGrpSpPr/>
          <p:nvPr/>
        </p:nvGrpSpPr>
        <p:grpSpPr>
          <a:xfrm>
            <a:off x="181469" y="893645"/>
            <a:ext cx="2717006" cy="1630206"/>
            <a:chOff x="3424" y="200819"/>
            <a:chExt cx="2717006" cy="1630206"/>
          </a:xfrm>
        </p:grpSpPr>
        <p:sp>
          <p:nvSpPr>
            <p:cNvPr id="349" name="Google Shape;349;p10"/>
            <p:cNvSpPr/>
            <p:nvPr/>
          </p:nvSpPr>
          <p:spPr>
            <a:xfrm>
              <a:off x="3424" y="200822"/>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350" name="Google Shape;350;p10"/>
            <p:cNvSpPr txBox="1"/>
            <p:nvPr/>
          </p:nvSpPr>
          <p:spPr>
            <a:xfrm>
              <a:off x="3424" y="200819"/>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57150" tIns="57150" rIns="57150" bIns="57150" anchor="ctr" anchorCtr="0">
              <a:noAutofit/>
            </a:bodyPr>
            <a:lstStyle/>
            <a:p>
              <a:pPr marL="0" marR="0" lvl="0" indent="0" algn="ctr" rtl="0">
                <a:lnSpc>
                  <a:spcPct val="90000"/>
                </a:lnSpc>
                <a:spcBef>
                  <a:spcPct val="0"/>
                </a:spcBef>
                <a:spcAft>
                  <a:spcPct val="0"/>
                </a:spcAft>
                <a:buClr>
                  <a:srgbClr val="000000"/>
                </a:buClr>
                <a:buSzPts val="1600"/>
                <a:buFont typeface="Noto Sans Symbols"/>
                <a:buNone/>
              </a:pPr>
              <a:r>
                <a:rPr lang="fr-FR" sz="1600" b="0" i="0" strike="noStrike" cap="none" spc="0" baseline="0">
                  <a:solidFill>
                    <a:srgbClr val="7F7F7F"/>
                  </a:solidFill>
                  <a:effectLst/>
                  <a:latin typeface="Montserrat"/>
                  <a:ea typeface="Montserrat"/>
                  <a:cs typeface="Montserrat"/>
                </a:rPr>
                <a:t>Nombre et proportion de patients avec une suspicion de TB ayant été testés par un WRD</a:t>
              </a:r>
              <a:endParaRPr/>
            </a:p>
          </p:txBody>
        </p:sp>
      </p:grpSp>
      <p:grpSp>
        <p:nvGrpSpPr>
          <p:cNvPr id="351" name="Google Shape;351;p10"/>
          <p:cNvGrpSpPr/>
          <p:nvPr/>
        </p:nvGrpSpPr>
        <p:grpSpPr>
          <a:xfrm>
            <a:off x="3202080" y="893643"/>
            <a:ext cx="2717006" cy="1630203"/>
            <a:chOff x="2992131" y="200822"/>
            <a:chExt cx="2717006" cy="1630203"/>
          </a:xfrm>
        </p:grpSpPr>
        <p:sp>
          <p:nvSpPr>
            <p:cNvPr id="352" name="Google Shape;352;p10"/>
            <p:cNvSpPr/>
            <p:nvPr/>
          </p:nvSpPr>
          <p:spPr>
            <a:xfrm>
              <a:off x="2992131" y="200822"/>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353" name="Google Shape;353;p10"/>
            <p:cNvSpPr txBox="1"/>
            <p:nvPr/>
          </p:nvSpPr>
          <p:spPr>
            <a:xfrm>
              <a:off x="2992131" y="200822"/>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57150" tIns="57150" rIns="57150" bIns="57150" anchor="ctr" anchorCtr="0">
              <a:noAutofit/>
            </a:bodyPr>
            <a:lstStyle/>
            <a:p>
              <a:pPr marL="0" marR="0" lvl="0" indent="0" algn="ctr" rtl="0">
                <a:lnSpc>
                  <a:spcPct val="90000"/>
                </a:lnSpc>
                <a:spcBef>
                  <a:spcPct val="0"/>
                </a:spcBef>
                <a:spcAft>
                  <a:spcPct val="0"/>
                </a:spcAft>
                <a:buClr>
                  <a:srgbClr val="000000"/>
                </a:buClr>
                <a:buSzPts val="1600"/>
                <a:buFont typeface="Noto Sans Symbols"/>
                <a:buNone/>
              </a:pPr>
              <a:r>
                <a:rPr lang="fr-FR" sz="1600" b="0" i="0" strike="noStrike" cap="none" spc="0" baseline="0" dirty="0">
                  <a:solidFill>
                    <a:srgbClr val="7F7F7F"/>
                  </a:solidFill>
                  <a:effectLst/>
                  <a:latin typeface="Montserrat"/>
                  <a:ea typeface="Montserrat"/>
                  <a:cs typeface="Montserrat"/>
                </a:rPr>
                <a:t>Proportion de la population ayant accès à un </a:t>
              </a:r>
              <a:r>
                <a:rPr lang="fr-FR" sz="1600" b="0" i="0" strike="noStrike" cap="none" spc="0" baseline="0" dirty="0" err="1">
                  <a:solidFill>
                    <a:srgbClr val="7F7F7F"/>
                  </a:solidFill>
                  <a:effectLst/>
                  <a:latin typeface="Montserrat"/>
                  <a:ea typeface="Montserrat"/>
                  <a:cs typeface="Montserrat"/>
                </a:rPr>
                <a:t>WRD</a:t>
              </a:r>
              <a:r>
                <a:rPr lang="fr-FR" sz="1600" b="0" i="0" strike="noStrike" cap="none" spc="0" baseline="0" dirty="0">
                  <a:solidFill>
                    <a:srgbClr val="7F7F7F"/>
                  </a:solidFill>
                  <a:effectLst/>
                  <a:latin typeface="Montserrat"/>
                  <a:ea typeface="Montserrat"/>
                  <a:cs typeface="Montserrat"/>
                </a:rPr>
                <a:t> dans un rayon de 5 kilomètres</a:t>
              </a:r>
              <a:endParaRPr dirty="0"/>
            </a:p>
          </p:txBody>
        </p:sp>
      </p:grpSp>
      <p:grpSp>
        <p:nvGrpSpPr>
          <p:cNvPr id="354" name="Google Shape;354;p10"/>
          <p:cNvGrpSpPr/>
          <p:nvPr/>
        </p:nvGrpSpPr>
        <p:grpSpPr>
          <a:xfrm>
            <a:off x="6222691" y="893644"/>
            <a:ext cx="2717006" cy="1630203"/>
            <a:chOff x="5980838" y="200822"/>
            <a:chExt cx="2717006" cy="1630203"/>
          </a:xfrm>
        </p:grpSpPr>
        <p:sp>
          <p:nvSpPr>
            <p:cNvPr id="355" name="Google Shape;355;p10"/>
            <p:cNvSpPr/>
            <p:nvPr/>
          </p:nvSpPr>
          <p:spPr>
            <a:xfrm>
              <a:off x="5980838" y="200822"/>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356" name="Google Shape;356;p10"/>
            <p:cNvSpPr txBox="1"/>
            <p:nvPr/>
          </p:nvSpPr>
          <p:spPr>
            <a:xfrm>
              <a:off x="5980838" y="200822"/>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57150" tIns="57150" rIns="57150" bIns="57150" anchor="ctr" anchorCtr="0">
              <a:noAutofit/>
            </a:bodyPr>
            <a:lstStyle/>
            <a:p>
              <a:pPr marL="0" marR="0" lvl="0" indent="0" algn="ctr" rtl="0">
                <a:lnSpc>
                  <a:spcPct val="90000"/>
                </a:lnSpc>
                <a:spcBef>
                  <a:spcPct val="0"/>
                </a:spcBef>
                <a:spcAft>
                  <a:spcPct val="0"/>
                </a:spcAft>
                <a:buClr>
                  <a:srgbClr val="000000"/>
                </a:buClr>
                <a:buSzPts val="1600"/>
                <a:buFont typeface="Noto Sans Symbols"/>
                <a:buNone/>
              </a:pPr>
              <a:r>
                <a:rPr lang="fr-FR" sz="1600" b="0" i="0" strike="noStrike" cap="none" spc="0" baseline="0">
                  <a:solidFill>
                    <a:srgbClr val="7F7F7F"/>
                  </a:solidFill>
                  <a:effectLst/>
                  <a:latin typeface="Montserrat"/>
                  <a:ea typeface="Montserrat"/>
                  <a:cs typeface="Montserrat"/>
                </a:rPr>
                <a:t>Nombre et proportion de patients avec une suspicion de TB subissant un test de dépistage de la TB (c.-à-d., parvenus à un centre de diagnostic)</a:t>
              </a:r>
              <a:endParaRPr/>
            </a:p>
          </p:txBody>
        </p:sp>
      </p:grpSp>
      <p:grpSp>
        <p:nvGrpSpPr>
          <p:cNvPr id="357" name="Google Shape;357;p10"/>
          <p:cNvGrpSpPr/>
          <p:nvPr/>
        </p:nvGrpSpPr>
        <p:grpSpPr>
          <a:xfrm>
            <a:off x="1480995" y="2755573"/>
            <a:ext cx="2717006" cy="1630203"/>
            <a:chOff x="8969545" y="200822"/>
            <a:chExt cx="2717006" cy="1630203"/>
          </a:xfrm>
        </p:grpSpPr>
        <p:sp>
          <p:nvSpPr>
            <p:cNvPr id="358" name="Google Shape;358;p10"/>
            <p:cNvSpPr/>
            <p:nvPr/>
          </p:nvSpPr>
          <p:spPr>
            <a:xfrm>
              <a:off x="8969545" y="200822"/>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359" name="Google Shape;359;p10"/>
            <p:cNvSpPr txBox="1"/>
            <p:nvPr/>
          </p:nvSpPr>
          <p:spPr>
            <a:xfrm>
              <a:off x="8969545" y="200822"/>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57150" tIns="57150" rIns="57150" bIns="57150" anchor="ctr" anchorCtr="0">
              <a:noAutofit/>
            </a:bodyPr>
            <a:lstStyle/>
            <a:p>
              <a:pPr marL="0" marR="0" lvl="0" indent="0" algn="ctr" rtl="0">
                <a:lnSpc>
                  <a:spcPct val="90000"/>
                </a:lnSpc>
                <a:spcBef>
                  <a:spcPct val="0"/>
                </a:spcBef>
                <a:spcAft>
                  <a:spcPct val="0"/>
                </a:spcAft>
                <a:buClr>
                  <a:srgbClr val="000000"/>
                </a:buClr>
                <a:buSzPts val="1600"/>
                <a:buFont typeface="Noto Sans Symbols"/>
                <a:buNone/>
              </a:pPr>
              <a:r>
                <a:rPr lang="fr-FR" sz="1600" b="0" i="0" strike="noStrike" cap="none" spc="0" baseline="0">
                  <a:solidFill>
                    <a:srgbClr val="7F7F7F"/>
                  </a:solidFill>
                  <a:effectLst/>
                  <a:latin typeface="Montserrat"/>
                  <a:ea typeface="Montserrat"/>
                  <a:cs typeface="Montserrat"/>
                </a:rPr>
                <a:t>Nombre et proportion de patients avec une suspicion de TB qui arrivent dans un centre de diagnostic et pour qui un test de dépistage de la TB est prescrit</a:t>
              </a:r>
              <a:endParaRPr/>
            </a:p>
          </p:txBody>
        </p:sp>
      </p:grpSp>
      <p:grpSp>
        <p:nvGrpSpPr>
          <p:cNvPr id="360" name="Google Shape;360;p10"/>
          <p:cNvGrpSpPr/>
          <p:nvPr/>
        </p:nvGrpSpPr>
        <p:grpSpPr>
          <a:xfrm>
            <a:off x="4542049" y="2755572"/>
            <a:ext cx="2717006" cy="1988956"/>
            <a:chOff x="3424" y="2102727"/>
            <a:chExt cx="2717006" cy="1988956"/>
          </a:xfrm>
        </p:grpSpPr>
        <p:sp>
          <p:nvSpPr>
            <p:cNvPr id="361" name="Google Shape;361;p10"/>
            <p:cNvSpPr/>
            <p:nvPr/>
          </p:nvSpPr>
          <p:spPr>
            <a:xfrm>
              <a:off x="3424" y="2102727"/>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362" name="Google Shape;362;p10"/>
            <p:cNvSpPr txBox="1"/>
            <p:nvPr/>
          </p:nvSpPr>
          <p:spPr>
            <a:xfrm>
              <a:off x="3424" y="2102727"/>
              <a:ext cx="2717006" cy="1988956"/>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57150" tIns="57150" rIns="57150" bIns="57150" anchor="ctr" anchorCtr="0">
              <a:noAutofit/>
            </a:bodyPr>
            <a:lstStyle/>
            <a:p>
              <a:pPr marL="0" marR="0" lvl="0" indent="0" algn="ctr" rtl="0">
                <a:lnSpc>
                  <a:spcPct val="90000"/>
                </a:lnSpc>
                <a:spcBef>
                  <a:spcPct val="0"/>
                </a:spcBef>
                <a:spcAft>
                  <a:spcPct val="0"/>
                </a:spcAft>
                <a:buClr>
                  <a:srgbClr val="000000"/>
                </a:buClr>
                <a:buSzPts val="1600"/>
                <a:buFont typeface="Arial"/>
                <a:buNone/>
              </a:pPr>
              <a:r>
                <a:rPr lang="fr-FR" sz="1600" b="0" i="0" strike="noStrike" cap="none" spc="0" baseline="0" dirty="0">
                  <a:solidFill>
                    <a:srgbClr val="7F7F7F"/>
                  </a:solidFill>
                  <a:effectLst/>
                  <a:latin typeface="Montserrat"/>
                  <a:ea typeface="Montserrat"/>
                  <a:cs typeface="Montserrat"/>
                </a:rPr>
                <a:t>Nombre et proportion de patients avec une suspicion de TB pour lesquels un test est demandé et qui fournissent un échantillon pour le test </a:t>
              </a:r>
              <a:endParaRPr dirty="0"/>
            </a:p>
          </p:txBody>
        </p:sp>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11"/>
          <p:cNvSpPr txBox="1">
            <a:spLocks noGrp="1"/>
          </p:cNvSpPr>
          <p:nvPr>
            <p:ph type="title"/>
          </p:nvPr>
        </p:nvSpPr>
        <p:spPr>
          <a:xfrm>
            <a:off x="130364" y="173014"/>
            <a:ext cx="8112125" cy="573088"/>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2000"/>
              <a:buNone/>
            </a:pPr>
            <a:r>
              <a:rPr lang="fr-FR" sz="2800" b="1" i="0" strike="noStrike" cap="none" spc="0" baseline="0">
                <a:solidFill>
                  <a:srgbClr val="FF6E68"/>
                </a:solidFill>
                <a:effectLst/>
                <a:latin typeface="Montserrat ExtraBold"/>
                <a:ea typeface="Montserrat ExtraBold"/>
                <a:cs typeface="Montserrat ExtraBold"/>
              </a:rPr>
              <a:t>Autres indicateurs d’impact possibles</a:t>
            </a:r>
            <a:endParaRPr/>
          </a:p>
        </p:txBody>
      </p:sp>
      <p:grpSp>
        <p:nvGrpSpPr>
          <p:cNvPr id="368" name="Google Shape;368;p11"/>
          <p:cNvGrpSpPr/>
          <p:nvPr/>
        </p:nvGrpSpPr>
        <p:grpSpPr>
          <a:xfrm>
            <a:off x="202927" y="941545"/>
            <a:ext cx="2717006" cy="1630203"/>
            <a:chOff x="2992131" y="2102727"/>
            <a:chExt cx="2717006" cy="1630203"/>
          </a:xfrm>
        </p:grpSpPr>
        <p:sp>
          <p:nvSpPr>
            <p:cNvPr id="369" name="Google Shape;369;p11"/>
            <p:cNvSpPr/>
            <p:nvPr/>
          </p:nvSpPr>
          <p:spPr>
            <a:xfrm>
              <a:off x="2992131" y="2102727"/>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370" name="Google Shape;370;p11"/>
            <p:cNvSpPr txBox="1"/>
            <p:nvPr/>
          </p:nvSpPr>
          <p:spPr>
            <a:xfrm>
              <a:off x="2992131" y="2102727"/>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57150" tIns="57150" rIns="57150" bIns="57150" anchor="ctr" anchorCtr="0">
              <a:noAutofit/>
            </a:bodyPr>
            <a:lstStyle/>
            <a:p>
              <a:pPr marL="0" marR="0" lvl="0" indent="0" algn="ctr" rtl="0">
                <a:lnSpc>
                  <a:spcPct val="90000"/>
                </a:lnSpc>
                <a:spcBef>
                  <a:spcPct val="0"/>
                </a:spcBef>
                <a:spcAft>
                  <a:spcPct val="0"/>
                </a:spcAft>
                <a:buClr>
                  <a:srgbClr val="000000"/>
                </a:buClr>
                <a:buSzPts val="1500"/>
                <a:buFont typeface="Noto Sans Symbols"/>
                <a:buNone/>
              </a:pPr>
              <a:r>
                <a:rPr lang="fr-FR" sz="1500" b="0" i="0" strike="noStrike" cap="none" spc="0" baseline="0">
                  <a:solidFill>
                    <a:srgbClr val="7F7F7F"/>
                  </a:solidFill>
                  <a:effectLst/>
                  <a:latin typeface="Montserrat"/>
                  <a:ea typeface="Montserrat"/>
                  <a:cs typeface="Montserrat"/>
                </a:rPr>
                <a:t>Nombre et proportion de patients avec une suspicion de TB pour lesquels un échantillon est recueilli et dont l’échantillon est reçu par le laboratoire d’analyse</a:t>
              </a:r>
              <a:endParaRPr/>
            </a:p>
          </p:txBody>
        </p:sp>
      </p:grpSp>
      <p:grpSp>
        <p:nvGrpSpPr>
          <p:cNvPr id="371" name="Google Shape;371;p11"/>
          <p:cNvGrpSpPr/>
          <p:nvPr/>
        </p:nvGrpSpPr>
        <p:grpSpPr>
          <a:xfrm>
            <a:off x="3263188" y="941546"/>
            <a:ext cx="2717006" cy="1630203"/>
            <a:chOff x="5980838" y="2102727"/>
            <a:chExt cx="2717006" cy="1630203"/>
          </a:xfrm>
        </p:grpSpPr>
        <p:sp>
          <p:nvSpPr>
            <p:cNvPr id="372" name="Google Shape;372;p11"/>
            <p:cNvSpPr/>
            <p:nvPr/>
          </p:nvSpPr>
          <p:spPr>
            <a:xfrm>
              <a:off x="5980838" y="2102727"/>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373" name="Google Shape;373;p11"/>
            <p:cNvSpPr txBox="1"/>
            <p:nvPr/>
          </p:nvSpPr>
          <p:spPr>
            <a:xfrm>
              <a:off x="5980838" y="2102727"/>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57150" tIns="57150" rIns="57150" bIns="57150" anchor="ctr" anchorCtr="0">
              <a:noAutofit/>
            </a:bodyPr>
            <a:lstStyle/>
            <a:p>
              <a:pPr marL="0" marR="0" lvl="0" indent="0" algn="ctr" rtl="0">
                <a:lnSpc>
                  <a:spcPct val="90000"/>
                </a:lnSpc>
                <a:spcBef>
                  <a:spcPct val="0"/>
                </a:spcBef>
                <a:spcAft>
                  <a:spcPct val="0"/>
                </a:spcAft>
                <a:buClr>
                  <a:srgbClr val="000000"/>
                </a:buClr>
                <a:buSzPts val="1500"/>
                <a:buFont typeface="Noto Sans Symbols"/>
                <a:buNone/>
              </a:pPr>
              <a:r>
                <a:rPr lang="fr-FR" sz="1500" b="0" i="0" strike="noStrike" cap="none" spc="0" baseline="0">
                  <a:solidFill>
                    <a:srgbClr val="7F7F7F"/>
                  </a:solidFill>
                  <a:effectLst/>
                  <a:latin typeface="Montserrat"/>
                  <a:ea typeface="Montserrat"/>
                  <a:cs typeface="Montserrat"/>
                </a:rPr>
                <a:t>Nombre et proportion de patients avec une suspicion de TB dont l’échantillon est reçu par le laboratoire d’analyses et pour lesquels un test est réalisé</a:t>
              </a:r>
              <a:endParaRPr/>
            </a:p>
          </p:txBody>
        </p:sp>
      </p:grpSp>
      <p:grpSp>
        <p:nvGrpSpPr>
          <p:cNvPr id="374" name="Google Shape;374;p11"/>
          <p:cNvGrpSpPr/>
          <p:nvPr/>
        </p:nvGrpSpPr>
        <p:grpSpPr>
          <a:xfrm>
            <a:off x="6287243" y="941545"/>
            <a:ext cx="2717006" cy="1630203"/>
            <a:chOff x="8969545" y="2102727"/>
            <a:chExt cx="2717006" cy="1630203"/>
          </a:xfrm>
        </p:grpSpPr>
        <p:sp>
          <p:nvSpPr>
            <p:cNvPr id="375" name="Google Shape;375;p11"/>
            <p:cNvSpPr/>
            <p:nvPr/>
          </p:nvSpPr>
          <p:spPr>
            <a:xfrm>
              <a:off x="8969545" y="2102727"/>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376" name="Google Shape;376;p11"/>
            <p:cNvSpPr txBox="1"/>
            <p:nvPr/>
          </p:nvSpPr>
          <p:spPr>
            <a:xfrm>
              <a:off x="8969545" y="2102727"/>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57150" tIns="57150" rIns="57150" bIns="57150" anchor="ctr" anchorCtr="0">
              <a:noAutofit/>
            </a:bodyPr>
            <a:lstStyle/>
            <a:p>
              <a:pPr marL="0" marR="0" lvl="0" indent="0" algn="ctr" rtl="0">
                <a:lnSpc>
                  <a:spcPct val="90000"/>
                </a:lnSpc>
                <a:spcBef>
                  <a:spcPct val="0"/>
                </a:spcBef>
                <a:spcAft>
                  <a:spcPct val="0"/>
                </a:spcAft>
                <a:buClr>
                  <a:srgbClr val="000000"/>
                </a:buClr>
                <a:buSzPts val="1500"/>
                <a:buFont typeface="Noto Sans Symbols"/>
                <a:buNone/>
              </a:pPr>
              <a:r>
                <a:rPr lang="fr-FR" sz="1500" b="0" i="0" strike="noStrike" cap="none" spc="0" baseline="0">
                  <a:solidFill>
                    <a:srgbClr val="7F7F7F"/>
                  </a:solidFill>
                  <a:effectLst/>
                  <a:latin typeface="Montserrat"/>
                  <a:ea typeface="Montserrat"/>
                  <a:cs typeface="Montserrat"/>
                </a:rPr>
                <a:t>Nombre et proportion de patients avec une suspicion de TB pour lesquels un test est réalisé et pour lesquels les résultats des tests sont rapportés au clinicien</a:t>
              </a:r>
              <a:endParaRPr/>
            </a:p>
          </p:txBody>
        </p:sp>
      </p:grpSp>
      <p:grpSp>
        <p:nvGrpSpPr>
          <p:cNvPr id="377" name="Google Shape;377;p11"/>
          <p:cNvGrpSpPr/>
          <p:nvPr/>
        </p:nvGrpSpPr>
        <p:grpSpPr>
          <a:xfrm>
            <a:off x="1405052" y="2866632"/>
            <a:ext cx="2873384" cy="1630203"/>
            <a:chOff x="2992131" y="4004631"/>
            <a:chExt cx="2717006" cy="1630203"/>
          </a:xfrm>
        </p:grpSpPr>
        <p:sp>
          <p:nvSpPr>
            <p:cNvPr id="378" name="Google Shape;378;p11"/>
            <p:cNvSpPr/>
            <p:nvPr/>
          </p:nvSpPr>
          <p:spPr>
            <a:xfrm>
              <a:off x="2992131" y="4004631"/>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ct val="0"/>
                </a:spcBef>
                <a:spcAft>
                  <a:spcPct val="0"/>
                </a:spcAft>
                <a:buNone/>
              </a:pPr>
              <a:endParaRPr/>
            </a:p>
          </p:txBody>
        </p:sp>
        <p:sp>
          <p:nvSpPr>
            <p:cNvPr id="379" name="Google Shape;379;p11"/>
            <p:cNvSpPr txBox="1"/>
            <p:nvPr/>
          </p:nvSpPr>
          <p:spPr>
            <a:xfrm>
              <a:off x="2992131" y="4004631"/>
              <a:ext cx="2717006"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57150" tIns="57150" rIns="57150" bIns="57150" anchor="ctr" anchorCtr="0">
              <a:noAutofit/>
            </a:bodyPr>
            <a:lstStyle/>
            <a:p>
              <a:pPr marL="0" marR="0" lvl="0" indent="0" algn="ctr" rtl="0">
                <a:lnSpc>
                  <a:spcPct val="90000"/>
                </a:lnSpc>
                <a:spcBef>
                  <a:spcPct val="0"/>
                </a:spcBef>
                <a:spcAft>
                  <a:spcPct val="0"/>
                </a:spcAft>
                <a:buClr>
                  <a:srgbClr val="000000"/>
                </a:buClr>
                <a:buSzPts val="1500"/>
                <a:buFont typeface="Noto Sans Symbols"/>
                <a:buNone/>
              </a:pPr>
              <a:r>
                <a:rPr lang="fr-FR" sz="1500" b="0" i="0" strike="noStrike" cap="none" spc="0" baseline="0">
                  <a:solidFill>
                    <a:srgbClr val="7F7F7F"/>
                  </a:solidFill>
                  <a:effectLst/>
                  <a:latin typeface="Montserrat"/>
                  <a:ea typeface="Montserrat"/>
                  <a:cs typeface="Montserrat"/>
                </a:rPr>
                <a:t>Nombre et proportion de patients avec une suspicion de TB pour lesquels les résultats des tests sont rapportés au clinicien et qui sont informés du résultat</a:t>
              </a:r>
              <a:endParaRPr/>
            </a:p>
          </p:txBody>
        </p:sp>
      </p:grpSp>
      <p:sp>
        <p:nvSpPr>
          <p:cNvPr id="380" name="Google Shape;380;p11"/>
          <p:cNvSpPr txBox="1"/>
          <p:nvPr/>
        </p:nvSpPr>
        <p:spPr>
          <a:xfrm>
            <a:off x="4572000" y="2868524"/>
            <a:ext cx="2873384" cy="163020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57150" tIns="57150" rIns="57150" bIns="57150" anchor="ctr" anchorCtr="0">
            <a:noAutofit/>
          </a:bodyPr>
          <a:lstStyle/>
          <a:p>
            <a:pPr marL="0" marR="0" lvl="0" indent="0" algn="ctr" rtl="0">
              <a:lnSpc>
                <a:spcPct val="90000"/>
              </a:lnSpc>
              <a:spcBef>
                <a:spcPct val="0"/>
              </a:spcBef>
              <a:spcAft>
                <a:spcPct val="0"/>
              </a:spcAft>
              <a:buClr>
                <a:srgbClr val="000000"/>
              </a:buClr>
              <a:buSzPts val="1300"/>
              <a:buFont typeface="Noto Sans Symbols"/>
              <a:buNone/>
            </a:pPr>
            <a:r>
              <a:rPr lang="fr-FR" sz="1300" b="0" i="0" strike="noStrike" cap="none" spc="0" baseline="0">
                <a:solidFill>
                  <a:srgbClr val="7F7F7F"/>
                </a:solidFill>
                <a:effectLst/>
                <a:latin typeface="Montserrat"/>
                <a:ea typeface="Montserrat"/>
                <a:cs typeface="Montserrat"/>
              </a:rPr>
              <a:t>Proportion d’échantillons recueillis pour le test WRD pour lesquels un résultat a été reçu par le clinicien prescripteur dans le délai cible défini (c.-à-d., délai entre le recueil d’un échantillon et la réception des résultats)</a:t>
            </a:r>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Google Shape;385;p12"/>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2000"/>
              <a:buNone/>
            </a:pPr>
            <a:r>
              <a:rPr lang="fr-FR" sz="3200" b="0" i="0" strike="noStrike" cap="none" spc="0" baseline="0">
                <a:solidFill>
                  <a:srgbClr val="FF6E68"/>
                </a:solidFill>
                <a:effectLst/>
                <a:latin typeface="Montserrat"/>
                <a:ea typeface="Montserrat"/>
                <a:cs typeface="Montserrat"/>
              </a:rPr>
              <a:t>Suivi des résultats et de l’impact</a:t>
            </a:r>
            <a:endParaRPr/>
          </a:p>
        </p:txBody>
      </p:sp>
      <p:sp>
        <p:nvSpPr>
          <p:cNvPr id="386" name="Google Shape;386;p12"/>
          <p:cNvSpPr txBox="1">
            <a:spLocks noGrp="1"/>
          </p:cNvSpPr>
          <p:nvPr>
            <p:ph type="body" idx="1"/>
          </p:nvPr>
        </p:nvSpPr>
        <p:spPr>
          <a:xfrm>
            <a:off x="752032" y="1420482"/>
            <a:ext cx="7639936" cy="3063525"/>
          </a:xfrm>
          <a:prstGeom prst="rect">
            <a:avLst/>
          </a:prstGeom>
          <a:noFill/>
          <a:ln>
            <a:noFill/>
          </a:ln>
        </p:spPr>
        <p:txBody>
          <a:bodyPr spcFirstLastPara="1" wrap="square" lIns="91425" tIns="91425" rIns="91425" bIns="91425" anchor="t" anchorCtr="0">
            <a:noAutofit/>
          </a:bodyPr>
          <a:lstStyle/>
          <a:p>
            <a:pPr marL="457200" lvl="0" indent="-342900" algn="l" rtl="0">
              <a:lnSpc>
                <a:spcPct val="100000"/>
              </a:lnSpc>
              <a:spcBef>
                <a:spcPct val="0"/>
              </a:spcBef>
              <a:spcAft>
                <a:spcPct val="0"/>
              </a:spcAft>
              <a:buSzPts val="1800"/>
              <a:buFont typeface="Arial"/>
              <a:buChar char="•"/>
            </a:pPr>
            <a:r>
              <a:rPr lang="fr-FR" sz="1800" b="0" i="0" strike="noStrike" cap="none" spc="0" baseline="0">
                <a:solidFill>
                  <a:srgbClr val="000000"/>
                </a:solidFill>
                <a:effectLst/>
                <a:latin typeface="Montserrat"/>
                <a:ea typeface="Montserrat"/>
                <a:cs typeface="Montserrat"/>
              </a:rPr>
              <a:t>Le logiciel peut calculer rapidement et automatiquement de nombreux indicateurs clés de performance et faciliter le processus de S&amp;E.</a:t>
            </a:r>
            <a:endParaRPr/>
          </a:p>
          <a:p>
            <a:pPr marL="457200" lvl="0" indent="-228600" algn="l" rtl="0">
              <a:lnSpc>
                <a:spcPct val="100000"/>
              </a:lnSpc>
              <a:spcBef>
                <a:spcPct val="0"/>
              </a:spcBef>
              <a:spcAft>
                <a:spcPct val="0"/>
              </a:spcAft>
              <a:buSzPts val="1800"/>
              <a:buFont typeface="Arial"/>
              <a:buNone/>
            </a:pPr>
            <a:endParaRPr sz="1800" b="0" i="0" u="none" strike="noStrike">
              <a:solidFill>
                <a:srgbClr val="000000"/>
              </a:solidFill>
              <a:latin typeface="Montserrat"/>
              <a:ea typeface="Montserrat"/>
              <a:cs typeface="Montserrat"/>
              <a:sym typeface="Montserrat"/>
            </a:endParaRPr>
          </a:p>
          <a:p>
            <a:pPr marL="457200" lvl="0" indent="-342900" algn="l" rtl="0">
              <a:lnSpc>
                <a:spcPct val="100000"/>
              </a:lnSpc>
              <a:spcBef>
                <a:spcPct val="0"/>
              </a:spcBef>
              <a:spcAft>
                <a:spcPct val="0"/>
              </a:spcAft>
              <a:buSzPts val="1800"/>
              <a:buFont typeface="Arial"/>
              <a:buChar char="•"/>
            </a:pPr>
            <a:r>
              <a:rPr lang="fr-FR" sz="1800" b="0" i="0" strike="noStrike" cap="none" spc="0" baseline="0">
                <a:solidFill>
                  <a:srgbClr val="000000"/>
                </a:solidFill>
                <a:effectLst/>
                <a:latin typeface="Montserrat"/>
                <a:ea typeface="Montserrat"/>
                <a:cs typeface="Montserrat"/>
              </a:rPr>
              <a:t>Les plateformes logicielles de connectivité tierces (ex. plateformes « Aspect » de SystemOne et « DataToCare » de Savics) permettent un flux de données fluide.</a:t>
            </a:r>
            <a:endParaRPr/>
          </a:p>
          <a:p>
            <a:pPr marL="457200" lvl="0" indent="-228600" algn="l" rtl="0">
              <a:lnSpc>
                <a:spcPct val="100000"/>
              </a:lnSpc>
              <a:spcBef>
                <a:spcPct val="0"/>
              </a:spcBef>
              <a:spcAft>
                <a:spcPct val="0"/>
              </a:spcAft>
              <a:buSzPts val="1800"/>
              <a:buFont typeface="Arial"/>
              <a:buNone/>
            </a:pPr>
            <a:endParaRPr sz="1800" b="0" i="0">
              <a:solidFill>
                <a:srgbClr val="FFFFFF"/>
              </a:solidFill>
              <a:latin typeface="Montserrat"/>
              <a:ea typeface="Montserrat"/>
              <a:cs typeface="Montserrat"/>
              <a:sym typeface="Montserrat"/>
            </a:endParaRPr>
          </a:p>
          <a:p>
            <a:pPr marL="457200" lvl="0" indent="-342900" algn="l" rtl="0">
              <a:lnSpc>
                <a:spcPct val="100000"/>
              </a:lnSpc>
              <a:spcBef>
                <a:spcPct val="0"/>
              </a:spcBef>
              <a:spcAft>
                <a:spcPct val="0"/>
              </a:spcAft>
              <a:buSzPts val="1800"/>
              <a:buFont typeface="Arial"/>
              <a:buChar char="•"/>
            </a:pPr>
            <a:r>
              <a:rPr lang="fr-FR" sz="1800" b="0" i="0" strike="noStrike" cap="none" spc="0" baseline="0">
                <a:solidFill>
                  <a:srgbClr val="000000"/>
                </a:solidFill>
                <a:effectLst/>
                <a:latin typeface="Montserrat"/>
                <a:ea typeface="Montserrat"/>
                <a:cs typeface="Montserrat"/>
              </a:rPr>
              <a:t>Les rapports de résultats numériques peuvent être utilisés pour envoyer des données aux serveurs nationaux à des fins de S&amp;E et de surveillance</a:t>
            </a:r>
            <a:r>
              <a:rPr lang="fr-FR" sz="1800" b="0" i="0" strike="noStrike" cap="none" spc="0" baseline="0">
                <a:solidFill>
                  <a:srgbClr val="FFFFFF"/>
                </a:solidFill>
                <a:effectLst/>
                <a:latin typeface="Montserrat"/>
                <a:ea typeface="Montserrat"/>
                <a:cs typeface="Montserrat"/>
              </a:rPr>
              <a:t>.</a:t>
            </a:r>
            <a:endParaRPr/>
          </a:p>
          <a:p>
            <a:pPr marL="457200" lvl="0" indent="-228600" algn="l" rtl="0">
              <a:lnSpc>
                <a:spcPct val="100000"/>
              </a:lnSpc>
              <a:spcBef>
                <a:spcPct val="0"/>
              </a:spcBef>
              <a:spcAft>
                <a:spcPct val="0"/>
              </a:spcAft>
              <a:buSzPts val="1800"/>
              <a:buNone/>
            </a:pPr>
            <a:endParaRPr>
              <a:latin typeface="Montserrat"/>
              <a:ea typeface="Montserrat"/>
              <a:cs typeface="Montserrat"/>
              <a:sym typeface="Montserrat"/>
            </a:endParaRPr>
          </a:p>
        </p:txBody>
      </p:sp>
      <p:sp>
        <p:nvSpPr>
          <p:cNvPr id="387" name="Google Shape;387;p12"/>
          <p:cNvSpPr txBox="1"/>
          <p:nvPr/>
        </p:nvSpPr>
        <p:spPr>
          <a:xfrm>
            <a:off x="705222" y="1017725"/>
            <a:ext cx="3599543" cy="39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ct val="0"/>
              </a:spcBef>
              <a:spcAft>
                <a:spcPct val="0"/>
              </a:spcAft>
              <a:buNone/>
            </a:pPr>
            <a:r>
              <a:rPr lang="fr-FR" sz="2000" b="0" i="0" strike="noStrike" cap="none" spc="0" baseline="0">
                <a:solidFill>
                  <a:srgbClr val="FF6E68"/>
                </a:solidFill>
                <a:effectLst/>
                <a:latin typeface="Montserrat"/>
                <a:ea typeface="Montserrat"/>
                <a:cs typeface="Montserrat"/>
              </a:rPr>
              <a:t>Connectivité diagnostique</a:t>
            </a:r>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p13"/>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2000"/>
              <a:buNone/>
            </a:pPr>
            <a:r>
              <a:rPr lang="fr-FR" sz="3200" b="0" i="0" strike="noStrike" cap="none" spc="0" baseline="0">
                <a:solidFill>
                  <a:srgbClr val="FF6E68"/>
                </a:solidFill>
                <a:effectLst/>
                <a:latin typeface="Montserrat"/>
                <a:ea typeface="Montserrat"/>
                <a:cs typeface="Montserrat"/>
              </a:rPr>
              <a:t>Suivi des résultats et de l’impact</a:t>
            </a:r>
            <a:endParaRPr/>
          </a:p>
        </p:txBody>
      </p:sp>
      <p:sp>
        <p:nvSpPr>
          <p:cNvPr id="393" name="Google Shape;393;p13"/>
          <p:cNvSpPr txBox="1">
            <a:spLocks noGrp="1"/>
          </p:cNvSpPr>
          <p:nvPr>
            <p:ph type="body" idx="1"/>
          </p:nvPr>
        </p:nvSpPr>
        <p:spPr>
          <a:xfrm>
            <a:off x="781050" y="1572881"/>
            <a:ext cx="7639936" cy="2700669"/>
          </a:xfrm>
          <a:prstGeom prst="rect">
            <a:avLst/>
          </a:prstGeom>
          <a:noFill/>
          <a:ln>
            <a:noFill/>
          </a:ln>
        </p:spPr>
        <p:txBody>
          <a:bodyPr spcFirstLastPara="1" wrap="square" lIns="91425" tIns="91425" rIns="91425" bIns="91425" anchor="t" anchorCtr="0">
            <a:noAutofit/>
          </a:bodyPr>
          <a:lstStyle/>
          <a:p>
            <a:pPr marL="457200" lvl="0" indent="-342900" algn="l" rtl="0">
              <a:lnSpc>
                <a:spcPct val="100000"/>
              </a:lnSpc>
              <a:spcBef>
                <a:spcPct val="0"/>
              </a:spcBef>
              <a:spcAft>
                <a:spcPct val="0"/>
              </a:spcAft>
              <a:buSzPts val="1800"/>
              <a:buChar char="●"/>
            </a:pPr>
            <a:r>
              <a:rPr lang="fr-FR" sz="1600" b="0" i="0" strike="noStrike" cap="none" spc="0" baseline="0">
                <a:solidFill>
                  <a:srgbClr val="000000"/>
                </a:solidFill>
                <a:effectLst/>
                <a:latin typeface="Montserrat"/>
                <a:ea typeface="Montserrat"/>
                <a:cs typeface="Montserrat"/>
              </a:rPr>
              <a:t>Les indicateurs clés et les étapes clés pour suivre le processus de mise en œuvre de Truenat doivent être identifiés dès le début.</a:t>
            </a:r>
            <a:endParaRPr/>
          </a:p>
          <a:p>
            <a:pPr marL="457200" lvl="0" indent="-228600" algn="l" rtl="0">
              <a:lnSpc>
                <a:spcPct val="100000"/>
              </a:lnSpc>
              <a:spcBef>
                <a:spcPct val="0"/>
              </a:spcBef>
              <a:spcAft>
                <a:spcPct val="0"/>
              </a:spcAft>
              <a:buSzPts val="1800"/>
              <a:buNone/>
            </a:pPr>
            <a:endParaRPr sz="1600"/>
          </a:p>
          <a:p>
            <a:pPr marL="457200" lvl="0" indent="-342900" algn="l" rtl="0">
              <a:lnSpc>
                <a:spcPct val="100000"/>
              </a:lnSpc>
              <a:spcBef>
                <a:spcPct val="0"/>
              </a:spcBef>
              <a:spcAft>
                <a:spcPct val="0"/>
              </a:spcAft>
              <a:buSzPts val="1800"/>
              <a:buChar char="●"/>
            </a:pPr>
            <a:r>
              <a:rPr lang="fr-FR" sz="1600" b="0" i="0" strike="noStrike" cap="none" spc="0" baseline="0">
                <a:solidFill>
                  <a:srgbClr val="000000"/>
                </a:solidFill>
                <a:effectLst/>
                <a:latin typeface="Montserrat"/>
                <a:ea typeface="Montserrat"/>
                <a:cs typeface="Montserrat"/>
              </a:rPr>
              <a:t>La liste de contrôle de haut niveau de l’Annexe 2 du </a:t>
            </a:r>
            <a:r>
              <a:rPr lang="fr-FR" sz="1600" b="0" i="0" u="sng" strike="noStrike" cap="none" spc="0" baseline="0">
                <a:solidFill>
                  <a:srgbClr val="000000"/>
                </a:solidFill>
                <a:effectLst/>
                <a:uFill>
                  <a:solidFill>
                    <a:srgbClr val="000000"/>
                  </a:solidFill>
                </a:uFill>
                <a:latin typeface="Montserrat"/>
                <a:ea typeface="Montserrat"/>
                <a:cs typeface="Montserrat"/>
                <a:hlinkClick r:id="rId3" history="0"/>
              </a:rPr>
              <a:t>Guide de mise en œuvre de Truenat</a:t>
            </a:r>
            <a:r>
              <a:rPr lang="fr-FR" sz="1600" b="0" i="0" strike="noStrike" cap="none" spc="0" baseline="0">
                <a:solidFill>
                  <a:srgbClr val="000000"/>
                </a:solidFill>
                <a:effectLst/>
                <a:latin typeface="Montserrat"/>
                <a:ea typeface="Montserrat"/>
                <a:cs typeface="Montserrat"/>
              </a:rPr>
              <a:t> peut être utile pour suivre la mise en œuvre et l’introduction de Truenat.</a:t>
            </a:r>
            <a:endParaRPr/>
          </a:p>
          <a:p>
            <a:pPr marL="457200" lvl="0" indent="-228600" algn="l" rtl="0">
              <a:lnSpc>
                <a:spcPct val="100000"/>
              </a:lnSpc>
              <a:spcBef>
                <a:spcPct val="0"/>
              </a:spcBef>
              <a:spcAft>
                <a:spcPct val="0"/>
              </a:spcAft>
              <a:buSzPts val="1800"/>
              <a:buNone/>
            </a:pPr>
            <a:endParaRPr sz="1600"/>
          </a:p>
          <a:p>
            <a:pPr marL="457200" lvl="0" indent="-342900" algn="l" rtl="0">
              <a:lnSpc>
                <a:spcPct val="100000"/>
              </a:lnSpc>
              <a:spcBef>
                <a:spcPct val="0"/>
              </a:spcBef>
              <a:spcAft>
                <a:spcPct val="0"/>
              </a:spcAft>
              <a:buSzPts val="1800"/>
              <a:buChar char="●"/>
            </a:pPr>
            <a:r>
              <a:rPr lang="fr-FR" sz="1600" b="0" i="0" strike="noStrike" cap="none" spc="0" baseline="0">
                <a:solidFill>
                  <a:srgbClr val="000000"/>
                </a:solidFill>
                <a:effectLst/>
                <a:latin typeface="Montserrat"/>
                <a:ea typeface="Montserrat"/>
                <a:cs typeface="Montserrat"/>
              </a:rPr>
              <a:t>L’utilisation (le taux ou le nombre de tests demandés) des services de tests Truenat doit être suivie une fois que les instruments ont été mis en place pour déterminer si le personnel médical de tous les sites qui devraient proposer le test, le demande réellement.</a:t>
            </a:r>
            <a:endParaRPr/>
          </a:p>
        </p:txBody>
      </p:sp>
      <p:sp>
        <p:nvSpPr>
          <p:cNvPr id="394" name="Google Shape;394;p13"/>
          <p:cNvSpPr txBox="1"/>
          <p:nvPr/>
        </p:nvSpPr>
        <p:spPr>
          <a:xfrm>
            <a:off x="705222" y="1101426"/>
            <a:ext cx="3599543" cy="39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ct val="0"/>
              </a:spcBef>
              <a:spcAft>
                <a:spcPct val="0"/>
              </a:spcAft>
              <a:buNone/>
            </a:pPr>
            <a:r>
              <a:rPr lang="fr-FR" sz="2000" b="0" i="0" strike="noStrike" cap="none" spc="0" baseline="0">
                <a:solidFill>
                  <a:srgbClr val="FF6E68"/>
                </a:solidFill>
                <a:effectLst/>
                <a:latin typeface="Montserrat"/>
                <a:ea typeface="Montserrat"/>
                <a:cs typeface="Montserrat"/>
              </a:rPr>
              <a:t>Indicateurs clés</a:t>
            </a:r>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p14"/>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fr-FR" sz="3200" dirty="0">
                <a:highlight>
                  <a:srgbClr val="FFFF00"/>
                </a:highlight>
                <a:latin typeface="Montserrat"/>
                <a:ea typeface="Montserrat"/>
                <a:cs typeface="Montserrat"/>
              </a:rPr>
              <a:t>Formulaires de </a:t>
            </a:r>
            <a:r>
              <a:rPr lang="fr-FR" sz="3200" dirty="0" err="1">
                <a:highlight>
                  <a:srgbClr val="FFFF00"/>
                </a:highlight>
                <a:latin typeface="Montserrat"/>
                <a:ea typeface="Montserrat"/>
                <a:cs typeface="Montserrat"/>
              </a:rPr>
              <a:t>S&amp;E</a:t>
            </a:r>
            <a:r>
              <a:rPr lang="fr-FR" sz="3200" dirty="0">
                <a:highlight>
                  <a:srgbClr val="FFFF00"/>
                </a:highlight>
                <a:latin typeface="Montserrat"/>
                <a:ea typeface="Montserrat"/>
                <a:cs typeface="Montserrat"/>
              </a:rPr>
              <a:t> pour </a:t>
            </a:r>
            <a:r>
              <a:rPr lang="fr-FR" sz="3200" dirty="0" err="1">
                <a:highlight>
                  <a:srgbClr val="FFFF00"/>
                </a:highlight>
                <a:latin typeface="Montserrat"/>
                <a:ea typeface="Montserrat"/>
                <a:cs typeface="Montserrat"/>
              </a:rPr>
              <a:t>Truenat</a:t>
            </a:r>
            <a:endParaRPr sz="3200" dirty="0">
              <a:highlight>
                <a:srgbClr val="FFFF00"/>
              </a:highlight>
              <a:latin typeface="Montserrat"/>
              <a:ea typeface="Montserrat"/>
              <a:cs typeface="Montserrat"/>
              <a:sym typeface="Montserrat"/>
            </a:endParaRPr>
          </a:p>
        </p:txBody>
      </p:sp>
      <p:sp>
        <p:nvSpPr>
          <p:cNvPr id="401" name="Google Shape;401;p14"/>
          <p:cNvSpPr txBox="1">
            <a:spLocks noGrp="1"/>
          </p:cNvSpPr>
          <p:nvPr>
            <p:ph type="body" idx="1"/>
          </p:nvPr>
        </p:nvSpPr>
        <p:spPr>
          <a:xfrm>
            <a:off x="781050" y="1210025"/>
            <a:ext cx="7639936" cy="3063525"/>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fr-FR" dirty="0">
                <a:highlight>
                  <a:srgbClr val="FFFF00"/>
                </a:highlight>
              </a:rPr>
              <a:t>Espace réservé pour les pays pour décrire les changements apportés aux processus de </a:t>
            </a:r>
            <a:r>
              <a:rPr lang="fr-FR" dirty="0" err="1">
                <a:highlight>
                  <a:srgbClr val="FFFF00"/>
                </a:highlight>
              </a:rPr>
              <a:t>S&amp;E</a:t>
            </a:r>
            <a:r>
              <a:rPr lang="fr-FR" dirty="0">
                <a:highlight>
                  <a:srgbClr val="FFFF00"/>
                </a:highlight>
              </a:rPr>
              <a:t> qui sont introduits suite à la mise en place de </a:t>
            </a:r>
            <a:r>
              <a:rPr lang="fr-FR" dirty="0" err="1">
                <a:highlight>
                  <a:srgbClr val="FFFF00"/>
                </a:highlight>
              </a:rPr>
              <a:t>Truenat</a:t>
            </a:r>
            <a:r>
              <a:rPr lang="fr-FR" dirty="0">
                <a:highlight>
                  <a:srgbClr val="FFFF00"/>
                </a:highlight>
              </a:rPr>
              <a:t>.</a:t>
            </a:r>
            <a:endParaRPr dirty="0">
              <a:highlight>
                <a:srgbClr val="FFFF00"/>
              </a:highlight>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Google Shape;406;p15"/>
          <p:cNvSpPr txBox="1">
            <a:spLocks noGrp="1"/>
          </p:cNvSpPr>
          <p:nvPr>
            <p:ph type="title"/>
          </p:nvPr>
        </p:nvSpPr>
        <p:spPr>
          <a:xfrm>
            <a:off x="1585593" y="253966"/>
            <a:ext cx="2808000" cy="7557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ct val="0"/>
              </a:spcBef>
              <a:spcAft>
                <a:spcPct val="0"/>
              </a:spcAft>
              <a:buSzPts val="2000"/>
              <a:buNone/>
            </a:pPr>
            <a:r>
              <a:rPr lang="fr-FR" sz="2000" b="1" i="0" strike="noStrike" cap="none" spc="0" baseline="0">
                <a:solidFill>
                  <a:srgbClr val="FFFFFF"/>
                </a:solidFill>
                <a:effectLst/>
                <a:latin typeface="Montserrat ExtraBold"/>
                <a:ea typeface="Montserrat ExtraBold"/>
                <a:cs typeface="Montserrat ExtraBold"/>
              </a:rPr>
              <a:t>RÉSUMÉ</a:t>
            </a:r>
            <a:endParaRPr b="1"/>
          </a:p>
        </p:txBody>
      </p:sp>
      <p:sp>
        <p:nvSpPr>
          <p:cNvPr id="407" name="Google Shape;407;p15"/>
          <p:cNvSpPr txBox="1">
            <a:spLocks noGrp="1"/>
          </p:cNvSpPr>
          <p:nvPr>
            <p:ph type="body" idx="1"/>
          </p:nvPr>
        </p:nvSpPr>
        <p:spPr>
          <a:xfrm>
            <a:off x="705222" y="1230659"/>
            <a:ext cx="4568742" cy="2908204"/>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1600"/>
              <a:buNone/>
            </a:pPr>
            <a:r>
              <a:rPr lang="fr-FR" sz="1600" b="1" i="0" strike="noStrike" cap="none" spc="0" baseline="0">
                <a:solidFill>
                  <a:srgbClr val="FFFFFF"/>
                </a:solidFill>
                <a:effectLst/>
                <a:latin typeface="Montserrat"/>
                <a:ea typeface="Montserrat"/>
                <a:cs typeface="Montserrat"/>
              </a:rPr>
              <a:t>Suivi et évaluation de l’impact de Truenat</a:t>
            </a:r>
            <a:endParaRPr b="1"/>
          </a:p>
          <a:p>
            <a:pPr marL="285750" lvl="0" indent="-285750" algn="l" rtl="0">
              <a:lnSpc>
                <a:spcPct val="100000"/>
              </a:lnSpc>
              <a:spcBef>
                <a:spcPts val="1600"/>
              </a:spcBef>
              <a:spcAft>
                <a:spcPct val="0"/>
              </a:spcAft>
              <a:buSzPts val="1600"/>
              <a:buChar char="●"/>
            </a:pPr>
            <a:r>
              <a:rPr lang="fr-FR" sz="1600" b="0" i="0" strike="noStrike" cap="none" spc="0" baseline="0">
                <a:solidFill>
                  <a:srgbClr val="FFFFFF"/>
                </a:solidFill>
                <a:effectLst/>
                <a:latin typeface="Montserrat"/>
                <a:ea typeface="Montserrat"/>
                <a:cs typeface="Montserrat"/>
              </a:rPr>
              <a:t>Les progrès accomplis pour atteindre des indicateurs de l’OMS pour le renforcement des laboratoires doivent être mesurés pour évaluer l’impact de Truenat.</a:t>
            </a:r>
            <a:endParaRPr/>
          </a:p>
          <a:p>
            <a:pPr marL="285750" lvl="0" indent="-285750" algn="l" rtl="0">
              <a:lnSpc>
                <a:spcPct val="100000"/>
              </a:lnSpc>
              <a:spcBef>
                <a:spcPts val="1600"/>
              </a:spcBef>
              <a:spcAft>
                <a:spcPts val="1600"/>
              </a:spcAft>
              <a:buSzPts val="1600"/>
              <a:buChar char="●"/>
            </a:pPr>
            <a:r>
              <a:rPr lang="fr-FR" sz="1600" b="0" i="0" strike="noStrike" cap="none" spc="0" baseline="0">
                <a:solidFill>
                  <a:srgbClr val="FFFFFF"/>
                </a:solidFill>
                <a:effectLst/>
                <a:latin typeface="Montserrat"/>
                <a:ea typeface="Montserrat"/>
                <a:cs typeface="Montserrat"/>
              </a:rPr>
              <a:t>D’autres indicateurs peuvent également être choisis par des programmes nationaux pour compléter les indicateurs de l’OMS.</a:t>
            </a:r>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16"/>
          <p:cNvSpPr txBox="1">
            <a:spLocks noGrp="1"/>
          </p:cNvSpPr>
          <p:nvPr>
            <p:ph type="title"/>
          </p:nvPr>
        </p:nvSpPr>
        <p:spPr>
          <a:xfrm>
            <a:off x="640674" y="484832"/>
            <a:ext cx="3706108" cy="458147"/>
          </a:xfrm>
          <a:prstGeom prst="rect">
            <a:avLst/>
          </a:prstGeom>
          <a:noFill/>
          <a:ln>
            <a:noFill/>
          </a:ln>
        </p:spPr>
        <p:txBody>
          <a:bodyPr spcFirstLastPara="1" wrap="square" lIns="0" tIns="0" rIns="0" bIns="0" anchor="b" anchorCtr="0">
            <a:normAutofit fontScale="90000"/>
          </a:bodyPr>
          <a:lstStyle/>
          <a:p>
            <a:pPr marL="0" lvl="0" indent="0" algn="l" rtl="0">
              <a:lnSpc>
                <a:spcPct val="100000"/>
              </a:lnSpc>
              <a:spcBef>
                <a:spcPct val="0"/>
              </a:spcBef>
              <a:spcAft>
                <a:spcPct val="0"/>
              </a:spcAft>
              <a:buSzPct val="94276"/>
              <a:buNone/>
            </a:pPr>
            <a:r>
              <a:rPr lang="fr-FR" sz="3300" b="1" i="0" strike="noStrike" cap="none" spc="0" baseline="0">
                <a:solidFill>
                  <a:srgbClr val="FFFFFF"/>
                </a:solidFill>
                <a:effectLst/>
                <a:latin typeface="Arial"/>
                <a:ea typeface="Arial"/>
                <a:cs typeface="Arial"/>
              </a:rPr>
              <a:t>Indicateurs d’impact</a:t>
            </a:r>
            <a:endParaRPr/>
          </a:p>
        </p:txBody>
      </p:sp>
      <p:graphicFrame>
        <p:nvGraphicFramePr>
          <p:cNvPr id="413" name="Google Shape;413;p16"/>
          <p:cNvGraphicFramePr>
            <a:graphicFrameLocks noGrp="1"/>
          </p:cNvGraphicFramePr>
          <p:nvPr/>
        </p:nvGraphicFramePr>
        <p:xfrm>
          <a:off x="271569" y="1115807"/>
          <a:ext cx="8498050" cy="3625030"/>
        </p:xfrm>
        <a:graphic>
          <a:graphicData uri="http://schemas.openxmlformats.org/drawingml/2006/table">
            <a:tbl>
              <a:tblPr firstRow="1" bandRow="1">
                <a:noFill/>
                <a:tableStyleId>{9E71DE9E-5C0C-479E-A688-2CCA293192D7}</a:tableStyleId>
              </a:tblPr>
              <a:tblGrid>
                <a:gridCol w="5936375">
                  <a:extLst>
                    <a:ext uri="{9D8B030D-6E8A-4147-A177-3AD203B41FA5}">
                      <a16:colId xmlns:a16="http://schemas.microsoft.com/office/drawing/2014/main" val="20000"/>
                    </a:ext>
                  </a:extLst>
                </a:gridCol>
                <a:gridCol w="2561675">
                  <a:extLst>
                    <a:ext uri="{9D8B030D-6E8A-4147-A177-3AD203B41FA5}">
                      <a16:colId xmlns:a16="http://schemas.microsoft.com/office/drawing/2014/main" val="20001"/>
                    </a:ext>
                  </a:extLst>
                </a:gridCol>
              </a:tblGrid>
              <a:tr h="401175">
                <a:tc>
                  <a:txBody>
                    <a:bodyPr/>
                    <a:lstStyle/>
                    <a:p>
                      <a:pPr marL="0" marR="0" lvl="0" indent="0" algn="ctr" rtl="0">
                        <a:lnSpc>
                          <a:spcPct val="100000"/>
                        </a:lnSpc>
                        <a:spcBef>
                          <a:spcPct val="0"/>
                        </a:spcBef>
                        <a:spcAft>
                          <a:spcPct val="0"/>
                        </a:spcAft>
                        <a:buNone/>
                      </a:pPr>
                      <a:r>
                        <a:rPr lang="fr-FR" sz="1200" b="1" i="0" strike="noStrike" cap="none" spc="0" baseline="0">
                          <a:solidFill>
                            <a:srgbClr val="7F7F7F"/>
                          </a:solidFill>
                          <a:effectLst/>
                          <a:latin typeface="Montserrat"/>
                          <a:ea typeface="Montserrat"/>
                          <a:cs typeface="Montserrat"/>
                        </a:rPr>
                        <a:t>Indicateurs de l’OMS pour le renforcement des laboratoires</a:t>
                      </a:r>
                      <a:endParaRPr/>
                    </a:p>
                  </a:txBody>
                  <a:tcPr marL="68575" marR="68575" marT="34300" marB="34300" anchor="ctr"/>
                </a:tc>
                <a:tc>
                  <a:txBody>
                    <a:bodyPr/>
                    <a:lstStyle/>
                    <a:p>
                      <a:pPr marL="0" marR="0" lvl="0" indent="0" algn="ctr" rtl="0">
                        <a:lnSpc>
                          <a:spcPct val="100000"/>
                        </a:lnSpc>
                        <a:spcBef>
                          <a:spcPct val="0"/>
                        </a:spcBef>
                        <a:spcAft>
                          <a:spcPct val="0"/>
                        </a:spcAft>
                        <a:buNone/>
                      </a:pPr>
                      <a:r>
                        <a:rPr lang="fr-FR" sz="1200" b="1" i="0" strike="noStrike" cap="none" spc="0" baseline="0">
                          <a:solidFill>
                            <a:srgbClr val="7F7F7F"/>
                          </a:solidFill>
                          <a:effectLst/>
                          <a:latin typeface="Montserrat"/>
                          <a:ea typeface="Montserrat"/>
                          <a:cs typeface="Montserrat"/>
                        </a:rPr>
                        <a:t>Cible de l’OMS</a:t>
                      </a:r>
                      <a:endParaRPr/>
                    </a:p>
                  </a:txBody>
                  <a:tcPr marL="68575" marR="68575" marT="34300" marB="34300" anchor="ctr"/>
                </a:tc>
                <a:extLst>
                  <a:ext uri="{0D108BD9-81ED-4DB2-BD59-A6C34878D82A}">
                    <a16:rowId xmlns:a16="http://schemas.microsoft.com/office/drawing/2014/main" val="10000"/>
                  </a:ext>
                </a:extLst>
              </a:tr>
              <a:tr h="582525">
                <a:tc>
                  <a:txBody>
                    <a:bodyPr/>
                    <a:lstStyle/>
                    <a:p>
                      <a:pPr marL="0" marR="0" lvl="0" indent="0" algn="l" rtl="0">
                        <a:lnSpc>
                          <a:spcPct val="100000"/>
                        </a:lnSpc>
                        <a:spcBef>
                          <a:spcPct val="0"/>
                        </a:spcBef>
                        <a:spcAft>
                          <a:spcPct val="0"/>
                        </a:spcAft>
                        <a:buClr>
                          <a:srgbClr val="000000"/>
                        </a:buClr>
                        <a:buSzPts val="1200"/>
                        <a:buFont typeface="Arial"/>
                        <a:buNone/>
                      </a:pPr>
                      <a:r>
                        <a:rPr lang="fr-FR" sz="1200" b="0" i="0" strike="noStrike" cap="none" spc="0" baseline="0">
                          <a:solidFill>
                            <a:srgbClr val="000000"/>
                          </a:solidFill>
                          <a:effectLst/>
                          <a:latin typeface="Montserrat"/>
                          <a:ea typeface="Montserrat"/>
                          <a:cs typeface="Montserrat"/>
                        </a:rPr>
                        <a:t>Pourcentage de cas de TB confirmés bactériologiquement et notifiés avec des résultats de TDS pour la RIF</a:t>
                      </a:r>
                      <a:endParaRPr/>
                    </a:p>
                  </a:txBody>
                  <a:tcPr marL="68575" marR="68575" marT="34300" marB="34300" anchor="ctr"/>
                </a:tc>
                <a:tc>
                  <a:txBody>
                    <a:bodyPr/>
                    <a:lstStyle/>
                    <a:p>
                      <a:pPr marL="0" marR="0" lvl="0" indent="0" algn="l" rtl="0">
                        <a:lnSpc>
                          <a:spcPct val="100000"/>
                        </a:lnSpc>
                        <a:spcBef>
                          <a:spcPct val="0"/>
                        </a:spcBef>
                        <a:spcAft>
                          <a:spcPct val="0"/>
                        </a:spcAft>
                        <a:buNone/>
                      </a:pPr>
                      <a:endParaRPr sz="1200" u="none" strike="noStrike" cap="none">
                        <a:latin typeface="Montserrat"/>
                        <a:ea typeface="Montserrat"/>
                        <a:cs typeface="Montserrat"/>
                        <a:sym typeface="Montserrat"/>
                      </a:endParaRPr>
                    </a:p>
                  </a:txBody>
                  <a:tcPr marL="68575" marR="68575" marT="34300" marB="34300" anchor="ctr"/>
                </a:tc>
                <a:extLst>
                  <a:ext uri="{0D108BD9-81ED-4DB2-BD59-A6C34878D82A}">
                    <a16:rowId xmlns:a16="http://schemas.microsoft.com/office/drawing/2014/main" val="10001"/>
                  </a:ext>
                </a:extLst>
              </a:tr>
              <a:tr h="582525">
                <a:tc>
                  <a:txBody>
                    <a:bodyPr/>
                    <a:lstStyle/>
                    <a:p>
                      <a:pPr marL="0" marR="0" lvl="0" indent="0" algn="l" rtl="0">
                        <a:lnSpc>
                          <a:spcPct val="100000"/>
                        </a:lnSpc>
                        <a:spcBef>
                          <a:spcPct val="0"/>
                        </a:spcBef>
                        <a:spcAft>
                          <a:spcPct val="0"/>
                        </a:spcAft>
                        <a:buClr>
                          <a:srgbClr val="000000"/>
                        </a:buClr>
                        <a:buSzPts val="1200"/>
                        <a:buFont typeface="Arial"/>
                        <a:buNone/>
                      </a:pPr>
                      <a:r>
                        <a:rPr lang="fr-FR" sz="1200" b="0" i="0" strike="noStrike" cap="none" spc="0" baseline="0">
                          <a:solidFill>
                            <a:srgbClr val="000000"/>
                          </a:solidFill>
                          <a:effectLst/>
                          <a:latin typeface="Montserrat"/>
                          <a:ea typeface="Montserrat"/>
                          <a:cs typeface="Montserrat"/>
                        </a:rPr>
                        <a:t>Pourcentage des cas de TB notifiés, résistants à la RIF, avec des résultats de TDS pour les fluoroquinolones et des agents injectables de deuxième intention</a:t>
                      </a:r>
                      <a:endParaRPr/>
                    </a:p>
                  </a:txBody>
                  <a:tcPr marL="68575" marR="68575" marT="34300" marB="34300" anchor="ctr"/>
                </a:tc>
                <a:tc>
                  <a:txBody>
                    <a:bodyPr/>
                    <a:lstStyle/>
                    <a:p>
                      <a:pPr marL="0" marR="0" lvl="0" indent="0" algn="l" rtl="0">
                        <a:lnSpc>
                          <a:spcPct val="100000"/>
                        </a:lnSpc>
                        <a:spcBef>
                          <a:spcPct val="0"/>
                        </a:spcBef>
                        <a:spcAft>
                          <a:spcPct val="0"/>
                        </a:spcAft>
                        <a:buNone/>
                      </a:pPr>
                      <a:endParaRPr sz="1200" u="none" strike="noStrike" cap="none">
                        <a:latin typeface="Montserrat"/>
                        <a:ea typeface="Montserrat"/>
                        <a:cs typeface="Montserrat"/>
                        <a:sym typeface="Montserrat"/>
                      </a:endParaRPr>
                    </a:p>
                  </a:txBody>
                  <a:tcPr marL="68575" marR="68575" marT="34300" marB="34300" anchor="ctr"/>
                </a:tc>
                <a:extLst>
                  <a:ext uri="{0D108BD9-81ED-4DB2-BD59-A6C34878D82A}">
                    <a16:rowId xmlns:a16="http://schemas.microsoft.com/office/drawing/2014/main" val="10002"/>
                  </a:ext>
                </a:extLst>
              </a:tr>
              <a:tr h="824325">
                <a:tc>
                  <a:txBody>
                    <a:bodyPr/>
                    <a:lstStyle/>
                    <a:p>
                      <a:pPr marL="0" marR="0" lvl="0" indent="0" algn="l" rtl="0">
                        <a:lnSpc>
                          <a:spcPct val="100000"/>
                        </a:lnSpc>
                        <a:spcBef>
                          <a:spcPct val="0"/>
                        </a:spcBef>
                        <a:spcAft>
                          <a:spcPct val="0"/>
                        </a:spcAft>
                        <a:buNone/>
                      </a:pPr>
                      <a:r>
                        <a:rPr lang="fr-FR" sz="1200" b="0" i="0" strike="noStrike" cap="none" spc="0" baseline="0">
                          <a:solidFill>
                            <a:srgbClr val="000000"/>
                          </a:solidFill>
                          <a:effectLst/>
                          <a:latin typeface="Montserrat"/>
                          <a:ea typeface="Montserrat"/>
                          <a:cs typeface="Montserrat"/>
                        </a:rPr>
                        <a:t>Pourcentage de sites de test utilisant des WRD dans lesquels un système de connectivité des données a été mis en place qui permet de transmettre les résultats par voie électronique aux cliniciens et à un système de gestion des informations</a:t>
                      </a:r>
                      <a:endParaRPr/>
                    </a:p>
                  </a:txBody>
                  <a:tcPr marL="68575" marR="68575" marT="34300" marB="34300" anchor="ctr"/>
                </a:tc>
                <a:tc>
                  <a:txBody>
                    <a:bodyPr/>
                    <a:lstStyle/>
                    <a:p>
                      <a:pPr marL="0" marR="0" lvl="0" indent="0" algn="l" rtl="0">
                        <a:lnSpc>
                          <a:spcPct val="100000"/>
                        </a:lnSpc>
                        <a:spcBef>
                          <a:spcPct val="0"/>
                        </a:spcBef>
                        <a:spcAft>
                          <a:spcPct val="0"/>
                        </a:spcAft>
                        <a:buNone/>
                      </a:pPr>
                      <a:endParaRPr sz="1200" u="none" strike="noStrike" cap="none">
                        <a:latin typeface="Montserrat"/>
                        <a:ea typeface="Montserrat"/>
                        <a:cs typeface="Montserrat"/>
                        <a:sym typeface="Montserrat"/>
                      </a:endParaRPr>
                    </a:p>
                  </a:txBody>
                  <a:tcPr marL="68575" marR="68575" marT="34300" marB="34300" anchor="ctr"/>
                </a:tc>
                <a:extLst>
                  <a:ext uri="{0D108BD9-81ED-4DB2-BD59-A6C34878D82A}">
                    <a16:rowId xmlns:a16="http://schemas.microsoft.com/office/drawing/2014/main" val="10003"/>
                  </a:ext>
                </a:extLst>
              </a:tr>
              <a:tr h="582525">
                <a:tc>
                  <a:txBody>
                    <a:bodyPr/>
                    <a:lstStyle/>
                    <a:p>
                      <a:pPr marL="0" marR="0" lvl="0" indent="0" algn="l" rtl="0">
                        <a:lnSpc>
                          <a:spcPct val="100000"/>
                        </a:lnSpc>
                        <a:spcBef>
                          <a:spcPct val="0"/>
                        </a:spcBef>
                        <a:spcAft>
                          <a:spcPct val="0"/>
                        </a:spcAft>
                        <a:buClr>
                          <a:srgbClr val="000000"/>
                        </a:buClr>
                        <a:buSzPts val="1200"/>
                        <a:buFont typeface="Arial"/>
                        <a:buNone/>
                      </a:pPr>
                      <a:r>
                        <a:rPr lang="fr-FR" sz="1200" b="0" i="0" strike="noStrike" cap="none" spc="0" baseline="0">
                          <a:solidFill>
                            <a:srgbClr val="000000"/>
                          </a:solidFill>
                          <a:effectLst/>
                          <a:latin typeface="Montserrat"/>
                          <a:ea typeface="Montserrat"/>
                          <a:cs typeface="Montserrat"/>
                        </a:rPr>
                        <a:t>Pourcentage des nouveaux cas de TB ou de rechute notifiés avec un test de diagnostic rapide approuvé par l’OMS (WRD) en tant que test diagnostique initial</a:t>
                      </a:r>
                      <a:endParaRPr/>
                    </a:p>
                  </a:txBody>
                  <a:tcPr marL="68575" marR="68575" marT="34300" marB="34300" anchor="ctr"/>
                </a:tc>
                <a:tc>
                  <a:txBody>
                    <a:bodyPr/>
                    <a:lstStyle/>
                    <a:p>
                      <a:pPr marL="0" marR="0" lvl="0" indent="0" algn="l" rtl="0">
                        <a:lnSpc>
                          <a:spcPct val="100000"/>
                        </a:lnSpc>
                        <a:spcBef>
                          <a:spcPct val="0"/>
                        </a:spcBef>
                        <a:spcAft>
                          <a:spcPct val="0"/>
                        </a:spcAft>
                        <a:buNone/>
                      </a:pPr>
                      <a:endParaRPr sz="1200" u="none" strike="noStrike" cap="none">
                        <a:latin typeface="Montserrat"/>
                        <a:ea typeface="Montserrat"/>
                        <a:cs typeface="Montserrat"/>
                        <a:sym typeface="Montserrat"/>
                      </a:endParaRPr>
                    </a:p>
                  </a:txBody>
                  <a:tcPr marL="68575" marR="68575" marT="34300" marB="34300" anchor="ctr"/>
                </a:tc>
                <a:extLst>
                  <a:ext uri="{0D108BD9-81ED-4DB2-BD59-A6C34878D82A}">
                    <a16:rowId xmlns:a16="http://schemas.microsoft.com/office/drawing/2014/main" val="10004"/>
                  </a:ext>
                </a:extLst>
              </a:tr>
              <a:tr h="582525">
                <a:tc>
                  <a:txBody>
                    <a:bodyPr/>
                    <a:lstStyle/>
                    <a:p>
                      <a:pPr marL="0" marR="0" lvl="0" indent="0" algn="l" rtl="0">
                        <a:lnSpc>
                          <a:spcPct val="100000"/>
                        </a:lnSpc>
                        <a:spcBef>
                          <a:spcPct val="0"/>
                        </a:spcBef>
                        <a:spcAft>
                          <a:spcPct val="0"/>
                        </a:spcAft>
                        <a:buClr>
                          <a:srgbClr val="000000"/>
                        </a:buClr>
                        <a:buSzPts val="1200"/>
                        <a:buFont typeface="Arial"/>
                        <a:buNone/>
                      </a:pPr>
                      <a:r>
                        <a:rPr lang="fr-FR" sz="1200" b="0" i="0" strike="noStrike" cap="none" spc="0" baseline="0">
                          <a:solidFill>
                            <a:srgbClr val="000000"/>
                          </a:solidFill>
                          <a:effectLst/>
                          <a:latin typeface="Montserrat"/>
                          <a:ea typeface="Montserrat"/>
                          <a:cs typeface="Montserrat"/>
                        </a:rPr>
                        <a:t>Pourcentage des nouveaux cas de TB et de rechutes notifiés ayant fait l’objet d’une confirmation bactériologique</a:t>
                      </a:r>
                      <a:endParaRPr/>
                    </a:p>
                  </a:txBody>
                  <a:tcPr marL="68575" marR="68575" marT="34300" marB="34300" anchor="ctr"/>
                </a:tc>
                <a:tc>
                  <a:txBody>
                    <a:bodyPr/>
                    <a:lstStyle/>
                    <a:p>
                      <a:pPr marL="0" marR="0" lvl="0" indent="0" algn="l" rtl="0">
                        <a:lnSpc>
                          <a:spcPct val="100000"/>
                        </a:lnSpc>
                        <a:spcBef>
                          <a:spcPct val="0"/>
                        </a:spcBef>
                        <a:spcAft>
                          <a:spcPct val="0"/>
                        </a:spcAft>
                        <a:buNone/>
                      </a:pPr>
                      <a:endParaRPr sz="1200" u="none" strike="noStrike" cap="none" dirty="0">
                        <a:latin typeface="Montserrat"/>
                        <a:ea typeface="Montserrat"/>
                        <a:cs typeface="Montserrat"/>
                        <a:sym typeface="Montserrat"/>
                      </a:endParaRPr>
                    </a:p>
                  </a:txBody>
                  <a:tcPr marL="68575" marR="68575" marT="34300" marB="34300" anchor="ctr"/>
                </a:tc>
                <a:extLst>
                  <a:ext uri="{0D108BD9-81ED-4DB2-BD59-A6C34878D82A}">
                    <a16:rowId xmlns:a16="http://schemas.microsoft.com/office/drawing/2014/main" val="10005"/>
                  </a:ext>
                </a:extLst>
              </a:tr>
            </a:tbl>
          </a:graphicData>
        </a:graphic>
      </p:graphicFrame>
      <p:sp>
        <p:nvSpPr>
          <p:cNvPr id="414" name="Google Shape;414;p16"/>
          <p:cNvSpPr txBox="1"/>
          <p:nvPr/>
        </p:nvSpPr>
        <p:spPr>
          <a:xfrm>
            <a:off x="271569" y="38466"/>
            <a:ext cx="8111100" cy="572700"/>
          </a:xfrm>
          <a:prstGeom prst="rect">
            <a:avLst/>
          </a:prstGeom>
          <a:noFill/>
          <a:ln>
            <a:noFill/>
          </a:ln>
        </p:spPr>
        <p:txBody>
          <a:bodyPr spcFirstLastPara="1" wrap="square" lIns="0" tIns="0" rIns="0" bIns="0" anchor="b" anchorCtr="0">
            <a:normAutofit/>
          </a:bodyPr>
          <a:lstStyle/>
          <a:p>
            <a:pPr marL="0" marR="0" lvl="0" indent="0" algn="l" rtl="0">
              <a:lnSpc>
                <a:spcPct val="100000"/>
              </a:lnSpc>
              <a:spcBef>
                <a:spcPct val="0"/>
              </a:spcBef>
              <a:spcAft>
                <a:spcPct val="0"/>
              </a:spcAft>
              <a:buClr>
                <a:schemeClr val="accent1"/>
              </a:buClr>
              <a:buSzPts val="2800"/>
              <a:buFont typeface="Montserrat ExtraBold"/>
              <a:buNone/>
            </a:pPr>
            <a:r>
              <a:rPr lang="fr-FR" sz="2800" b="1" i="0" strike="noStrike" cap="none" spc="0" baseline="0">
                <a:solidFill>
                  <a:srgbClr val="FF6E68"/>
                </a:solidFill>
                <a:effectLst/>
                <a:latin typeface="Montserrat ExtraBold"/>
                <a:ea typeface="Montserrat ExtraBold"/>
                <a:cs typeface="Montserrat ExtraBold"/>
              </a:rPr>
              <a:t>Contrôle des connaissances – Question 1</a:t>
            </a:r>
            <a:endParaRPr/>
          </a:p>
        </p:txBody>
      </p:sp>
      <p:sp>
        <p:nvSpPr>
          <p:cNvPr id="415" name="Google Shape;415;p16"/>
          <p:cNvSpPr txBox="1"/>
          <p:nvPr/>
        </p:nvSpPr>
        <p:spPr>
          <a:xfrm>
            <a:off x="88365" y="543107"/>
            <a:ext cx="8414961" cy="335782"/>
          </a:xfrm>
          <a:prstGeom prst="rect">
            <a:avLst/>
          </a:prstGeom>
          <a:noFill/>
          <a:ln>
            <a:noFill/>
          </a:ln>
        </p:spPr>
        <p:txBody>
          <a:bodyPr spcFirstLastPara="1" wrap="square" lIns="91425" tIns="91425" rIns="91425" bIns="91425" anchor="t" anchorCtr="0">
            <a:noAutofit/>
          </a:bodyPr>
          <a:lstStyle/>
          <a:p>
            <a:pPr marL="114300" marR="0" lvl="0" indent="0" algn="l" rtl="0">
              <a:lnSpc>
                <a:spcPct val="100000"/>
              </a:lnSpc>
              <a:spcBef>
                <a:spcPct val="0"/>
              </a:spcBef>
              <a:spcAft>
                <a:spcPct val="0"/>
              </a:spcAft>
              <a:buClr>
                <a:schemeClr val="dk1"/>
              </a:buClr>
              <a:buSzPts val="1800"/>
              <a:buFont typeface="Montserrat"/>
              <a:buNone/>
            </a:pPr>
            <a:r>
              <a:rPr lang="fr-FR" sz="1800" b="0" i="0" strike="noStrike" cap="none" spc="0" baseline="0">
                <a:solidFill>
                  <a:srgbClr val="000000"/>
                </a:solidFill>
                <a:effectLst/>
                <a:latin typeface="Montserrat"/>
                <a:ea typeface="Montserrat"/>
                <a:cs typeface="Montserrat"/>
              </a:rPr>
              <a:t>Complétez le tableau avec la cible de l’OMS associée.</a:t>
            </a:r>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Google Shape;420;p17"/>
          <p:cNvSpPr txBox="1">
            <a:spLocks noGrp="1"/>
          </p:cNvSpPr>
          <p:nvPr>
            <p:ph type="title"/>
          </p:nvPr>
        </p:nvSpPr>
        <p:spPr>
          <a:xfrm>
            <a:off x="640674" y="484832"/>
            <a:ext cx="3706108" cy="458147"/>
          </a:xfrm>
          <a:prstGeom prst="rect">
            <a:avLst/>
          </a:prstGeom>
          <a:noFill/>
          <a:ln>
            <a:noFill/>
          </a:ln>
        </p:spPr>
        <p:txBody>
          <a:bodyPr spcFirstLastPara="1" wrap="square" lIns="0" tIns="0" rIns="0" bIns="0" anchor="b" anchorCtr="0">
            <a:normAutofit fontScale="90000"/>
          </a:bodyPr>
          <a:lstStyle/>
          <a:p>
            <a:pPr marL="0" lvl="0" indent="0" algn="l" rtl="0">
              <a:lnSpc>
                <a:spcPct val="100000"/>
              </a:lnSpc>
              <a:spcBef>
                <a:spcPct val="0"/>
              </a:spcBef>
              <a:spcAft>
                <a:spcPct val="0"/>
              </a:spcAft>
              <a:buSzPct val="94276"/>
              <a:buNone/>
            </a:pPr>
            <a:r>
              <a:rPr lang="fr-FR" sz="3300" b="1" i="0" strike="noStrike" cap="none" spc="0" baseline="0">
                <a:solidFill>
                  <a:srgbClr val="FFFFFF"/>
                </a:solidFill>
                <a:effectLst/>
                <a:latin typeface="Arial"/>
                <a:ea typeface="Arial"/>
                <a:cs typeface="Arial"/>
              </a:rPr>
              <a:t>Indicateurs d’impact</a:t>
            </a:r>
            <a:endParaRPr/>
          </a:p>
        </p:txBody>
      </p:sp>
      <p:sp>
        <p:nvSpPr>
          <p:cNvPr id="421" name="Google Shape;421;p17"/>
          <p:cNvSpPr txBox="1"/>
          <p:nvPr/>
        </p:nvSpPr>
        <p:spPr>
          <a:xfrm>
            <a:off x="501889" y="254382"/>
            <a:ext cx="7900442" cy="572700"/>
          </a:xfrm>
          <a:prstGeom prst="rect">
            <a:avLst/>
          </a:prstGeom>
          <a:noFill/>
          <a:ln>
            <a:noFill/>
          </a:ln>
        </p:spPr>
        <p:txBody>
          <a:bodyPr spcFirstLastPara="1" wrap="square" lIns="0" tIns="0" rIns="0" bIns="0" anchor="b" anchorCtr="0">
            <a:normAutofit/>
          </a:bodyPr>
          <a:lstStyle/>
          <a:p>
            <a:pPr marL="0" marR="0" lvl="0" indent="0" algn="l" rtl="0">
              <a:lnSpc>
                <a:spcPct val="100000"/>
              </a:lnSpc>
              <a:spcBef>
                <a:spcPct val="0"/>
              </a:spcBef>
              <a:spcAft>
                <a:spcPct val="0"/>
              </a:spcAft>
              <a:buClr>
                <a:schemeClr val="accent1"/>
              </a:buClr>
              <a:buSzPts val="2800"/>
              <a:buFont typeface="Montserrat ExtraBold"/>
              <a:buNone/>
            </a:pPr>
            <a:r>
              <a:rPr lang="fr-FR" sz="2800" b="1" i="0" strike="noStrike" cap="none" spc="0" baseline="0">
                <a:solidFill>
                  <a:srgbClr val="FF6E68"/>
                </a:solidFill>
                <a:effectLst/>
                <a:latin typeface="Montserrat ExtraBold"/>
                <a:ea typeface="Montserrat ExtraBold"/>
                <a:cs typeface="Montserrat ExtraBold"/>
              </a:rPr>
              <a:t>Contrôle des connaissances – Question 2</a:t>
            </a:r>
            <a:endParaRPr/>
          </a:p>
        </p:txBody>
      </p:sp>
      <p:sp>
        <p:nvSpPr>
          <p:cNvPr id="422" name="Google Shape;422;p17"/>
          <p:cNvSpPr txBox="1"/>
          <p:nvPr/>
        </p:nvSpPr>
        <p:spPr>
          <a:xfrm>
            <a:off x="291231" y="942979"/>
            <a:ext cx="8263031" cy="708177"/>
          </a:xfrm>
          <a:prstGeom prst="rect">
            <a:avLst/>
          </a:prstGeom>
          <a:noFill/>
          <a:ln>
            <a:noFill/>
          </a:ln>
        </p:spPr>
        <p:txBody>
          <a:bodyPr spcFirstLastPara="1" wrap="square" lIns="91425" tIns="91425" rIns="91425" bIns="91425" anchor="t" anchorCtr="0">
            <a:noAutofit/>
          </a:bodyPr>
          <a:lstStyle/>
          <a:p>
            <a:pPr marL="114300" marR="0" lvl="0" indent="0" algn="l" rtl="0">
              <a:lnSpc>
                <a:spcPct val="100000"/>
              </a:lnSpc>
              <a:spcBef>
                <a:spcPct val="0"/>
              </a:spcBef>
              <a:spcAft>
                <a:spcPct val="0"/>
              </a:spcAft>
              <a:buClr>
                <a:schemeClr val="dk1"/>
              </a:buClr>
              <a:buSzPts val="1800"/>
              <a:buFont typeface="Montserrat"/>
              <a:buNone/>
            </a:pPr>
            <a:r>
              <a:rPr lang="fr-FR" sz="1800" b="0" i="0" strike="noStrike" cap="none" spc="0" baseline="0">
                <a:solidFill>
                  <a:srgbClr val="000000"/>
                </a:solidFill>
                <a:effectLst/>
                <a:latin typeface="Montserrat"/>
                <a:ea typeface="Montserrat"/>
                <a:cs typeface="Montserrat"/>
              </a:rPr>
              <a:t>Citez un autre indicateur d’impact qu’il est, selon vous, important de surveiller et expliquez pourquoi. </a:t>
            </a:r>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44"/>
          <p:cNvSpPr txBox="1">
            <a:spLocks noGrp="1"/>
          </p:cNvSpPr>
          <p:nvPr>
            <p:ph type="body" idx="1"/>
          </p:nvPr>
        </p:nvSpPr>
        <p:spPr>
          <a:xfrm>
            <a:off x="0" y="1166074"/>
            <a:ext cx="9143999" cy="3357006"/>
          </a:xfrm>
          <a:prstGeom prst="rect">
            <a:avLst/>
          </a:prstGeom>
          <a:noFill/>
          <a:ln>
            <a:noFill/>
          </a:ln>
        </p:spPr>
        <p:txBody>
          <a:bodyPr spcFirstLastPara="1" wrap="square" lIns="91425" tIns="91425" rIns="91425" bIns="91425" anchor="t" anchorCtr="0">
            <a:noAutofit/>
          </a:bodyPr>
          <a:lstStyle/>
          <a:p>
            <a:pPr>
              <a:lnSpc>
                <a:spcPct val="104000"/>
              </a:lnSpc>
              <a:spcAft>
                <a:spcPts val="800"/>
              </a:spcAft>
            </a:pPr>
            <a:r>
              <a:rPr lang="fr-FR" sz="1100" dirty="0">
                <a:effectLst/>
                <a:latin typeface="Montserrat" pitchFamily="2" charset="77"/>
                <a:ea typeface="Calibri" panose="020F0502020204030204" pitchFamily="34" charset="0"/>
                <a:cs typeface="Calibri" panose="020F0502020204030204" pitchFamily="34" charset="0"/>
              </a:rPr>
              <a:t>Ces modules de formation ont été élaborés en collaboration entre l'Agence des États-Unis pour le développement international (USAID) et son projet de détection et de surveillance des maladies infectieuses (IDDS) et le Partenariat</a:t>
            </a:r>
            <a:r>
              <a:rPr lang="fr-FR" sz="1100" dirty="0">
                <a:effectLst/>
                <a:latin typeface="Montserrat" pitchFamily="2" charset="77"/>
                <a:ea typeface="Calibri" panose="020F0502020204030204" pitchFamily="34" charset="0"/>
                <a:cs typeface="Arial" panose="020B0604020202020204" pitchFamily="34" charset="0"/>
              </a:rPr>
              <a:t> </a:t>
            </a:r>
            <a:r>
              <a:rPr lang="fr-CH" sz="1100" dirty="0">
                <a:effectLst/>
                <a:latin typeface="Montserrat" pitchFamily="2" charset="77"/>
                <a:ea typeface="Calibri" panose="020F0502020204030204" pitchFamily="34" charset="0"/>
                <a:cs typeface="Arial" panose="020B0604020202020204" pitchFamily="34" charset="0"/>
              </a:rPr>
              <a:t>Halte à la tuberculose</a:t>
            </a:r>
            <a:r>
              <a:rPr lang="fr-FR" sz="1100" dirty="0">
                <a:effectLst/>
                <a:latin typeface="Montserrat" pitchFamily="2" charset="77"/>
                <a:ea typeface="Calibri" panose="020F0502020204030204" pitchFamily="34" charset="0"/>
                <a:cs typeface="Calibri" panose="020F0502020204030204" pitchFamily="34" charset="0"/>
              </a:rPr>
              <a:t> (</a:t>
            </a:r>
            <a:r>
              <a:rPr lang="fr-CH" sz="1100" dirty="0">
                <a:effectLst/>
                <a:latin typeface="Montserrat" pitchFamily="2" charset="77"/>
                <a:ea typeface="Calibri" panose="020F0502020204030204" pitchFamily="34" charset="0"/>
                <a:cs typeface="Arial" panose="020B0604020202020204" pitchFamily="34" charset="0"/>
              </a:rPr>
              <a:t>en anglais Stop TB)</a:t>
            </a:r>
            <a:r>
              <a:rPr lang="fr-FR" sz="1100" dirty="0">
                <a:effectLst/>
                <a:latin typeface="Montserrat" pitchFamily="2" charset="77"/>
                <a:ea typeface="Calibri" panose="020F0502020204030204" pitchFamily="34" charset="0"/>
                <a:cs typeface="Calibri" panose="020F0502020204030204" pitchFamily="34" charset="0"/>
              </a:rPr>
              <a:t>, dans le cadre du </a:t>
            </a:r>
            <a:r>
              <a:rPr lang="fr-FR" sz="1100" i="1" dirty="0">
                <a:effectLst/>
                <a:latin typeface="Montserrat" pitchFamily="2" charset="77"/>
                <a:ea typeface="Calibri" panose="020F0502020204030204" pitchFamily="34" charset="0"/>
                <a:cs typeface="Calibri" panose="020F0502020204030204" pitchFamily="34" charset="0"/>
              </a:rPr>
              <a:t>Projet</a:t>
            </a:r>
            <a:r>
              <a:rPr lang="fr-FR" sz="1100" dirty="0">
                <a:effectLst/>
                <a:latin typeface="Montserrat" pitchFamily="2" charset="77"/>
                <a:ea typeface="Calibri" panose="020F0502020204030204" pitchFamily="34" charset="0"/>
                <a:cs typeface="Calibri" panose="020F0502020204030204" pitchFamily="34" charset="0"/>
              </a:rPr>
              <a:t> </a:t>
            </a:r>
            <a:r>
              <a:rPr lang="fr-FR" sz="1100" i="1" dirty="0">
                <a:effectLst/>
                <a:latin typeface="Montserrat" pitchFamily="2" charset="77"/>
                <a:ea typeface="Calibri" panose="020F0502020204030204" pitchFamily="34" charset="0"/>
                <a:cs typeface="Calibri" panose="020F0502020204030204" pitchFamily="34" charset="0"/>
              </a:rPr>
              <a:t>d'introduction de nouveaux outils</a:t>
            </a:r>
            <a:r>
              <a:rPr lang="fr-FR" sz="1100" dirty="0">
                <a:effectLst/>
                <a:latin typeface="Montserrat" pitchFamily="2" charset="77"/>
                <a:ea typeface="Calibri" panose="020F0502020204030204" pitchFamily="34" charset="0"/>
                <a:cs typeface="Calibri" panose="020F0502020204030204" pitchFamily="34" charset="0"/>
              </a:rPr>
              <a:t> </a:t>
            </a:r>
            <a:r>
              <a:rPr lang="fr-CH" sz="1100" dirty="0">
                <a:effectLst/>
                <a:latin typeface="Montserrat" pitchFamily="2" charset="77"/>
                <a:ea typeface="Calibri" panose="020F0502020204030204" pitchFamily="34" charset="0"/>
                <a:cs typeface="Calibri" panose="020F0502020204030204" pitchFamily="34" charset="0"/>
              </a:rPr>
              <a:t>(</a:t>
            </a:r>
            <a:r>
              <a:rPr lang="fr-CH" sz="1100" dirty="0" err="1">
                <a:effectLst/>
                <a:latin typeface="Montserrat" pitchFamily="2" charset="77"/>
                <a:ea typeface="Calibri" panose="020F0502020204030204" pitchFamily="34" charset="0"/>
                <a:cs typeface="Calibri" panose="020F0502020204030204" pitchFamily="34" charset="0"/>
              </a:rPr>
              <a:t>iNTP</a:t>
            </a:r>
            <a:r>
              <a:rPr lang="fr-CH" sz="1100" dirty="0">
                <a:effectLst/>
                <a:latin typeface="Montserrat" pitchFamily="2" charset="77"/>
                <a:ea typeface="Calibri" panose="020F0502020204030204" pitchFamily="34" charset="0"/>
                <a:cs typeface="Calibri" panose="020F0502020204030204" pitchFamily="34" charset="0"/>
              </a:rPr>
              <a:t>). </a:t>
            </a:r>
            <a:r>
              <a:rPr lang="fr-FR" sz="1100" dirty="0">
                <a:effectLst/>
                <a:latin typeface="Montserrat" pitchFamily="2" charset="77"/>
                <a:ea typeface="Calibri" panose="020F0502020204030204" pitchFamily="34" charset="0"/>
                <a:cs typeface="Calibri" panose="020F0502020204030204" pitchFamily="34" charset="0"/>
              </a:rPr>
              <a:t>Le contenu est basé sur le </a:t>
            </a:r>
            <a:r>
              <a:rPr lang="fr-FR" sz="1100" i="1" u="sng" dirty="0">
                <a:solidFill>
                  <a:srgbClr val="000000"/>
                </a:solidFill>
                <a:effectLst/>
                <a:uFill>
                  <a:solidFill>
                    <a:srgbClr val="000000"/>
                  </a:solidFill>
                </a:uFill>
                <a:latin typeface="Montserrat" pitchFamily="2" charset="77"/>
                <a:ea typeface="Calibri" panose="020F0502020204030204" pitchFamily="34" charset="0"/>
                <a:cs typeface="Arial" panose="020B0604020202020204" pitchFamily="34" charset="0"/>
                <a:hlinkClick r:id="rId3"/>
              </a:rPr>
              <a:t>Guide pratique de mise en œuvre des tests Truenat</a:t>
            </a:r>
            <a:r>
              <a:rPr lang="fr-FR" sz="1100" i="1" u="sng" baseline="30000" dirty="0">
                <a:solidFill>
                  <a:srgbClr val="000000"/>
                </a:solidFill>
                <a:effectLst/>
                <a:uFill>
                  <a:solidFill>
                    <a:srgbClr val="000000"/>
                  </a:solidFill>
                </a:uFill>
                <a:latin typeface="Montserrat" pitchFamily="2" charset="77"/>
                <a:ea typeface="Calibri" panose="020F0502020204030204" pitchFamily="34" charset="0"/>
                <a:cs typeface="Arial" panose="020B0604020202020204" pitchFamily="34" charset="0"/>
                <a:hlinkClick r:id="rId3"/>
              </a:rPr>
              <a:t>TM</a:t>
            </a:r>
            <a:r>
              <a:rPr lang="fr-FR" sz="1100" i="1" u="sng" dirty="0">
                <a:solidFill>
                  <a:srgbClr val="000000"/>
                </a:solidFill>
                <a:effectLst/>
                <a:uFill>
                  <a:solidFill>
                    <a:srgbClr val="000000"/>
                  </a:solidFill>
                </a:uFill>
                <a:latin typeface="Montserrat" pitchFamily="2" charset="77"/>
                <a:ea typeface="Calibri" panose="020F0502020204030204" pitchFamily="34" charset="0"/>
                <a:cs typeface="Arial" panose="020B0604020202020204" pitchFamily="34" charset="0"/>
                <a:hlinkClick r:id="rId3"/>
              </a:rPr>
              <a:t> pour le dépistage de la tuberculose et la détection de la résistance à la rifampicine</a:t>
            </a:r>
            <a:r>
              <a:rPr lang="fr-FR" sz="1100" dirty="0">
                <a:solidFill>
                  <a:srgbClr val="000000"/>
                </a:solidFill>
                <a:effectLst/>
                <a:latin typeface="Montserrat" pitchFamily="2" charset="77"/>
                <a:ea typeface="Calibri" panose="020F0502020204030204" pitchFamily="34" charset="0"/>
                <a:cs typeface="Arial" panose="020B0604020202020204" pitchFamily="34" charset="0"/>
              </a:rPr>
              <a:t> (préparé par Stop TB/USAID/GLI), ainsi que sur le contenu fourni par </a:t>
            </a:r>
            <a:r>
              <a:rPr lang="fr-FR" sz="1100" dirty="0" err="1">
                <a:solidFill>
                  <a:srgbClr val="000000"/>
                </a:solidFill>
                <a:effectLst/>
                <a:latin typeface="Montserrat" pitchFamily="2" charset="77"/>
                <a:ea typeface="Calibri" panose="020F0502020204030204" pitchFamily="34" charset="0"/>
                <a:cs typeface="Arial" panose="020B0604020202020204" pitchFamily="34" charset="0"/>
              </a:rPr>
              <a:t>Molbio</a:t>
            </a:r>
            <a:r>
              <a:rPr lang="fr-FR" sz="1100" dirty="0">
                <a:solidFill>
                  <a:srgbClr val="000000"/>
                </a:solidFill>
                <a:effectLst/>
                <a:latin typeface="Montserrat" pitchFamily="2" charset="77"/>
                <a:ea typeface="Calibri" panose="020F0502020204030204" pitchFamily="34" charset="0"/>
                <a:cs typeface="Arial" panose="020B0604020202020204" pitchFamily="34" charset="0"/>
              </a:rPr>
              <a:t> Diagnostics (module 3). Le matériel a été </a:t>
            </a:r>
            <a:r>
              <a:rPr lang="fr-FR" sz="1100" dirty="0">
                <a:effectLst/>
                <a:latin typeface="Montserrat" pitchFamily="2" charset="77"/>
                <a:ea typeface="Calibri" panose="020F0502020204030204" pitchFamily="34" charset="0"/>
                <a:cs typeface="Arial" panose="020B0604020202020204" pitchFamily="34" charset="0"/>
              </a:rPr>
              <a:t>examiné techniquement et approuvé par </a:t>
            </a:r>
            <a:r>
              <a:rPr lang="fr-FR" sz="1100" dirty="0">
                <a:solidFill>
                  <a:srgbClr val="000000"/>
                </a:solidFill>
                <a:effectLst/>
                <a:latin typeface="Montserrat" pitchFamily="2" charset="77"/>
                <a:ea typeface="Calibri" panose="020F0502020204030204" pitchFamily="34" charset="0"/>
                <a:cs typeface="Arial" panose="020B0604020202020204" pitchFamily="34" charset="0"/>
              </a:rPr>
              <a:t>l’initiative mondiale des laboratoires (GLI). </a:t>
            </a:r>
          </a:p>
          <a:p>
            <a:pPr>
              <a:lnSpc>
                <a:spcPct val="104000"/>
              </a:lnSpc>
              <a:spcAft>
                <a:spcPts val="800"/>
              </a:spcAft>
            </a:pPr>
            <a:endParaRPr lang="en-BW" sz="1100" dirty="0">
              <a:effectLst/>
              <a:latin typeface="Montserrat" pitchFamily="2" charset="77"/>
              <a:ea typeface="Calibri" panose="020F0502020204030204" pitchFamily="34" charset="0"/>
              <a:cs typeface="Arial" panose="020B0604020202020204" pitchFamily="34" charset="0"/>
            </a:endParaRPr>
          </a:p>
          <a:p>
            <a:pPr>
              <a:lnSpc>
                <a:spcPct val="104000"/>
              </a:lnSpc>
              <a:spcAft>
                <a:spcPts val="800"/>
              </a:spcAft>
            </a:pPr>
            <a:r>
              <a:rPr lang="fr-FR" sz="1100" dirty="0">
                <a:effectLst/>
                <a:latin typeface="Montserrat" pitchFamily="2" charset="77"/>
                <a:ea typeface="Calibri" panose="020F0502020204030204" pitchFamily="34" charset="0"/>
                <a:cs typeface="Arial" panose="020B0604020202020204" pitchFamily="34" charset="0"/>
              </a:rPr>
              <a:t>Toutes les précautions raisonnables ont été prises par les auteurs pour vérifier les informations contenues dans cette publication. Toutefois, le matériel publié est distribué sans garantie de quelque nature que ce soit, exprimé ou implicite. La responsabilité de l'interprétation et l'utilisation du matériel incombe au lecteur.</a:t>
            </a:r>
          </a:p>
          <a:p>
            <a:pPr>
              <a:lnSpc>
                <a:spcPct val="104000"/>
              </a:lnSpc>
              <a:spcAft>
                <a:spcPts val="800"/>
              </a:spcAft>
            </a:pPr>
            <a:endParaRPr lang="en-BW" sz="1100" dirty="0">
              <a:effectLst/>
              <a:latin typeface="Montserrat" pitchFamily="2" charset="77"/>
              <a:ea typeface="Calibri" panose="020F0502020204030204" pitchFamily="34" charset="0"/>
              <a:cs typeface="Arial" panose="020B0604020202020204" pitchFamily="34" charset="0"/>
            </a:endParaRPr>
          </a:p>
          <a:p>
            <a:pPr>
              <a:lnSpc>
                <a:spcPct val="104000"/>
              </a:lnSpc>
              <a:spcAft>
                <a:spcPts val="800"/>
              </a:spcAft>
            </a:pPr>
            <a:r>
              <a:rPr lang="fr-FR" sz="1100" dirty="0">
                <a:effectLst/>
                <a:latin typeface="Montserrat" pitchFamily="2" charset="77"/>
                <a:ea typeface="Calibri" panose="020F0502020204030204" pitchFamily="34" charset="0"/>
                <a:cs typeface="Arial" panose="020B0604020202020204" pitchFamily="34" charset="0"/>
              </a:rPr>
              <a:t>Les auteurs ne sont pas tenus responsables des dommages résultant de l'utilisation de cette ressource. L'aide financière de l'Agence des États-Unis pour le développement international a permis la réalisation de ce document. Les points de vue exprimés ici sont ceux des auteurs et ne reflètent pas nécessairement les opinions </a:t>
            </a:r>
            <a:r>
              <a:rPr lang="fr-CH" sz="1100" dirty="0">
                <a:effectLst/>
                <a:latin typeface="Montserrat" pitchFamily="2" charset="77"/>
                <a:ea typeface="Calibri" panose="020F0502020204030204" pitchFamily="34" charset="0"/>
                <a:cs typeface="Arial" panose="020B0604020202020204" pitchFamily="34" charset="0"/>
              </a:rPr>
              <a:t>de l’Agence des États-Unis pour le développement international ou du gouvernement américain.</a:t>
            </a:r>
            <a:endParaRPr lang="en-BW" sz="1100" dirty="0">
              <a:effectLst/>
              <a:latin typeface="Montserrat" pitchFamily="2" charset="77"/>
              <a:ea typeface="Calibri" panose="020F0502020204030204" pitchFamily="34" charset="0"/>
              <a:cs typeface="Arial" panose="020B0604020202020204" pitchFamily="34" charset="0"/>
            </a:endParaRPr>
          </a:p>
          <a:p>
            <a:pPr marL="457189" lvl="0" indent="-228594" algn="l" rtl="0">
              <a:lnSpc>
                <a:spcPct val="100000"/>
              </a:lnSpc>
              <a:spcBef>
                <a:spcPts val="1200"/>
              </a:spcBef>
              <a:spcAft>
                <a:spcPts val="0"/>
              </a:spcAft>
              <a:buSzPts val="1200"/>
              <a:buNone/>
            </a:pPr>
            <a:endParaRPr sz="1100" dirty="0"/>
          </a:p>
        </p:txBody>
      </p:sp>
      <p:sp>
        <p:nvSpPr>
          <p:cNvPr id="327" name="Google Shape;327;p44"/>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000"/>
              <a:buNone/>
            </a:pPr>
            <a:r>
              <a:rPr lang="en-US" b="1" dirty="0"/>
              <a:t>RECONNAISSANCES</a:t>
            </a:r>
            <a:endParaRPr dirty="0"/>
          </a:p>
        </p:txBody>
      </p:sp>
      <p:pic>
        <p:nvPicPr>
          <p:cNvPr id="328" name="Google Shape;328;p44" descr="Logo&#10;&#10;Description automatically generated"/>
          <p:cNvPicPr preferRelativeResize="0"/>
          <p:nvPr/>
        </p:nvPicPr>
        <p:blipFill rotWithShape="1">
          <a:blip r:embed="rId4">
            <a:alphaModFix/>
          </a:blip>
          <a:srcRect/>
          <a:stretch/>
        </p:blipFill>
        <p:spPr>
          <a:xfrm>
            <a:off x="1288548" y="4523080"/>
            <a:ext cx="1934150" cy="576975"/>
          </a:xfrm>
          <a:prstGeom prst="rect">
            <a:avLst/>
          </a:prstGeom>
          <a:noFill/>
          <a:ln>
            <a:noFill/>
          </a:ln>
        </p:spPr>
      </p:pic>
      <p:pic>
        <p:nvPicPr>
          <p:cNvPr id="329" name="Google Shape;329;p44"/>
          <p:cNvPicPr preferRelativeResize="0"/>
          <p:nvPr/>
        </p:nvPicPr>
        <p:blipFill rotWithShape="1">
          <a:blip r:embed="rId5">
            <a:alphaModFix/>
          </a:blip>
          <a:srcRect/>
          <a:stretch/>
        </p:blipFill>
        <p:spPr>
          <a:xfrm>
            <a:off x="4014589" y="4623620"/>
            <a:ext cx="2029220" cy="375895"/>
          </a:xfrm>
          <a:prstGeom prst="rect">
            <a:avLst/>
          </a:prstGeom>
          <a:noFill/>
          <a:ln>
            <a:noFill/>
          </a:ln>
        </p:spPr>
      </p:pic>
      <p:pic>
        <p:nvPicPr>
          <p:cNvPr id="330" name="Google Shape;330;p44"/>
          <p:cNvPicPr preferRelativeResize="0"/>
          <p:nvPr/>
        </p:nvPicPr>
        <p:blipFill>
          <a:blip r:embed="rId6">
            <a:alphaModFix/>
          </a:blip>
          <a:stretch>
            <a:fillRect/>
          </a:stretch>
        </p:blipFill>
        <p:spPr>
          <a:xfrm>
            <a:off x="6835700" y="4437128"/>
            <a:ext cx="896125" cy="664850"/>
          </a:xfrm>
          <a:prstGeom prst="rect">
            <a:avLst/>
          </a:prstGeom>
          <a:noFill/>
          <a:ln>
            <a:noFill/>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2"/>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2000"/>
              <a:buNone/>
            </a:pPr>
            <a:r>
              <a:rPr lang="fr-FR" sz="2800" b="1" i="0" strike="noStrike" cap="none" spc="0" baseline="0">
                <a:solidFill>
                  <a:srgbClr val="FF6E68"/>
                </a:solidFill>
                <a:effectLst/>
                <a:latin typeface="Montserrat ExtraBold"/>
                <a:ea typeface="Montserrat ExtraBold"/>
                <a:cs typeface="Montserrat ExtraBold"/>
              </a:rPr>
              <a:t>Introduction</a:t>
            </a:r>
            <a:endParaRPr/>
          </a:p>
        </p:txBody>
      </p:sp>
      <p:sp>
        <p:nvSpPr>
          <p:cNvPr id="298" name="Google Shape;298;p2"/>
          <p:cNvSpPr txBox="1">
            <a:spLocks noGrp="1"/>
          </p:cNvSpPr>
          <p:nvPr>
            <p:ph type="body" idx="1"/>
          </p:nvPr>
        </p:nvSpPr>
        <p:spPr>
          <a:xfrm>
            <a:off x="781050" y="1210025"/>
            <a:ext cx="7639936" cy="3063525"/>
          </a:xfrm>
          <a:prstGeom prst="rect">
            <a:avLst/>
          </a:prstGeom>
          <a:noFill/>
          <a:ln>
            <a:noFill/>
          </a:ln>
        </p:spPr>
        <p:txBody>
          <a:bodyPr spcFirstLastPara="1" wrap="square" lIns="91425" tIns="91425" rIns="91425" bIns="91425" anchor="t" anchorCtr="0">
            <a:noAutofit/>
          </a:bodyPr>
          <a:lstStyle/>
          <a:p>
            <a:pPr marL="139700" lvl="0" indent="0" algn="l" rtl="0">
              <a:lnSpc>
                <a:spcPct val="100000"/>
              </a:lnSpc>
              <a:spcBef>
                <a:spcPct val="0"/>
              </a:spcBef>
              <a:spcAft>
                <a:spcPct val="0"/>
              </a:spcAft>
              <a:buSzPts val="1800"/>
              <a:buNone/>
            </a:pPr>
            <a:r>
              <a:rPr lang="fr-FR" sz="1800" b="0" i="0" strike="noStrike" cap="none" spc="0" baseline="0">
                <a:solidFill>
                  <a:srgbClr val="000000"/>
                </a:solidFill>
                <a:effectLst/>
                <a:latin typeface="Montserrat"/>
                <a:ea typeface="Montserrat"/>
                <a:cs typeface="Montserrat"/>
              </a:rPr>
              <a:t>Le suivi et l’évaluation de la mise en œuvre de Truenat et de l’impact de Truenat sur les cibles et les objectifs liés à la TB sont essentiels. </a:t>
            </a:r>
            <a:endParaRPr/>
          </a:p>
          <a:p>
            <a:pPr marL="139700" lvl="0" indent="0" algn="l" rtl="0">
              <a:lnSpc>
                <a:spcPct val="100000"/>
              </a:lnSpc>
              <a:spcBef>
                <a:spcPct val="0"/>
              </a:spcBef>
              <a:spcAft>
                <a:spcPct val="0"/>
              </a:spcAft>
              <a:buSzPts val="1800"/>
              <a:buNone/>
            </a:pPr>
            <a:endParaRPr sz="1800"/>
          </a:p>
          <a:p>
            <a:pPr marL="139700" lvl="0" indent="0" algn="l" rtl="0">
              <a:lnSpc>
                <a:spcPct val="100000"/>
              </a:lnSpc>
              <a:spcBef>
                <a:spcPct val="0"/>
              </a:spcBef>
              <a:spcAft>
                <a:spcPct val="0"/>
              </a:spcAft>
              <a:buSzPts val="1800"/>
              <a:buNone/>
            </a:pPr>
            <a:r>
              <a:rPr lang="fr-FR" sz="1800" b="0" i="0" strike="noStrike" cap="none" spc="0" baseline="0">
                <a:solidFill>
                  <a:srgbClr val="000000"/>
                </a:solidFill>
                <a:effectLst/>
                <a:latin typeface="Montserrat"/>
                <a:ea typeface="Montserrat"/>
                <a:cs typeface="Montserrat"/>
              </a:rPr>
              <a:t>Ce module fournira aux participants un aperçu de la manière d’établir un plan de suivi et d’évaluation pour Truenat en détaillant les indicateurs qui peuvent être intégrés dans les systèmes et les plans nationaux.</a:t>
            </a:r>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3"/>
          <p:cNvSpPr txBox="1">
            <a:spLocks noGrp="1"/>
          </p:cNvSpPr>
          <p:nvPr>
            <p:ph type="title"/>
          </p:nvPr>
        </p:nvSpPr>
        <p:spPr>
          <a:xfrm>
            <a:off x="705222" y="445025"/>
            <a:ext cx="81111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2000"/>
              <a:buNone/>
            </a:pPr>
            <a:r>
              <a:rPr lang="fr-FR" sz="2800" b="0" i="0" strike="noStrike" cap="none" spc="0" baseline="0">
                <a:solidFill>
                  <a:srgbClr val="FF6E68"/>
                </a:solidFill>
                <a:effectLst/>
                <a:latin typeface="Montserrat ExtraBold"/>
                <a:ea typeface="Montserrat ExtraBold"/>
                <a:cs typeface="Montserrat ExtraBold"/>
              </a:rPr>
              <a:t>Objectifs d’apprentissage du module 5</a:t>
            </a:r>
            <a:endParaRPr/>
          </a:p>
        </p:txBody>
      </p:sp>
      <p:sp>
        <p:nvSpPr>
          <p:cNvPr id="304" name="Google Shape;304;p3"/>
          <p:cNvSpPr txBox="1">
            <a:spLocks noGrp="1"/>
          </p:cNvSpPr>
          <p:nvPr>
            <p:ph type="body" idx="1"/>
          </p:nvPr>
        </p:nvSpPr>
        <p:spPr>
          <a:xfrm>
            <a:off x="781050" y="1210025"/>
            <a:ext cx="7639936" cy="3063525"/>
          </a:xfrm>
          <a:prstGeom prst="rect">
            <a:avLst/>
          </a:prstGeom>
          <a:noFill/>
          <a:ln>
            <a:noFill/>
          </a:ln>
        </p:spPr>
        <p:txBody>
          <a:bodyPr spcFirstLastPara="1" wrap="square" lIns="91425" tIns="91425" rIns="91425" bIns="91425" anchor="t" anchorCtr="0">
            <a:noAutofit/>
          </a:bodyPr>
          <a:lstStyle/>
          <a:p>
            <a:pPr marL="114300" lvl="0" indent="0" algn="l" rtl="0">
              <a:lnSpc>
                <a:spcPct val="100000"/>
              </a:lnSpc>
              <a:spcBef>
                <a:spcPct val="0"/>
              </a:spcBef>
              <a:spcAft>
                <a:spcPct val="0"/>
              </a:spcAft>
              <a:buSzPts val="1800"/>
              <a:buNone/>
            </a:pPr>
            <a:r>
              <a:rPr lang="fr-FR" sz="1800" b="0" i="0" strike="noStrike" cap="none" spc="0" baseline="0">
                <a:solidFill>
                  <a:srgbClr val="000000"/>
                </a:solidFill>
                <a:effectLst/>
                <a:latin typeface="Montserrat"/>
                <a:ea typeface="Montserrat"/>
                <a:cs typeface="Montserrat"/>
              </a:rPr>
              <a:t>À la fin de ce module, les participants doivent être en mesure de :</a:t>
            </a:r>
            <a:endParaRPr/>
          </a:p>
          <a:p>
            <a:pPr marL="114300" lvl="0" indent="0" algn="l" rtl="0">
              <a:lnSpc>
                <a:spcPct val="100000"/>
              </a:lnSpc>
              <a:spcBef>
                <a:spcPct val="0"/>
              </a:spcBef>
              <a:spcAft>
                <a:spcPct val="0"/>
              </a:spcAft>
              <a:buSzPts val="1800"/>
              <a:buNone/>
            </a:pPr>
            <a:endParaRPr sz="1100"/>
          </a:p>
          <a:p>
            <a:pPr marL="457200" lvl="0" indent="-342900" algn="l" rtl="0">
              <a:lnSpc>
                <a:spcPct val="100000"/>
              </a:lnSpc>
              <a:spcBef>
                <a:spcPct val="0"/>
              </a:spcBef>
              <a:spcAft>
                <a:spcPct val="0"/>
              </a:spcAft>
              <a:buSzPts val="1800"/>
              <a:buChar char="●"/>
            </a:pPr>
            <a:r>
              <a:rPr lang="fr-FR" sz="1800" b="0" i="0" strike="noStrike" cap="none" spc="0" baseline="0">
                <a:solidFill>
                  <a:srgbClr val="000000"/>
                </a:solidFill>
                <a:effectLst/>
                <a:latin typeface="Montserrat"/>
                <a:ea typeface="Montserrat"/>
                <a:cs typeface="Montserrat"/>
              </a:rPr>
              <a:t>Décrire une approche générale du suivi et de l’évaluation de l’impact de Truenat sur les cibles et les objectifs liés à la TB.</a:t>
            </a:r>
            <a:endParaRPr/>
          </a:p>
          <a:p>
            <a:pPr marL="114300" lvl="0" indent="0" algn="l" rtl="0">
              <a:lnSpc>
                <a:spcPct val="100000"/>
              </a:lnSpc>
              <a:spcBef>
                <a:spcPct val="0"/>
              </a:spcBef>
              <a:spcAft>
                <a:spcPct val="0"/>
              </a:spcAft>
              <a:buSzPts val="1800"/>
              <a:buNone/>
            </a:pPr>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4"/>
          <p:cNvSpPr txBox="1">
            <a:spLocks noGrp="1"/>
          </p:cNvSpPr>
          <p:nvPr>
            <p:ph type="title"/>
          </p:nvPr>
        </p:nvSpPr>
        <p:spPr>
          <a:xfrm>
            <a:off x="1355725" y="1795545"/>
            <a:ext cx="3957900" cy="3549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ct val="0"/>
              </a:spcBef>
              <a:spcAft>
                <a:spcPct val="0"/>
              </a:spcAft>
              <a:buSzPts val="1400"/>
              <a:buNone/>
            </a:pPr>
            <a:r>
              <a:rPr lang="fr-FR" sz="2000" b="0" i="0" strike="noStrike" cap="none" spc="0" baseline="0">
                <a:solidFill>
                  <a:srgbClr val="FF6E68"/>
                </a:solidFill>
                <a:effectLst/>
                <a:latin typeface="Montserrat ExtraBold"/>
                <a:ea typeface="Montserrat ExtraBold"/>
                <a:cs typeface="Montserrat ExtraBold"/>
              </a:rPr>
              <a:t>Suivi et évaluation (S&amp;E) pour Truenat</a:t>
            </a:r>
            <a:endParaRPr sz="2000"/>
          </a:p>
        </p:txBody>
      </p:sp>
      <p:sp>
        <p:nvSpPr>
          <p:cNvPr id="310" name="Google Shape;310;p4"/>
          <p:cNvSpPr txBox="1">
            <a:spLocks noGrp="1"/>
          </p:cNvSpPr>
          <p:nvPr>
            <p:ph type="title" idx="2"/>
          </p:nvPr>
        </p:nvSpPr>
        <p:spPr>
          <a:xfrm>
            <a:off x="689200" y="1645374"/>
            <a:ext cx="770100" cy="5406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ct val="0"/>
              </a:spcBef>
              <a:spcAft>
                <a:spcPct val="0"/>
              </a:spcAft>
              <a:buSzPts val="2400"/>
              <a:buNone/>
            </a:pPr>
            <a:r>
              <a:rPr lang="fr-FR" sz="2400" b="0" i="0" strike="noStrike" cap="none" spc="0" baseline="0">
                <a:solidFill>
                  <a:srgbClr val="CCCCCC"/>
                </a:solidFill>
                <a:effectLst/>
                <a:latin typeface="Montserrat ExtraBold"/>
                <a:ea typeface="Montserrat ExtraBold"/>
                <a:cs typeface="Montserrat ExtraBold"/>
              </a:rPr>
              <a:t>01.</a:t>
            </a:r>
            <a:endParaRPr/>
          </a:p>
        </p:txBody>
      </p:sp>
      <p:sp>
        <p:nvSpPr>
          <p:cNvPr id="311" name="Google Shape;311;p4"/>
          <p:cNvSpPr txBox="1">
            <a:spLocks noGrp="1"/>
          </p:cNvSpPr>
          <p:nvPr>
            <p:ph type="title" idx="3"/>
          </p:nvPr>
        </p:nvSpPr>
        <p:spPr>
          <a:xfrm>
            <a:off x="1355725" y="2580770"/>
            <a:ext cx="4643480" cy="3549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ct val="0"/>
              </a:spcBef>
              <a:spcAft>
                <a:spcPct val="0"/>
              </a:spcAft>
              <a:buSzPts val="1400"/>
              <a:buNone/>
            </a:pPr>
            <a:r>
              <a:rPr lang="fr-FR" sz="2000" b="1" i="0" strike="noStrike" cap="none" spc="0" baseline="0">
                <a:solidFill>
                  <a:srgbClr val="FF6E68"/>
                </a:solidFill>
                <a:effectLst/>
                <a:latin typeface="Montserrat ExtraBold"/>
                <a:ea typeface="Montserrat ExtraBold"/>
                <a:cs typeface="Montserrat ExtraBold"/>
              </a:rPr>
              <a:t>Indicateurs</a:t>
            </a:r>
            <a:endParaRPr sz="2000" b="1">
              <a:latin typeface="Montserrat ExtraBold"/>
              <a:ea typeface="Montserrat"/>
              <a:cs typeface="Montserrat"/>
              <a:sym typeface="Montserrat"/>
            </a:endParaRPr>
          </a:p>
        </p:txBody>
      </p:sp>
      <p:sp>
        <p:nvSpPr>
          <p:cNvPr id="312" name="Google Shape;312;p4"/>
          <p:cNvSpPr txBox="1">
            <a:spLocks noGrp="1"/>
          </p:cNvSpPr>
          <p:nvPr>
            <p:ph type="title" idx="5"/>
          </p:nvPr>
        </p:nvSpPr>
        <p:spPr>
          <a:xfrm>
            <a:off x="689200" y="2430599"/>
            <a:ext cx="770100" cy="5406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ct val="0"/>
              </a:spcBef>
              <a:spcAft>
                <a:spcPct val="0"/>
              </a:spcAft>
              <a:buSzPts val="2400"/>
              <a:buNone/>
            </a:pPr>
            <a:r>
              <a:rPr lang="fr-FR" sz="2400" b="0" i="0" strike="noStrike" cap="none" spc="0" baseline="0">
                <a:solidFill>
                  <a:srgbClr val="CCCCCC"/>
                </a:solidFill>
                <a:effectLst/>
                <a:latin typeface="Montserrat ExtraBold"/>
                <a:ea typeface="Montserrat ExtraBold"/>
                <a:cs typeface="Montserrat ExtraBold"/>
              </a:rPr>
              <a:t>02.</a:t>
            </a:r>
            <a:endParaRPr/>
          </a:p>
        </p:txBody>
      </p:sp>
      <p:sp>
        <p:nvSpPr>
          <p:cNvPr id="313" name="Google Shape;313;p4"/>
          <p:cNvSpPr txBox="1"/>
          <p:nvPr/>
        </p:nvSpPr>
        <p:spPr>
          <a:xfrm>
            <a:off x="387479" y="81678"/>
            <a:ext cx="6579972" cy="1422506"/>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ct val="0"/>
              </a:spcBef>
              <a:spcAft>
                <a:spcPct val="0"/>
              </a:spcAft>
              <a:buClr>
                <a:schemeClr val="accent1"/>
              </a:buClr>
              <a:buSzPts val="1400"/>
              <a:buFont typeface="Montserrat ExtraBold"/>
              <a:buNone/>
            </a:pPr>
            <a:r>
              <a:rPr lang="fr-FR" sz="3200" b="1" i="0" strike="noStrike" cap="none" spc="0" baseline="0" dirty="0">
                <a:solidFill>
                  <a:srgbClr val="FF6E68"/>
                </a:solidFill>
                <a:effectLst/>
                <a:latin typeface="Montserrat ExtraBold"/>
                <a:ea typeface="Montserrat ExtraBold"/>
                <a:cs typeface="Montserrat ExtraBold"/>
              </a:rPr>
              <a:t>Module 5 : Suivi et évaluation </a:t>
            </a:r>
            <a:endParaRPr dirty="0"/>
          </a:p>
          <a:p>
            <a:pPr marL="0" marR="0" lvl="0" indent="0" algn="l" rtl="0">
              <a:lnSpc>
                <a:spcPct val="100000"/>
              </a:lnSpc>
              <a:spcBef>
                <a:spcPct val="0"/>
              </a:spcBef>
              <a:spcAft>
                <a:spcPct val="0"/>
              </a:spcAft>
              <a:buClr>
                <a:schemeClr val="accent1"/>
              </a:buClr>
              <a:buSzPts val="1400"/>
              <a:buFont typeface="Montserrat ExtraBold"/>
              <a:buNone/>
            </a:pPr>
            <a:r>
              <a:rPr lang="fr-FR" sz="3200" b="1" i="0" strike="noStrike" cap="none" spc="0" baseline="0" dirty="0">
                <a:solidFill>
                  <a:srgbClr val="00B050"/>
                </a:solidFill>
                <a:effectLst/>
                <a:latin typeface="Montserrat ExtraBold"/>
                <a:ea typeface="Montserrat ExtraBold"/>
                <a:cs typeface="Montserrat ExtraBold"/>
              </a:rPr>
              <a:t>Aperçu du cours </a:t>
            </a:r>
            <a:endParaRPr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5"/>
          <p:cNvSpPr txBox="1">
            <a:spLocks noGrp="1"/>
          </p:cNvSpPr>
          <p:nvPr>
            <p:ph type="title"/>
          </p:nvPr>
        </p:nvSpPr>
        <p:spPr>
          <a:xfrm>
            <a:off x="1651650" y="3722750"/>
            <a:ext cx="5840700" cy="10812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ct val="0"/>
              </a:spcBef>
              <a:spcAft>
                <a:spcPct val="0"/>
              </a:spcAft>
              <a:buSzPts val="1800"/>
              <a:buNone/>
            </a:pPr>
            <a:r>
              <a:rPr lang="fr-FR" sz="4400" b="1" i="0" strike="noStrike" cap="none" spc="0" baseline="0">
                <a:solidFill>
                  <a:srgbClr val="000000"/>
                </a:solidFill>
                <a:effectLst/>
                <a:latin typeface="Montserrat ExtraBold"/>
                <a:ea typeface="Montserrat ExtraBold"/>
                <a:cs typeface="Montserrat ExtraBold"/>
              </a:rPr>
              <a:t>S&amp;E POUR TRUENAT</a:t>
            </a:r>
            <a:endParaRPr sz="1400" b="1">
              <a:solidFill>
                <a:schemeClr val="dk1"/>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6"/>
          <p:cNvSpPr txBox="1">
            <a:spLocks noGrp="1"/>
          </p:cNvSpPr>
          <p:nvPr>
            <p:ph type="title"/>
          </p:nvPr>
        </p:nvSpPr>
        <p:spPr>
          <a:xfrm>
            <a:off x="723018" y="659298"/>
            <a:ext cx="3706108" cy="458147"/>
          </a:xfrm>
          <a:prstGeom prst="rect">
            <a:avLst/>
          </a:prstGeom>
          <a:noFill/>
          <a:ln>
            <a:noFill/>
          </a:ln>
        </p:spPr>
        <p:txBody>
          <a:bodyPr spcFirstLastPara="1" wrap="square" lIns="0" tIns="0" rIns="0" bIns="0" anchor="b" anchorCtr="0">
            <a:normAutofit/>
          </a:bodyPr>
          <a:lstStyle/>
          <a:p>
            <a:pPr marL="0" lvl="0" indent="0" algn="l" rtl="0">
              <a:lnSpc>
                <a:spcPct val="100000"/>
              </a:lnSpc>
              <a:spcBef>
                <a:spcPct val="0"/>
              </a:spcBef>
              <a:spcAft>
                <a:spcPct val="0"/>
              </a:spcAft>
              <a:buSzPts val="2800"/>
              <a:buNone/>
            </a:pPr>
            <a:r>
              <a:rPr lang="fr-FR" sz="2800" b="1" i="0" strike="noStrike" cap="none" spc="0" baseline="0">
                <a:solidFill>
                  <a:srgbClr val="FF6E68"/>
                </a:solidFill>
                <a:effectLst/>
                <a:latin typeface="Montserrat ExtraBold"/>
                <a:ea typeface="Montserrat ExtraBold"/>
                <a:cs typeface="Montserrat ExtraBold"/>
              </a:rPr>
              <a:t>S&amp;E pour Truenat</a:t>
            </a:r>
            <a:endParaRPr sz="2800">
              <a:solidFill>
                <a:schemeClr val="accent1"/>
              </a:solidFill>
              <a:latin typeface="Montserrat ExtraBold"/>
              <a:ea typeface="Montserrat ExtraBold"/>
              <a:cs typeface="Montserrat ExtraBold"/>
              <a:sym typeface="Montserrat ExtraBold"/>
            </a:endParaRPr>
          </a:p>
        </p:txBody>
      </p:sp>
      <p:sp>
        <p:nvSpPr>
          <p:cNvPr id="324" name="Google Shape;324;p6"/>
          <p:cNvSpPr txBox="1">
            <a:spLocks noGrp="1"/>
          </p:cNvSpPr>
          <p:nvPr>
            <p:ph type="body" idx="1"/>
          </p:nvPr>
        </p:nvSpPr>
        <p:spPr>
          <a:xfrm>
            <a:off x="723018" y="1271587"/>
            <a:ext cx="7405684" cy="3729038"/>
          </a:xfrm>
          <a:prstGeom prst="rect">
            <a:avLst/>
          </a:prstGeom>
          <a:noFill/>
          <a:ln>
            <a:noFill/>
          </a:ln>
        </p:spPr>
        <p:txBody>
          <a:bodyPr spcFirstLastPara="1" wrap="square" lIns="91425" tIns="91425" rIns="91425" bIns="91425" anchor="t" anchorCtr="0">
            <a:noAutofit/>
          </a:bodyPr>
          <a:lstStyle/>
          <a:p>
            <a:pPr marL="457200" lvl="0" indent="-342900" algn="l" rtl="0">
              <a:lnSpc>
                <a:spcPct val="100000"/>
              </a:lnSpc>
              <a:spcBef>
                <a:spcPct val="0"/>
              </a:spcBef>
              <a:spcAft>
                <a:spcPct val="0"/>
              </a:spcAft>
              <a:buSzPts val="1800"/>
              <a:buChar char="●"/>
            </a:pPr>
            <a:r>
              <a:rPr lang="fr-FR" sz="1800" b="0" i="0" strike="noStrike" cap="none" spc="0" baseline="0">
                <a:solidFill>
                  <a:srgbClr val="000000"/>
                </a:solidFill>
                <a:effectLst/>
                <a:latin typeface="Montserrat"/>
                <a:ea typeface="Montserrat"/>
                <a:cs typeface="Montserrat"/>
              </a:rPr>
              <a:t>L’intégration de Truenat devrait aider un pays à atteindre ses cibles existantes pour la détection des cas, les confirmations bactériologiques, les tests de résistance aux médicaments, etc. </a:t>
            </a:r>
            <a:endParaRPr/>
          </a:p>
          <a:p>
            <a:pPr marL="457200" lvl="0" indent="-228600" algn="l" rtl="0">
              <a:lnSpc>
                <a:spcPct val="100000"/>
              </a:lnSpc>
              <a:spcBef>
                <a:spcPct val="0"/>
              </a:spcBef>
              <a:spcAft>
                <a:spcPct val="0"/>
              </a:spcAft>
              <a:buSzPts val="1800"/>
              <a:buNone/>
            </a:pPr>
            <a:endParaRPr/>
          </a:p>
          <a:p>
            <a:pPr marL="457200" lvl="0" indent="-342900" algn="l" rtl="0">
              <a:lnSpc>
                <a:spcPct val="100000"/>
              </a:lnSpc>
              <a:spcBef>
                <a:spcPct val="0"/>
              </a:spcBef>
              <a:spcAft>
                <a:spcPct val="0"/>
              </a:spcAft>
              <a:buSzPts val="1800"/>
              <a:buChar char="●"/>
            </a:pPr>
            <a:r>
              <a:rPr lang="fr-FR" sz="1800" b="0" i="0" strike="noStrike" cap="none" spc="0" baseline="0">
                <a:solidFill>
                  <a:srgbClr val="000000"/>
                </a:solidFill>
                <a:effectLst/>
                <a:latin typeface="Montserrat"/>
                <a:ea typeface="Montserrat"/>
                <a:cs typeface="Montserrat"/>
              </a:rPr>
              <a:t>Si l’ajout de Truenat n’aide pas à atteindre ces objectifs, alors soit les objectifs doivent être révisés, soit une solution différente est nécessaire.</a:t>
            </a:r>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7"/>
          <p:cNvSpPr txBox="1">
            <a:spLocks noGrp="1"/>
          </p:cNvSpPr>
          <p:nvPr>
            <p:ph type="title"/>
          </p:nvPr>
        </p:nvSpPr>
        <p:spPr>
          <a:xfrm>
            <a:off x="705222" y="445024"/>
            <a:ext cx="8111100" cy="855741"/>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ct val="0"/>
              </a:spcBef>
              <a:spcAft>
                <a:spcPct val="0"/>
              </a:spcAft>
              <a:buSzPct val="79365"/>
              <a:buNone/>
            </a:pPr>
            <a:r>
              <a:rPr lang="fr-FR" sz="2800" b="1" i="0" strike="noStrike" cap="none" spc="0" baseline="0">
                <a:solidFill>
                  <a:srgbClr val="FF6E68"/>
                </a:solidFill>
                <a:effectLst/>
                <a:latin typeface="Montserrat ExtraBold"/>
                <a:ea typeface="Montserrat ExtraBold"/>
                <a:cs typeface="Montserrat ExtraBold"/>
              </a:rPr>
              <a:t>Assurance qualité par rapport au suivi et à l’évaluation (AQ par rapport à S&amp;E)</a:t>
            </a:r>
            <a:endParaRPr/>
          </a:p>
        </p:txBody>
      </p:sp>
      <p:sp>
        <p:nvSpPr>
          <p:cNvPr id="330" name="Google Shape;330;p7"/>
          <p:cNvSpPr txBox="1">
            <a:spLocks noGrp="1"/>
          </p:cNvSpPr>
          <p:nvPr>
            <p:ph type="body" idx="1"/>
          </p:nvPr>
        </p:nvSpPr>
        <p:spPr>
          <a:xfrm>
            <a:off x="781050" y="1210025"/>
            <a:ext cx="7639936" cy="3063525"/>
          </a:xfrm>
          <a:prstGeom prst="rect">
            <a:avLst/>
          </a:prstGeom>
          <a:noFill/>
          <a:ln>
            <a:noFill/>
          </a:ln>
        </p:spPr>
        <p:txBody>
          <a:bodyPr spcFirstLastPara="1" wrap="square" lIns="91425" tIns="91425" rIns="91425" bIns="91425" anchor="t" anchorCtr="0">
            <a:noAutofit/>
          </a:bodyPr>
          <a:lstStyle/>
          <a:p>
            <a:pPr marL="457200" lvl="0" indent="-342900" algn="l" rtl="0">
              <a:lnSpc>
                <a:spcPct val="100000"/>
              </a:lnSpc>
              <a:spcBef>
                <a:spcPct val="0"/>
              </a:spcBef>
              <a:spcAft>
                <a:spcPct val="0"/>
              </a:spcAft>
              <a:buSzPts val="1800"/>
              <a:buChar char="●"/>
            </a:pPr>
            <a:r>
              <a:rPr lang="fr-FR" sz="1800" b="0" i="0" strike="noStrike" cap="none" spc="0" baseline="0">
                <a:solidFill>
                  <a:srgbClr val="000000"/>
                </a:solidFill>
                <a:effectLst/>
                <a:latin typeface="Montserrat"/>
                <a:ea typeface="Montserrat"/>
                <a:cs typeface="Montserrat"/>
              </a:rPr>
              <a:t>Les indicateurs d’AQ décrits dans le module précédent doivent être utilisés pour surveiller les performances des instruments. </a:t>
            </a:r>
            <a:endParaRPr/>
          </a:p>
          <a:p>
            <a:pPr marL="457200" lvl="0" indent="-228600" algn="l" rtl="0">
              <a:lnSpc>
                <a:spcPct val="100000"/>
              </a:lnSpc>
              <a:spcBef>
                <a:spcPct val="0"/>
              </a:spcBef>
              <a:spcAft>
                <a:spcPct val="0"/>
              </a:spcAft>
              <a:buSzPts val="1800"/>
              <a:buNone/>
            </a:pPr>
            <a:endParaRPr sz="1200"/>
          </a:p>
          <a:p>
            <a:pPr marL="457200" lvl="0" indent="-342900" algn="l" rtl="0">
              <a:lnSpc>
                <a:spcPct val="100000"/>
              </a:lnSpc>
              <a:spcBef>
                <a:spcPct val="0"/>
              </a:spcBef>
              <a:spcAft>
                <a:spcPct val="0"/>
              </a:spcAft>
              <a:buSzPts val="1800"/>
              <a:buChar char="●"/>
            </a:pPr>
            <a:r>
              <a:rPr lang="fr-FR" sz="1800" b="0" i="0" strike="noStrike" cap="none" spc="0" baseline="0">
                <a:solidFill>
                  <a:srgbClr val="000000"/>
                </a:solidFill>
                <a:effectLst/>
                <a:latin typeface="Montserrat"/>
                <a:ea typeface="Montserrat"/>
                <a:cs typeface="Montserrat"/>
              </a:rPr>
              <a:t>Les indicateurs d’impact décrits dans ce module doivent être utilisés pour suivre et évaluer les progrès en vue de la réalisation d’objectifs plus larges du système de santé liés à la TB.</a:t>
            </a:r>
            <a:endParaRPr/>
          </a:p>
          <a:p>
            <a:pPr marL="457200" lvl="0" indent="-228600" algn="l" rtl="0">
              <a:lnSpc>
                <a:spcPct val="100000"/>
              </a:lnSpc>
              <a:spcBef>
                <a:spcPct val="0"/>
              </a:spcBef>
              <a:spcAft>
                <a:spcPct val="0"/>
              </a:spcAft>
              <a:buSzPts val="1800"/>
              <a:buNone/>
            </a:pPr>
            <a:endParaRPr sz="1200"/>
          </a:p>
          <a:p>
            <a:pPr marL="457200" lvl="0" indent="-342900" algn="l" rtl="0">
              <a:lnSpc>
                <a:spcPct val="100000"/>
              </a:lnSpc>
              <a:spcBef>
                <a:spcPct val="0"/>
              </a:spcBef>
              <a:spcAft>
                <a:spcPct val="0"/>
              </a:spcAft>
              <a:buSzPts val="1800"/>
              <a:buChar char="●"/>
            </a:pPr>
            <a:r>
              <a:rPr lang="fr-FR" sz="1800" b="0" i="0" strike="noStrike" cap="none" spc="0" baseline="0">
                <a:solidFill>
                  <a:srgbClr val="000000"/>
                </a:solidFill>
                <a:effectLst/>
                <a:latin typeface="Montserrat"/>
                <a:ea typeface="Montserrat"/>
                <a:cs typeface="Montserrat"/>
              </a:rPr>
              <a:t>Les deux groupes d’indicateurs doivent être pris en compte lors de l’élaboration d’un système d’enregistrement et de rapports et des plans pour l’examen des données.</a:t>
            </a:r>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8"/>
          <p:cNvSpPr txBox="1">
            <a:spLocks noGrp="1"/>
          </p:cNvSpPr>
          <p:nvPr>
            <p:ph type="title"/>
          </p:nvPr>
        </p:nvSpPr>
        <p:spPr>
          <a:xfrm>
            <a:off x="1651650" y="3722750"/>
            <a:ext cx="5840700" cy="10812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ct val="0"/>
              </a:spcBef>
              <a:spcAft>
                <a:spcPct val="0"/>
              </a:spcAft>
              <a:buSzPts val="1800"/>
              <a:buNone/>
            </a:pPr>
            <a:r>
              <a:rPr lang="fr-FR" sz="5400" b="1" i="0" strike="noStrike" cap="none" spc="0" baseline="0">
                <a:solidFill>
                  <a:srgbClr val="000000"/>
                </a:solidFill>
                <a:effectLst/>
                <a:latin typeface="Montserrat ExtraBold"/>
                <a:ea typeface="Montserrat ExtraBold"/>
                <a:cs typeface="Montserrat ExtraBold"/>
              </a:rPr>
              <a:t>INDICATEURS</a:t>
            </a:r>
            <a:endParaRPr b="1">
              <a:solidFill>
                <a:schemeClr val="dk1"/>
              </a:solidFill>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1.02.28"/>
  <p:tag name="AS_TITLE" val="Aspose.Slides for Java"/>
  <p:tag name="AS_VERSION" val="21.2"/>
</p:tagLst>
</file>

<file path=ppt/theme/theme1.xml><?xml version="1.0" encoding="utf-8"?>
<a:theme xmlns:a="http://schemas.openxmlformats.org/drawingml/2006/main" name="1_Coronavirus Clinical Case by Slidesgo">
  <a:themeElements>
    <a:clrScheme name="Simple Light">
      <a:dk1>
        <a:srgbClr val="000000"/>
      </a:dk1>
      <a:lt1>
        <a:srgbClr val="FFFFFF"/>
      </a:lt1>
      <a:dk2>
        <a:srgbClr val="595959"/>
      </a:dk2>
      <a:lt2>
        <a:srgbClr val="EEEEEE"/>
      </a:lt2>
      <a:accent1>
        <a:srgbClr val="FF6E68"/>
      </a:accent1>
      <a:accent2>
        <a:srgbClr val="CCCCCC"/>
      </a:accent2>
      <a:accent3>
        <a:srgbClr val="FFB6B3"/>
      </a:accent3>
      <a:accent4>
        <a:srgbClr val="A36663"/>
      </a:accent4>
      <a:accent5>
        <a:srgbClr val="B40D06"/>
      </a:accent5>
      <a:accent6>
        <a:srgbClr val="AF3E3A"/>
      </a:accent6>
      <a:hlink>
        <a:srgbClr val="000000"/>
      </a:hlink>
      <a:folHlink>
        <a:srgbClr val="0097A7"/>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ronavirus Clinical Case by Slidesgo">
  <a:themeElements>
    <a:clrScheme name="Simple Light">
      <a:dk1>
        <a:srgbClr val="000000"/>
      </a:dk1>
      <a:lt1>
        <a:srgbClr val="FFFFFF"/>
      </a:lt1>
      <a:dk2>
        <a:srgbClr val="595959"/>
      </a:dk2>
      <a:lt2>
        <a:srgbClr val="EEEEEE"/>
      </a:lt2>
      <a:accent1>
        <a:srgbClr val="FF6E68"/>
      </a:accent1>
      <a:accent2>
        <a:srgbClr val="CCCCCC"/>
      </a:accent2>
      <a:accent3>
        <a:srgbClr val="FFB6B3"/>
      </a:accent3>
      <a:accent4>
        <a:srgbClr val="A36663"/>
      </a:accent4>
      <a:accent5>
        <a:srgbClr val="B40D06"/>
      </a:accent5>
      <a:accent6>
        <a:srgbClr val="AF3E3A"/>
      </a:accent6>
      <a:hlink>
        <a:srgbClr val="000000"/>
      </a:hlink>
      <a:folHlink>
        <a:srgbClr val="0097A7"/>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oronavirus Clinical Case by Slidesgo override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cfe2ed4-8445-407b-8d6f-a9dfa1499704">
      <Terms xmlns="http://schemas.microsoft.com/office/infopath/2007/PartnerControls"/>
    </lcf76f155ced4ddcb4097134ff3c332f>
    <TaxCatchAll xmlns="dc0367c1-6341-473f-ac25-ae64240a61d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8BC14D8E8400648A1F59FEF75926BDC" ma:contentTypeVersion="17" ma:contentTypeDescription="Create a new document." ma:contentTypeScope="" ma:versionID="64586cea808e5671c2405369e53dbfa7">
  <xsd:schema xmlns:xsd="http://www.w3.org/2001/XMLSchema" xmlns:xs="http://www.w3.org/2001/XMLSchema" xmlns:p="http://schemas.microsoft.com/office/2006/metadata/properties" xmlns:ns2="9cfe2ed4-8445-407b-8d6f-a9dfa1499704" xmlns:ns3="dc0367c1-6341-473f-ac25-ae64240a61d9" targetNamespace="http://schemas.microsoft.com/office/2006/metadata/properties" ma:root="true" ma:fieldsID="5e07d6a89e3357004ec4f6d1f60b69f1" ns2:_="" ns3:_="">
    <xsd:import namespace="9cfe2ed4-8445-407b-8d6f-a9dfa1499704"/>
    <xsd:import namespace="dc0367c1-6341-473f-ac25-ae64240a61d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fe2ed4-8445-407b-8d6f-a9dfa14997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8c7ceef-f2b0-4869-8dd2-99de07b744a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0367c1-6341-473f-ac25-ae64240a61d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328dff1-39b8-4375-879e-5037e982791e}" ma:internalName="TaxCatchAll" ma:showField="CatchAllData" ma:web="dc0367c1-6341-473f-ac25-ae64240a61d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3247A79-25E8-47AD-B07E-A80F63DCC609}">
  <ds:schemaRefs>
    <ds:schemaRef ds:uri="http://schemas.microsoft.com/office/2006/metadata/properties"/>
    <ds:schemaRef ds:uri="http://schemas.microsoft.com/office/infopath/2007/PartnerControls"/>
    <ds:schemaRef ds:uri="http://schemas.microsoft.com/sharepoint/v3"/>
    <ds:schemaRef ds:uri="5447e546-c275-49b0-8404-9ddfedc96b6a"/>
  </ds:schemaRefs>
</ds:datastoreItem>
</file>

<file path=customXml/itemProps2.xml><?xml version="1.0" encoding="utf-8"?>
<ds:datastoreItem xmlns:ds="http://schemas.openxmlformats.org/officeDocument/2006/customXml" ds:itemID="{BD1FB57B-0BBF-4018-96E7-305F2867CDF2}"/>
</file>

<file path=customXml/itemProps3.xml><?xml version="1.0" encoding="utf-8"?>
<ds:datastoreItem xmlns:ds="http://schemas.openxmlformats.org/officeDocument/2006/customXml" ds:itemID="{C75D541B-FC62-4085-9EAE-46B1FD98B7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1703</Words>
  <Application>Microsoft Macintosh PowerPoint</Application>
  <PresentationFormat>On-screen Show (16:9)</PresentationFormat>
  <Paragraphs>120</Paragraphs>
  <Slides>18</Slides>
  <Notes>18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Montserrat</vt:lpstr>
      <vt:lpstr>Montserrat ExtraBold</vt:lpstr>
      <vt:lpstr>Courier New</vt:lpstr>
      <vt:lpstr>Noto Sans Symbols</vt:lpstr>
      <vt:lpstr>1_Coronavirus Clinical Case by Slidesgo</vt:lpstr>
      <vt:lpstr>Coronavirus Clinical Case by Slidesgo</vt:lpstr>
      <vt:lpstr>MODULE 5 : SUIVI ET ÉVALUATION</vt:lpstr>
      <vt:lpstr>RECONNAISSANCES</vt:lpstr>
      <vt:lpstr>Introduction</vt:lpstr>
      <vt:lpstr>Objectifs d’apprentissage du module 5</vt:lpstr>
      <vt:lpstr>Suivi et évaluation (S&amp;E) pour Truenat</vt:lpstr>
      <vt:lpstr>S&amp;E POUR TRUENAT</vt:lpstr>
      <vt:lpstr>S&amp;E pour Truenat</vt:lpstr>
      <vt:lpstr>Assurance qualité par rapport au suivi et à l’évaluation (AQ par rapport à S&amp;E)</vt:lpstr>
      <vt:lpstr>INDICATEURS</vt:lpstr>
      <vt:lpstr>Indicateurs d’impact</vt:lpstr>
      <vt:lpstr>Autres indicateurs d’impact possibles</vt:lpstr>
      <vt:lpstr>Autres indicateurs d’impact possibles</vt:lpstr>
      <vt:lpstr>Suivi des résultats et de l’impact</vt:lpstr>
      <vt:lpstr>Suivi des résultats et de l’impact</vt:lpstr>
      <vt:lpstr>Formulaires de S&amp;E pour Truenat</vt:lpstr>
      <vt:lpstr>RÉSUMÉ</vt:lpstr>
      <vt:lpstr>Indicateurs d’impact</vt:lpstr>
      <vt:lpstr>Indicateurs d’impact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US1049032</dc:title>
  <dc:creator/>
  <cp:lastModifiedBy/>
  <cp:revision>1</cp:revision>
  <dcterms:modified xsi:type="dcterms:W3CDTF">2023-09-18T09:18:35Z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0x01010028BC14D8E8400648A1F59FEF75926BDC</vt:lpwstr>
  </property>
</Properties>
</file>