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716" r:id="rId2"/>
  </p:sldMasterIdLst>
  <p:notesMasterIdLst>
    <p:notesMasterId r:id="rId36"/>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95" r:id="rId35"/>
  </p:sldIdLst>
  <p:sldSz cx="12192000" cy="6858000"/>
  <p:notesSz cx="6858000" cy="9144000"/>
  <p:embeddedFontLst>
    <p:embeddedFont>
      <p:font typeface="DM Sans" pitchFamily="2" charset="0"/>
      <p:regular r:id="rId37"/>
      <p:bold r:id="rId38"/>
      <p:italic r:id="rId39"/>
      <p:boldItalic r:id="rId40"/>
    </p:embeddedFont>
    <p:embeddedFont>
      <p:font typeface="DM Sans Medium" pitchFamily="2" charset="0"/>
      <p:regular r:id="rId41"/>
      <p:bold r:id="rId42"/>
      <p:italic r:id="rId43"/>
      <p:boldItalic r:id="rId44"/>
    </p:embeddedFont>
    <p:embeddedFont>
      <p:font typeface="Gill Sans" panose="020B0604020202020204" charset="0"/>
      <p:regular r:id="rId45"/>
      <p:bold r:id="rId4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9" roundtripDataSignature="AMtx7mii/8KtzTuDyDpjq3qZFozOiQeB/A=="/>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rah ZAIDI" initials="" lastIdx="9"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853" autoAdjust="0"/>
    <p:restoredTop sz="94660"/>
  </p:normalViewPr>
  <p:slideViewPr>
    <p:cSldViewPr snapToGrid="0">
      <p:cViewPr varScale="1">
        <p:scale>
          <a:sx n="59" d="100"/>
          <a:sy n="59" d="100"/>
        </p:scale>
        <p:origin x="1044"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3.fntdata"/><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font" Target="fonts/font6.fntdata"/><Relationship Id="rId50" Type="http://schemas.openxmlformats.org/officeDocument/2006/relationships/commentAuthors" Target="commentAuthor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font" Target="fonts/font9.fntdata"/><Relationship Id="rId53"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49" Type="http://customschemas.google.com/relationships/presentationmetadata" Target="meta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font" Target="fonts/font8.fntdata"/><Relationship Id="rId52"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font" Target="fonts/font7.fntdata"/><Relationship Id="rId8" Type="http://schemas.openxmlformats.org/officeDocument/2006/relationships/slide" Target="slides/slide6.xml"/><Relationship Id="rId51"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font" Target="fonts/font2.fntdata"/><Relationship Id="rId46" Type="http://schemas.openxmlformats.org/officeDocument/2006/relationships/font" Target="fonts/font10.fntdata"/><Relationship Id="rId20" Type="http://schemas.openxmlformats.org/officeDocument/2006/relationships/slide" Target="slides/slide18.xml"/><Relationship Id="rId41" Type="http://schemas.openxmlformats.org/officeDocument/2006/relationships/font" Target="fonts/font5.fntdata"/><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8"/>
        <p:cNvGrpSpPr/>
        <p:nvPr/>
      </p:nvGrpSpPr>
      <p:grpSpPr>
        <a:xfrm>
          <a:off x="0" y="0"/>
          <a:ext cx="0" cy="0"/>
          <a:chOff x="0" y="0"/>
          <a:chExt cx="0" cy="0"/>
        </a:xfrm>
      </p:grpSpPr>
      <p:sp>
        <p:nvSpPr>
          <p:cNvPr id="1569" name="Google Shape;1569;g1260a76f938_0_79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70" name="Google Shape;1570;g1260a76f938_0_79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71" name="Google Shape;1571;g1260a76f938_0_79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5"/>
        <p:cNvGrpSpPr/>
        <p:nvPr/>
      </p:nvGrpSpPr>
      <p:grpSpPr>
        <a:xfrm>
          <a:off x="0" y="0"/>
          <a:ext cx="0" cy="0"/>
          <a:chOff x="0" y="0"/>
          <a:chExt cx="0" cy="0"/>
        </a:xfrm>
      </p:grpSpPr>
      <p:sp>
        <p:nvSpPr>
          <p:cNvPr id="1666" name="Google Shape;166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67" name="Google Shape;1667;p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68" name="Google Shape;1668;p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4"/>
        <p:cNvGrpSpPr/>
        <p:nvPr/>
      </p:nvGrpSpPr>
      <p:grpSpPr>
        <a:xfrm>
          <a:off x="0" y="0"/>
          <a:ext cx="0" cy="0"/>
          <a:chOff x="0" y="0"/>
          <a:chExt cx="0" cy="0"/>
        </a:xfrm>
      </p:grpSpPr>
      <p:sp>
        <p:nvSpPr>
          <p:cNvPr id="1685" name="Google Shape;1685;gf6f16a6283_0_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86" name="Google Shape;1686;gf6f16a6283_0_1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87" name="Google Shape;1687;gf6f16a6283_0_1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4"/>
        <p:cNvGrpSpPr/>
        <p:nvPr/>
      </p:nvGrpSpPr>
      <p:grpSpPr>
        <a:xfrm>
          <a:off x="0" y="0"/>
          <a:ext cx="0" cy="0"/>
          <a:chOff x="0" y="0"/>
          <a:chExt cx="0" cy="0"/>
        </a:xfrm>
      </p:grpSpPr>
      <p:sp>
        <p:nvSpPr>
          <p:cNvPr id="1695" name="Google Shape;1695;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96" name="Google Shape;1696;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9"/>
        <p:cNvGrpSpPr/>
        <p:nvPr/>
      </p:nvGrpSpPr>
      <p:grpSpPr>
        <a:xfrm>
          <a:off x="0" y="0"/>
          <a:ext cx="0" cy="0"/>
          <a:chOff x="0" y="0"/>
          <a:chExt cx="0" cy="0"/>
        </a:xfrm>
      </p:grpSpPr>
      <p:sp>
        <p:nvSpPr>
          <p:cNvPr id="1700" name="Google Shape;1700;gf1d2b7485d_0_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01" name="Google Shape;1701;gf1d2b7485d_0_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02" name="Google Shape;1702;gf1d2b7485d_0_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2"/>
        <p:cNvGrpSpPr/>
        <p:nvPr/>
      </p:nvGrpSpPr>
      <p:grpSpPr>
        <a:xfrm>
          <a:off x="0" y="0"/>
          <a:ext cx="0" cy="0"/>
          <a:chOff x="0" y="0"/>
          <a:chExt cx="0" cy="0"/>
        </a:xfrm>
      </p:grpSpPr>
      <p:sp>
        <p:nvSpPr>
          <p:cNvPr id="1723" name="Google Shape;1723;gf6f16a6283_0_6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24" name="Google Shape;1724;gf6f16a6283_0_6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25" name="Google Shape;1725;gf6f16a6283_0_6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5"/>
        <p:cNvGrpSpPr/>
        <p:nvPr/>
      </p:nvGrpSpPr>
      <p:grpSpPr>
        <a:xfrm>
          <a:off x="0" y="0"/>
          <a:ext cx="0" cy="0"/>
          <a:chOff x="0" y="0"/>
          <a:chExt cx="0" cy="0"/>
        </a:xfrm>
      </p:grpSpPr>
      <p:sp>
        <p:nvSpPr>
          <p:cNvPr id="1736" name="Google Shape;1736;gf6f16a6283_0_7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37" name="Google Shape;1737;gf6f16a6283_0_7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5"/>
        <p:cNvGrpSpPr/>
        <p:nvPr/>
      </p:nvGrpSpPr>
      <p:grpSpPr>
        <a:xfrm>
          <a:off x="0" y="0"/>
          <a:ext cx="0" cy="0"/>
          <a:chOff x="0" y="0"/>
          <a:chExt cx="0" cy="0"/>
        </a:xfrm>
      </p:grpSpPr>
      <p:sp>
        <p:nvSpPr>
          <p:cNvPr id="1746" name="Google Shape;1746;gf6f16a6283_0_8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47" name="Google Shape;1747;gf6f16a6283_0_8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48" name="Google Shape;1748;gf6f16a6283_0_8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5"/>
        <p:cNvGrpSpPr/>
        <p:nvPr/>
      </p:nvGrpSpPr>
      <p:grpSpPr>
        <a:xfrm>
          <a:off x="0" y="0"/>
          <a:ext cx="0" cy="0"/>
          <a:chOff x="0" y="0"/>
          <a:chExt cx="0" cy="0"/>
        </a:xfrm>
      </p:grpSpPr>
      <p:sp>
        <p:nvSpPr>
          <p:cNvPr id="1756" name="Google Shape;1756;gf6f16a6283_0_9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57" name="Google Shape;1757;gf6f16a6283_0_9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58" name="Google Shape;1758;gf6f16a6283_0_9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5"/>
        <p:cNvGrpSpPr/>
        <p:nvPr/>
      </p:nvGrpSpPr>
      <p:grpSpPr>
        <a:xfrm>
          <a:off x="0" y="0"/>
          <a:ext cx="0" cy="0"/>
          <a:chOff x="0" y="0"/>
          <a:chExt cx="0" cy="0"/>
        </a:xfrm>
      </p:grpSpPr>
      <p:sp>
        <p:nvSpPr>
          <p:cNvPr id="1766" name="Google Shape;1766;gf1d2b7485d_0_12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67" name="Google Shape;1767;gf1d2b7485d_0_121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68" name="Google Shape;1768;gf1d2b7485d_0_121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5"/>
        <p:cNvGrpSpPr/>
        <p:nvPr/>
      </p:nvGrpSpPr>
      <p:grpSpPr>
        <a:xfrm>
          <a:off x="0" y="0"/>
          <a:ext cx="0" cy="0"/>
          <a:chOff x="0" y="0"/>
          <a:chExt cx="0" cy="0"/>
        </a:xfrm>
      </p:grpSpPr>
      <p:sp>
        <p:nvSpPr>
          <p:cNvPr id="1786" name="Google Shape;1786;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87" name="Google Shape;1787;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7"/>
        <p:cNvGrpSpPr/>
        <p:nvPr/>
      </p:nvGrpSpPr>
      <p:grpSpPr>
        <a:xfrm>
          <a:off x="0" y="0"/>
          <a:ext cx="0" cy="0"/>
          <a:chOff x="0" y="0"/>
          <a:chExt cx="0" cy="0"/>
        </a:xfrm>
      </p:grpSpPr>
      <p:sp>
        <p:nvSpPr>
          <p:cNvPr id="1578" name="Google Shape;1578;g1260a76f938_0_158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79" name="Google Shape;1579;g1260a76f938_0_158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3"/>
        <p:cNvGrpSpPr/>
        <p:nvPr/>
      </p:nvGrpSpPr>
      <p:grpSpPr>
        <a:xfrm>
          <a:off x="0" y="0"/>
          <a:ext cx="0" cy="0"/>
          <a:chOff x="0" y="0"/>
          <a:chExt cx="0" cy="0"/>
        </a:xfrm>
      </p:grpSpPr>
      <p:sp>
        <p:nvSpPr>
          <p:cNvPr id="1794" name="Google Shape;1794;gf6f16a6283_0_2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95" name="Google Shape;1795;gf6f16a6283_0_23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96" name="Google Shape;1796;gf6f16a6283_0_23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4"/>
        <p:cNvGrpSpPr/>
        <p:nvPr/>
      </p:nvGrpSpPr>
      <p:grpSpPr>
        <a:xfrm>
          <a:off x="0" y="0"/>
          <a:ext cx="0" cy="0"/>
          <a:chOff x="0" y="0"/>
          <a:chExt cx="0" cy="0"/>
        </a:xfrm>
      </p:grpSpPr>
      <p:sp>
        <p:nvSpPr>
          <p:cNvPr id="1805" name="Google Shape;1805;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06" name="Google Shape;1806;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9"/>
        <p:cNvGrpSpPr/>
        <p:nvPr/>
      </p:nvGrpSpPr>
      <p:grpSpPr>
        <a:xfrm>
          <a:off x="0" y="0"/>
          <a:ext cx="0" cy="0"/>
          <a:chOff x="0" y="0"/>
          <a:chExt cx="0" cy="0"/>
        </a:xfrm>
      </p:grpSpPr>
      <p:sp>
        <p:nvSpPr>
          <p:cNvPr id="1810" name="Google Shape;1810;gf6f16a6283_0_1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11" name="Google Shape;1811;gf6f16a6283_0_12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12" name="Google Shape;1812;gf6f16a6283_0_12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6"/>
        <p:cNvGrpSpPr/>
        <p:nvPr/>
      </p:nvGrpSpPr>
      <p:grpSpPr>
        <a:xfrm>
          <a:off x="0" y="0"/>
          <a:ext cx="0" cy="0"/>
          <a:chOff x="0" y="0"/>
          <a:chExt cx="0" cy="0"/>
        </a:xfrm>
      </p:grpSpPr>
      <p:sp>
        <p:nvSpPr>
          <p:cNvPr id="1817" name="Google Shape;1817;gf6f16a6283_0_1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18" name="Google Shape;1818;gf6f16a6283_0_14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endParaRPr/>
          </a:p>
        </p:txBody>
      </p:sp>
      <p:sp>
        <p:nvSpPr>
          <p:cNvPr id="1819" name="Google Shape;1819;gf6f16a6283_0_14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2"/>
        <p:cNvGrpSpPr/>
        <p:nvPr/>
      </p:nvGrpSpPr>
      <p:grpSpPr>
        <a:xfrm>
          <a:off x="0" y="0"/>
          <a:ext cx="0" cy="0"/>
          <a:chOff x="0" y="0"/>
          <a:chExt cx="0" cy="0"/>
        </a:xfrm>
      </p:grpSpPr>
      <p:sp>
        <p:nvSpPr>
          <p:cNvPr id="1833" name="Google Shape;1833;gf6f16a6283_0_17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34" name="Google Shape;1834;gf6f16a6283_0_17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r>
              <a:rPr lang="en-US" i="1"/>
              <a:t>Source : Manuel opérationnel de l’OMS sur la tuberculose : dépistage systématique de la tuberculose</a:t>
            </a:r>
            <a:endParaRPr/>
          </a:p>
        </p:txBody>
      </p:sp>
      <p:sp>
        <p:nvSpPr>
          <p:cNvPr id="1835" name="Google Shape;1835;gf6f16a6283_0_17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5"/>
        <p:cNvGrpSpPr/>
        <p:nvPr/>
      </p:nvGrpSpPr>
      <p:grpSpPr>
        <a:xfrm>
          <a:off x="0" y="0"/>
          <a:ext cx="0" cy="0"/>
          <a:chOff x="0" y="0"/>
          <a:chExt cx="0" cy="0"/>
        </a:xfrm>
      </p:grpSpPr>
      <p:sp>
        <p:nvSpPr>
          <p:cNvPr id="1846" name="Google Shape;1846;gf6f16a6283_0_2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47" name="Google Shape;1847;gf6f16a6283_0_21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48" name="Google Shape;1848;gf6f16a6283_0_21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8"/>
        <p:cNvGrpSpPr/>
        <p:nvPr/>
      </p:nvGrpSpPr>
      <p:grpSpPr>
        <a:xfrm>
          <a:off x="0" y="0"/>
          <a:ext cx="0" cy="0"/>
          <a:chOff x="0" y="0"/>
          <a:chExt cx="0" cy="0"/>
        </a:xfrm>
      </p:grpSpPr>
      <p:sp>
        <p:nvSpPr>
          <p:cNvPr id="1859" name="Google Shape;1859;gf170f4246b_0_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60" name="Google Shape;1860;gf170f4246b_0_4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61" name="Google Shape;1861;gf170f4246b_0_4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3"/>
        <p:cNvGrpSpPr/>
        <p:nvPr/>
      </p:nvGrpSpPr>
      <p:grpSpPr>
        <a:xfrm>
          <a:off x="0" y="0"/>
          <a:ext cx="0" cy="0"/>
          <a:chOff x="0" y="0"/>
          <a:chExt cx="0" cy="0"/>
        </a:xfrm>
      </p:grpSpPr>
      <p:sp>
        <p:nvSpPr>
          <p:cNvPr id="1874" name="Google Shape;1874;gf6f16a6283_0_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75" name="Google Shape;1875;gf6f16a6283_0_2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76" name="Google Shape;1876;gf6f16a6283_0_2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2"/>
        <p:cNvGrpSpPr/>
        <p:nvPr/>
      </p:nvGrpSpPr>
      <p:grpSpPr>
        <a:xfrm>
          <a:off x="0" y="0"/>
          <a:ext cx="0" cy="0"/>
          <a:chOff x="0" y="0"/>
          <a:chExt cx="0" cy="0"/>
        </a:xfrm>
      </p:grpSpPr>
      <p:sp>
        <p:nvSpPr>
          <p:cNvPr id="1883" name="Google Shape;1883;gf7c39c067f_0_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84" name="Google Shape;1884;gf7c39c067f_0_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85" name="Google Shape;1885;gf7c39c067f_0_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0"/>
        <p:cNvGrpSpPr/>
        <p:nvPr/>
      </p:nvGrpSpPr>
      <p:grpSpPr>
        <a:xfrm>
          <a:off x="0" y="0"/>
          <a:ext cx="0" cy="0"/>
          <a:chOff x="0" y="0"/>
          <a:chExt cx="0" cy="0"/>
        </a:xfrm>
      </p:grpSpPr>
      <p:sp>
        <p:nvSpPr>
          <p:cNvPr id="1891" name="Google Shape;1891;gf7c39c067f_0_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92" name="Google Shape;1892;gf7c39c067f_0_1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93" name="Google Shape;1893;gf7c39c067f_0_1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3"/>
        <p:cNvGrpSpPr/>
        <p:nvPr/>
      </p:nvGrpSpPr>
      <p:grpSpPr>
        <a:xfrm>
          <a:off x="0" y="0"/>
          <a:ext cx="0" cy="0"/>
          <a:chOff x="0" y="0"/>
          <a:chExt cx="0" cy="0"/>
        </a:xfrm>
      </p:grpSpPr>
      <p:sp>
        <p:nvSpPr>
          <p:cNvPr id="1584" name="Google Shape;1584;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85" name="Google Shape;1585;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0"/>
        <p:cNvGrpSpPr/>
        <p:nvPr/>
      </p:nvGrpSpPr>
      <p:grpSpPr>
        <a:xfrm>
          <a:off x="0" y="0"/>
          <a:ext cx="0" cy="0"/>
          <a:chOff x="0" y="0"/>
          <a:chExt cx="0" cy="0"/>
        </a:xfrm>
      </p:grpSpPr>
      <p:sp>
        <p:nvSpPr>
          <p:cNvPr id="1901" name="Google Shape;1901;gf7c39c067f_0_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02" name="Google Shape;1902;gf7c39c067f_0_1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03" name="Google Shape;1903;gf7c39c067f_0_1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7"/>
        <p:cNvGrpSpPr/>
        <p:nvPr/>
      </p:nvGrpSpPr>
      <p:grpSpPr>
        <a:xfrm>
          <a:off x="0" y="0"/>
          <a:ext cx="0" cy="0"/>
          <a:chOff x="0" y="0"/>
          <a:chExt cx="0" cy="0"/>
        </a:xfrm>
      </p:grpSpPr>
      <p:sp>
        <p:nvSpPr>
          <p:cNvPr id="1908" name="Google Shape;1908;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09" name="Google Shape;1909;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2"/>
        <p:cNvGrpSpPr/>
        <p:nvPr/>
      </p:nvGrpSpPr>
      <p:grpSpPr>
        <a:xfrm>
          <a:off x="0" y="0"/>
          <a:ext cx="0" cy="0"/>
          <a:chOff x="0" y="0"/>
          <a:chExt cx="0" cy="0"/>
        </a:xfrm>
      </p:grpSpPr>
      <p:sp>
        <p:nvSpPr>
          <p:cNvPr id="1913" name="Google Shape;1913;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14" name="Google Shape;1914;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7"/>
        <p:cNvGrpSpPr/>
        <p:nvPr/>
      </p:nvGrpSpPr>
      <p:grpSpPr>
        <a:xfrm>
          <a:off x="0" y="0"/>
          <a:ext cx="0" cy="0"/>
          <a:chOff x="0" y="0"/>
          <a:chExt cx="0" cy="0"/>
        </a:xfrm>
      </p:grpSpPr>
      <p:sp>
        <p:nvSpPr>
          <p:cNvPr id="1618" name="Google Shape;1618;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19" name="Google Shape;1619;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4"/>
        <p:cNvGrpSpPr/>
        <p:nvPr/>
      </p:nvGrpSpPr>
      <p:grpSpPr>
        <a:xfrm>
          <a:off x="0" y="0"/>
          <a:ext cx="0" cy="0"/>
          <a:chOff x="0" y="0"/>
          <a:chExt cx="0" cy="0"/>
        </a:xfrm>
      </p:grpSpPr>
      <p:sp>
        <p:nvSpPr>
          <p:cNvPr id="1625" name="Google Shape;1625;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26" name="Google Shape;1626;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9"/>
        <p:cNvGrpSpPr/>
        <p:nvPr/>
      </p:nvGrpSpPr>
      <p:grpSpPr>
        <a:xfrm>
          <a:off x="0" y="0"/>
          <a:ext cx="0" cy="0"/>
          <a:chOff x="0" y="0"/>
          <a:chExt cx="0" cy="0"/>
        </a:xfrm>
      </p:grpSpPr>
      <p:sp>
        <p:nvSpPr>
          <p:cNvPr id="1630" name="Google Shape;1630;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31" name="Google Shape;1631;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5"/>
        <p:cNvGrpSpPr/>
        <p:nvPr/>
      </p:nvGrpSpPr>
      <p:grpSpPr>
        <a:xfrm>
          <a:off x="0" y="0"/>
          <a:ext cx="0" cy="0"/>
          <a:chOff x="0" y="0"/>
          <a:chExt cx="0" cy="0"/>
        </a:xfrm>
      </p:grpSpPr>
      <p:sp>
        <p:nvSpPr>
          <p:cNvPr id="1646" name="Google Shape;1646;gf1d2b7485d_0_203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47" name="Google Shape;1647;gf1d2b7485d_0_20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0"/>
        <p:cNvGrpSpPr/>
        <p:nvPr/>
      </p:nvGrpSpPr>
      <p:grpSpPr>
        <a:xfrm>
          <a:off x="0" y="0"/>
          <a:ext cx="0" cy="0"/>
          <a:chOff x="0" y="0"/>
          <a:chExt cx="0" cy="0"/>
        </a:xfrm>
      </p:grpSpPr>
      <p:sp>
        <p:nvSpPr>
          <p:cNvPr id="1651" name="Google Shape;1651;gf6f16a6283_0_26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52" name="Google Shape;1652;gf6f16a6283_0_26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8"/>
        <p:cNvGrpSpPr/>
        <p:nvPr/>
      </p:nvGrpSpPr>
      <p:grpSpPr>
        <a:xfrm>
          <a:off x="0" y="0"/>
          <a:ext cx="0" cy="0"/>
          <a:chOff x="0" y="0"/>
          <a:chExt cx="0" cy="0"/>
        </a:xfrm>
      </p:grpSpPr>
      <p:sp>
        <p:nvSpPr>
          <p:cNvPr id="1659" name="Google Shape;1659;gf1d2b7485d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60" name="Google Shape;1660;gf1d2b7485d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61" name="Google Shape;1661;gf1d2b7485d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1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1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Master" Target="../slideMasters/slideMaster2.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tandard Title 3">
  <p:cSld name="Standard Title 3">
    <p:bg>
      <p:bgPr>
        <a:solidFill>
          <a:schemeClr val="accent2"/>
        </a:solidFill>
        <a:effectLst/>
      </p:bgPr>
    </p:bg>
    <p:spTree>
      <p:nvGrpSpPr>
        <p:cNvPr id="1" name="Shape 14"/>
        <p:cNvGrpSpPr/>
        <p:nvPr/>
      </p:nvGrpSpPr>
      <p:grpSpPr>
        <a:xfrm>
          <a:off x="0" y="0"/>
          <a:ext cx="0" cy="0"/>
          <a:chOff x="0" y="0"/>
          <a:chExt cx="0" cy="0"/>
        </a:xfrm>
      </p:grpSpPr>
      <p:sp>
        <p:nvSpPr>
          <p:cNvPr id="15" name="Google Shape;15;g1260a76f938_0_808"/>
          <p:cNvSpPr/>
          <p:nvPr/>
        </p:nvSpPr>
        <p:spPr>
          <a:xfrm>
            <a:off x="-2" y="3695"/>
            <a:ext cx="12192000" cy="6858000"/>
          </a:xfrm>
          <a:prstGeom prst="rect">
            <a:avLst/>
          </a:prstGeom>
          <a:solidFill>
            <a:srgbClr val="5BCBF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grpSp>
        <p:nvGrpSpPr>
          <p:cNvPr id="16" name="Google Shape;16;g1260a76f938_0_808"/>
          <p:cNvGrpSpPr/>
          <p:nvPr/>
        </p:nvGrpSpPr>
        <p:grpSpPr>
          <a:xfrm>
            <a:off x="-3" y="257"/>
            <a:ext cx="12191787" cy="4198694"/>
            <a:chOff x="228600" y="309"/>
            <a:chExt cx="14173200" cy="5028978"/>
          </a:xfrm>
        </p:grpSpPr>
        <p:sp>
          <p:nvSpPr>
            <p:cNvPr id="17" name="Google Shape;17;g1260a76f938_0_808"/>
            <p:cNvSpPr/>
            <p:nvPr/>
          </p:nvSpPr>
          <p:spPr>
            <a:xfrm>
              <a:off x="228600" y="4880187"/>
              <a:ext cx="14173200" cy="149100"/>
            </a:xfrm>
            <a:prstGeom prst="rect">
              <a:avLst/>
            </a:prstGeom>
            <a:solidFill>
              <a:srgbClr val="44A4D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8" name="Google Shape;18;g1260a76f938_0_808"/>
            <p:cNvSpPr/>
            <p:nvPr/>
          </p:nvSpPr>
          <p:spPr>
            <a:xfrm>
              <a:off x="228600" y="4689651"/>
              <a:ext cx="14173200" cy="129000"/>
            </a:xfrm>
            <a:prstGeom prst="rect">
              <a:avLst/>
            </a:prstGeom>
            <a:solidFill>
              <a:srgbClr val="44A4D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9" name="Google Shape;19;g1260a76f938_0_808"/>
            <p:cNvSpPr/>
            <p:nvPr/>
          </p:nvSpPr>
          <p:spPr>
            <a:xfrm>
              <a:off x="228600" y="4495624"/>
              <a:ext cx="14173200" cy="113400"/>
            </a:xfrm>
            <a:prstGeom prst="rect">
              <a:avLst/>
            </a:prstGeom>
            <a:solidFill>
              <a:srgbClr val="44A4D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0" name="Google Shape;20;g1260a76f938_0_808"/>
            <p:cNvSpPr/>
            <p:nvPr/>
          </p:nvSpPr>
          <p:spPr>
            <a:xfrm>
              <a:off x="228600" y="4305476"/>
              <a:ext cx="14173200" cy="94200"/>
            </a:xfrm>
            <a:prstGeom prst="rect">
              <a:avLst/>
            </a:prstGeom>
            <a:solidFill>
              <a:srgbClr val="44A4D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1" name="Google Shape;21;g1260a76f938_0_808"/>
            <p:cNvSpPr/>
            <p:nvPr/>
          </p:nvSpPr>
          <p:spPr>
            <a:xfrm>
              <a:off x="228600" y="4111449"/>
              <a:ext cx="14173200" cy="74700"/>
            </a:xfrm>
            <a:prstGeom prst="rect">
              <a:avLst/>
            </a:prstGeom>
            <a:solidFill>
              <a:srgbClr val="44A4D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2" name="Google Shape;22;g1260a76f938_0_808"/>
            <p:cNvSpPr/>
            <p:nvPr/>
          </p:nvSpPr>
          <p:spPr>
            <a:xfrm>
              <a:off x="228600" y="3913540"/>
              <a:ext cx="14173200" cy="57300"/>
            </a:xfrm>
            <a:prstGeom prst="rect">
              <a:avLst/>
            </a:prstGeom>
            <a:solidFill>
              <a:srgbClr val="44A4D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3" name="Google Shape;23;g1260a76f938_0_808"/>
            <p:cNvSpPr/>
            <p:nvPr/>
          </p:nvSpPr>
          <p:spPr>
            <a:xfrm>
              <a:off x="228600" y="3713692"/>
              <a:ext cx="14173200" cy="39600"/>
            </a:xfrm>
            <a:prstGeom prst="rect">
              <a:avLst/>
            </a:prstGeom>
            <a:solidFill>
              <a:srgbClr val="44A4D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4" name="Google Shape;24;g1260a76f938_0_808"/>
            <p:cNvSpPr/>
            <p:nvPr/>
          </p:nvSpPr>
          <p:spPr>
            <a:xfrm rot="10800000">
              <a:off x="228600" y="2437833"/>
              <a:ext cx="14173200" cy="149100"/>
            </a:xfrm>
            <a:prstGeom prst="rect">
              <a:avLst/>
            </a:prstGeom>
            <a:solidFill>
              <a:srgbClr val="44A4D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5" name="Google Shape;25;g1260a76f938_0_808"/>
            <p:cNvSpPr/>
            <p:nvPr/>
          </p:nvSpPr>
          <p:spPr>
            <a:xfrm rot="10800000">
              <a:off x="228600" y="2648469"/>
              <a:ext cx="14173200" cy="129000"/>
            </a:xfrm>
            <a:prstGeom prst="rect">
              <a:avLst/>
            </a:prstGeom>
            <a:solidFill>
              <a:srgbClr val="44A4D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6" name="Google Shape;26;g1260a76f938_0_808"/>
            <p:cNvSpPr/>
            <p:nvPr/>
          </p:nvSpPr>
          <p:spPr>
            <a:xfrm rot="10800000">
              <a:off x="228600" y="2858096"/>
              <a:ext cx="14173200" cy="113400"/>
            </a:xfrm>
            <a:prstGeom prst="rect">
              <a:avLst/>
            </a:prstGeom>
            <a:solidFill>
              <a:srgbClr val="44A4D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7" name="Google Shape;27;g1260a76f938_0_808"/>
            <p:cNvSpPr/>
            <p:nvPr/>
          </p:nvSpPr>
          <p:spPr>
            <a:xfrm rot="10800000">
              <a:off x="228600" y="3067444"/>
              <a:ext cx="14173200" cy="94200"/>
            </a:xfrm>
            <a:prstGeom prst="rect">
              <a:avLst/>
            </a:prstGeom>
            <a:solidFill>
              <a:srgbClr val="44A4D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8" name="Google Shape;28;g1260a76f938_0_808"/>
            <p:cNvSpPr/>
            <p:nvPr/>
          </p:nvSpPr>
          <p:spPr>
            <a:xfrm rot="10800000">
              <a:off x="228600" y="3280971"/>
              <a:ext cx="14173200" cy="74700"/>
            </a:xfrm>
            <a:prstGeom prst="rect">
              <a:avLst/>
            </a:prstGeom>
            <a:solidFill>
              <a:srgbClr val="44A4D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9" name="Google Shape;29;g1260a76f938_0_808"/>
            <p:cNvSpPr/>
            <p:nvPr/>
          </p:nvSpPr>
          <p:spPr>
            <a:xfrm rot="10800000">
              <a:off x="228600" y="3496280"/>
              <a:ext cx="14173200" cy="57300"/>
            </a:xfrm>
            <a:prstGeom prst="rect">
              <a:avLst/>
            </a:prstGeom>
            <a:solidFill>
              <a:srgbClr val="44A4D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30" name="Google Shape;30;g1260a76f938_0_808"/>
            <p:cNvSpPr/>
            <p:nvPr/>
          </p:nvSpPr>
          <p:spPr>
            <a:xfrm>
              <a:off x="228600" y="2249247"/>
              <a:ext cx="14173200" cy="129000"/>
            </a:xfrm>
            <a:prstGeom prst="rect">
              <a:avLst/>
            </a:prstGeom>
            <a:solidFill>
              <a:srgbClr val="44A4D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31" name="Google Shape;31;g1260a76f938_0_808"/>
            <p:cNvSpPr/>
            <p:nvPr/>
          </p:nvSpPr>
          <p:spPr>
            <a:xfrm>
              <a:off x="228600" y="2055219"/>
              <a:ext cx="14173200" cy="113400"/>
            </a:xfrm>
            <a:prstGeom prst="rect">
              <a:avLst/>
            </a:prstGeom>
            <a:solidFill>
              <a:srgbClr val="44A4D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32" name="Google Shape;32;g1260a76f938_0_808"/>
            <p:cNvSpPr/>
            <p:nvPr/>
          </p:nvSpPr>
          <p:spPr>
            <a:xfrm>
              <a:off x="228600" y="1865072"/>
              <a:ext cx="14173200" cy="94200"/>
            </a:xfrm>
            <a:prstGeom prst="rect">
              <a:avLst/>
            </a:prstGeom>
            <a:solidFill>
              <a:srgbClr val="44A4D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33" name="Google Shape;33;g1260a76f938_0_808"/>
            <p:cNvSpPr/>
            <p:nvPr/>
          </p:nvSpPr>
          <p:spPr>
            <a:xfrm>
              <a:off x="228600" y="1671044"/>
              <a:ext cx="14173200" cy="74700"/>
            </a:xfrm>
            <a:prstGeom prst="rect">
              <a:avLst/>
            </a:prstGeom>
            <a:solidFill>
              <a:srgbClr val="44A4D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34" name="Google Shape;34;g1260a76f938_0_808"/>
            <p:cNvSpPr/>
            <p:nvPr/>
          </p:nvSpPr>
          <p:spPr>
            <a:xfrm>
              <a:off x="228600" y="1473135"/>
              <a:ext cx="14173200" cy="57300"/>
            </a:xfrm>
            <a:prstGeom prst="rect">
              <a:avLst/>
            </a:prstGeom>
            <a:solidFill>
              <a:srgbClr val="44A4D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35" name="Google Shape;35;g1260a76f938_0_808"/>
            <p:cNvSpPr/>
            <p:nvPr/>
          </p:nvSpPr>
          <p:spPr>
            <a:xfrm>
              <a:off x="228600" y="1273287"/>
              <a:ext cx="14173200" cy="39600"/>
            </a:xfrm>
            <a:prstGeom prst="rect">
              <a:avLst/>
            </a:prstGeom>
            <a:solidFill>
              <a:srgbClr val="44A4D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36" name="Google Shape;36;g1260a76f938_0_808"/>
            <p:cNvSpPr/>
            <p:nvPr/>
          </p:nvSpPr>
          <p:spPr>
            <a:xfrm rot="10800000">
              <a:off x="228600" y="309"/>
              <a:ext cx="14173200" cy="149100"/>
            </a:xfrm>
            <a:prstGeom prst="rect">
              <a:avLst/>
            </a:prstGeom>
            <a:solidFill>
              <a:srgbClr val="44A4D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37" name="Google Shape;37;g1260a76f938_0_808"/>
            <p:cNvSpPr/>
            <p:nvPr/>
          </p:nvSpPr>
          <p:spPr>
            <a:xfrm rot="10800000">
              <a:off x="228600" y="210945"/>
              <a:ext cx="14173200" cy="129000"/>
            </a:xfrm>
            <a:prstGeom prst="rect">
              <a:avLst/>
            </a:prstGeom>
            <a:solidFill>
              <a:srgbClr val="44A4D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38" name="Google Shape;38;g1260a76f938_0_808"/>
            <p:cNvSpPr/>
            <p:nvPr/>
          </p:nvSpPr>
          <p:spPr>
            <a:xfrm rot="10800000">
              <a:off x="228600" y="420572"/>
              <a:ext cx="14173200" cy="113400"/>
            </a:xfrm>
            <a:prstGeom prst="rect">
              <a:avLst/>
            </a:prstGeom>
            <a:solidFill>
              <a:srgbClr val="44A4D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39" name="Google Shape;39;g1260a76f938_0_808"/>
            <p:cNvSpPr/>
            <p:nvPr/>
          </p:nvSpPr>
          <p:spPr>
            <a:xfrm rot="10800000">
              <a:off x="228600" y="629920"/>
              <a:ext cx="14173200" cy="94200"/>
            </a:xfrm>
            <a:prstGeom prst="rect">
              <a:avLst/>
            </a:prstGeom>
            <a:solidFill>
              <a:srgbClr val="44A4D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40" name="Google Shape;40;g1260a76f938_0_808"/>
            <p:cNvSpPr/>
            <p:nvPr/>
          </p:nvSpPr>
          <p:spPr>
            <a:xfrm rot="10800000">
              <a:off x="228600" y="843448"/>
              <a:ext cx="14173200" cy="74700"/>
            </a:xfrm>
            <a:prstGeom prst="rect">
              <a:avLst/>
            </a:prstGeom>
            <a:solidFill>
              <a:srgbClr val="44A4D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41" name="Google Shape;41;g1260a76f938_0_808"/>
            <p:cNvSpPr/>
            <p:nvPr/>
          </p:nvSpPr>
          <p:spPr>
            <a:xfrm rot="10800000">
              <a:off x="228600" y="1058756"/>
              <a:ext cx="14173200" cy="57300"/>
            </a:xfrm>
            <a:prstGeom prst="rect">
              <a:avLst/>
            </a:prstGeom>
            <a:solidFill>
              <a:srgbClr val="44A4D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grpSp>
      <p:cxnSp>
        <p:nvCxnSpPr>
          <p:cNvPr id="42" name="Google Shape;42;g1260a76f938_0_808"/>
          <p:cNvCxnSpPr/>
          <p:nvPr/>
        </p:nvCxnSpPr>
        <p:spPr>
          <a:xfrm>
            <a:off x="476250" y="5462828"/>
            <a:ext cx="11239500" cy="0"/>
          </a:xfrm>
          <a:prstGeom prst="straightConnector1">
            <a:avLst/>
          </a:prstGeom>
          <a:noFill/>
          <a:ln w="9525" cap="flat" cmpd="sng">
            <a:solidFill>
              <a:schemeClr val="dk1"/>
            </a:solidFill>
            <a:prstDash val="solid"/>
            <a:round/>
            <a:headEnd type="none" w="sm" len="sm"/>
            <a:tailEnd type="none" w="sm" len="sm"/>
          </a:ln>
        </p:spPr>
      </p:cxnSp>
      <p:pic>
        <p:nvPicPr>
          <p:cNvPr id="43" name="Google Shape;43;g1260a76f938_0_808"/>
          <p:cNvPicPr preferRelativeResize="0"/>
          <p:nvPr/>
        </p:nvPicPr>
        <p:blipFill rotWithShape="1">
          <a:blip r:embed="rId2">
            <a:alphaModFix/>
          </a:blip>
          <a:srcRect/>
          <a:stretch/>
        </p:blipFill>
        <p:spPr>
          <a:xfrm>
            <a:off x="188121" y="4643413"/>
            <a:ext cx="1157999" cy="1021495"/>
          </a:xfrm>
          <a:prstGeom prst="rect">
            <a:avLst/>
          </a:prstGeom>
          <a:noFill/>
          <a:ln>
            <a:noFill/>
          </a:ln>
        </p:spPr>
      </p:pic>
      <p:sp>
        <p:nvSpPr>
          <p:cNvPr id="44" name="Google Shape;44;g1260a76f938_0_808"/>
          <p:cNvSpPr txBox="1">
            <a:spLocks noGrp="1"/>
          </p:cNvSpPr>
          <p:nvPr>
            <p:ph type="body" idx="1"/>
          </p:nvPr>
        </p:nvSpPr>
        <p:spPr>
          <a:xfrm>
            <a:off x="1601968" y="4326641"/>
            <a:ext cx="8131200" cy="1136100"/>
          </a:xfrm>
          <a:prstGeom prst="rect">
            <a:avLst/>
          </a:prstGeom>
          <a:noFill/>
          <a:ln>
            <a:noFill/>
          </a:ln>
        </p:spPr>
        <p:txBody>
          <a:bodyPr spcFirstLastPara="1" wrap="square" lIns="0" tIns="45700" rIns="0" bIns="45700" anchor="b" anchorCtr="0">
            <a:noAutofit/>
          </a:bodyPr>
          <a:lstStyle>
            <a:lvl1pPr marL="457200" lvl="0" indent="-228600" algn="l">
              <a:lnSpc>
                <a:spcPct val="110000"/>
              </a:lnSpc>
              <a:spcBef>
                <a:spcPts val="500"/>
              </a:spcBef>
              <a:spcAft>
                <a:spcPts val="0"/>
              </a:spcAft>
              <a:buClr>
                <a:schemeClr val="dk1"/>
              </a:buClr>
              <a:buSzPts val="3200"/>
              <a:buFont typeface="DM Sans"/>
              <a:buNone/>
              <a:defRPr sz="3200" b="1" i="0">
                <a:solidFill>
                  <a:schemeClr val="dk1"/>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Font typeface="Arial"/>
              <a:buNone/>
              <a:defRPr/>
            </a:lvl2pPr>
            <a:lvl3pPr marL="1371600" lvl="2" indent="-228600" algn="l">
              <a:lnSpc>
                <a:spcPct val="110000"/>
              </a:lnSpc>
              <a:spcBef>
                <a:spcPts val="333"/>
              </a:spcBef>
              <a:spcAft>
                <a:spcPts val="0"/>
              </a:spcAft>
              <a:buClr>
                <a:schemeClr val="dk1"/>
              </a:buClr>
              <a:buSzPts val="1800"/>
              <a:buFont typeface="Arial"/>
              <a:buNone/>
              <a:defRPr/>
            </a:lvl3pPr>
            <a:lvl4pPr marL="1828800" lvl="3" indent="-228600" algn="l">
              <a:lnSpc>
                <a:spcPct val="110000"/>
              </a:lnSpc>
              <a:spcBef>
                <a:spcPts val="250"/>
              </a:spcBef>
              <a:spcAft>
                <a:spcPts val="0"/>
              </a:spcAft>
              <a:buClr>
                <a:schemeClr val="dk1"/>
              </a:buClr>
              <a:buSzPts val="1600"/>
              <a:buFont typeface="Arial"/>
              <a:buNone/>
              <a:defRPr/>
            </a:lvl4pPr>
            <a:lvl5pPr marL="2286000" lvl="4" indent="-228600" algn="l">
              <a:lnSpc>
                <a:spcPct val="110000"/>
              </a:lnSpc>
              <a:spcBef>
                <a:spcPts val="250"/>
              </a:spcBef>
              <a:spcAft>
                <a:spcPts val="0"/>
              </a:spcAft>
              <a:buClr>
                <a:schemeClr val="dk1"/>
              </a:buClr>
              <a:buSzPts val="1400"/>
              <a:buFont typeface="Arial"/>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5" name="Google Shape;45;g1260a76f938_0_808"/>
          <p:cNvSpPr txBox="1">
            <a:spLocks noGrp="1"/>
          </p:cNvSpPr>
          <p:nvPr>
            <p:ph type="body" idx="2"/>
          </p:nvPr>
        </p:nvSpPr>
        <p:spPr>
          <a:xfrm>
            <a:off x="1167811" y="5499767"/>
            <a:ext cx="4445700" cy="654000"/>
          </a:xfrm>
          <a:prstGeom prst="rect">
            <a:avLst/>
          </a:prstGeom>
          <a:noFill/>
          <a:ln>
            <a:noFill/>
          </a:ln>
        </p:spPr>
        <p:txBody>
          <a:bodyPr spcFirstLastPara="1" wrap="square" lIns="0" tIns="45700" rIns="0" bIns="45700" anchor="t" anchorCtr="0">
            <a:noAutofit/>
          </a:bodyPr>
          <a:lstStyle>
            <a:lvl1pPr marL="457200" lvl="0" indent="-228600" algn="l">
              <a:lnSpc>
                <a:spcPct val="100000"/>
              </a:lnSpc>
              <a:spcBef>
                <a:spcPts val="0"/>
              </a:spcBef>
              <a:spcAft>
                <a:spcPts val="0"/>
              </a:spcAft>
              <a:buClr>
                <a:schemeClr val="lt1"/>
              </a:buClr>
              <a:buSzPts val="4000"/>
              <a:buFont typeface="DM Sans Medium"/>
              <a:buNone/>
              <a:defRPr sz="4000" b="1" i="0" strike="noStrike">
                <a:solidFill>
                  <a:schemeClr val="lt1"/>
                </a:solidFill>
                <a:latin typeface="DM Sans Medium"/>
                <a:ea typeface="DM Sans Medium"/>
                <a:cs typeface="DM Sans Medium"/>
                <a:sym typeface="DM Sans Medium"/>
              </a:defRPr>
            </a:lvl1pPr>
            <a:lvl2pPr marL="914400" lvl="1" indent="-228600" algn="l">
              <a:lnSpc>
                <a:spcPct val="110000"/>
              </a:lnSpc>
              <a:spcBef>
                <a:spcPts val="333"/>
              </a:spcBef>
              <a:spcAft>
                <a:spcPts val="0"/>
              </a:spcAft>
              <a:buClr>
                <a:srgbClr val="D8D8D8"/>
              </a:buClr>
              <a:buSzPts val="1167"/>
              <a:buFont typeface="Arial"/>
              <a:buNone/>
              <a:defRPr sz="1167">
                <a:solidFill>
                  <a:srgbClr val="D8D8D8"/>
                </a:solidFill>
              </a:defRPr>
            </a:lvl2pPr>
            <a:lvl3pPr marL="1371600" lvl="2" indent="-228600" algn="l">
              <a:lnSpc>
                <a:spcPct val="110000"/>
              </a:lnSpc>
              <a:spcBef>
                <a:spcPts val="333"/>
              </a:spcBef>
              <a:spcAft>
                <a:spcPts val="0"/>
              </a:spcAft>
              <a:buClr>
                <a:srgbClr val="D8D8D8"/>
              </a:buClr>
              <a:buSzPts val="1167"/>
              <a:buFont typeface="Arial"/>
              <a:buNone/>
              <a:defRPr sz="1167">
                <a:solidFill>
                  <a:srgbClr val="D8D8D8"/>
                </a:solidFill>
              </a:defRPr>
            </a:lvl3pPr>
            <a:lvl4pPr marL="1828800" lvl="3" indent="-228600" algn="l">
              <a:lnSpc>
                <a:spcPct val="110000"/>
              </a:lnSpc>
              <a:spcBef>
                <a:spcPts val="250"/>
              </a:spcBef>
              <a:spcAft>
                <a:spcPts val="0"/>
              </a:spcAft>
              <a:buClr>
                <a:srgbClr val="D8D8D8"/>
              </a:buClr>
              <a:buSzPts val="1167"/>
              <a:buFont typeface="Arial"/>
              <a:buNone/>
              <a:defRPr sz="1167">
                <a:solidFill>
                  <a:srgbClr val="D8D8D8"/>
                </a:solidFill>
              </a:defRPr>
            </a:lvl4pPr>
            <a:lvl5pPr marL="2286000" lvl="4" indent="-228600" algn="l">
              <a:lnSpc>
                <a:spcPct val="110000"/>
              </a:lnSpc>
              <a:spcBef>
                <a:spcPts val="250"/>
              </a:spcBef>
              <a:spcAft>
                <a:spcPts val="0"/>
              </a:spcAft>
              <a:buClr>
                <a:srgbClr val="D8D8D8"/>
              </a:buClr>
              <a:buSzPts val="1167"/>
              <a:buFont typeface="Arial"/>
              <a:buNone/>
              <a:defRPr sz="1167">
                <a:solidFill>
                  <a:srgbClr val="D8D8D8"/>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g1260a76f938_0_808"/>
          <p:cNvSpPr txBox="1">
            <a:spLocks noGrp="1"/>
          </p:cNvSpPr>
          <p:nvPr>
            <p:ph type="body" idx="3"/>
          </p:nvPr>
        </p:nvSpPr>
        <p:spPr>
          <a:xfrm>
            <a:off x="6010010" y="5957402"/>
            <a:ext cx="3896100" cy="603000"/>
          </a:xfrm>
          <a:prstGeom prst="rect">
            <a:avLst/>
          </a:prstGeom>
          <a:noFill/>
          <a:ln>
            <a:noFill/>
          </a:ln>
        </p:spPr>
        <p:txBody>
          <a:bodyPr spcFirstLastPara="1" wrap="square" lIns="0" tIns="45700" rIns="0" bIns="45700" anchor="b" anchorCtr="0">
            <a:noAutofit/>
          </a:bodyPr>
          <a:lstStyle>
            <a:lvl1pPr marL="457200" lvl="0" indent="-228600" algn="r">
              <a:lnSpc>
                <a:spcPct val="100000"/>
              </a:lnSpc>
              <a:spcBef>
                <a:spcPts val="0"/>
              </a:spcBef>
              <a:spcAft>
                <a:spcPts val="0"/>
              </a:spcAft>
              <a:buClr>
                <a:schemeClr val="lt1"/>
              </a:buClr>
              <a:buSzPts val="1667"/>
              <a:buFont typeface="DM Sans Medium"/>
              <a:buNone/>
              <a:defRPr sz="1667" b="0" i="0">
                <a:solidFill>
                  <a:schemeClr val="lt1"/>
                </a:solidFill>
                <a:latin typeface="DM Sans Medium"/>
                <a:ea typeface="DM Sans Medium"/>
                <a:cs typeface="DM Sans Medium"/>
                <a:sym typeface="DM Sans Medium"/>
              </a:defRPr>
            </a:lvl1pPr>
            <a:lvl2pPr marL="914400" lvl="1" indent="-228600" algn="l">
              <a:lnSpc>
                <a:spcPct val="110000"/>
              </a:lnSpc>
              <a:spcBef>
                <a:spcPts val="333"/>
              </a:spcBef>
              <a:spcAft>
                <a:spcPts val="0"/>
              </a:spcAft>
              <a:buClr>
                <a:srgbClr val="D8D8D8"/>
              </a:buClr>
              <a:buSzPts val="1167"/>
              <a:buFont typeface="Arial"/>
              <a:buNone/>
              <a:defRPr sz="1167">
                <a:solidFill>
                  <a:srgbClr val="D8D8D8"/>
                </a:solidFill>
              </a:defRPr>
            </a:lvl2pPr>
            <a:lvl3pPr marL="1371600" lvl="2" indent="-228600" algn="l">
              <a:lnSpc>
                <a:spcPct val="110000"/>
              </a:lnSpc>
              <a:spcBef>
                <a:spcPts val="333"/>
              </a:spcBef>
              <a:spcAft>
                <a:spcPts val="0"/>
              </a:spcAft>
              <a:buClr>
                <a:srgbClr val="D8D8D8"/>
              </a:buClr>
              <a:buSzPts val="1167"/>
              <a:buFont typeface="Arial"/>
              <a:buNone/>
              <a:defRPr sz="1167">
                <a:solidFill>
                  <a:srgbClr val="D8D8D8"/>
                </a:solidFill>
              </a:defRPr>
            </a:lvl3pPr>
            <a:lvl4pPr marL="1828800" lvl="3" indent="-228600" algn="l">
              <a:lnSpc>
                <a:spcPct val="110000"/>
              </a:lnSpc>
              <a:spcBef>
                <a:spcPts val="250"/>
              </a:spcBef>
              <a:spcAft>
                <a:spcPts val="0"/>
              </a:spcAft>
              <a:buClr>
                <a:srgbClr val="D8D8D8"/>
              </a:buClr>
              <a:buSzPts val="1167"/>
              <a:buFont typeface="Arial"/>
              <a:buNone/>
              <a:defRPr sz="1167">
                <a:solidFill>
                  <a:srgbClr val="D8D8D8"/>
                </a:solidFill>
              </a:defRPr>
            </a:lvl4pPr>
            <a:lvl5pPr marL="2286000" lvl="4" indent="-228600" algn="l">
              <a:lnSpc>
                <a:spcPct val="110000"/>
              </a:lnSpc>
              <a:spcBef>
                <a:spcPts val="250"/>
              </a:spcBef>
              <a:spcAft>
                <a:spcPts val="0"/>
              </a:spcAft>
              <a:buClr>
                <a:srgbClr val="D8D8D8"/>
              </a:buClr>
              <a:buSzPts val="1167"/>
              <a:buFont typeface="Arial"/>
              <a:buNone/>
              <a:defRPr sz="1167">
                <a:solidFill>
                  <a:srgbClr val="D8D8D8"/>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 name="Google Shape;47;g1260a76f938_0_808"/>
          <p:cNvSpPr txBox="1">
            <a:spLocks noGrp="1"/>
          </p:cNvSpPr>
          <p:nvPr>
            <p:ph type="body" idx="4"/>
          </p:nvPr>
        </p:nvSpPr>
        <p:spPr>
          <a:xfrm>
            <a:off x="10097332" y="5624173"/>
            <a:ext cx="1853700" cy="332100"/>
          </a:xfrm>
          <a:prstGeom prst="rect">
            <a:avLst/>
          </a:prstGeom>
          <a:noFill/>
          <a:ln>
            <a:noFill/>
          </a:ln>
        </p:spPr>
        <p:txBody>
          <a:bodyPr spcFirstLastPara="1" wrap="square" lIns="0" tIns="45700" rIns="0" bIns="45700" anchor="t" anchorCtr="0">
            <a:noAutofit/>
          </a:bodyPr>
          <a:lstStyle>
            <a:lvl1pPr marL="457200" lvl="0" indent="-228600" algn="r">
              <a:lnSpc>
                <a:spcPct val="110000"/>
              </a:lnSpc>
              <a:spcBef>
                <a:spcPts val="500"/>
              </a:spcBef>
              <a:spcAft>
                <a:spcPts val="0"/>
              </a:spcAft>
              <a:buClr>
                <a:schemeClr val="dk1"/>
              </a:buClr>
              <a:buSzPts val="1200"/>
              <a:buNone/>
              <a:defRPr sz="1200">
                <a:solidFill>
                  <a:schemeClr val="dk1"/>
                </a:solidFill>
              </a:defRPr>
            </a:lvl1pPr>
            <a:lvl2pPr marL="914400" lvl="1" indent="-342900" algn="l">
              <a:lnSpc>
                <a:spcPct val="110000"/>
              </a:lnSpc>
              <a:spcBef>
                <a:spcPts val="333"/>
              </a:spcBef>
              <a:spcAft>
                <a:spcPts val="0"/>
              </a:spcAft>
              <a:buClr>
                <a:schemeClr val="dk1"/>
              </a:buClr>
              <a:buSzPts val="1800"/>
              <a:buChar char="-"/>
              <a:defRPr/>
            </a:lvl2pPr>
            <a:lvl3pPr marL="1371600" lvl="2" indent="-342900" algn="l">
              <a:lnSpc>
                <a:spcPct val="110000"/>
              </a:lnSpc>
              <a:spcBef>
                <a:spcPts val="333"/>
              </a:spcBef>
              <a:spcAft>
                <a:spcPts val="0"/>
              </a:spcAft>
              <a:buClr>
                <a:schemeClr val="dk1"/>
              </a:buClr>
              <a:buSzPts val="1800"/>
              <a:buChar char="•"/>
              <a:defRPr/>
            </a:lvl3pPr>
            <a:lvl4pPr marL="1828800" lvl="3" indent="-342900" algn="l">
              <a:lnSpc>
                <a:spcPct val="110000"/>
              </a:lnSpc>
              <a:spcBef>
                <a:spcPts val="250"/>
              </a:spcBef>
              <a:spcAft>
                <a:spcPts val="0"/>
              </a:spcAft>
              <a:buClr>
                <a:schemeClr val="dk1"/>
              </a:buClr>
              <a:buSzPts val="1800"/>
              <a:buChar char="-"/>
              <a:defRPr/>
            </a:lvl4pPr>
            <a:lvl5pPr marL="2286000" lvl="4" indent="-342900" algn="l">
              <a:lnSpc>
                <a:spcPct val="110000"/>
              </a:lnSpc>
              <a:spcBef>
                <a:spcPts val="25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48" name="Google Shape;48;g1260a76f938_0_808" descr="A picture containing application&#10;&#10;Description automatically generated"/>
          <p:cNvPicPr preferRelativeResize="0"/>
          <p:nvPr/>
        </p:nvPicPr>
        <p:blipFill rotWithShape="1">
          <a:blip r:embed="rId3">
            <a:alphaModFix/>
          </a:blip>
          <a:srcRect l="4892" t="64002" r="4836" b="4742"/>
          <a:stretch/>
        </p:blipFill>
        <p:spPr>
          <a:xfrm>
            <a:off x="10521250" y="6310107"/>
            <a:ext cx="1429793" cy="25019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Break Quote 4">
  <p:cSld name="Section Break Quote 4">
    <p:spTree>
      <p:nvGrpSpPr>
        <p:cNvPr id="1" name="Shape 142"/>
        <p:cNvGrpSpPr/>
        <p:nvPr/>
      </p:nvGrpSpPr>
      <p:grpSpPr>
        <a:xfrm>
          <a:off x="0" y="0"/>
          <a:ext cx="0" cy="0"/>
          <a:chOff x="0" y="0"/>
          <a:chExt cx="0" cy="0"/>
        </a:xfrm>
      </p:grpSpPr>
      <p:sp>
        <p:nvSpPr>
          <p:cNvPr id="143" name="Google Shape;143;g1260a76f938_0_936"/>
          <p:cNvSpPr/>
          <p:nvPr/>
        </p:nvSpPr>
        <p:spPr>
          <a:xfrm rot="-8100000">
            <a:off x="554284" y="2507861"/>
            <a:ext cx="2080591" cy="2080591"/>
          </a:xfrm>
          <a:prstGeom prst="corner">
            <a:avLst>
              <a:gd name="adj1" fmla="val 20121"/>
              <a:gd name="adj2" fmla="val 20273"/>
            </a:avLst>
          </a:prstGeom>
          <a:solidFill>
            <a:srgbClr val="5BCBF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333"/>
              <a:buFont typeface="Arial"/>
              <a:buNone/>
            </a:pPr>
            <a:endParaRPr sz="2333" b="0" i="0" u="none" strike="noStrike" cap="none">
              <a:solidFill>
                <a:schemeClr val="dk1"/>
              </a:solidFill>
              <a:latin typeface="Arial"/>
              <a:ea typeface="Arial"/>
              <a:cs typeface="Arial"/>
              <a:sym typeface="Arial"/>
            </a:endParaRPr>
          </a:p>
        </p:txBody>
      </p:sp>
      <p:sp>
        <p:nvSpPr>
          <p:cNvPr id="144" name="Google Shape;144;g1260a76f938_0_936"/>
          <p:cNvSpPr txBox="1">
            <a:spLocks noGrp="1"/>
          </p:cNvSpPr>
          <p:nvPr>
            <p:ph type="sldNum" idx="12"/>
          </p:nvPr>
        </p:nvSpPr>
        <p:spPr>
          <a:xfrm>
            <a:off x="9526815" y="6349494"/>
            <a:ext cx="2411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45" name="Google Shape;145;g1260a76f938_0_936"/>
          <p:cNvSpPr txBox="1">
            <a:spLocks noGrp="1"/>
          </p:cNvSpPr>
          <p:nvPr>
            <p:ph type="title"/>
          </p:nvPr>
        </p:nvSpPr>
        <p:spPr>
          <a:xfrm>
            <a:off x="3487003" y="1428750"/>
            <a:ext cx="8359200" cy="4238700"/>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Clr>
                <a:schemeClr val="dk1"/>
              </a:buClr>
              <a:buSzPts val="3000"/>
              <a:buFont typeface="DM Sans Medium"/>
              <a:buNone/>
              <a:defRPr sz="3000" b="0" i="0">
                <a:solidFill>
                  <a:schemeClr val="dk1"/>
                </a:solidFill>
                <a:latin typeface="DM Sans Medium"/>
                <a:ea typeface="DM Sans Medium"/>
                <a:cs typeface="DM Sans Medium"/>
                <a:sym typeface="DM Sans Medium"/>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matchingName="Stats Page 4">
  <p:cSld name="Stats Page 4">
    <p:spTree>
      <p:nvGrpSpPr>
        <p:cNvPr id="1" name="Shape 1192"/>
        <p:cNvGrpSpPr/>
        <p:nvPr/>
      </p:nvGrpSpPr>
      <p:grpSpPr>
        <a:xfrm>
          <a:off x="0" y="0"/>
          <a:ext cx="0" cy="0"/>
          <a:chOff x="0" y="0"/>
          <a:chExt cx="0" cy="0"/>
        </a:xfrm>
      </p:grpSpPr>
      <p:sp>
        <p:nvSpPr>
          <p:cNvPr id="1193" name="Google Shape;1193;p65"/>
          <p:cNvSpPr txBox="1">
            <a:spLocks noGrp="1"/>
          </p:cNvSpPr>
          <p:nvPr>
            <p:ph type="title"/>
          </p:nvPr>
        </p:nvSpPr>
        <p:spPr>
          <a:xfrm>
            <a:off x="445976" y="203249"/>
            <a:ext cx="4228200" cy="1151700"/>
          </a:xfrm>
          <a:prstGeom prst="rect">
            <a:avLst/>
          </a:prstGeom>
          <a:noFill/>
          <a:ln>
            <a:noFill/>
          </a:ln>
        </p:spPr>
        <p:txBody>
          <a:bodyPr spcFirstLastPara="1" wrap="square" lIns="0" tIns="45700" rIns="0" bIns="45700" anchor="b" anchorCtr="0">
            <a:noAutofit/>
          </a:bodyPr>
          <a:lstStyle>
            <a:lvl1pPr lvl="0" algn="l">
              <a:lnSpc>
                <a:spcPct val="90000"/>
              </a:lnSpc>
              <a:spcBef>
                <a:spcPts val="0"/>
              </a:spcBef>
              <a:spcAft>
                <a:spcPts val="0"/>
              </a:spcAft>
              <a:buClr>
                <a:srgbClr val="5C5F61"/>
              </a:buClr>
              <a:buSzPts val="3600"/>
              <a:buFont typeface="DM Sans"/>
              <a:buNone/>
              <a:defRPr sz="3600" b="1" i="0">
                <a:solidFill>
                  <a:srgbClr val="5C5F61"/>
                </a:solidFill>
                <a:latin typeface="DM Sans"/>
                <a:ea typeface="DM Sans"/>
                <a:cs typeface="DM Sans"/>
                <a:sym typeface="DM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94" name="Google Shape;1194;p65"/>
          <p:cNvSpPr txBox="1">
            <a:spLocks noGrp="1"/>
          </p:cNvSpPr>
          <p:nvPr>
            <p:ph type="sldNum" idx="12"/>
          </p:nvPr>
        </p:nvSpPr>
        <p:spPr>
          <a:xfrm>
            <a:off x="9526815" y="6355292"/>
            <a:ext cx="2411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195" name="Google Shape;1195;p65"/>
          <p:cNvSpPr txBox="1">
            <a:spLocks noGrp="1"/>
          </p:cNvSpPr>
          <p:nvPr>
            <p:ph type="body" idx="1"/>
          </p:nvPr>
        </p:nvSpPr>
        <p:spPr>
          <a:xfrm>
            <a:off x="445974" y="1518617"/>
            <a:ext cx="4228200" cy="3596700"/>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rgbClr val="5C5F61"/>
              </a:buClr>
              <a:buSzPts val="2400"/>
              <a:buNone/>
              <a:defRPr sz="2400">
                <a:solidFill>
                  <a:srgbClr val="5C5F61"/>
                </a:solidFill>
              </a:defRPr>
            </a:lvl1pPr>
            <a:lvl2pPr marL="914400" lvl="1" indent="-228600" algn="l">
              <a:lnSpc>
                <a:spcPct val="110000"/>
              </a:lnSpc>
              <a:spcBef>
                <a:spcPts val="333"/>
              </a:spcBef>
              <a:spcAft>
                <a:spcPts val="0"/>
              </a:spcAft>
              <a:buClr>
                <a:srgbClr val="5C5F61"/>
              </a:buClr>
              <a:buSzPts val="2400"/>
              <a:buNone/>
              <a:defRPr sz="2400">
                <a:solidFill>
                  <a:srgbClr val="5C5F61"/>
                </a:solidFill>
              </a:defRPr>
            </a:lvl2pPr>
            <a:lvl3pPr marL="1371600" lvl="2" indent="-228600" algn="l">
              <a:lnSpc>
                <a:spcPct val="110000"/>
              </a:lnSpc>
              <a:spcBef>
                <a:spcPts val="333"/>
              </a:spcBef>
              <a:spcAft>
                <a:spcPts val="0"/>
              </a:spcAft>
              <a:buClr>
                <a:srgbClr val="5C5F61"/>
              </a:buClr>
              <a:buSzPts val="2000"/>
              <a:buNone/>
              <a:defRPr sz="2000">
                <a:solidFill>
                  <a:srgbClr val="5C5F61"/>
                </a:solidFill>
              </a:defRPr>
            </a:lvl3pPr>
            <a:lvl4pPr marL="1828800" lvl="3" indent="-228600" algn="l">
              <a:lnSpc>
                <a:spcPct val="110000"/>
              </a:lnSpc>
              <a:spcBef>
                <a:spcPts val="250"/>
              </a:spcBef>
              <a:spcAft>
                <a:spcPts val="0"/>
              </a:spcAft>
              <a:buClr>
                <a:srgbClr val="5C5F61"/>
              </a:buClr>
              <a:buSzPts val="1800"/>
              <a:buNone/>
              <a:defRPr sz="1800">
                <a:solidFill>
                  <a:srgbClr val="5C5F61"/>
                </a:solidFill>
              </a:defRPr>
            </a:lvl4pPr>
            <a:lvl5pPr marL="2286000" lvl="4" indent="-228600" algn="l">
              <a:lnSpc>
                <a:spcPct val="110000"/>
              </a:lnSpc>
              <a:spcBef>
                <a:spcPts val="250"/>
              </a:spcBef>
              <a:spcAft>
                <a:spcPts val="0"/>
              </a:spcAft>
              <a:buClr>
                <a:srgbClr val="5C5F61"/>
              </a:buClr>
              <a:buSzPts val="1600"/>
              <a:buNone/>
              <a:defRPr sz="1600">
                <a:solidFill>
                  <a:srgbClr val="5C5F6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96" name="Google Shape;1196;p65"/>
          <p:cNvSpPr txBox="1">
            <a:spLocks noGrp="1"/>
          </p:cNvSpPr>
          <p:nvPr>
            <p:ph type="body" idx="2"/>
          </p:nvPr>
        </p:nvSpPr>
        <p:spPr>
          <a:xfrm>
            <a:off x="8278463" y="1355033"/>
            <a:ext cx="2867700" cy="1293900"/>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rgbClr val="5C5F61"/>
              </a:buClr>
              <a:buSzPts val="1200"/>
              <a:buNone/>
              <a:defRPr sz="1200">
                <a:solidFill>
                  <a:srgbClr val="5C5F61"/>
                </a:solidFill>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97" name="Google Shape;1197;p65"/>
          <p:cNvSpPr txBox="1">
            <a:spLocks noGrp="1"/>
          </p:cNvSpPr>
          <p:nvPr>
            <p:ph type="body" idx="3"/>
          </p:nvPr>
        </p:nvSpPr>
        <p:spPr>
          <a:xfrm>
            <a:off x="8265199" y="562429"/>
            <a:ext cx="2867700" cy="792600"/>
          </a:xfrm>
          <a:prstGeom prst="rect">
            <a:avLst/>
          </a:prstGeom>
          <a:noFill/>
          <a:ln>
            <a:noFill/>
          </a:ln>
        </p:spPr>
        <p:txBody>
          <a:bodyPr spcFirstLastPara="1" wrap="square" lIns="0" tIns="45700" rIns="0" bIns="45700" anchor="t" anchorCtr="0">
            <a:noAutofit/>
          </a:bodyPr>
          <a:lstStyle>
            <a:lvl1pPr marL="457200" lvl="0" indent="-228600" algn="l">
              <a:lnSpc>
                <a:spcPct val="90000"/>
              </a:lnSpc>
              <a:spcBef>
                <a:spcPts val="0"/>
              </a:spcBef>
              <a:spcAft>
                <a:spcPts val="0"/>
              </a:spcAft>
              <a:buClr>
                <a:srgbClr val="30F298"/>
              </a:buClr>
              <a:buSzPts val="6000"/>
              <a:buNone/>
              <a:defRPr sz="6000" b="1" i="0">
                <a:solidFill>
                  <a:srgbClr val="30F298"/>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98" name="Google Shape;1198;p65"/>
          <p:cNvSpPr txBox="1">
            <a:spLocks noGrp="1"/>
          </p:cNvSpPr>
          <p:nvPr>
            <p:ph type="body" idx="4"/>
          </p:nvPr>
        </p:nvSpPr>
        <p:spPr>
          <a:xfrm>
            <a:off x="5049034" y="1355033"/>
            <a:ext cx="2867700" cy="1293900"/>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rgbClr val="5C5F61"/>
              </a:buClr>
              <a:buSzPts val="1200"/>
              <a:buNone/>
              <a:defRPr sz="1200">
                <a:solidFill>
                  <a:srgbClr val="5C5F61"/>
                </a:solidFill>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99" name="Google Shape;1199;p65"/>
          <p:cNvSpPr txBox="1">
            <a:spLocks noGrp="1"/>
          </p:cNvSpPr>
          <p:nvPr>
            <p:ph type="body" idx="5"/>
          </p:nvPr>
        </p:nvSpPr>
        <p:spPr>
          <a:xfrm>
            <a:off x="5035771" y="562429"/>
            <a:ext cx="2867700" cy="792600"/>
          </a:xfrm>
          <a:prstGeom prst="rect">
            <a:avLst/>
          </a:prstGeom>
          <a:noFill/>
          <a:ln>
            <a:noFill/>
          </a:ln>
        </p:spPr>
        <p:txBody>
          <a:bodyPr spcFirstLastPara="1" wrap="square" lIns="0" tIns="45700" rIns="0" bIns="45700" anchor="t" anchorCtr="0">
            <a:noAutofit/>
          </a:bodyPr>
          <a:lstStyle>
            <a:lvl1pPr marL="457200" lvl="0" indent="-228600" algn="l">
              <a:lnSpc>
                <a:spcPct val="90000"/>
              </a:lnSpc>
              <a:spcBef>
                <a:spcPts val="0"/>
              </a:spcBef>
              <a:spcAft>
                <a:spcPts val="0"/>
              </a:spcAft>
              <a:buClr>
                <a:srgbClr val="30F298"/>
              </a:buClr>
              <a:buSzPts val="6000"/>
              <a:buNone/>
              <a:defRPr sz="6000" b="1" i="0">
                <a:solidFill>
                  <a:srgbClr val="30F298"/>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00" name="Google Shape;1200;p65"/>
          <p:cNvSpPr txBox="1">
            <a:spLocks noGrp="1"/>
          </p:cNvSpPr>
          <p:nvPr>
            <p:ph type="body" idx="6"/>
          </p:nvPr>
        </p:nvSpPr>
        <p:spPr>
          <a:xfrm>
            <a:off x="8278463" y="3804320"/>
            <a:ext cx="2867700" cy="1293900"/>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rgbClr val="5C5F61"/>
              </a:buClr>
              <a:buSzPts val="1200"/>
              <a:buNone/>
              <a:defRPr sz="1200">
                <a:solidFill>
                  <a:srgbClr val="5C5F61"/>
                </a:solidFill>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01" name="Google Shape;1201;p65"/>
          <p:cNvSpPr txBox="1">
            <a:spLocks noGrp="1"/>
          </p:cNvSpPr>
          <p:nvPr>
            <p:ph type="body" idx="7"/>
          </p:nvPr>
        </p:nvSpPr>
        <p:spPr>
          <a:xfrm>
            <a:off x="8265199" y="3011716"/>
            <a:ext cx="2867700" cy="792600"/>
          </a:xfrm>
          <a:prstGeom prst="rect">
            <a:avLst/>
          </a:prstGeom>
          <a:noFill/>
          <a:ln>
            <a:noFill/>
          </a:ln>
        </p:spPr>
        <p:txBody>
          <a:bodyPr spcFirstLastPara="1" wrap="square" lIns="0" tIns="45700" rIns="0" bIns="45700" anchor="t" anchorCtr="0">
            <a:noAutofit/>
          </a:bodyPr>
          <a:lstStyle>
            <a:lvl1pPr marL="457200" lvl="0" indent="-228600" algn="l">
              <a:lnSpc>
                <a:spcPct val="90000"/>
              </a:lnSpc>
              <a:spcBef>
                <a:spcPts val="0"/>
              </a:spcBef>
              <a:spcAft>
                <a:spcPts val="0"/>
              </a:spcAft>
              <a:buClr>
                <a:srgbClr val="30F298"/>
              </a:buClr>
              <a:buSzPts val="6000"/>
              <a:buNone/>
              <a:defRPr sz="6000" b="1" i="0">
                <a:solidFill>
                  <a:srgbClr val="30F298"/>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02" name="Google Shape;1202;p65"/>
          <p:cNvSpPr txBox="1">
            <a:spLocks noGrp="1"/>
          </p:cNvSpPr>
          <p:nvPr>
            <p:ph type="body" idx="8"/>
          </p:nvPr>
        </p:nvSpPr>
        <p:spPr>
          <a:xfrm>
            <a:off x="5049034" y="3804320"/>
            <a:ext cx="2867700" cy="1293900"/>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rgbClr val="5C5F61"/>
              </a:buClr>
              <a:buSzPts val="1200"/>
              <a:buNone/>
              <a:defRPr sz="1200">
                <a:solidFill>
                  <a:srgbClr val="5C5F61"/>
                </a:solidFill>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03" name="Google Shape;1203;p65"/>
          <p:cNvSpPr txBox="1">
            <a:spLocks noGrp="1"/>
          </p:cNvSpPr>
          <p:nvPr>
            <p:ph type="body" idx="9"/>
          </p:nvPr>
        </p:nvSpPr>
        <p:spPr>
          <a:xfrm>
            <a:off x="5035771" y="3011716"/>
            <a:ext cx="2867700" cy="792600"/>
          </a:xfrm>
          <a:prstGeom prst="rect">
            <a:avLst/>
          </a:prstGeom>
          <a:noFill/>
          <a:ln>
            <a:noFill/>
          </a:ln>
        </p:spPr>
        <p:txBody>
          <a:bodyPr spcFirstLastPara="1" wrap="square" lIns="0" tIns="45700" rIns="0" bIns="45700" anchor="t" anchorCtr="0">
            <a:noAutofit/>
          </a:bodyPr>
          <a:lstStyle>
            <a:lvl1pPr marL="457200" lvl="0" indent="-228600" algn="l">
              <a:lnSpc>
                <a:spcPct val="90000"/>
              </a:lnSpc>
              <a:spcBef>
                <a:spcPts val="0"/>
              </a:spcBef>
              <a:spcAft>
                <a:spcPts val="0"/>
              </a:spcAft>
              <a:buClr>
                <a:srgbClr val="30F298"/>
              </a:buClr>
              <a:buSzPts val="6000"/>
              <a:buNone/>
              <a:defRPr sz="6000" b="1" i="0">
                <a:solidFill>
                  <a:srgbClr val="30F298"/>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1204" name="Google Shape;1204;p65"/>
          <p:cNvCxnSpPr/>
          <p:nvPr/>
        </p:nvCxnSpPr>
        <p:spPr>
          <a:xfrm>
            <a:off x="445975" y="1397000"/>
            <a:ext cx="4268100" cy="0"/>
          </a:xfrm>
          <a:prstGeom prst="straightConnector1">
            <a:avLst/>
          </a:prstGeom>
          <a:noFill/>
          <a:ln w="9525" cap="flat" cmpd="sng">
            <a:solidFill>
              <a:srgbClr val="BCBEC0"/>
            </a:solidFill>
            <a:prstDash val="solid"/>
            <a:round/>
            <a:headEnd type="none" w="sm" len="sm"/>
            <a:tailEnd type="none" w="sm" len="sm"/>
          </a:ln>
        </p:spPr>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matchingName="Info slide 1">
  <p:cSld name="Info slide 1">
    <p:spTree>
      <p:nvGrpSpPr>
        <p:cNvPr id="1" name="Shape 1205"/>
        <p:cNvGrpSpPr/>
        <p:nvPr/>
      </p:nvGrpSpPr>
      <p:grpSpPr>
        <a:xfrm>
          <a:off x="0" y="0"/>
          <a:ext cx="0" cy="0"/>
          <a:chOff x="0" y="0"/>
          <a:chExt cx="0" cy="0"/>
        </a:xfrm>
      </p:grpSpPr>
      <p:sp>
        <p:nvSpPr>
          <p:cNvPr id="1206" name="Google Shape;1206;p66"/>
          <p:cNvSpPr txBox="1">
            <a:spLocks noGrp="1"/>
          </p:cNvSpPr>
          <p:nvPr>
            <p:ph type="title"/>
          </p:nvPr>
        </p:nvSpPr>
        <p:spPr>
          <a:xfrm>
            <a:off x="603250" y="97198"/>
            <a:ext cx="10699800" cy="760200"/>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Clr>
                <a:srgbClr val="5C5F61"/>
              </a:buClr>
              <a:buSzPts val="3600"/>
              <a:buFont typeface="Arial"/>
              <a:buNone/>
              <a:defRPr sz="3600" b="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07" name="Google Shape;1207;p66"/>
          <p:cNvSpPr txBox="1">
            <a:spLocks noGrp="1"/>
          </p:cNvSpPr>
          <p:nvPr>
            <p:ph type="sldNum" idx="12"/>
          </p:nvPr>
        </p:nvSpPr>
        <p:spPr>
          <a:xfrm>
            <a:off x="9526815" y="6355292"/>
            <a:ext cx="2411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cxnSp>
        <p:nvCxnSpPr>
          <p:cNvPr id="1208" name="Google Shape;1208;p66"/>
          <p:cNvCxnSpPr/>
          <p:nvPr/>
        </p:nvCxnSpPr>
        <p:spPr>
          <a:xfrm>
            <a:off x="445975" y="870489"/>
            <a:ext cx="11231700" cy="0"/>
          </a:xfrm>
          <a:prstGeom prst="straightConnector1">
            <a:avLst/>
          </a:prstGeom>
          <a:noFill/>
          <a:ln w="9525" cap="flat" cmpd="sng">
            <a:solidFill>
              <a:srgbClr val="BCBEC0"/>
            </a:solidFill>
            <a:prstDash val="solid"/>
            <a:round/>
            <a:headEnd type="none" w="sm" len="sm"/>
            <a:tailEnd type="none" w="sm" len="sm"/>
          </a:ln>
        </p:spPr>
      </p:cxnSp>
      <p:sp>
        <p:nvSpPr>
          <p:cNvPr id="1209" name="Google Shape;1209;p66"/>
          <p:cNvSpPr txBox="1">
            <a:spLocks noGrp="1"/>
          </p:cNvSpPr>
          <p:nvPr>
            <p:ph type="body" idx="1"/>
          </p:nvPr>
        </p:nvSpPr>
        <p:spPr>
          <a:xfrm>
            <a:off x="608017" y="2193949"/>
            <a:ext cx="2881200" cy="1293900"/>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chemeClr val="dk1"/>
              </a:buClr>
              <a:buSzPts val="1400"/>
              <a:buNone/>
              <a:defRPr sz="1400"/>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10" name="Google Shape;1210;p66"/>
          <p:cNvSpPr txBox="1">
            <a:spLocks noGrp="1"/>
          </p:cNvSpPr>
          <p:nvPr>
            <p:ph type="body" idx="2"/>
          </p:nvPr>
        </p:nvSpPr>
        <p:spPr>
          <a:xfrm>
            <a:off x="608017" y="1401346"/>
            <a:ext cx="2867700" cy="792600"/>
          </a:xfrm>
          <a:prstGeom prst="rect">
            <a:avLst/>
          </a:prstGeom>
          <a:noFill/>
          <a:ln>
            <a:noFill/>
          </a:ln>
        </p:spPr>
        <p:txBody>
          <a:bodyPr spcFirstLastPara="1" wrap="square" lIns="0" tIns="45700" rIns="0" bIns="45700" anchor="b" anchorCtr="0">
            <a:noAutofit/>
          </a:bodyPr>
          <a:lstStyle>
            <a:lvl1pPr marL="457200" lvl="0" indent="-228600" algn="l">
              <a:lnSpc>
                <a:spcPct val="90000"/>
              </a:lnSpc>
              <a:spcBef>
                <a:spcPts val="0"/>
              </a:spcBef>
              <a:spcAft>
                <a:spcPts val="0"/>
              </a:spcAft>
              <a:buClr>
                <a:srgbClr val="5C5F61"/>
              </a:buClr>
              <a:buSzPts val="2667"/>
              <a:buNone/>
              <a:defRPr sz="2667" b="1" i="0">
                <a:solidFill>
                  <a:srgbClr val="5C5F61"/>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11" name="Google Shape;1211;p66"/>
          <p:cNvSpPr txBox="1">
            <a:spLocks noGrp="1"/>
          </p:cNvSpPr>
          <p:nvPr>
            <p:ph type="body" idx="3"/>
          </p:nvPr>
        </p:nvSpPr>
        <p:spPr>
          <a:xfrm>
            <a:off x="4579654" y="2193949"/>
            <a:ext cx="2881200" cy="1293900"/>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chemeClr val="dk1"/>
              </a:buClr>
              <a:buSzPts val="1400"/>
              <a:buNone/>
              <a:defRPr sz="1400"/>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12" name="Google Shape;1212;p66"/>
          <p:cNvSpPr txBox="1">
            <a:spLocks noGrp="1"/>
          </p:cNvSpPr>
          <p:nvPr>
            <p:ph type="body" idx="4"/>
          </p:nvPr>
        </p:nvSpPr>
        <p:spPr>
          <a:xfrm>
            <a:off x="4579654" y="1401346"/>
            <a:ext cx="2867700" cy="792600"/>
          </a:xfrm>
          <a:prstGeom prst="rect">
            <a:avLst/>
          </a:prstGeom>
          <a:noFill/>
          <a:ln>
            <a:noFill/>
          </a:ln>
        </p:spPr>
        <p:txBody>
          <a:bodyPr spcFirstLastPara="1" wrap="square" lIns="0" tIns="45700" rIns="0" bIns="45700" anchor="b" anchorCtr="0">
            <a:noAutofit/>
          </a:bodyPr>
          <a:lstStyle>
            <a:lvl1pPr marL="457200" lvl="0" indent="-228600" algn="l">
              <a:lnSpc>
                <a:spcPct val="90000"/>
              </a:lnSpc>
              <a:spcBef>
                <a:spcPts val="0"/>
              </a:spcBef>
              <a:spcAft>
                <a:spcPts val="0"/>
              </a:spcAft>
              <a:buClr>
                <a:srgbClr val="5C5F61"/>
              </a:buClr>
              <a:buSzPts val="2667"/>
              <a:buNone/>
              <a:defRPr sz="2667" b="1" i="0">
                <a:solidFill>
                  <a:srgbClr val="5C5F61"/>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13" name="Google Shape;1213;p66"/>
          <p:cNvSpPr txBox="1">
            <a:spLocks noGrp="1"/>
          </p:cNvSpPr>
          <p:nvPr>
            <p:ph type="body" idx="5"/>
          </p:nvPr>
        </p:nvSpPr>
        <p:spPr>
          <a:xfrm>
            <a:off x="8406891" y="2193949"/>
            <a:ext cx="2881200" cy="1293900"/>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chemeClr val="dk1"/>
              </a:buClr>
              <a:buSzPts val="1400"/>
              <a:buNone/>
              <a:defRPr sz="1400"/>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14" name="Google Shape;1214;p66"/>
          <p:cNvSpPr txBox="1">
            <a:spLocks noGrp="1"/>
          </p:cNvSpPr>
          <p:nvPr>
            <p:ph type="body" idx="6"/>
          </p:nvPr>
        </p:nvSpPr>
        <p:spPr>
          <a:xfrm>
            <a:off x="8406891" y="1401346"/>
            <a:ext cx="2867700" cy="792600"/>
          </a:xfrm>
          <a:prstGeom prst="rect">
            <a:avLst/>
          </a:prstGeom>
          <a:noFill/>
          <a:ln>
            <a:noFill/>
          </a:ln>
        </p:spPr>
        <p:txBody>
          <a:bodyPr spcFirstLastPara="1" wrap="square" lIns="0" tIns="45700" rIns="0" bIns="45700" anchor="b" anchorCtr="0">
            <a:noAutofit/>
          </a:bodyPr>
          <a:lstStyle>
            <a:lvl1pPr marL="457200" lvl="0" indent="-228600" algn="l">
              <a:lnSpc>
                <a:spcPct val="90000"/>
              </a:lnSpc>
              <a:spcBef>
                <a:spcPts val="0"/>
              </a:spcBef>
              <a:spcAft>
                <a:spcPts val="0"/>
              </a:spcAft>
              <a:buClr>
                <a:srgbClr val="5C5F61"/>
              </a:buClr>
              <a:buSzPts val="2667"/>
              <a:buNone/>
              <a:defRPr sz="2667" b="1" i="0">
                <a:solidFill>
                  <a:srgbClr val="5C5F61"/>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15" name="Google Shape;1215;p66"/>
          <p:cNvSpPr txBox="1">
            <a:spLocks noGrp="1"/>
          </p:cNvSpPr>
          <p:nvPr>
            <p:ph type="body" idx="7"/>
          </p:nvPr>
        </p:nvSpPr>
        <p:spPr>
          <a:xfrm>
            <a:off x="608017" y="4634165"/>
            <a:ext cx="2881200" cy="1293900"/>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chemeClr val="dk1"/>
              </a:buClr>
              <a:buSzPts val="1400"/>
              <a:buNone/>
              <a:defRPr sz="1400"/>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16" name="Google Shape;1216;p66"/>
          <p:cNvSpPr txBox="1">
            <a:spLocks noGrp="1"/>
          </p:cNvSpPr>
          <p:nvPr>
            <p:ph type="body" idx="8"/>
          </p:nvPr>
        </p:nvSpPr>
        <p:spPr>
          <a:xfrm>
            <a:off x="608017" y="3841561"/>
            <a:ext cx="2867700" cy="792600"/>
          </a:xfrm>
          <a:prstGeom prst="rect">
            <a:avLst/>
          </a:prstGeom>
          <a:noFill/>
          <a:ln>
            <a:noFill/>
          </a:ln>
        </p:spPr>
        <p:txBody>
          <a:bodyPr spcFirstLastPara="1" wrap="square" lIns="0" tIns="45700" rIns="0" bIns="45700" anchor="b" anchorCtr="0">
            <a:noAutofit/>
          </a:bodyPr>
          <a:lstStyle>
            <a:lvl1pPr marL="457200" lvl="0" indent="-228600" algn="l">
              <a:lnSpc>
                <a:spcPct val="90000"/>
              </a:lnSpc>
              <a:spcBef>
                <a:spcPts val="0"/>
              </a:spcBef>
              <a:spcAft>
                <a:spcPts val="0"/>
              </a:spcAft>
              <a:buClr>
                <a:srgbClr val="5C5F61"/>
              </a:buClr>
              <a:buSzPts val="2667"/>
              <a:buNone/>
              <a:defRPr sz="2667" b="1" i="0">
                <a:solidFill>
                  <a:srgbClr val="5C5F61"/>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17" name="Google Shape;1217;p66"/>
          <p:cNvSpPr txBox="1">
            <a:spLocks noGrp="1"/>
          </p:cNvSpPr>
          <p:nvPr>
            <p:ph type="body" idx="9"/>
          </p:nvPr>
        </p:nvSpPr>
        <p:spPr>
          <a:xfrm>
            <a:off x="4579654" y="4634165"/>
            <a:ext cx="2881200" cy="1293900"/>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chemeClr val="dk1"/>
              </a:buClr>
              <a:buSzPts val="1400"/>
              <a:buNone/>
              <a:defRPr sz="1400"/>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18" name="Google Shape;1218;p66"/>
          <p:cNvSpPr txBox="1">
            <a:spLocks noGrp="1"/>
          </p:cNvSpPr>
          <p:nvPr>
            <p:ph type="body" idx="13"/>
          </p:nvPr>
        </p:nvSpPr>
        <p:spPr>
          <a:xfrm>
            <a:off x="4579654" y="3841561"/>
            <a:ext cx="2867700" cy="792600"/>
          </a:xfrm>
          <a:prstGeom prst="rect">
            <a:avLst/>
          </a:prstGeom>
          <a:noFill/>
          <a:ln>
            <a:noFill/>
          </a:ln>
        </p:spPr>
        <p:txBody>
          <a:bodyPr spcFirstLastPara="1" wrap="square" lIns="0" tIns="45700" rIns="0" bIns="45700" anchor="b" anchorCtr="0">
            <a:noAutofit/>
          </a:bodyPr>
          <a:lstStyle>
            <a:lvl1pPr marL="457200" lvl="0" indent="-228600" algn="l">
              <a:lnSpc>
                <a:spcPct val="90000"/>
              </a:lnSpc>
              <a:spcBef>
                <a:spcPts val="0"/>
              </a:spcBef>
              <a:spcAft>
                <a:spcPts val="0"/>
              </a:spcAft>
              <a:buClr>
                <a:srgbClr val="5C5F61"/>
              </a:buClr>
              <a:buSzPts val="2667"/>
              <a:buNone/>
              <a:defRPr sz="2667" b="1" i="0">
                <a:solidFill>
                  <a:srgbClr val="5C5F61"/>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19" name="Google Shape;1219;p66"/>
          <p:cNvSpPr txBox="1">
            <a:spLocks noGrp="1"/>
          </p:cNvSpPr>
          <p:nvPr>
            <p:ph type="body" idx="14"/>
          </p:nvPr>
        </p:nvSpPr>
        <p:spPr>
          <a:xfrm>
            <a:off x="8406891" y="4634165"/>
            <a:ext cx="2881200" cy="1293900"/>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chemeClr val="dk1"/>
              </a:buClr>
              <a:buSzPts val="1400"/>
              <a:buNone/>
              <a:defRPr sz="1400"/>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20" name="Google Shape;1220;p66"/>
          <p:cNvSpPr txBox="1">
            <a:spLocks noGrp="1"/>
          </p:cNvSpPr>
          <p:nvPr>
            <p:ph type="body" idx="15"/>
          </p:nvPr>
        </p:nvSpPr>
        <p:spPr>
          <a:xfrm>
            <a:off x="8406891" y="3841561"/>
            <a:ext cx="2867700" cy="792600"/>
          </a:xfrm>
          <a:prstGeom prst="rect">
            <a:avLst/>
          </a:prstGeom>
          <a:noFill/>
          <a:ln>
            <a:noFill/>
          </a:ln>
        </p:spPr>
        <p:txBody>
          <a:bodyPr spcFirstLastPara="1" wrap="square" lIns="0" tIns="45700" rIns="0" bIns="45700" anchor="b" anchorCtr="0">
            <a:noAutofit/>
          </a:bodyPr>
          <a:lstStyle>
            <a:lvl1pPr marL="457200" lvl="0" indent="-228600" algn="l">
              <a:lnSpc>
                <a:spcPct val="90000"/>
              </a:lnSpc>
              <a:spcBef>
                <a:spcPts val="0"/>
              </a:spcBef>
              <a:spcAft>
                <a:spcPts val="0"/>
              </a:spcAft>
              <a:buClr>
                <a:srgbClr val="5C5F61"/>
              </a:buClr>
              <a:buSzPts val="2667"/>
              <a:buNone/>
              <a:defRPr sz="2667" b="1" i="0">
                <a:solidFill>
                  <a:srgbClr val="5C5F61"/>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matchingName="Info slide 2">
  <p:cSld name="Info slide 2">
    <p:spTree>
      <p:nvGrpSpPr>
        <p:cNvPr id="1" name="Shape 1221"/>
        <p:cNvGrpSpPr/>
        <p:nvPr/>
      </p:nvGrpSpPr>
      <p:grpSpPr>
        <a:xfrm>
          <a:off x="0" y="0"/>
          <a:ext cx="0" cy="0"/>
          <a:chOff x="0" y="0"/>
          <a:chExt cx="0" cy="0"/>
        </a:xfrm>
      </p:grpSpPr>
      <p:sp>
        <p:nvSpPr>
          <p:cNvPr id="1222" name="Google Shape;1222;p67"/>
          <p:cNvSpPr txBox="1">
            <a:spLocks noGrp="1"/>
          </p:cNvSpPr>
          <p:nvPr>
            <p:ph type="title"/>
          </p:nvPr>
        </p:nvSpPr>
        <p:spPr>
          <a:xfrm>
            <a:off x="603250" y="95251"/>
            <a:ext cx="10699800" cy="762000"/>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Clr>
                <a:srgbClr val="5C5F61"/>
              </a:buClr>
              <a:buSzPts val="3200"/>
              <a:buFont typeface="DM Sans"/>
              <a:buNone/>
              <a:defRPr sz="3200" b="1" i="0">
                <a:latin typeface="DM Sans"/>
                <a:ea typeface="DM Sans"/>
                <a:cs typeface="DM Sans"/>
                <a:sym typeface="DM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23" name="Google Shape;1223;p67"/>
          <p:cNvSpPr txBox="1">
            <a:spLocks noGrp="1"/>
          </p:cNvSpPr>
          <p:nvPr>
            <p:ph type="sldNum" idx="12"/>
          </p:nvPr>
        </p:nvSpPr>
        <p:spPr>
          <a:xfrm>
            <a:off x="9526815" y="6355292"/>
            <a:ext cx="2411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cxnSp>
        <p:nvCxnSpPr>
          <p:cNvPr id="1224" name="Google Shape;1224;p67"/>
          <p:cNvCxnSpPr/>
          <p:nvPr/>
        </p:nvCxnSpPr>
        <p:spPr>
          <a:xfrm>
            <a:off x="445975" y="857250"/>
            <a:ext cx="11231700" cy="0"/>
          </a:xfrm>
          <a:prstGeom prst="straightConnector1">
            <a:avLst/>
          </a:prstGeom>
          <a:noFill/>
          <a:ln w="9525" cap="flat" cmpd="sng">
            <a:solidFill>
              <a:srgbClr val="BCBEC0"/>
            </a:solidFill>
            <a:prstDash val="solid"/>
            <a:round/>
            <a:headEnd type="none" w="sm" len="sm"/>
            <a:tailEnd type="none" w="sm" len="sm"/>
          </a:ln>
        </p:spPr>
      </p:cxnSp>
      <p:sp>
        <p:nvSpPr>
          <p:cNvPr id="1225" name="Google Shape;1225;p67"/>
          <p:cNvSpPr txBox="1">
            <a:spLocks noGrp="1"/>
          </p:cNvSpPr>
          <p:nvPr>
            <p:ph type="body" idx="1"/>
          </p:nvPr>
        </p:nvSpPr>
        <p:spPr>
          <a:xfrm>
            <a:off x="611040" y="2193949"/>
            <a:ext cx="2881200" cy="1293900"/>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chemeClr val="dk1"/>
              </a:buClr>
              <a:buSzPts val="1400"/>
              <a:buNone/>
              <a:defRPr sz="1400"/>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26" name="Google Shape;1226;p67"/>
          <p:cNvSpPr txBox="1">
            <a:spLocks noGrp="1"/>
          </p:cNvSpPr>
          <p:nvPr>
            <p:ph type="body" idx="2"/>
          </p:nvPr>
        </p:nvSpPr>
        <p:spPr>
          <a:xfrm>
            <a:off x="611040" y="1401346"/>
            <a:ext cx="2867700" cy="792600"/>
          </a:xfrm>
          <a:prstGeom prst="rect">
            <a:avLst/>
          </a:prstGeom>
          <a:noFill/>
          <a:ln>
            <a:noFill/>
          </a:ln>
        </p:spPr>
        <p:txBody>
          <a:bodyPr spcFirstLastPara="1" wrap="square" lIns="0" tIns="45700" rIns="0" bIns="45700" anchor="b" anchorCtr="0">
            <a:noAutofit/>
          </a:bodyPr>
          <a:lstStyle>
            <a:lvl1pPr marL="457200" lvl="0" indent="-228600" algn="l">
              <a:lnSpc>
                <a:spcPct val="90000"/>
              </a:lnSpc>
              <a:spcBef>
                <a:spcPts val="0"/>
              </a:spcBef>
              <a:spcAft>
                <a:spcPts val="0"/>
              </a:spcAft>
              <a:buClr>
                <a:srgbClr val="0563B5"/>
              </a:buClr>
              <a:buSzPts val="2667"/>
              <a:buNone/>
              <a:defRPr sz="2667" b="1" i="0">
                <a:solidFill>
                  <a:srgbClr val="0563B5"/>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27" name="Google Shape;1227;p67"/>
          <p:cNvSpPr txBox="1">
            <a:spLocks noGrp="1"/>
          </p:cNvSpPr>
          <p:nvPr>
            <p:ph type="body" idx="3"/>
          </p:nvPr>
        </p:nvSpPr>
        <p:spPr>
          <a:xfrm>
            <a:off x="4582677" y="2193949"/>
            <a:ext cx="2881200" cy="1293900"/>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chemeClr val="dk1"/>
              </a:buClr>
              <a:buSzPts val="1400"/>
              <a:buNone/>
              <a:defRPr sz="1400"/>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28" name="Google Shape;1228;p67"/>
          <p:cNvSpPr txBox="1">
            <a:spLocks noGrp="1"/>
          </p:cNvSpPr>
          <p:nvPr>
            <p:ph type="body" idx="4"/>
          </p:nvPr>
        </p:nvSpPr>
        <p:spPr>
          <a:xfrm>
            <a:off x="4582677" y="1401346"/>
            <a:ext cx="2867700" cy="792600"/>
          </a:xfrm>
          <a:prstGeom prst="rect">
            <a:avLst/>
          </a:prstGeom>
          <a:noFill/>
          <a:ln>
            <a:noFill/>
          </a:ln>
        </p:spPr>
        <p:txBody>
          <a:bodyPr spcFirstLastPara="1" wrap="square" lIns="0" tIns="45700" rIns="0" bIns="45700" anchor="b" anchorCtr="0">
            <a:noAutofit/>
          </a:bodyPr>
          <a:lstStyle>
            <a:lvl1pPr marL="457200" lvl="0" indent="-228600" algn="l">
              <a:lnSpc>
                <a:spcPct val="90000"/>
              </a:lnSpc>
              <a:spcBef>
                <a:spcPts val="0"/>
              </a:spcBef>
              <a:spcAft>
                <a:spcPts val="0"/>
              </a:spcAft>
              <a:buClr>
                <a:srgbClr val="0563B5"/>
              </a:buClr>
              <a:buSzPts val="2667"/>
              <a:buNone/>
              <a:defRPr sz="2667" b="1" i="0">
                <a:solidFill>
                  <a:srgbClr val="0563B5"/>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29" name="Google Shape;1229;p67"/>
          <p:cNvSpPr txBox="1">
            <a:spLocks noGrp="1"/>
          </p:cNvSpPr>
          <p:nvPr>
            <p:ph type="body" idx="5"/>
          </p:nvPr>
        </p:nvSpPr>
        <p:spPr>
          <a:xfrm>
            <a:off x="8409915" y="2193949"/>
            <a:ext cx="2881200" cy="1293900"/>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chemeClr val="dk1"/>
              </a:buClr>
              <a:buSzPts val="1400"/>
              <a:buNone/>
              <a:defRPr sz="1400"/>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30" name="Google Shape;1230;p67"/>
          <p:cNvSpPr txBox="1">
            <a:spLocks noGrp="1"/>
          </p:cNvSpPr>
          <p:nvPr>
            <p:ph type="body" idx="6"/>
          </p:nvPr>
        </p:nvSpPr>
        <p:spPr>
          <a:xfrm>
            <a:off x="8409914" y="1401346"/>
            <a:ext cx="2867700" cy="792600"/>
          </a:xfrm>
          <a:prstGeom prst="rect">
            <a:avLst/>
          </a:prstGeom>
          <a:noFill/>
          <a:ln>
            <a:noFill/>
          </a:ln>
        </p:spPr>
        <p:txBody>
          <a:bodyPr spcFirstLastPara="1" wrap="square" lIns="0" tIns="45700" rIns="0" bIns="45700" anchor="b" anchorCtr="0">
            <a:noAutofit/>
          </a:bodyPr>
          <a:lstStyle>
            <a:lvl1pPr marL="457200" lvl="0" indent="-228600" algn="l">
              <a:lnSpc>
                <a:spcPct val="90000"/>
              </a:lnSpc>
              <a:spcBef>
                <a:spcPts val="0"/>
              </a:spcBef>
              <a:spcAft>
                <a:spcPts val="0"/>
              </a:spcAft>
              <a:buClr>
                <a:srgbClr val="0563B5"/>
              </a:buClr>
              <a:buSzPts val="2667"/>
              <a:buNone/>
              <a:defRPr sz="2667" b="1" i="0">
                <a:solidFill>
                  <a:srgbClr val="0563B5"/>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31" name="Google Shape;1231;p67"/>
          <p:cNvSpPr txBox="1">
            <a:spLocks noGrp="1"/>
          </p:cNvSpPr>
          <p:nvPr>
            <p:ph type="body" idx="7"/>
          </p:nvPr>
        </p:nvSpPr>
        <p:spPr>
          <a:xfrm>
            <a:off x="611040" y="4634165"/>
            <a:ext cx="2881200" cy="1293900"/>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chemeClr val="dk1"/>
              </a:buClr>
              <a:buSzPts val="1400"/>
              <a:buNone/>
              <a:defRPr sz="1400"/>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32" name="Google Shape;1232;p67"/>
          <p:cNvSpPr txBox="1">
            <a:spLocks noGrp="1"/>
          </p:cNvSpPr>
          <p:nvPr>
            <p:ph type="body" idx="8"/>
          </p:nvPr>
        </p:nvSpPr>
        <p:spPr>
          <a:xfrm>
            <a:off x="611040" y="3841561"/>
            <a:ext cx="2867700" cy="792600"/>
          </a:xfrm>
          <a:prstGeom prst="rect">
            <a:avLst/>
          </a:prstGeom>
          <a:noFill/>
          <a:ln>
            <a:noFill/>
          </a:ln>
        </p:spPr>
        <p:txBody>
          <a:bodyPr spcFirstLastPara="1" wrap="square" lIns="0" tIns="45700" rIns="0" bIns="45700" anchor="b" anchorCtr="0">
            <a:noAutofit/>
          </a:bodyPr>
          <a:lstStyle>
            <a:lvl1pPr marL="457200" lvl="0" indent="-228600" algn="l">
              <a:lnSpc>
                <a:spcPct val="90000"/>
              </a:lnSpc>
              <a:spcBef>
                <a:spcPts val="0"/>
              </a:spcBef>
              <a:spcAft>
                <a:spcPts val="0"/>
              </a:spcAft>
              <a:buClr>
                <a:srgbClr val="0563B5"/>
              </a:buClr>
              <a:buSzPts val="2667"/>
              <a:buNone/>
              <a:defRPr sz="2667" b="1" i="0">
                <a:solidFill>
                  <a:srgbClr val="0563B5"/>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33" name="Google Shape;1233;p67"/>
          <p:cNvSpPr txBox="1">
            <a:spLocks noGrp="1"/>
          </p:cNvSpPr>
          <p:nvPr>
            <p:ph type="body" idx="9"/>
          </p:nvPr>
        </p:nvSpPr>
        <p:spPr>
          <a:xfrm>
            <a:off x="4582677" y="4634165"/>
            <a:ext cx="2881200" cy="1293900"/>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chemeClr val="dk1"/>
              </a:buClr>
              <a:buSzPts val="1400"/>
              <a:buNone/>
              <a:defRPr sz="1400"/>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34" name="Google Shape;1234;p67"/>
          <p:cNvSpPr txBox="1">
            <a:spLocks noGrp="1"/>
          </p:cNvSpPr>
          <p:nvPr>
            <p:ph type="body" idx="13"/>
          </p:nvPr>
        </p:nvSpPr>
        <p:spPr>
          <a:xfrm>
            <a:off x="4582677" y="3841561"/>
            <a:ext cx="2867700" cy="792600"/>
          </a:xfrm>
          <a:prstGeom prst="rect">
            <a:avLst/>
          </a:prstGeom>
          <a:noFill/>
          <a:ln>
            <a:noFill/>
          </a:ln>
        </p:spPr>
        <p:txBody>
          <a:bodyPr spcFirstLastPara="1" wrap="square" lIns="0" tIns="45700" rIns="0" bIns="45700" anchor="b" anchorCtr="0">
            <a:noAutofit/>
          </a:bodyPr>
          <a:lstStyle>
            <a:lvl1pPr marL="457200" lvl="0" indent="-228600" algn="l">
              <a:lnSpc>
                <a:spcPct val="90000"/>
              </a:lnSpc>
              <a:spcBef>
                <a:spcPts val="0"/>
              </a:spcBef>
              <a:spcAft>
                <a:spcPts val="0"/>
              </a:spcAft>
              <a:buClr>
                <a:srgbClr val="0563B5"/>
              </a:buClr>
              <a:buSzPts val="2667"/>
              <a:buNone/>
              <a:defRPr sz="2667" b="1" i="0">
                <a:solidFill>
                  <a:srgbClr val="0563B5"/>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35" name="Google Shape;1235;p67"/>
          <p:cNvSpPr txBox="1">
            <a:spLocks noGrp="1"/>
          </p:cNvSpPr>
          <p:nvPr>
            <p:ph type="body" idx="14"/>
          </p:nvPr>
        </p:nvSpPr>
        <p:spPr>
          <a:xfrm>
            <a:off x="8409915" y="4634165"/>
            <a:ext cx="2881200" cy="1293900"/>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chemeClr val="dk1"/>
              </a:buClr>
              <a:buSzPts val="1400"/>
              <a:buNone/>
              <a:defRPr sz="1400"/>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36" name="Google Shape;1236;p67"/>
          <p:cNvSpPr txBox="1">
            <a:spLocks noGrp="1"/>
          </p:cNvSpPr>
          <p:nvPr>
            <p:ph type="body" idx="15"/>
          </p:nvPr>
        </p:nvSpPr>
        <p:spPr>
          <a:xfrm>
            <a:off x="8409914" y="3841561"/>
            <a:ext cx="2867700" cy="792600"/>
          </a:xfrm>
          <a:prstGeom prst="rect">
            <a:avLst/>
          </a:prstGeom>
          <a:noFill/>
          <a:ln>
            <a:noFill/>
          </a:ln>
        </p:spPr>
        <p:txBody>
          <a:bodyPr spcFirstLastPara="1" wrap="square" lIns="0" tIns="45700" rIns="0" bIns="45700" anchor="b" anchorCtr="0">
            <a:noAutofit/>
          </a:bodyPr>
          <a:lstStyle>
            <a:lvl1pPr marL="457200" lvl="0" indent="-228600" algn="l">
              <a:lnSpc>
                <a:spcPct val="90000"/>
              </a:lnSpc>
              <a:spcBef>
                <a:spcPts val="0"/>
              </a:spcBef>
              <a:spcAft>
                <a:spcPts val="0"/>
              </a:spcAft>
              <a:buClr>
                <a:srgbClr val="0563B5"/>
              </a:buClr>
              <a:buSzPts val="2667"/>
              <a:buNone/>
              <a:defRPr sz="2667" b="1" i="0">
                <a:solidFill>
                  <a:srgbClr val="0563B5"/>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matchingName="1_Info slide 2">
  <p:cSld name="1_Info slide 2">
    <p:spTree>
      <p:nvGrpSpPr>
        <p:cNvPr id="1" name="Shape 1237"/>
        <p:cNvGrpSpPr/>
        <p:nvPr/>
      </p:nvGrpSpPr>
      <p:grpSpPr>
        <a:xfrm>
          <a:off x="0" y="0"/>
          <a:ext cx="0" cy="0"/>
          <a:chOff x="0" y="0"/>
          <a:chExt cx="0" cy="0"/>
        </a:xfrm>
      </p:grpSpPr>
      <p:sp>
        <p:nvSpPr>
          <p:cNvPr id="1238" name="Google Shape;1238;p68"/>
          <p:cNvSpPr txBox="1">
            <a:spLocks noGrp="1"/>
          </p:cNvSpPr>
          <p:nvPr>
            <p:ph type="title"/>
          </p:nvPr>
        </p:nvSpPr>
        <p:spPr>
          <a:xfrm>
            <a:off x="444500" y="95251"/>
            <a:ext cx="10699800" cy="762000"/>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Clr>
                <a:srgbClr val="5C5F61"/>
              </a:buClr>
              <a:buSzPts val="3200"/>
              <a:buFont typeface="DM Sans"/>
              <a:buNone/>
              <a:defRPr sz="3200" b="1" i="0">
                <a:solidFill>
                  <a:srgbClr val="5C5F61"/>
                </a:solidFill>
                <a:latin typeface="DM Sans"/>
                <a:ea typeface="DM Sans"/>
                <a:cs typeface="DM Sans"/>
                <a:sym typeface="DM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39" name="Google Shape;1239;p68"/>
          <p:cNvSpPr txBox="1">
            <a:spLocks noGrp="1"/>
          </p:cNvSpPr>
          <p:nvPr>
            <p:ph type="sldNum" idx="12"/>
          </p:nvPr>
        </p:nvSpPr>
        <p:spPr>
          <a:xfrm>
            <a:off x="9526815" y="6355292"/>
            <a:ext cx="2411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240" name="Google Shape;1240;p68"/>
          <p:cNvSpPr txBox="1">
            <a:spLocks noGrp="1"/>
          </p:cNvSpPr>
          <p:nvPr>
            <p:ph type="body" idx="1"/>
          </p:nvPr>
        </p:nvSpPr>
        <p:spPr>
          <a:xfrm>
            <a:off x="611582" y="2193949"/>
            <a:ext cx="2881200" cy="1293900"/>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chemeClr val="dk1"/>
              </a:buClr>
              <a:buSzPts val="1400"/>
              <a:buNone/>
              <a:defRPr sz="1400">
                <a:solidFill>
                  <a:schemeClr val="dk1"/>
                </a:solidFill>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41" name="Google Shape;1241;p68"/>
          <p:cNvSpPr txBox="1">
            <a:spLocks noGrp="1"/>
          </p:cNvSpPr>
          <p:nvPr>
            <p:ph type="body" idx="2"/>
          </p:nvPr>
        </p:nvSpPr>
        <p:spPr>
          <a:xfrm>
            <a:off x="611582" y="1401346"/>
            <a:ext cx="2867700" cy="792600"/>
          </a:xfrm>
          <a:prstGeom prst="rect">
            <a:avLst/>
          </a:prstGeom>
          <a:noFill/>
          <a:ln>
            <a:noFill/>
          </a:ln>
        </p:spPr>
        <p:txBody>
          <a:bodyPr spcFirstLastPara="1" wrap="square" lIns="0" tIns="45700" rIns="0" bIns="45700" anchor="t" anchorCtr="0">
            <a:noAutofit/>
          </a:bodyPr>
          <a:lstStyle>
            <a:lvl1pPr marL="457200" lvl="0" indent="-228600" algn="l">
              <a:lnSpc>
                <a:spcPct val="90000"/>
              </a:lnSpc>
              <a:spcBef>
                <a:spcPts val="0"/>
              </a:spcBef>
              <a:spcAft>
                <a:spcPts val="0"/>
              </a:spcAft>
              <a:buClr>
                <a:schemeClr val="accent4"/>
              </a:buClr>
              <a:buSzPts val="2667"/>
              <a:buNone/>
              <a:defRPr sz="2667" b="1" i="0">
                <a:solidFill>
                  <a:schemeClr val="accent4"/>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42" name="Google Shape;1242;p68"/>
          <p:cNvSpPr txBox="1">
            <a:spLocks noGrp="1"/>
          </p:cNvSpPr>
          <p:nvPr>
            <p:ph type="body" idx="3"/>
          </p:nvPr>
        </p:nvSpPr>
        <p:spPr>
          <a:xfrm>
            <a:off x="4583219" y="2193949"/>
            <a:ext cx="2881200" cy="1293900"/>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chemeClr val="dk1"/>
              </a:buClr>
              <a:buSzPts val="1400"/>
              <a:buNone/>
              <a:defRPr sz="1400">
                <a:solidFill>
                  <a:schemeClr val="dk1"/>
                </a:solidFill>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43" name="Google Shape;1243;p68"/>
          <p:cNvSpPr txBox="1">
            <a:spLocks noGrp="1"/>
          </p:cNvSpPr>
          <p:nvPr>
            <p:ph type="body" idx="4"/>
          </p:nvPr>
        </p:nvSpPr>
        <p:spPr>
          <a:xfrm>
            <a:off x="4583219" y="1401346"/>
            <a:ext cx="2867700" cy="792600"/>
          </a:xfrm>
          <a:prstGeom prst="rect">
            <a:avLst/>
          </a:prstGeom>
          <a:noFill/>
          <a:ln>
            <a:noFill/>
          </a:ln>
        </p:spPr>
        <p:txBody>
          <a:bodyPr spcFirstLastPara="1" wrap="square" lIns="0" tIns="45700" rIns="0" bIns="45700" anchor="t" anchorCtr="0">
            <a:noAutofit/>
          </a:bodyPr>
          <a:lstStyle>
            <a:lvl1pPr marL="457200" lvl="0" indent="-228600" algn="l">
              <a:lnSpc>
                <a:spcPct val="90000"/>
              </a:lnSpc>
              <a:spcBef>
                <a:spcPts val="0"/>
              </a:spcBef>
              <a:spcAft>
                <a:spcPts val="0"/>
              </a:spcAft>
              <a:buClr>
                <a:schemeClr val="accent4"/>
              </a:buClr>
              <a:buSzPts val="2667"/>
              <a:buNone/>
              <a:defRPr sz="2667" b="1" i="0">
                <a:solidFill>
                  <a:schemeClr val="accent4"/>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44" name="Google Shape;1244;p68"/>
          <p:cNvSpPr txBox="1">
            <a:spLocks noGrp="1"/>
          </p:cNvSpPr>
          <p:nvPr>
            <p:ph type="body" idx="5"/>
          </p:nvPr>
        </p:nvSpPr>
        <p:spPr>
          <a:xfrm>
            <a:off x="8410456" y="2193949"/>
            <a:ext cx="2881200" cy="1293900"/>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chemeClr val="dk1"/>
              </a:buClr>
              <a:buSzPts val="1400"/>
              <a:buNone/>
              <a:defRPr sz="1400">
                <a:solidFill>
                  <a:schemeClr val="dk1"/>
                </a:solidFill>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45" name="Google Shape;1245;p68"/>
          <p:cNvSpPr txBox="1">
            <a:spLocks noGrp="1"/>
          </p:cNvSpPr>
          <p:nvPr>
            <p:ph type="body" idx="6"/>
          </p:nvPr>
        </p:nvSpPr>
        <p:spPr>
          <a:xfrm>
            <a:off x="8410456" y="1401346"/>
            <a:ext cx="2867700" cy="792600"/>
          </a:xfrm>
          <a:prstGeom prst="rect">
            <a:avLst/>
          </a:prstGeom>
          <a:noFill/>
          <a:ln>
            <a:noFill/>
          </a:ln>
        </p:spPr>
        <p:txBody>
          <a:bodyPr spcFirstLastPara="1" wrap="square" lIns="0" tIns="45700" rIns="0" bIns="45700" anchor="t" anchorCtr="0">
            <a:noAutofit/>
          </a:bodyPr>
          <a:lstStyle>
            <a:lvl1pPr marL="457200" lvl="0" indent="-228600" algn="l">
              <a:lnSpc>
                <a:spcPct val="90000"/>
              </a:lnSpc>
              <a:spcBef>
                <a:spcPts val="0"/>
              </a:spcBef>
              <a:spcAft>
                <a:spcPts val="0"/>
              </a:spcAft>
              <a:buClr>
                <a:schemeClr val="accent4"/>
              </a:buClr>
              <a:buSzPts val="2667"/>
              <a:buNone/>
              <a:defRPr sz="2667" b="1" i="0">
                <a:solidFill>
                  <a:schemeClr val="accent4"/>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46" name="Google Shape;1246;p68"/>
          <p:cNvSpPr txBox="1">
            <a:spLocks noGrp="1"/>
          </p:cNvSpPr>
          <p:nvPr>
            <p:ph type="body" idx="7"/>
          </p:nvPr>
        </p:nvSpPr>
        <p:spPr>
          <a:xfrm>
            <a:off x="611582" y="4634165"/>
            <a:ext cx="2881200" cy="1293900"/>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chemeClr val="dk1"/>
              </a:buClr>
              <a:buSzPts val="1400"/>
              <a:buNone/>
              <a:defRPr sz="1400">
                <a:solidFill>
                  <a:schemeClr val="dk1"/>
                </a:solidFill>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47" name="Google Shape;1247;p68"/>
          <p:cNvSpPr txBox="1">
            <a:spLocks noGrp="1"/>
          </p:cNvSpPr>
          <p:nvPr>
            <p:ph type="body" idx="8"/>
          </p:nvPr>
        </p:nvSpPr>
        <p:spPr>
          <a:xfrm>
            <a:off x="611582" y="3841561"/>
            <a:ext cx="2867700" cy="792600"/>
          </a:xfrm>
          <a:prstGeom prst="rect">
            <a:avLst/>
          </a:prstGeom>
          <a:noFill/>
          <a:ln>
            <a:noFill/>
          </a:ln>
        </p:spPr>
        <p:txBody>
          <a:bodyPr spcFirstLastPara="1" wrap="square" lIns="0" tIns="45700" rIns="0" bIns="45700" anchor="t" anchorCtr="0">
            <a:noAutofit/>
          </a:bodyPr>
          <a:lstStyle>
            <a:lvl1pPr marL="457200" lvl="0" indent="-228600" algn="l">
              <a:lnSpc>
                <a:spcPct val="90000"/>
              </a:lnSpc>
              <a:spcBef>
                <a:spcPts val="0"/>
              </a:spcBef>
              <a:spcAft>
                <a:spcPts val="0"/>
              </a:spcAft>
              <a:buClr>
                <a:schemeClr val="accent4"/>
              </a:buClr>
              <a:buSzPts val="2667"/>
              <a:buNone/>
              <a:defRPr sz="2667" b="1" i="0">
                <a:solidFill>
                  <a:schemeClr val="accent4"/>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48" name="Google Shape;1248;p68"/>
          <p:cNvSpPr txBox="1">
            <a:spLocks noGrp="1"/>
          </p:cNvSpPr>
          <p:nvPr>
            <p:ph type="body" idx="9"/>
          </p:nvPr>
        </p:nvSpPr>
        <p:spPr>
          <a:xfrm>
            <a:off x="4583219" y="4634165"/>
            <a:ext cx="2881200" cy="1293900"/>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chemeClr val="dk1"/>
              </a:buClr>
              <a:buSzPts val="1400"/>
              <a:buNone/>
              <a:defRPr sz="1400">
                <a:solidFill>
                  <a:schemeClr val="dk1"/>
                </a:solidFill>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49" name="Google Shape;1249;p68"/>
          <p:cNvSpPr txBox="1">
            <a:spLocks noGrp="1"/>
          </p:cNvSpPr>
          <p:nvPr>
            <p:ph type="body" idx="13"/>
          </p:nvPr>
        </p:nvSpPr>
        <p:spPr>
          <a:xfrm>
            <a:off x="4583219" y="3841561"/>
            <a:ext cx="2867700" cy="792600"/>
          </a:xfrm>
          <a:prstGeom prst="rect">
            <a:avLst/>
          </a:prstGeom>
          <a:noFill/>
          <a:ln>
            <a:noFill/>
          </a:ln>
        </p:spPr>
        <p:txBody>
          <a:bodyPr spcFirstLastPara="1" wrap="square" lIns="0" tIns="45700" rIns="0" bIns="45700" anchor="t" anchorCtr="0">
            <a:noAutofit/>
          </a:bodyPr>
          <a:lstStyle>
            <a:lvl1pPr marL="457200" lvl="0" indent="-228600" algn="l">
              <a:lnSpc>
                <a:spcPct val="90000"/>
              </a:lnSpc>
              <a:spcBef>
                <a:spcPts val="0"/>
              </a:spcBef>
              <a:spcAft>
                <a:spcPts val="0"/>
              </a:spcAft>
              <a:buClr>
                <a:schemeClr val="accent4"/>
              </a:buClr>
              <a:buSzPts val="2667"/>
              <a:buNone/>
              <a:defRPr sz="2667" b="1" i="0">
                <a:solidFill>
                  <a:schemeClr val="accent4"/>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50" name="Google Shape;1250;p68"/>
          <p:cNvSpPr txBox="1">
            <a:spLocks noGrp="1"/>
          </p:cNvSpPr>
          <p:nvPr>
            <p:ph type="body" idx="14"/>
          </p:nvPr>
        </p:nvSpPr>
        <p:spPr>
          <a:xfrm>
            <a:off x="8410456" y="4634165"/>
            <a:ext cx="2881200" cy="1293900"/>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chemeClr val="dk1"/>
              </a:buClr>
              <a:buSzPts val="1400"/>
              <a:buNone/>
              <a:defRPr sz="1400">
                <a:solidFill>
                  <a:schemeClr val="dk1"/>
                </a:solidFill>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51" name="Google Shape;1251;p68"/>
          <p:cNvSpPr txBox="1">
            <a:spLocks noGrp="1"/>
          </p:cNvSpPr>
          <p:nvPr>
            <p:ph type="body" idx="15"/>
          </p:nvPr>
        </p:nvSpPr>
        <p:spPr>
          <a:xfrm>
            <a:off x="8410456" y="3841561"/>
            <a:ext cx="2867700" cy="792600"/>
          </a:xfrm>
          <a:prstGeom prst="rect">
            <a:avLst/>
          </a:prstGeom>
          <a:noFill/>
          <a:ln>
            <a:noFill/>
          </a:ln>
        </p:spPr>
        <p:txBody>
          <a:bodyPr spcFirstLastPara="1" wrap="square" lIns="0" tIns="45700" rIns="0" bIns="45700" anchor="t" anchorCtr="0">
            <a:noAutofit/>
          </a:bodyPr>
          <a:lstStyle>
            <a:lvl1pPr marL="457200" lvl="0" indent="-228600" algn="l">
              <a:lnSpc>
                <a:spcPct val="90000"/>
              </a:lnSpc>
              <a:spcBef>
                <a:spcPts val="0"/>
              </a:spcBef>
              <a:spcAft>
                <a:spcPts val="0"/>
              </a:spcAft>
              <a:buClr>
                <a:schemeClr val="accent4"/>
              </a:buClr>
              <a:buSzPts val="2667"/>
              <a:buNone/>
              <a:defRPr sz="2667" b="1" i="0">
                <a:solidFill>
                  <a:schemeClr val="accent4"/>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1252" name="Google Shape;1252;p68"/>
          <p:cNvCxnSpPr/>
          <p:nvPr/>
        </p:nvCxnSpPr>
        <p:spPr>
          <a:xfrm>
            <a:off x="445975" y="857573"/>
            <a:ext cx="11231700" cy="0"/>
          </a:xfrm>
          <a:prstGeom prst="straightConnector1">
            <a:avLst/>
          </a:prstGeom>
          <a:noFill/>
          <a:ln w="9525" cap="flat" cmpd="sng">
            <a:solidFill>
              <a:srgbClr val="BCBEC0"/>
            </a:solidFill>
            <a:prstDash val="solid"/>
            <a:round/>
            <a:headEnd type="none" w="sm" len="sm"/>
            <a:tailEnd type="none" w="sm" len="sm"/>
          </a:ln>
        </p:spPr>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matchingName="Info Slide Split 1">
  <p:cSld name="Info Slide Split 1">
    <p:spTree>
      <p:nvGrpSpPr>
        <p:cNvPr id="1" name="Shape 1253"/>
        <p:cNvGrpSpPr/>
        <p:nvPr/>
      </p:nvGrpSpPr>
      <p:grpSpPr>
        <a:xfrm>
          <a:off x="0" y="0"/>
          <a:ext cx="0" cy="0"/>
          <a:chOff x="0" y="0"/>
          <a:chExt cx="0" cy="0"/>
        </a:xfrm>
      </p:grpSpPr>
      <p:sp>
        <p:nvSpPr>
          <p:cNvPr id="1254" name="Google Shape;1254;p69"/>
          <p:cNvSpPr txBox="1">
            <a:spLocks noGrp="1"/>
          </p:cNvSpPr>
          <p:nvPr>
            <p:ph type="title"/>
          </p:nvPr>
        </p:nvSpPr>
        <p:spPr>
          <a:xfrm>
            <a:off x="444500" y="95251"/>
            <a:ext cx="10858500" cy="762000"/>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Clr>
                <a:srgbClr val="5C5F61"/>
              </a:buClr>
              <a:buSzPts val="3600"/>
              <a:buFont typeface="DM Sans"/>
              <a:buNone/>
              <a:defRPr sz="3600" b="1" i="0">
                <a:latin typeface="DM Sans"/>
                <a:ea typeface="DM Sans"/>
                <a:cs typeface="DM Sans"/>
                <a:sym typeface="DM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55" name="Google Shape;1255;p69"/>
          <p:cNvSpPr txBox="1">
            <a:spLocks noGrp="1"/>
          </p:cNvSpPr>
          <p:nvPr>
            <p:ph type="sldNum" idx="12"/>
          </p:nvPr>
        </p:nvSpPr>
        <p:spPr>
          <a:xfrm>
            <a:off x="9526815" y="6355292"/>
            <a:ext cx="2411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cxnSp>
        <p:nvCxnSpPr>
          <p:cNvPr id="1256" name="Google Shape;1256;p69"/>
          <p:cNvCxnSpPr/>
          <p:nvPr/>
        </p:nvCxnSpPr>
        <p:spPr>
          <a:xfrm>
            <a:off x="445975" y="852136"/>
            <a:ext cx="11231700" cy="0"/>
          </a:xfrm>
          <a:prstGeom prst="straightConnector1">
            <a:avLst/>
          </a:prstGeom>
          <a:noFill/>
          <a:ln w="9525" cap="flat" cmpd="sng">
            <a:solidFill>
              <a:srgbClr val="BCBEC0"/>
            </a:solidFill>
            <a:prstDash val="solid"/>
            <a:round/>
            <a:headEnd type="none" w="sm" len="sm"/>
            <a:tailEnd type="none" w="sm" len="sm"/>
          </a:ln>
        </p:spPr>
      </p:cxnSp>
      <p:sp>
        <p:nvSpPr>
          <p:cNvPr id="1257" name="Google Shape;1257;p69"/>
          <p:cNvSpPr txBox="1">
            <a:spLocks noGrp="1"/>
          </p:cNvSpPr>
          <p:nvPr>
            <p:ph type="body" idx="1"/>
          </p:nvPr>
        </p:nvSpPr>
        <p:spPr>
          <a:xfrm>
            <a:off x="603250" y="2189604"/>
            <a:ext cx="3163800" cy="1293900"/>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chemeClr val="dk1"/>
              </a:buClr>
              <a:buSzPts val="1400"/>
              <a:buNone/>
              <a:defRPr sz="1400"/>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58" name="Google Shape;1258;p69"/>
          <p:cNvSpPr txBox="1">
            <a:spLocks noGrp="1"/>
          </p:cNvSpPr>
          <p:nvPr>
            <p:ph type="body" idx="2"/>
          </p:nvPr>
        </p:nvSpPr>
        <p:spPr>
          <a:xfrm>
            <a:off x="603250" y="1397001"/>
            <a:ext cx="3163800" cy="792600"/>
          </a:xfrm>
          <a:prstGeom prst="rect">
            <a:avLst/>
          </a:prstGeom>
          <a:noFill/>
          <a:ln>
            <a:noFill/>
          </a:ln>
        </p:spPr>
        <p:txBody>
          <a:bodyPr spcFirstLastPara="1" wrap="square" lIns="0" tIns="45700" rIns="0" bIns="45700" anchor="t" anchorCtr="0">
            <a:noAutofit/>
          </a:bodyPr>
          <a:lstStyle>
            <a:lvl1pPr marL="457200" lvl="0" indent="-228600" algn="l">
              <a:lnSpc>
                <a:spcPct val="90000"/>
              </a:lnSpc>
              <a:spcBef>
                <a:spcPts val="0"/>
              </a:spcBef>
              <a:spcAft>
                <a:spcPts val="0"/>
              </a:spcAft>
              <a:buClr>
                <a:srgbClr val="5C5F61"/>
              </a:buClr>
              <a:buSzPts val="2667"/>
              <a:buNone/>
              <a:defRPr sz="2667" b="1" i="0">
                <a:solidFill>
                  <a:srgbClr val="5C5F61"/>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59" name="Google Shape;1259;p69"/>
          <p:cNvSpPr txBox="1">
            <a:spLocks noGrp="1"/>
          </p:cNvSpPr>
          <p:nvPr>
            <p:ph type="body" idx="3"/>
          </p:nvPr>
        </p:nvSpPr>
        <p:spPr>
          <a:xfrm>
            <a:off x="4426914" y="2189847"/>
            <a:ext cx="3163800" cy="1293900"/>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chemeClr val="dk1"/>
              </a:buClr>
              <a:buSzPts val="1400"/>
              <a:buNone/>
              <a:defRPr sz="1400"/>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60" name="Google Shape;1260;p69"/>
          <p:cNvSpPr txBox="1">
            <a:spLocks noGrp="1"/>
          </p:cNvSpPr>
          <p:nvPr>
            <p:ph type="body" idx="4"/>
          </p:nvPr>
        </p:nvSpPr>
        <p:spPr>
          <a:xfrm>
            <a:off x="4426915" y="1397244"/>
            <a:ext cx="3163800" cy="792600"/>
          </a:xfrm>
          <a:prstGeom prst="rect">
            <a:avLst/>
          </a:prstGeom>
          <a:noFill/>
          <a:ln>
            <a:noFill/>
          </a:ln>
        </p:spPr>
        <p:txBody>
          <a:bodyPr spcFirstLastPara="1" wrap="square" lIns="0" tIns="45700" rIns="0" bIns="45700" anchor="t" anchorCtr="0">
            <a:noAutofit/>
          </a:bodyPr>
          <a:lstStyle>
            <a:lvl1pPr marL="457200" lvl="0" indent="-228600" algn="l">
              <a:lnSpc>
                <a:spcPct val="90000"/>
              </a:lnSpc>
              <a:spcBef>
                <a:spcPts val="0"/>
              </a:spcBef>
              <a:spcAft>
                <a:spcPts val="0"/>
              </a:spcAft>
              <a:buClr>
                <a:srgbClr val="5C5F61"/>
              </a:buClr>
              <a:buSzPts val="2667"/>
              <a:buNone/>
              <a:defRPr sz="2667" b="1" i="0">
                <a:solidFill>
                  <a:srgbClr val="5C5F61"/>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61" name="Google Shape;1261;p69"/>
          <p:cNvSpPr txBox="1">
            <a:spLocks noGrp="1"/>
          </p:cNvSpPr>
          <p:nvPr>
            <p:ph type="body" idx="5"/>
          </p:nvPr>
        </p:nvSpPr>
        <p:spPr>
          <a:xfrm>
            <a:off x="8250582" y="2189604"/>
            <a:ext cx="3032700" cy="1293900"/>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chemeClr val="dk1"/>
              </a:buClr>
              <a:buSzPts val="1400"/>
              <a:buNone/>
              <a:defRPr sz="1400"/>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62" name="Google Shape;1262;p69"/>
          <p:cNvSpPr txBox="1">
            <a:spLocks noGrp="1"/>
          </p:cNvSpPr>
          <p:nvPr>
            <p:ph type="body" idx="6"/>
          </p:nvPr>
        </p:nvSpPr>
        <p:spPr>
          <a:xfrm>
            <a:off x="8250582" y="1397001"/>
            <a:ext cx="3019500" cy="792600"/>
          </a:xfrm>
          <a:prstGeom prst="rect">
            <a:avLst/>
          </a:prstGeom>
          <a:noFill/>
          <a:ln>
            <a:noFill/>
          </a:ln>
        </p:spPr>
        <p:txBody>
          <a:bodyPr spcFirstLastPara="1" wrap="square" lIns="0" tIns="45700" rIns="0" bIns="45700" anchor="t" anchorCtr="0">
            <a:noAutofit/>
          </a:bodyPr>
          <a:lstStyle>
            <a:lvl1pPr marL="457200" lvl="0" indent="-228600" algn="l">
              <a:lnSpc>
                <a:spcPct val="90000"/>
              </a:lnSpc>
              <a:spcBef>
                <a:spcPts val="0"/>
              </a:spcBef>
              <a:spcAft>
                <a:spcPts val="0"/>
              </a:spcAft>
              <a:buClr>
                <a:srgbClr val="5C5F61"/>
              </a:buClr>
              <a:buSzPts val="2667"/>
              <a:buNone/>
              <a:defRPr sz="2667" b="1" i="0">
                <a:solidFill>
                  <a:srgbClr val="5C5F61"/>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1263" name="Google Shape;1263;p69"/>
          <p:cNvCxnSpPr/>
          <p:nvPr/>
        </p:nvCxnSpPr>
        <p:spPr>
          <a:xfrm>
            <a:off x="445975" y="4174228"/>
            <a:ext cx="11231700" cy="0"/>
          </a:xfrm>
          <a:prstGeom prst="straightConnector1">
            <a:avLst/>
          </a:prstGeom>
          <a:noFill/>
          <a:ln w="9525" cap="flat" cmpd="sng">
            <a:solidFill>
              <a:srgbClr val="BCBEC0"/>
            </a:solidFill>
            <a:prstDash val="solid"/>
            <a:round/>
            <a:headEnd type="none" w="sm" len="sm"/>
            <a:tailEnd type="none" w="sm" len="sm"/>
          </a:ln>
        </p:spPr>
      </p:cxnSp>
      <p:sp>
        <p:nvSpPr>
          <p:cNvPr id="1264" name="Google Shape;1264;p69"/>
          <p:cNvSpPr txBox="1">
            <a:spLocks noGrp="1"/>
          </p:cNvSpPr>
          <p:nvPr>
            <p:ph type="body" idx="7"/>
          </p:nvPr>
        </p:nvSpPr>
        <p:spPr>
          <a:xfrm>
            <a:off x="603250" y="4370669"/>
            <a:ext cx="10699800" cy="1557300"/>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rgbClr val="5C5F61"/>
              </a:buClr>
              <a:buSzPts val="1600"/>
              <a:buNone/>
              <a:defRPr sz="1600">
                <a:solidFill>
                  <a:srgbClr val="5C5F61"/>
                </a:solidFill>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matchingName="1_Info Slide Split 1">
  <p:cSld name="1_Info Slide Split 1">
    <p:spTree>
      <p:nvGrpSpPr>
        <p:cNvPr id="1" name="Shape 1265"/>
        <p:cNvGrpSpPr/>
        <p:nvPr/>
      </p:nvGrpSpPr>
      <p:grpSpPr>
        <a:xfrm>
          <a:off x="0" y="0"/>
          <a:ext cx="0" cy="0"/>
          <a:chOff x="0" y="0"/>
          <a:chExt cx="0" cy="0"/>
        </a:xfrm>
      </p:grpSpPr>
      <p:sp>
        <p:nvSpPr>
          <p:cNvPr id="1266" name="Google Shape;1266;p70"/>
          <p:cNvSpPr txBox="1">
            <a:spLocks noGrp="1"/>
          </p:cNvSpPr>
          <p:nvPr>
            <p:ph type="sldNum" idx="12"/>
          </p:nvPr>
        </p:nvSpPr>
        <p:spPr>
          <a:xfrm>
            <a:off x="9526815" y="6355292"/>
            <a:ext cx="2411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cxnSp>
        <p:nvCxnSpPr>
          <p:cNvPr id="1267" name="Google Shape;1267;p70"/>
          <p:cNvCxnSpPr/>
          <p:nvPr/>
        </p:nvCxnSpPr>
        <p:spPr>
          <a:xfrm>
            <a:off x="445975" y="852136"/>
            <a:ext cx="11231700" cy="0"/>
          </a:xfrm>
          <a:prstGeom prst="straightConnector1">
            <a:avLst/>
          </a:prstGeom>
          <a:noFill/>
          <a:ln w="9525" cap="flat" cmpd="sng">
            <a:solidFill>
              <a:srgbClr val="BCBEC0"/>
            </a:solidFill>
            <a:prstDash val="solid"/>
            <a:round/>
            <a:headEnd type="none" w="sm" len="sm"/>
            <a:tailEnd type="none" w="sm" len="sm"/>
          </a:ln>
        </p:spPr>
      </p:cxnSp>
      <p:sp>
        <p:nvSpPr>
          <p:cNvPr id="1268" name="Google Shape;1268;p70"/>
          <p:cNvSpPr txBox="1">
            <a:spLocks noGrp="1"/>
          </p:cNvSpPr>
          <p:nvPr>
            <p:ph type="body" idx="1"/>
          </p:nvPr>
        </p:nvSpPr>
        <p:spPr>
          <a:xfrm>
            <a:off x="603250" y="1397001"/>
            <a:ext cx="3163800" cy="792600"/>
          </a:xfrm>
          <a:prstGeom prst="rect">
            <a:avLst/>
          </a:prstGeom>
          <a:noFill/>
          <a:ln>
            <a:noFill/>
          </a:ln>
        </p:spPr>
        <p:txBody>
          <a:bodyPr spcFirstLastPara="1" wrap="square" lIns="0" tIns="45700" rIns="0" bIns="45700" anchor="t" anchorCtr="0">
            <a:noAutofit/>
          </a:bodyPr>
          <a:lstStyle>
            <a:lvl1pPr marL="457200" lvl="0" indent="-228600" algn="l">
              <a:lnSpc>
                <a:spcPct val="90000"/>
              </a:lnSpc>
              <a:spcBef>
                <a:spcPts val="0"/>
              </a:spcBef>
              <a:spcAft>
                <a:spcPts val="0"/>
              </a:spcAft>
              <a:buClr>
                <a:schemeClr val="accent5"/>
              </a:buClr>
              <a:buSzPts val="2667"/>
              <a:buNone/>
              <a:defRPr sz="2667" b="1" i="0">
                <a:solidFill>
                  <a:schemeClr val="accent5"/>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69" name="Google Shape;1269;p70"/>
          <p:cNvSpPr txBox="1">
            <a:spLocks noGrp="1"/>
          </p:cNvSpPr>
          <p:nvPr>
            <p:ph type="body" idx="2"/>
          </p:nvPr>
        </p:nvSpPr>
        <p:spPr>
          <a:xfrm>
            <a:off x="4426909" y="1397001"/>
            <a:ext cx="3163800" cy="792600"/>
          </a:xfrm>
          <a:prstGeom prst="rect">
            <a:avLst/>
          </a:prstGeom>
          <a:noFill/>
          <a:ln>
            <a:noFill/>
          </a:ln>
        </p:spPr>
        <p:txBody>
          <a:bodyPr spcFirstLastPara="1" wrap="square" lIns="0" tIns="45700" rIns="0" bIns="45700" anchor="t" anchorCtr="0">
            <a:noAutofit/>
          </a:bodyPr>
          <a:lstStyle>
            <a:lvl1pPr marL="457200" lvl="0" indent="-228600" algn="l">
              <a:lnSpc>
                <a:spcPct val="90000"/>
              </a:lnSpc>
              <a:spcBef>
                <a:spcPts val="0"/>
              </a:spcBef>
              <a:spcAft>
                <a:spcPts val="0"/>
              </a:spcAft>
              <a:buClr>
                <a:schemeClr val="accent5"/>
              </a:buClr>
              <a:buSzPts val="2667"/>
              <a:buNone/>
              <a:defRPr sz="2667" b="1" i="0">
                <a:solidFill>
                  <a:schemeClr val="accent5"/>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70" name="Google Shape;1270;p70"/>
          <p:cNvSpPr txBox="1">
            <a:spLocks noGrp="1"/>
          </p:cNvSpPr>
          <p:nvPr>
            <p:ph type="body" idx="3"/>
          </p:nvPr>
        </p:nvSpPr>
        <p:spPr>
          <a:xfrm>
            <a:off x="8245135" y="1397001"/>
            <a:ext cx="3032700" cy="792600"/>
          </a:xfrm>
          <a:prstGeom prst="rect">
            <a:avLst/>
          </a:prstGeom>
          <a:noFill/>
          <a:ln>
            <a:noFill/>
          </a:ln>
        </p:spPr>
        <p:txBody>
          <a:bodyPr spcFirstLastPara="1" wrap="square" lIns="0" tIns="45700" rIns="0" bIns="45700" anchor="t" anchorCtr="0">
            <a:noAutofit/>
          </a:bodyPr>
          <a:lstStyle>
            <a:lvl1pPr marL="457200" lvl="0" indent="-228600" algn="l">
              <a:lnSpc>
                <a:spcPct val="90000"/>
              </a:lnSpc>
              <a:spcBef>
                <a:spcPts val="0"/>
              </a:spcBef>
              <a:spcAft>
                <a:spcPts val="0"/>
              </a:spcAft>
              <a:buClr>
                <a:schemeClr val="accent5"/>
              </a:buClr>
              <a:buSzPts val="2667"/>
              <a:buNone/>
              <a:defRPr sz="2667" b="1" i="0">
                <a:solidFill>
                  <a:schemeClr val="accent5"/>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1271" name="Google Shape;1271;p70"/>
          <p:cNvCxnSpPr/>
          <p:nvPr/>
        </p:nvCxnSpPr>
        <p:spPr>
          <a:xfrm>
            <a:off x="445975" y="4174228"/>
            <a:ext cx="11231700" cy="0"/>
          </a:xfrm>
          <a:prstGeom prst="straightConnector1">
            <a:avLst/>
          </a:prstGeom>
          <a:noFill/>
          <a:ln w="9525" cap="flat" cmpd="sng">
            <a:solidFill>
              <a:srgbClr val="BCBEC0"/>
            </a:solidFill>
            <a:prstDash val="solid"/>
            <a:round/>
            <a:headEnd type="none" w="sm" len="sm"/>
            <a:tailEnd type="none" w="sm" len="sm"/>
          </a:ln>
        </p:spPr>
      </p:cxnSp>
      <p:sp>
        <p:nvSpPr>
          <p:cNvPr id="1272" name="Google Shape;1272;p70"/>
          <p:cNvSpPr txBox="1">
            <a:spLocks noGrp="1"/>
          </p:cNvSpPr>
          <p:nvPr>
            <p:ph type="body" idx="4"/>
          </p:nvPr>
        </p:nvSpPr>
        <p:spPr>
          <a:xfrm>
            <a:off x="603250" y="4370669"/>
            <a:ext cx="10699800" cy="1557300"/>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rgbClr val="5C5F61"/>
              </a:buClr>
              <a:buSzPts val="1600"/>
              <a:buNone/>
              <a:defRPr sz="1600">
                <a:solidFill>
                  <a:srgbClr val="5C5F61"/>
                </a:solidFill>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73" name="Google Shape;1273;p70"/>
          <p:cNvSpPr txBox="1">
            <a:spLocks noGrp="1"/>
          </p:cNvSpPr>
          <p:nvPr>
            <p:ph type="body" idx="5"/>
          </p:nvPr>
        </p:nvSpPr>
        <p:spPr>
          <a:xfrm>
            <a:off x="603250" y="2189604"/>
            <a:ext cx="3163800" cy="1293900"/>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chemeClr val="dk1"/>
              </a:buClr>
              <a:buSzPts val="1400"/>
              <a:buNone/>
              <a:defRPr sz="1400"/>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74" name="Google Shape;1274;p70"/>
          <p:cNvSpPr txBox="1">
            <a:spLocks noGrp="1"/>
          </p:cNvSpPr>
          <p:nvPr>
            <p:ph type="body" idx="6"/>
          </p:nvPr>
        </p:nvSpPr>
        <p:spPr>
          <a:xfrm>
            <a:off x="4426914" y="2189847"/>
            <a:ext cx="3163800" cy="1293900"/>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chemeClr val="dk1"/>
              </a:buClr>
              <a:buSzPts val="1400"/>
              <a:buNone/>
              <a:defRPr sz="1400"/>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75" name="Google Shape;1275;p70"/>
          <p:cNvSpPr txBox="1">
            <a:spLocks noGrp="1"/>
          </p:cNvSpPr>
          <p:nvPr>
            <p:ph type="body" idx="7"/>
          </p:nvPr>
        </p:nvSpPr>
        <p:spPr>
          <a:xfrm>
            <a:off x="8250582" y="2189604"/>
            <a:ext cx="3032700" cy="1293900"/>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chemeClr val="dk1"/>
              </a:buClr>
              <a:buSzPts val="1400"/>
              <a:buNone/>
              <a:defRPr sz="1400"/>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76" name="Google Shape;1276;p70"/>
          <p:cNvSpPr txBox="1">
            <a:spLocks noGrp="1"/>
          </p:cNvSpPr>
          <p:nvPr>
            <p:ph type="title"/>
          </p:nvPr>
        </p:nvSpPr>
        <p:spPr>
          <a:xfrm>
            <a:off x="444500" y="95251"/>
            <a:ext cx="10858500" cy="762000"/>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Clr>
                <a:srgbClr val="5C5F61"/>
              </a:buClr>
              <a:buSzPts val="3600"/>
              <a:buFont typeface="DM Sans"/>
              <a:buNone/>
              <a:defRPr sz="3600" b="1" i="0">
                <a:latin typeface="DM Sans"/>
                <a:ea typeface="DM Sans"/>
                <a:cs typeface="DM Sans"/>
                <a:sym typeface="DM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matchingName="Info Slide Split 3">
  <p:cSld name="Info Slide Split 3">
    <p:spTree>
      <p:nvGrpSpPr>
        <p:cNvPr id="1" name="Shape 1277"/>
        <p:cNvGrpSpPr/>
        <p:nvPr/>
      </p:nvGrpSpPr>
      <p:grpSpPr>
        <a:xfrm>
          <a:off x="0" y="0"/>
          <a:ext cx="0" cy="0"/>
          <a:chOff x="0" y="0"/>
          <a:chExt cx="0" cy="0"/>
        </a:xfrm>
      </p:grpSpPr>
      <p:sp>
        <p:nvSpPr>
          <p:cNvPr id="1278" name="Google Shape;1278;p71"/>
          <p:cNvSpPr txBox="1">
            <a:spLocks noGrp="1"/>
          </p:cNvSpPr>
          <p:nvPr>
            <p:ph type="sldNum" idx="12"/>
          </p:nvPr>
        </p:nvSpPr>
        <p:spPr>
          <a:xfrm>
            <a:off x="9526815" y="6355292"/>
            <a:ext cx="2411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cxnSp>
        <p:nvCxnSpPr>
          <p:cNvPr id="1279" name="Google Shape;1279;p71"/>
          <p:cNvCxnSpPr/>
          <p:nvPr/>
        </p:nvCxnSpPr>
        <p:spPr>
          <a:xfrm>
            <a:off x="445975" y="863594"/>
            <a:ext cx="11231700" cy="0"/>
          </a:xfrm>
          <a:prstGeom prst="straightConnector1">
            <a:avLst/>
          </a:prstGeom>
          <a:noFill/>
          <a:ln w="9525" cap="flat" cmpd="sng">
            <a:solidFill>
              <a:srgbClr val="BCBEC0"/>
            </a:solidFill>
            <a:prstDash val="solid"/>
            <a:round/>
            <a:headEnd type="none" w="sm" len="sm"/>
            <a:tailEnd type="none" w="sm" len="sm"/>
          </a:ln>
        </p:spPr>
      </p:cxnSp>
      <p:sp>
        <p:nvSpPr>
          <p:cNvPr id="1280" name="Google Shape;1280;p71"/>
          <p:cNvSpPr txBox="1">
            <a:spLocks noGrp="1"/>
          </p:cNvSpPr>
          <p:nvPr>
            <p:ph type="body" idx="1"/>
          </p:nvPr>
        </p:nvSpPr>
        <p:spPr>
          <a:xfrm>
            <a:off x="603250" y="1397001"/>
            <a:ext cx="3163800" cy="792600"/>
          </a:xfrm>
          <a:prstGeom prst="rect">
            <a:avLst/>
          </a:prstGeom>
          <a:noFill/>
          <a:ln>
            <a:noFill/>
          </a:ln>
        </p:spPr>
        <p:txBody>
          <a:bodyPr spcFirstLastPara="1" wrap="square" lIns="0" tIns="45700" rIns="0" bIns="45700" anchor="t" anchorCtr="0">
            <a:noAutofit/>
          </a:bodyPr>
          <a:lstStyle>
            <a:lvl1pPr marL="457200" lvl="0" indent="-228600" algn="l">
              <a:lnSpc>
                <a:spcPct val="90000"/>
              </a:lnSpc>
              <a:spcBef>
                <a:spcPts val="0"/>
              </a:spcBef>
              <a:spcAft>
                <a:spcPts val="0"/>
              </a:spcAft>
              <a:buClr>
                <a:schemeClr val="accent4"/>
              </a:buClr>
              <a:buSzPts val="2667"/>
              <a:buNone/>
              <a:defRPr sz="2667" b="1" i="0">
                <a:solidFill>
                  <a:schemeClr val="accent4"/>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81" name="Google Shape;1281;p71"/>
          <p:cNvSpPr txBox="1">
            <a:spLocks noGrp="1"/>
          </p:cNvSpPr>
          <p:nvPr>
            <p:ph type="body" idx="2"/>
          </p:nvPr>
        </p:nvSpPr>
        <p:spPr>
          <a:xfrm>
            <a:off x="4426913" y="1397001"/>
            <a:ext cx="3163800" cy="792600"/>
          </a:xfrm>
          <a:prstGeom prst="rect">
            <a:avLst/>
          </a:prstGeom>
          <a:noFill/>
          <a:ln>
            <a:noFill/>
          </a:ln>
        </p:spPr>
        <p:txBody>
          <a:bodyPr spcFirstLastPara="1" wrap="square" lIns="0" tIns="45700" rIns="0" bIns="45700" anchor="t" anchorCtr="0">
            <a:noAutofit/>
          </a:bodyPr>
          <a:lstStyle>
            <a:lvl1pPr marL="457200" lvl="0" indent="-228600" algn="l">
              <a:lnSpc>
                <a:spcPct val="90000"/>
              </a:lnSpc>
              <a:spcBef>
                <a:spcPts val="0"/>
              </a:spcBef>
              <a:spcAft>
                <a:spcPts val="0"/>
              </a:spcAft>
              <a:buClr>
                <a:schemeClr val="accent4"/>
              </a:buClr>
              <a:buSzPts val="2667"/>
              <a:buNone/>
              <a:defRPr sz="2667" b="1" i="0">
                <a:solidFill>
                  <a:schemeClr val="accent4"/>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82" name="Google Shape;1282;p71"/>
          <p:cNvSpPr txBox="1">
            <a:spLocks noGrp="1"/>
          </p:cNvSpPr>
          <p:nvPr>
            <p:ph type="body" idx="3"/>
          </p:nvPr>
        </p:nvSpPr>
        <p:spPr>
          <a:xfrm>
            <a:off x="8250578" y="1397001"/>
            <a:ext cx="3019500" cy="792600"/>
          </a:xfrm>
          <a:prstGeom prst="rect">
            <a:avLst/>
          </a:prstGeom>
          <a:noFill/>
          <a:ln>
            <a:noFill/>
          </a:ln>
        </p:spPr>
        <p:txBody>
          <a:bodyPr spcFirstLastPara="1" wrap="square" lIns="0" tIns="45700" rIns="0" bIns="45700" anchor="t" anchorCtr="0">
            <a:noAutofit/>
          </a:bodyPr>
          <a:lstStyle>
            <a:lvl1pPr marL="457200" lvl="0" indent="-228600" algn="l">
              <a:lnSpc>
                <a:spcPct val="90000"/>
              </a:lnSpc>
              <a:spcBef>
                <a:spcPts val="0"/>
              </a:spcBef>
              <a:spcAft>
                <a:spcPts val="0"/>
              </a:spcAft>
              <a:buClr>
                <a:schemeClr val="accent4"/>
              </a:buClr>
              <a:buSzPts val="2667"/>
              <a:buNone/>
              <a:defRPr sz="2667" b="1" i="0">
                <a:solidFill>
                  <a:schemeClr val="accent4"/>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1283" name="Google Shape;1283;p71"/>
          <p:cNvCxnSpPr/>
          <p:nvPr/>
        </p:nvCxnSpPr>
        <p:spPr>
          <a:xfrm>
            <a:off x="445975" y="3784633"/>
            <a:ext cx="11231700" cy="0"/>
          </a:xfrm>
          <a:prstGeom prst="straightConnector1">
            <a:avLst/>
          </a:prstGeom>
          <a:noFill/>
          <a:ln w="9525" cap="flat" cmpd="sng">
            <a:solidFill>
              <a:srgbClr val="BCBEC0"/>
            </a:solidFill>
            <a:prstDash val="solid"/>
            <a:round/>
            <a:headEnd type="none" w="sm" len="sm"/>
            <a:tailEnd type="none" w="sm" len="sm"/>
          </a:ln>
        </p:spPr>
      </p:cxnSp>
      <p:sp>
        <p:nvSpPr>
          <p:cNvPr id="1284" name="Google Shape;1284;p71"/>
          <p:cNvSpPr txBox="1">
            <a:spLocks noGrp="1"/>
          </p:cNvSpPr>
          <p:nvPr>
            <p:ph type="body" idx="4"/>
          </p:nvPr>
        </p:nvSpPr>
        <p:spPr>
          <a:xfrm>
            <a:off x="603250" y="4370669"/>
            <a:ext cx="10699800" cy="1557300"/>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rgbClr val="5C5F61"/>
              </a:buClr>
              <a:buSzPts val="1600"/>
              <a:buNone/>
              <a:defRPr sz="1600">
                <a:solidFill>
                  <a:srgbClr val="5C5F61"/>
                </a:solidFill>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85" name="Google Shape;1285;p71"/>
          <p:cNvSpPr txBox="1">
            <a:spLocks noGrp="1"/>
          </p:cNvSpPr>
          <p:nvPr>
            <p:ph type="body" idx="5"/>
          </p:nvPr>
        </p:nvSpPr>
        <p:spPr>
          <a:xfrm>
            <a:off x="603250" y="2189604"/>
            <a:ext cx="3163800" cy="1293900"/>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chemeClr val="dk1"/>
              </a:buClr>
              <a:buSzPts val="1400"/>
              <a:buNone/>
              <a:defRPr sz="1400"/>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86" name="Google Shape;1286;p71"/>
          <p:cNvSpPr txBox="1">
            <a:spLocks noGrp="1"/>
          </p:cNvSpPr>
          <p:nvPr>
            <p:ph type="body" idx="6"/>
          </p:nvPr>
        </p:nvSpPr>
        <p:spPr>
          <a:xfrm>
            <a:off x="4426914" y="2189847"/>
            <a:ext cx="3163800" cy="1293900"/>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chemeClr val="dk1"/>
              </a:buClr>
              <a:buSzPts val="1400"/>
              <a:buNone/>
              <a:defRPr sz="1400"/>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87" name="Google Shape;1287;p71"/>
          <p:cNvSpPr txBox="1">
            <a:spLocks noGrp="1"/>
          </p:cNvSpPr>
          <p:nvPr>
            <p:ph type="body" idx="7"/>
          </p:nvPr>
        </p:nvSpPr>
        <p:spPr>
          <a:xfrm>
            <a:off x="8250582" y="2189604"/>
            <a:ext cx="3032700" cy="1293900"/>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chemeClr val="dk1"/>
              </a:buClr>
              <a:buSzPts val="1400"/>
              <a:buNone/>
              <a:defRPr sz="1400"/>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88" name="Google Shape;1288;p71"/>
          <p:cNvSpPr txBox="1">
            <a:spLocks noGrp="1"/>
          </p:cNvSpPr>
          <p:nvPr>
            <p:ph type="title"/>
          </p:nvPr>
        </p:nvSpPr>
        <p:spPr>
          <a:xfrm>
            <a:off x="444500" y="95251"/>
            <a:ext cx="10858500" cy="762000"/>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Clr>
                <a:srgbClr val="5C5F61"/>
              </a:buClr>
              <a:buSzPts val="3600"/>
              <a:buFont typeface="DM Sans"/>
              <a:buNone/>
              <a:defRPr sz="3600" b="1" i="0">
                <a:latin typeface="DM Sans"/>
                <a:ea typeface="DM Sans"/>
                <a:cs typeface="DM Sans"/>
                <a:sym typeface="DM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07.xml><?xml version="1.0" encoding="utf-8"?>
<p:sldLayout xmlns:a="http://schemas.openxmlformats.org/drawingml/2006/main" xmlns:r="http://schemas.openxmlformats.org/officeDocument/2006/relationships" xmlns:p="http://schemas.openxmlformats.org/presentationml/2006/main" matchingName="2_Two Columns w/arrow 2">
  <p:cSld name="2_Two Columns w/arrow 2">
    <p:spTree>
      <p:nvGrpSpPr>
        <p:cNvPr id="1" name="Shape 1289"/>
        <p:cNvGrpSpPr/>
        <p:nvPr/>
      </p:nvGrpSpPr>
      <p:grpSpPr>
        <a:xfrm>
          <a:off x="0" y="0"/>
          <a:ext cx="0" cy="0"/>
          <a:chOff x="0" y="0"/>
          <a:chExt cx="0" cy="0"/>
        </a:xfrm>
      </p:grpSpPr>
      <p:sp>
        <p:nvSpPr>
          <p:cNvPr id="1290" name="Google Shape;1290;p72"/>
          <p:cNvSpPr txBox="1">
            <a:spLocks noGrp="1"/>
          </p:cNvSpPr>
          <p:nvPr>
            <p:ph type="sldNum" idx="12"/>
          </p:nvPr>
        </p:nvSpPr>
        <p:spPr>
          <a:xfrm>
            <a:off x="9526815" y="6355292"/>
            <a:ext cx="2411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291" name="Google Shape;1291;p72"/>
          <p:cNvSpPr txBox="1">
            <a:spLocks noGrp="1"/>
          </p:cNvSpPr>
          <p:nvPr>
            <p:ph type="body" idx="1"/>
          </p:nvPr>
        </p:nvSpPr>
        <p:spPr>
          <a:xfrm>
            <a:off x="1086337" y="1031631"/>
            <a:ext cx="10591500" cy="5259600"/>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rgbClr val="5C5F61"/>
              </a:buClr>
              <a:buSzPts val="3200"/>
              <a:buNone/>
              <a:defRPr sz="3200">
                <a:solidFill>
                  <a:srgbClr val="5C5F61"/>
                </a:solidFill>
              </a:defRPr>
            </a:lvl1pPr>
            <a:lvl2pPr marL="914400" lvl="1" indent="-228600" algn="l">
              <a:lnSpc>
                <a:spcPct val="110000"/>
              </a:lnSpc>
              <a:spcBef>
                <a:spcPts val="333"/>
              </a:spcBef>
              <a:spcAft>
                <a:spcPts val="0"/>
              </a:spcAft>
              <a:buClr>
                <a:srgbClr val="5C5F61"/>
              </a:buClr>
              <a:buSzPts val="2800"/>
              <a:buNone/>
              <a:defRPr sz="2800">
                <a:solidFill>
                  <a:srgbClr val="5C5F61"/>
                </a:solidFill>
              </a:defRPr>
            </a:lvl2pPr>
            <a:lvl3pPr marL="1371600" lvl="2" indent="-228600" algn="l">
              <a:lnSpc>
                <a:spcPct val="110000"/>
              </a:lnSpc>
              <a:spcBef>
                <a:spcPts val="333"/>
              </a:spcBef>
              <a:spcAft>
                <a:spcPts val="0"/>
              </a:spcAft>
              <a:buClr>
                <a:srgbClr val="5C5F61"/>
              </a:buClr>
              <a:buSzPts val="2400"/>
              <a:buNone/>
              <a:defRPr sz="2400">
                <a:solidFill>
                  <a:srgbClr val="5C5F61"/>
                </a:solidFill>
              </a:defRPr>
            </a:lvl3pPr>
            <a:lvl4pPr marL="1828800" lvl="3" indent="-228600" algn="l">
              <a:lnSpc>
                <a:spcPct val="110000"/>
              </a:lnSpc>
              <a:spcBef>
                <a:spcPts val="250"/>
              </a:spcBef>
              <a:spcAft>
                <a:spcPts val="0"/>
              </a:spcAft>
              <a:buClr>
                <a:srgbClr val="5C5F61"/>
              </a:buClr>
              <a:buSzPts val="2000"/>
              <a:buNone/>
              <a:defRPr sz="2000">
                <a:solidFill>
                  <a:srgbClr val="5C5F61"/>
                </a:solidFill>
              </a:defRPr>
            </a:lvl4pPr>
            <a:lvl5pPr marL="2286000" lvl="4" indent="-228600" algn="l">
              <a:lnSpc>
                <a:spcPct val="110000"/>
              </a:lnSpc>
              <a:spcBef>
                <a:spcPts val="250"/>
              </a:spcBef>
              <a:spcAft>
                <a:spcPts val="0"/>
              </a:spcAft>
              <a:buClr>
                <a:srgbClr val="5C5F61"/>
              </a:buClr>
              <a:buSzPts val="1800"/>
              <a:buNone/>
              <a:defRPr sz="1800">
                <a:solidFill>
                  <a:srgbClr val="5C5F6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1292" name="Google Shape;1292;p72"/>
          <p:cNvCxnSpPr/>
          <p:nvPr/>
        </p:nvCxnSpPr>
        <p:spPr>
          <a:xfrm>
            <a:off x="445975" y="857250"/>
            <a:ext cx="11231700" cy="0"/>
          </a:xfrm>
          <a:prstGeom prst="straightConnector1">
            <a:avLst/>
          </a:prstGeom>
          <a:noFill/>
          <a:ln w="9525" cap="flat" cmpd="sng">
            <a:solidFill>
              <a:srgbClr val="BCBEC0"/>
            </a:solidFill>
            <a:prstDash val="solid"/>
            <a:round/>
            <a:headEnd type="none" w="sm" len="sm"/>
            <a:tailEnd type="none" w="sm" len="sm"/>
          </a:ln>
        </p:spPr>
      </p:cxnSp>
      <p:grpSp>
        <p:nvGrpSpPr>
          <p:cNvPr id="1293" name="Google Shape;1293;p72"/>
          <p:cNvGrpSpPr/>
          <p:nvPr/>
        </p:nvGrpSpPr>
        <p:grpSpPr>
          <a:xfrm>
            <a:off x="481835" y="896730"/>
            <a:ext cx="430723" cy="760924"/>
            <a:chOff x="5962290" y="432750"/>
            <a:chExt cx="1057508" cy="1754493"/>
          </a:xfrm>
        </p:grpSpPr>
        <p:sp>
          <p:nvSpPr>
            <p:cNvPr id="1294" name="Google Shape;1294;p72"/>
            <p:cNvSpPr/>
            <p:nvPr/>
          </p:nvSpPr>
          <p:spPr>
            <a:xfrm rot="8100000">
              <a:off x="5871145" y="1536987"/>
              <a:ext cx="1230790" cy="252013"/>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accent1"/>
                </a:solidFill>
                <a:latin typeface="Arial"/>
                <a:ea typeface="Arial"/>
                <a:cs typeface="Arial"/>
                <a:sym typeface="Arial"/>
              </a:endParaRPr>
            </a:p>
          </p:txBody>
        </p:sp>
        <p:sp>
          <p:nvSpPr>
            <p:cNvPr id="1295" name="Google Shape;1295;p72"/>
            <p:cNvSpPr/>
            <p:nvPr/>
          </p:nvSpPr>
          <p:spPr>
            <a:xfrm rot="-8100000">
              <a:off x="5880153" y="830994"/>
              <a:ext cx="1230790" cy="252013"/>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accent1"/>
                </a:solidFill>
                <a:latin typeface="Arial"/>
                <a:ea typeface="Arial"/>
                <a:cs typeface="Arial"/>
                <a:sym typeface="Arial"/>
              </a:endParaRPr>
            </a:p>
          </p:txBody>
        </p:sp>
      </p:grpSp>
      <p:sp>
        <p:nvSpPr>
          <p:cNvPr id="1296" name="Google Shape;1296;p72"/>
          <p:cNvSpPr txBox="1">
            <a:spLocks noGrp="1"/>
          </p:cNvSpPr>
          <p:nvPr>
            <p:ph type="title"/>
          </p:nvPr>
        </p:nvSpPr>
        <p:spPr>
          <a:xfrm>
            <a:off x="444500" y="95251"/>
            <a:ext cx="10858500" cy="762000"/>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Clr>
                <a:srgbClr val="5C5F61"/>
              </a:buClr>
              <a:buSzPts val="3600"/>
              <a:buFont typeface="DM Sans"/>
              <a:buNone/>
              <a:defRPr sz="3600" b="1" i="0">
                <a:solidFill>
                  <a:srgbClr val="5C5F61"/>
                </a:solidFill>
                <a:latin typeface="DM Sans"/>
                <a:ea typeface="DM Sans"/>
                <a:cs typeface="DM Sans"/>
                <a:sym typeface="DM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08.xml><?xml version="1.0" encoding="utf-8"?>
<p:sldLayout xmlns:a="http://schemas.openxmlformats.org/drawingml/2006/main" xmlns:r="http://schemas.openxmlformats.org/officeDocument/2006/relationships" xmlns:p="http://schemas.openxmlformats.org/presentationml/2006/main" matchingName="4_Two Columns w/arrow 2">
  <p:cSld name="4_Two Columns w/arrow 2">
    <p:spTree>
      <p:nvGrpSpPr>
        <p:cNvPr id="1" name="Shape 1297"/>
        <p:cNvGrpSpPr/>
        <p:nvPr/>
      </p:nvGrpSpPr>
      <p:grpSpPr>
        <a:xfrm>
          <a:off x="0" y="0"/>
          <a:ext cx="0" cy="0"/>
          <a:chOff x="0" y="0"/>
          <a:chExt cx="0" cy="0"/>
        </a:xfrm>
      </p:grpSpPr>
      <p:sp>
        <p:nvSpPr>
          <p:cNvPr id="1298" name="Google Shape;1298;p74"/>
          <p:cNvSpPr txBox="1">
            <a:spLocks noGrp="1"/>
          </p:cNvSpPr>
          <p:nvPr>
            <p:ph type="sldNum" idx="12"/>
          </p:nvPr>
        </p:nvSpPr>
        <p:spPr>
          <a:xfrm>
            <a:off x="9526815" y="6355292"/>
            <a:ext cx="2411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299" name="Google Shape;1299;p74"/>
          <p:cNvSpPr txBox="1">
            <a:spLocks noGrp="1"/>
          </p:cNvSpPr>
          <p:nvPr>
            <p:ph type="body" idx="1"/>
          </p:nvPr>
        </p:nvSpPr>
        <p:spPr>
          <a:xfrm>
            <a:off x="1086337" y="1031631"/>
            <a:ext cx="10591500" cy="5259600"/>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rgbClr val="5C5F61"/>
              </a:buClr>
              <a:buSzPts val="3200"/>
              <a:buNone/>
              <a:defRPr sz="3200">
                <a:solidFill>
                  <a:srgbClr val="5C5F61"/>
                </a:solidFill>
              </a:defRPr>
            </a:lvl1pPr>
            <a:lvl2pPr marL="914400" lvl="1" indent="-228600" algn="l">
              <a:lnSpc>
                <a:spcPct val="110000"/>
              </a:lnSpc>
              <a:spcBef>
                <a:spcPts val="333"/>
              </a:spcBef>
              <a:spcAft>
                <a:spcPts val="0"/>
              </a:spcAft>
              <a:buClr>
                <a:srgbClr val="5C5F61"/>
              </a:buClr>
              <a:buSzPts val="2800"/>
              <a:buNone/>
              <a:defRPr sz="2800">
                <a:solidFill>
                  <a:srgbClr val="5C5F61"/>
                </a:solidFill>
              </a:defRPr>
            </a:lvl2pPr>
            <a:lvl3pPr marL="1371600" lvl="2" indent="-228600" algn="l">
              <a:lnSpc>
                <a:spcPct val="110000"/>
              </a:lnSpc>
              <a:spcBef>
                <a:spcPts val="333"/>
              </a:spcBef>
              <a:spcAft>
                <a:spcPts val="0"/>
              </a:spcAft>
              <a:buClr>
                <a:srgbClr val="5C5F61"/>
              </a:buClr>
              <a:buSzPts val="2400"/>
              <a:buNone/>
              <a:defRPr sz="2400">
                <a:solidFill>
                  <a:srgbClr val="5C5F61"/>
                </a:solidFill>
              </a:defRPr>
            </a:lvl3pPr>
            <a:lvl4pPr marL="1828800" lvl="3" indent="-228600" algn="l">
              <a:lnSpc>
                <a:spcPct val="110000"/>
              </a:lnSpc>
              <a:spcBef>
                <a:spcPts val="250"/>
              </a:spcBef>
              <a:spcAft>
                <a:spcPts val="0"/>
              </a:spcAft>
              <a:buClr>
                <a:srgbClr val="5C5F61"/>
              </a:buClr>
              <a:buSzPts val="2000"/>
              <a:buNone/>
              <a:defRPr sz="2000">
                <a:solidFill>
                  <a:srgbClr val="5C5F61"/>
                </a:solidFill>
              </a:defRPr>
            </a:lvl4pPr>
            <a:lvl5pPr marL="2286000" lvl="4" indent="-228600" algn="l">
              <a:lnSpc>
                <a:spcPct val="110000"/>
              </a:lnSpc>
              <a:spcBef>
                <a:spcPts val="250"/>
              </a:spcBef>
              <a:spcAft>
                <a:spcPts val="0"/>
              </a:spcAft>
              <a:buClr>
                <a:srgbClr val="5C5F61"/>
              </a:buClr>
              <a:buSzPts val="1800"/>
              <a:buNone/>
              <a:defRPr sz="1800">
                <a:solidFill>
                  <a:srgbClr val="5C5F6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1300" name="Google Shape;1300;p74"/>
          <p:cNvCxnSpPr/>
          <p:nvPr/>
        </p:nvCxnSpPr>
        <p:spPr>
          <a:xfrm>
            <a:off x="445975" y="857250"/>
            <a:ext cx="11231700" cy="0"/>
          </a:xfrm>
          <a:prstGeom prst="straightConnector1">
            <a:avLst/>
          </a:prstGeom>
          <a:noFill/>
          <a:ln w="9525" cap="flat" cmpd="sng">
            <a:solidFill>
              <a:srgbClr val="BCBEC0"/>
            </a:solidFill>
            <a:prstDash val="solid"/>
            <a:round/>
            <a:headEnd type="none" w="sm" len="sm"/>
            <a:tailEnd type="none" w="sm" len="sm"/>
          </a:ln>
        </p:spPr>
      </p:cxnSp>
      <p:grpSp>
        <p:nvGrpSpPr>
          <p:cNvPr id="1301" name="Google Shape;1301;p74"/>
          <p:cNvGrpSpPr/>
          <p:nvPr/>
        </p:nvGrpSpPr>
        <p:grpSpPr>
          <a:xfrm>
            <a:off x="481835" y="896730"/>
            <a:ext cx="430723" cy="760924"/>
            <a:chOff x="5962290" y="432750"/>
            <a:chExt cx="1057508" cy="1754493"/>
          </a:xfrm>
        </p:grpSpPr>
        <p:sp>
          <p:nvSpPr>
            <p:cNvPr id="1302" name="Google Shape;1302;p74"/>
            <p:cNvSpPr/>
            <p:nvPr/>
          </p:nvSpPr>
          <p:spPr>
            <a:xfrm rot="8100000">
              <a:off x="5871145" y="1536987"/>
              <a:ext cx="1230790" cy="252013"/>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accent1"/>
                </a:solidFill>
                <a:latin typeface="Arial"/>
                <a:ea typeface="Arial"/>
                <a:cs typeface="Arial"/>
                <a:sym typeface="Arial"/>
              </a:endParaRPr>
            </a:p>
          </p:txBody>
        </p:sp>
        <p:sp>
          <p:nvSpPr>
            <p:cNvPr id="1303" name="Google Shape;1303;p74"/>
            <p:cNvSpPr/>
            <p:nvPr/>
          </p:nvSpPr>
          <p:spPr>
            <a:xfrm rot="-8100000">
              <a:off x="5880153" y="830994"/>
              <a:ext cx="1230790" cy="252013"/>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accent1"/>
                </a:solidFill>
                <a:latin typeface="Arial"/>
                <a:ea typeface="Arial"/>
                <a:cs typeface="Arial"/>
                <a:sym typeface="Arial"/>
              </a:endParaRPr>
            </a:p>
          </p:txBody>
        </p:sp>
      </p:grpSp>
      <p:sp>
        <p:nvSpPr>
          <p:cNvPr id="1304" name="Google Shape;1304;p74"/>
          <p:cNvSpPr txBox="1">
            <a:spLocks noGrp="1"/>
          </p:cNvSpPr>
          <p:nvPr>
            <p:ph type="title"/>
          </p:nvPr>
        </p:nvSpPr>
        <p:spPr>
          <a:xfrm>
            <a:off x="444500" y="95251"/>
            <a:ext cx="10858500" cy="762000"/>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Clr>
                <a:srgbClr val="5C5F61"/>
              </a:buClr>
              <a:buSzPts val="3600"/>
              <a:buFont typeface="DM Sans"/>
              <a:buNone/>
              <a:defRPr sz="3600" b="1" i="0">
                <a:solidFill>
                  <a:srgbClr val="5C5F61"/>
                </a:solidFill>
                <a:latin typeface="DM Sans"/>
                <a:ea typeface="DM Sans"/>
                <a:cs typeface="DM Sans"/>
                <a:sym typeface="DM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09.xml><?xml version="1.0" encoding="utf-8"?>
<p:sldLayout xmlns:a="http://schemas.openxmlformats.org/drawingml/2006/main" xmlns:r="http://schemas.openxmlformats.org/officeDocument/2006/relationships" xmlns:p="http://schemas.openxmlformats.org/presentationml/2006/main" matchingName="Title Text Arrow 1">
  <p:cSld name="Title Text Arrow 1">
    <p:spTree>
      <p:nvGrpSpPr>
        <p:cNvPr id="1" name="Shape 1305"/>
        <p:cNvGrpSpPr/>
        <p:nvPr/>
      </p:nvGrpSpPr>
      <p:grpSpPr>
        <a:xfrm>
          <a:off x="0" y="0"/>
          <a:ext cx="0" cy="0"/>
          <a:chOff x="0" y="0"/>
          <a:chExt cx="0" cy="0"/>
        </a:xfrm>
      </p:grpSpPr>
      <p:sp>
        <p:nvSpPr>
          <p:cNvPr id="1306" name="Google Shape;1306;p75"/>
          <p:cNvSpPr txBox="1">
            <a:spLocks noGrp="1"/>
          </p:cNvSpPr>
          <p:nvPr>
            <p:ph type="sldNum" idx="12"/>
          </p:nvPr>
        </p:nvSpPr>
        <p:spPr>
          <a:xfrm>
            <a:off x="9526815" y="6355292"/>
            <a:ext cx="2411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307" name="Google Shape;1307;p75"/>
          <p:cNvSpPr txBox="1">
            <a:spLocks noGrp="1"/>
          </p:cNvSpPr>
          <p:nvPr>
            <p:ph type="body" idx="1"/>
          </p:nvPr>
        </p:nvSpPr>
        <p:spPr>
          <a:xfrm>
            <a:off x="4868984" y="1672556"/>
            <a:ext cx="6434100" cy="4323000"/>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rgbClr val="5C5F61"/>
              </a:buClr>
              <a:buSzPts val="3200"/>
              <a:buNone/>
              <a:defRPr sz="3200">
                <a:solidFill>
                  <a:srgbClr val="5C5F61"/>
                </a:solidFill>
              </a:defRPr>
            </a:lvl1pPr>
            <a:lvl2pPr marL="914400" lvl="1" indent="-228600" algn="l">
              <a:lnSpc>
                <a:spcPct val="110000"/>
              </a:lnSpc>
              <a:spcBef>
                <a:spcPts val="333"/>
              </a:spcBef>
              <a:spcAft>
                <a:spcPts val="0"/>
              </a:spcAft>
              <a:buClr>
                <a:srgbClr val="5C5F61"/>
              </a:buClr>
              <a:buSzPts val="2800"/>
              <a:buNone/>
              <a:defRPr sz="2800">
                <a:solidFill>
                  <a:srgbClr val="5C5F61"/>
                </a:solidFill>
              </a:defRPr>
            </a:lvl2pPr>
            <a:lvl3pPr marL="1371600" lvl="2" indent="-228600" algn="l">
              <a:lnSpc>
                <a:spcPct val="110000"/>
              </a:lnSpc>
              <a:spcBef>
                <a:spcPts val="333"/>
              </a:spcBef>
              <a:spcAft>
                <a:spcPts val="0"/>
              </a:spcAft>
              <a:buClr>
                <a:srgbClr val="5C5F61"/>
              </a:buClr>
              <a:buSzPts val="2400"/>
              <a:buNone/>
              <a:defRPr sz="2400">
                <a:solidFill>
                  <a:srgbClr val="5C5F61"/>
                </a:solidFill>
              </a:defRPr>
            </a:lvl3pPr>
            <a:lvl4pPr marL="1828800" lvl="3" indent="-228600" algn="l">
              <a:lnSpc>
                <a:spcPct val="110000"/>
              </a:lnSpc>
              <a:spcBef>
                <a:spcPts val="250"/>
              </a:spcBef>
              <a:spcAft>
                <a:spcPts val="0"/>
              </a:spcAft>
              <a:buClr>
                <a:srgbClr val="5C5F61"/>
              </a:buClr>
              <a:buSzPts val="2000"/>
              <a:buNone/>
              <a:defRPr sz="2000">
                <a:solidFill>
                  <a:srgbClr val="5C5F61"/>
                </a:solidFill>
              </a:defRPr>
            </a:lvl4pPr>
            <a:lvl5pPr marL="2286000" lvl="4" indent="-228600" algn="l">
              <a:lnSpc>
                <a:spcPct val="110000"/>
              </a:lnSpc>
              <a:spcBef>
                <a:spcPts val="250"/>
              </a:spcBef>
              <a:spcAft>
                <a:spcPts val="0"/>
              </a:spcAft>
              <a:buClr>
                <a:srgbClr val="5C5F61"/>
              </a:buClr>
              <a:buSzPts val="1800"/>
              <a:buNone/>
              <a:defRPr sz="1800">
                <a:solidFill>
                  <a:srgbClr val="5C5F6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1308" name="Google Shape;1308;p75"/>
          <p:cNvCxnSpPr/>
          <p:nvPr/>
        </p:nvCxnSpPr>
        <p:spPr>
          <a:xfrm>
            <a:off x="445975" y="862557"/>
            <a:ext cx="11231700" cy="0"/>
          </a:xfrm>
          <a:prstGeom prst="straightConnector1">
            <a:avLst/>
          </a:prstGeom>
          <a:noFill/>
          <a:ln w="9525" cap="flat" cmpd="sng">
            <a:solidFill>
              <a:srgbClr val="BCBEC0"/>
            </a:solidFill>
            <a:prstDash val="solid"/>
            <a:round/>
            <a:headEnd type="none" w="sm" len="sm"/>
            <a:tailEnd type="none" w="sm" len="sm"/>
          </a:ln>
        </p:spPr>
      </p:cxnSp>
      <p:grpSp>
        <p:nvGrpSpPr>
          <p:cNvPr id="1309" name="Google Shape;1309;p75"/>
          <p:cNvGrpSpPr/>
          <p:nvPr/>
        </p:nvGrpSpPr>
        <p:grpSpPr>
          <a:xfrm>
            <a:off x="3422796" y="1672542"/>
            <a:ext cx="1129630" cy="1874149"/>
            <a:chOff x="5962290" y="432750"/>
            <a:chExt cx="1057508" cy="1754493"/>
          </a:xfrm>
        </p:grpSpPr>
        <p:sp>
          <p:nvSpPr>
            <p:cNvPr id="1310" name="Google Shape;1310;p75"/>
            <p:cNvSpPr/>
            <p:nvPr/>
          </p:nvSpPr>
          <p:spPr>
            <a:xfrm rot="8100000">
              <a:off x="5871145" y="1536987"/>
              <a:ext cx="1230790" cy="252013"/>
            </a:xfrm>
            <a:prstGeom prst="rect">
              <a:avLst/>
            </a:prstGeom>
            <a:solidFill>
              <a:srgbClr val="BCBEC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311" name="Google Shape;1311;p75"/>
            <p:cNvSpPr/>
            <p:nvPr/>
          </p:nvSpPr>
          <p:spPr>
            <a:xfrm rot="-8100000">
              <a:off x="5880153" y="830994"/>
              <a:ext cx="1230790" cy="252013"/>
            </a:xfrm>
            <a:prstGeom prst="rect">
              <a:avLst/>
            </a:prstGeom>
            <a:solidFill>
              <a:srgbClr val="BCBEC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grpSp>
      <p:sp>
        <p:nvSpPr>
          <p:cNvPr id="1312" name="Google Shape;1312;p75"/>
          <p:cNvSpPr txBox="1">
            <a:spLocks noGrp="1"/>
          </p:cNvSpPr>
          <p:nvPr>
            <p:ph type="title"/>
          </p:nvPr>
        </p:nvSpPr>
        <p:spPr>
          <a:xfrm>
            <a:off x="444500" y="95251"/>
            <a:ext cx="10858500" cy="762000"/>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Clr>
                <a:srgbClr val="5C5F61"/>
              </a:buClr>
              <a:buSzPts val="3600"/>
              <a:buFont typeface="DM Sans"/>
              <a:buNone/>
              <a:defRPr sz="3600" b="1" i="0">
                <a:latin typeface="DM Sans"/>
                <a:ea typeface="DM Sans"/>
                <a:cs typeface="DM Sans"/>
                <a:sym typeface="DM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7_Client Stories 1">
  <p:cSld name="7_Client Stories 1">
    <p:spTree>
      <p:nvGrpSpPr>
        <p:cNvPr id="1" name="Shape 146"/>
        <p:cNvGrpSpPr/>
        <p:nvPr/>
      </p:nvGrpSpPr>
      <p:grpSpPr>
        <a:xfrm>
          <a:off x="0" y="0"/>
          <a:ext cx="0" cy="0"/>
          <a:chOff x="0" y="0"/>
          <a:chExt cx="0" cy="0"/>
        </a:xfrm>
      </p:grpSpPr>
      <p:sp>
        <p:nvSpPr>
          <p:cNvPr id="147" name="Google Shape;147;g1260a76f938_0_940"/>
          <p:cNvSpPr/>
          <p:nvPr/>
        </p:nvSpPr>
        <p:spPr>
          <a:xfrm>
            <a:off x="6096000" y="0"/>
            <a:ext cx="6096000" cy="68580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48" name="Google Shape;148;g1260a76f938_0_940"/>
          <p:cNvSpPr txBox="1">
            <a:spLocks noGrp="1"/>
          </p:cNvSpPr>
          <p:nvPr>
            <p:ph type="title"/>
          </p:nvPr>
        </p:nvSpPr>
        <p:spPr>
          <a:xfrm>
            <a:off x="445975" y="367324"/>
            <a:ext cx="5245200" cy="1625700"/>
          </a:xfrm>
          <a:prstGeom prst="rect">
            <a:avLst/>
          </a:prstGeom>
          <a:noFill/>
          <a:ln>
            <a:noFill/>
          </a:ln>
        </p:spPr>
        <p:txBody>
          <a:bodyPr spcFirstLastPara="1" wrap="square" lIns="0" tIns="45700" rIns="0" bIns="45700" anchor="t" anchorCtr="0">
            <a:noAutofit/>
          </a:bodyPr>
          <a:lstStyle>
            <a:lvl1pPr lvl="0" algn="ctr">
              <a:lnSpc>
                <a:spcPct val="90000"/>
              </a:lnSpc>
              <a:spcBef>
                <a:spcPts val="0"/>
              </a:spcBef>
              <a:spcAft>
                <a:spcPts val="0"/>
              </a:spcAft>
              <a:buSzPts val="3200"/>
              <a:buNone/>
              <a:defRPr sz="4000" b="1">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9" name="Google Shape;149;g1260a76f938_0_940"/>
          <p:cNvSpPr txBox="1">
            <a:spLocks noGrp="1"/>
          </p:cNvSpPr>
          <p:nvPr>
            <p:ph type="body" idx="1"/>
          </p:nvPr>
        </p:nvSpPr>
        <p:spPr>
          <a:xfrm>
            <a:off x="6500813" y="367324"/>
            <a:ext cx="5245200" cy="5752500"/>
          </a:xfrm>
          <a:prstGeom prst="rect">
            <a:avLst/>
          </a:prstGeom>
          <a:noFill/>
          <a:ln>
            <a:noFill/>
          </a:ln>
        </p:spPr>
        <p:txBody>
          <a:bodyPr spcFirstLastPara="1" wrap="square" lIns="0" tIns="45700" rIns="0" bIns="45700" anchor="t" anchorCtr="0">
            <a:noAutofit/>
          </a:bodyPr>
          <a:lstStyle>
            <a:lvl1pPr marL="457200" lvl="0" indent="-381000" algn="l">
              <a:lnSpc>
                <a:spcPct val="110000"/>
              </a:lnSpc>
              <a:spcBef>
                <a:spcPts val="1000"/>
              </a:spcBef>
              <a:spcAft>
                <a:spcPts val="0"/>
              </a:spcAft>
              <a:buSzPts val="2400"/>
              <a:buChar char="•"/>
              <a:defRPr sz="3200">
                <a:solidFill>
                  <a:schemeClr val="lt1"/>
                </a:solidFill>
              </a:defRPr>
            </a:lvl1pPr>
            <a:lvl2pPr marL="914400" lvl="1" indent="-355600" algn="l">
              <a:lnSpc>
                <a:spcPct val="110000"/>
              </a:lnSpc>
              <a:spcBef>
                <a:spcPts val="333"/>
              </a:spcBef>
              <a:spcAft>
                <a:spcPts val="0"/>
              </a:spcAft>
              <a:buSzPts val="2000"/>
              <a:buChar char="-"/>
              <a:defRPr sz="2800">
                <a:solidFill>
                  <a:schemeClr val="lt1"/>
                </a:solidFill>
              </a:defRPr>
            </a:lvl2pPr>
            <a:lvl3pPr marL="1371600" lvl="2" indent="-342900" algn="l">
              <a:lnSpc>
                <a:spcPct val="110000"/>
              </a:lnSpc>
              <a:spcBef>
                <a:spcPts val="333"/>
              </a:spcBef>
              <a:spcAft>
                <a:spcPts val="0"/>
              </a:spcAft>
              <a:buSzPts val="1800"/>
              <a:buChar char="•"/>
              <a:defRPr sz="2400">
                <a:solidFill>
                  <a:schemeClr val="lt1"/>
                </a:solidFill>
              </a:defRPr>
            </a:lvl3pPr>
            <a:lvl4pPr marL="1828800" lvl="3" indent="-330200" algn="l">
              <a:lnSpc>
                <a:spcPct val="110000"/>
              </a:lnSpc>
              <a:spcBef>
                <a:spcPts val="250"/>
              </a:spcBef>
              <a:spcAft>
                <a:spcPts val="0"/>
              </a:spcAft>
              <a:buSzPts val="1600"/>
              <a:buChar char="-"/>
              <a:defRPr sz="2000">
                <a:solidFill>
                  <a:schemeClr val="lt1"/>
                </a:solidFill>
              </a:defRPr>
            </a:lvl4pPr>
            <a:lvl5pPr marL="2286000" lvl="4" indent="-317500" algn="l">
              <a:lnSpc>
                <a:spcPct val="110000"/>
              </a:lnSpc>
              <a:spcBef>
                <a:spcPts val="250"/>
              </a:spcBef>
              <a:spcAft>
                <a:spcPts val="0"/>
              </a:spcAft>
              <a:buSzPts val="1400"/>
              <a:buChar char="•"/>
              <a:defRPr sz="1800">
                <a:solidFill>
                  <a:schemeClr val="lt1"/>
                </a:solidFill>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
        <p:nvSpPr>
          <p:cNvPr id="150" name="Google Shape;150;g1260a76f938_0_940"/>
          <p:cNvSpPr/>
          <p:nvPr/>
        </p:nvSpPr>
        <p:spPr>
          <a:xfrm>
            <a:off x="0" y="6204000"/>
            <a:ext cx="6084000" cy="654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51" name="Google Shape;151;g1260a76f938_0_940"/>
          <p:cNvSpPr>
            <a:spLocks noGrp="1"/>
          </p:cNvSpPr>
          <p:nvPr>
            <p:ph type="pic" idx="2"/>
          </p:nvPr>
        </p:nvSpPr>
        <p:spPr>
          <a:xfrm>
            <a:off x="1" y="2266462"/>
            <a:ext cx="6096000" cy="4591500"/>
          </a:xfrm>
          <a:prstGeom prst="rect">
            <a:avLst/>
          </a:prstGeom>
          <a:noFill/>
          <a:ln>
            <a:noFill/>
          </a:ln>
        </p:spPr>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10.xml><?xml version="1.0" encoding="utf-8"?>
<p:sldLayout xmlns:a="http://schemas.openxmlformats.org/drawingml/2006/main" xmlns:r="http://schemas.openxmlformats.org/officeDocument/2006/relationships" xmlns:p="http://schemas.openxmlformats.org/presentationml/2006/main" matchingName="Title Text Arrow 2">
  <p:cSld name="Title Text Arrow 2">
    <p:spTree>
      <p:nvGrpSpPr>
        <p:cNvPr id="1" name="Shape 1313"/>
        <p:cNvGrpSpPr/>
        <p:nvPr/>
      </p:nvGrpSpPr>
      <p:grpSpPr>
        <a:xfrm>
          <a:off x="0" y="0"/>
          <a:ext cx="0" cy="0"/>
          <a:chOff x="0" y="0"/>
          <a:chExt cx="0" cy="0"/>
        </a:xfrm>
      </p:grpSpPr>
      <p:sp>
        <p:nvSpPr>
          <p:cNvPr id="1314" name="Google Shape;1314;p76"/>
          <p:cNvSpPr txBox="1">
            <a:spLocks noGrp="1"/>
          </p:cNvSpPr>
          <p:nvPr>
            <p:ph type="sldNum" idx="12"/>
          </p:nvPr>
        </p:nvSpPr>
        <p:spPr>
          <a:xfrm>
            <a:off x="9526815" y="6349292"/>
            <a:ext cx="2411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cxnSp>
        <p:nvCxnSpPr>
          <p:cNvPr id="1315" name="Google Shape;1315;p76"/>
          <p:cNvCxnSpPr/>
          <p:nvPr/>
        </p:nvCxnSpPr>
        <p:spPr>
          <a:xfrm>
            <a:off x="445975" y="857250"/>
            <a:ext cx="11231700" cy="0"/>
          </a:xfrm>
          <a:prstGeom prst="straightConnector1">
            <a:avLst/>
          </a:prstGeom>
          <a:noFill/>
          <a:ln w="9525" cap="flat" cmpd="sng">
            <a:solidFill>
              <a:srgbClr val="BCBEC0"/>
            </a:solidFill>
            <a:prstDash val="solid"/>
            <a:round/>
            <a:headEnd type="none" w="sm" len="sm"/>
            <a:tailEnd type="none" w="sm" len="sm"/>
          </a:ln>
        </p:spPr>
      </p:cxnSp>
      <p:grpSp>
        <p:nvGrpSpPr>
          <p:cNvPr id="1316" name="Google Shape;1316;p76"/>
          <p:cNvGrpSpPr/>
          <p:nvPr/>
        </p:nvGrpSpPr>
        <p:grpSpPr>
          <a:xfrm>
            <a:off x="3410796" y="1672542"/>
            <a:ext cx="1129630" cy="1874149"/>
            <a:chOff x="5962290" y="432750"/>
            <a:chExt cx="1057508" cy="1754493"/>
          </a:xfrm>
        </p:grpSpPr>
        <p:sp>
          <p:nvSpPr>
            <p:cNvPr id="1317" name="Google Shape;1317;p76"/>
            <p:cNvSpPr/>
            <p:nvPr/>
          </p:nvSpPr>
          <p:spPr>
            <a:xfrm rot="8100000">
              <a:off x="5871145" y="1536987"/>
              <a:ext cx="1230790" cy="252013"/>
            </a:xfrm>
            <a:prstGeom prst="rect">
              <a:avLst/>
            </a:prstGeom>
            <a:solidFill>
              <a:srgbClr val="30F29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318" name="Google Shape;1318;p76"/>
            <p:cNvSpPr/>
            <p:nvPr/>
          </p:nvSpPr>
          <p:spPr>
            <a:xfrm rot="-8100000">
              <a:off x="5880153" y="830994"/>
              <a:ext cx="1230790" cy="252013"/>
            </a:xfrm>
            <a:prstGeom prst="rect">
              <a:avLst/>
            </a:prstGeom>
            <a:solidFill>
              <a:srgbClr val="30F29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grpSp>
      <p:sp>
        <p:nvSpPr>
          <p:cNvPr id="1319" name="Google Shape;1319;p76"/>
          <p:cNvSpPr txBox="1">
            <a:spLocks noGrp="1"/>
          </p:cNvSpPr>
          <p:nvPr>
            <p:ph type="body" idx="1"/>
          </p:nvPr>
        </p:nvSpPr>
        <p:spPr>
          <a:xfrm>
            <a:off x="4868984" y="1672556"/>
            <a:ext cx="6434100" cy="4323000"/>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rgbClr val="5C5F61"/>
              </a:buClr>
              <a:buSzPts val="3200"/>
              <a:buNone/>
              <a:defRPr sz="3200">
                <a:solidFill>
                  <a:srgbClr val="5C5F61"/>
                </a:solidFill>
              </a:defRPr>
            </a:lvl1pPr>
            <a:lvl2pPr marL="914400" lvl="1" indent="-228600" algn="l">
              <a:lnSpc>
                <a:spcPct val="110000"/>
              </a:lnSpc>
              <a:spcBef>
                <a:spcPts val="333"/>
              </a:spcBef>
              <a:spcAft>
                <a:spcPts val="0"/>
              </a:spcAft>
              <a:buClr>
                <a:srgbClr val="5C5F61"/>
              </a:buClr>
              <a:buSzPts val="2800"/>
              <a:buNone/>
              <a:defRPr sz="2800">
                <a:solidFill>
                  <a:srgbClr val="5C5F61"/>
                </a:solidFill>
              </a:defRPr>
            </a:lvl2pPr>
            <a:lvl3pPr marL="1371600" lvl="2" indent="-228600" algn="l">
              <a:lnSpc>
                <a:spcPct val="110000"/>
              </a:lnSpc>
              <a:spcBef>
                <a:spcPts val="333"/>
              </a:spcBef>
              <a:spcAft>
                <a:spcPts val="0"/>
              </a:spcAft>
              <a:buClr>
                <a:srgbClr val="5C5F61"/>
              </a:buClr>
              <a:buSzPts val="2400"/>
              <a:buNone/>
              <a:defRPr sz="2400">
                <a:solidFill>
                  <a:srgbClr val="5C5F61"/>
                </a:solidFill>
              </a:defRPr>
            </a:lvl3pPr>
            <a:lvl4pPr marL="1828800" lvl="3" indent="-228600" algn="l">
              <a:lnSpc>
                <a:spcPct val="110000"/>
              </a:lnSpc>
              <a:spcBef>
                <a:spcPts val="250"/>
              </a:spcBef>
              <a:spcAft>
                <a:spcPts val="0"/>
              </a:spcAft>
              <a:buClr>
                <a:srgbClr val="5C5F61"/>
              </a:buClr>
              <a:buSzPts val="2000"/>
              <a:buNone/>
              <a:defRPr sz="2000">
                <a:solidFill>
                  <a:srgbClr val="5C5F61"/>
                </a:solidFill>
              </a:defRPr>
            </a:lvl4pPr>
            <a:lvl5pPr marL="2286000" lvl="4" indent="-228600" algn="l">
              <a:lnSpc>
                <a:spcPct val="110000"/>
              </a:lnSpc>
              <a:spcBef>
                <a:spcPts val="250"/>
              </a:spcBef>
              <a:spcAft>
                <a:spcPts val="0"/>
              </a:spcAft>
              <a:buClr>
                <a:srgbClr val="5C5F61"/>
              </a:buClr>
              <a:buSzPts val="1800"/>
              <a:buNone/>
              <a:defRPr sz="1800">
                <a:solidFill>
                  <a:srgbClr val="5C5F6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20" name="Google Shape;1320;p76"/>
          <p:cNvSpPr txBox="1">
            <a:spLocks noGrp="1"/>
          </p:cNvSpPr>
          <p:nvPr>
            <p:ph type="title"/>
          </p:nvPr>
        </p:nvSpPr>
        <p:spPr>
          <a:xfrm>
            <a:off x="444500" y="95251"/>
            <a:ext cx="10858500" cy="762000"/>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Clr>
                <a:srgbClr val="5C5F61"/>
              </a:buClr>
              <a:buSzPts val="3600"/>
              <a:buFont typeface="DM Sans"/>
              <a:buNone/>
              <a:defRPr sz="3600" b="1" i="0">
                <a:latin typeface="DM Sans"/>
                <a:ea typeface="DM Sans"/>
                <a:cs typeface="DM Sans"/>
                <a:sym typeface="DM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11.xml><?xml version="1.0" encoding="utf-8"?>
<p:sldLayout xmlns:a="http://schemas.openxmlformats.org/drawingml/2006/main" xmlns:r="http://schemas.openxmlformats.org/officeDocument/2006/relationships" xmlns:p="http://schemas.openxmlformats.org/presentationml/2006/main" matchingName="Title Text Arrow 3">
  <p:cSld name="Title Text Arrow 3">
    <p:spTree>
      <p:nvGrpSpPr>
        <p:cNvPr id="1" name="Shape 1321"/>
        <p:cNvGrpSpPr/>
        <p:nvPr/>
      </p:nvGrpSpPr>
      <p:grpSpPr>
        <a:xfrm>
          <a:off x="0" y="0"/>
          <a:ext cx="0" cy="0"/>
          <a:chOff x="0" y="0"/>
          <a:chExt cx="0" cy="0"/>
        </a:xfrm>
      </p:grpSpPr>
      <p:sp>
        <p:nvSpPr>
          <p:cNvPr id="1322" name="Google Shape;1322;p77"/>
          <p:cNvSpPr txBox="1">
            <a:spLocks noGrp="1"/>
          </p:cNvSpPr>
          <p:nvPr>
            <p:ph type="sldNum" idx="12"/>
          </p:nvPr>
        </p:nvSpPr>
        <p:spPr>
          <a:xfrm>
            <a:off x="9526815" y="6355292"/>
            <a:ext cx="2411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grpSp>
        <p:nvGrpSpPr>
          <p:cNvPr id="1323" name="Google Shape;1323;p77"/>
          <p:cNvGrpSpPr/>
          <p:nvPr/>
        </p:nvGrpSpPr>
        <p:grpSpPr>
          <a:xfrm>
            <a:off x="3422796" y="1672542"/>
            <a:ext cx="1129630" cy="1874149"/>
            <a:chOff x="5962290" y="432750"/>
            <a:chExt cx="1057508" cy="1754493"/>
          </a:xfrm>
        </p:grpSpPr>
        <p:sp>
          <p:nvSpPr>
            <p:cNvPr id="1324" name="Google Shape;1324;p77"/>
            <p:cNvSpPr/>
            <p:nvPr/>
          </p:nvSpPr>
          <p:spPr>
            <a:xfrm rot="8100000">
              <a:off x="5871145" y="1536987"/>
              <a:ext cx="1230790" cy="252013"/>
            </a:xfrm>
            <a:prstGeom prst="rect">
              <a:avLst/>
            </a:prstGeom>
            <a:solidFill>
              <a:srgbClr val="FFC62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325" name="Google Shape;1325;p77"/>
            <p:cNvSpPr/>
            <p:nvPr/>
          </p:nvSpPr>
          <p:spPr>
            <a:xfrm rot="-8100000">
              <a:off x="5880153" y="830994"/>
              <a:ext cx="1230790" cy="252013"/>
            </a:xfrm>
            <a:prstGeom prst="rect">
              <a:avLst/>
            </a:prstGeom>
            <a:solidFill>
              <a:srgbClr val="FFC62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grpSp>
      <p:cxnSp>
        <p:nvCxnSpPr>
          <p:cNvPr id="1326" name="Google Shape;1326;p77"/>
          <p:cNvCxnSpPr/>
          <p:nvPr/>
        </p:nvCxnSpPr>
        <p:spPr>
          <a:xfrm>
            <a:off x="445975" y="857250"/>
            <a:ext cx="11231700" cy="0"/>
          </a:xfrm>
          <a:prstGeom prst="straightConnector1">
            <a:avLst/>
          </a:prstGeom>
          <a:noFill/>
          <a:ln w="9525" cap="flat" cmpd="sng">
            <a:solidFill>
              <a:srgbClr val="BCBEC0"/>
            </a:solidFill>
            <a:prstDash val="solid"/>
            <a:round/>
            <a:headEnd type="none" w="sm" len="sm"/>
            <a:tailEnd type="none" w="sm" len="sm"/>
          </a:ln>
        </p:spPr>
      </p:cxnSp>
      <p:sp>
        <p:nvSpPr>
          <p:cNvPr id="1327" name="Google Shape;1327;p77"/>
          <p:cNvSpPr txBox="1">
            <a:spLocks noGrp="1"/>
          </p:cNvSpPr>
          <p:nvPr>
            <p:ph type="body" idx="1"/>
          </p:nvPr>
        </p:nvSpPr>
        <p:spPr>
          <a:xfrm>
            <a:off x="4868984" y="1672556"/>
            <a:ext cx="6434100" cy="4323000"/>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rgbClr val="5C5F61"/>
              </a:buClr>
              <a:buSzPts val="3200"/>
              <a:buNone/>
              <a:defRPr sz="3200">
                <a:solidFill>
                  <a:srgbClr val="5C5F61"/>
                </a:solidFill>
              </a:defRPr>
            </a:lvl1pPr>
            <a:lvl2pPr marL="914400" lvl="1" indent="-228600" algn="l">
              <a:lnSpc>
                <a:spcPct val="110000"/>
              </a:lnSpc>
              <a:spcBef>
                <a:spcPts val="333"/>
              </a:spcBef>
              <a:spcAft>
                <a:spcPts val="0"/>
              </a:spcAft>
              <a:buClr>
                <a:srgbClr val="5C5F61"/>
              </a:buClr>
              <a:buSzPts val="2800"/>
              <a:buNone/>
              <a:defRPr sz="2800">
                <a:solidFill>
                  <a:srgbClr val="5C5F61"/>
                </a:solidFill>
              </a:defRPr>
            </a:lvl2pPr>
            <a:lvl3pPr marL="1371600" lvl="2" indent="-228600" algn="l">
              <a:lnSpc>
                <a:spcPct val="110000"/>
              </a:lnSpc>
              <a:spcBef>
                <a:spcPts val="333"/>
              </a:spcBef>
              <a:spcAft>
                <a:spcPts val="0"/>
              </a:spcAft>
              <a:buClr>
                <a:srgbClr val="5C5F61"/>
              </a:buClr>
              <a:buSzPts val="2400"/>
              <a:buNone/>
              <a:defRPr sz="2400">
                <a:solidFill>
                  <a:srgbClr val="5C5F61"/>
                </a:solidFill>
              </a:defRPr>
            </a:lvl3pPr>
            <a:lvl4pPr marL="1828800" lvl="3" indent="-228600" algn="l">
              <a:lnSpc>
                <a:spcPct val="110000"/>
              </a:lnSpc>
              <a:spcBef>
                <a:spcPts val="250"/>
              </a:spcBef>
              <a:spcAft>
                <a:spcPts val="0"/>
              </a:spcAft>
              <a:buClr>
                <a:srgbClr val="5C5F61"/>
              </a:buClr>
              <a:buSzPts val="2000"/>
              <a:buNone/>
              <a:defRPr sz="2000">
                <a:solidFill>
                  <a:srgbClr val="5C5F61"/>
                </a:solidFill>
              </a:defRPr>
            </a:lvl4pPr>
            <a:lvl5pPr marL="2286000" lvl="4" indent="-228600" algn="l">
              <a:lnSpc>
                <a:spcPct val="110000"/>
              </a:lnSpc>
              <a:spcBef>
                <a:spcPts val="250"/>
              </a:spcBef>
              <a:spcAft>
                <a:spcPts val="0"/>
              </a:spcAft>
              <a:buClr>
                <a:srgbClr val="5C5F61"/>
              </a:buClr>
              <a:buSzPts val="1800"/>
              <a:buNone/>
              <a:defRPr sz="1800">
                <a:solidFill>
                  <a:srgbClr val="5C5F6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28" name="Google Shape;1328;p77"/>
          <p:cNvSpPr txBox="1">
            <a:spLocks noGrp="1"/>
          </p:cNvSpPr>
          <p:nvPr>
            <p:ph type="title"/>
          </p:nvPr>
        </p:nvSpPr>
        <p:spPr>
          <a:xfrm>
            <a:off x="444500" y="95251"/>
            <a:ext cx="10858500" cy="762000"/>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Clr>
                <a:srgbClr val="5C5F61"/>
              </a:buClr>
              <a:buSzPts val="3600"/>
              <a:buFont typeface="DM Sans"/>
              <a:buNone/>
              <a:defRPr sz="3600" b="1" i="0">
                <a:latin typeface="DM Sans"/>
                <a:ea typeface="DM Sans"/>
                <a:cs typeface="DM Sans"/>
                <a:sym typeface="DM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12.xml><?xml version="1.0" encoding="utf-8"?>
<p:sldLayout xmlns:a="http://schemas.openxmlformats.org/drawingml/2006/main" xmlns:r="http://schemas.openxmlformats.org/officeDocument/2006/relationships" xmlns:p="http://schemas.openxmlformats.org/presentationml/2006/main" matchingName="Title Text Large Arrow 1">
  <p:cSld name="Title Text Large Arrow 1">
    <p:spTree>
      <p:nvGrpSpPr>
        <p:cNvPr id="1" name="Shape 1329"/>
        <p:cNvGrpSpPr/>
        <p:nvPr/>
      </p:nvGrpSpPr>
      <p:grpSpPr>
        <a:xfrm>
          <a:off x="0" y="0"/>
          <a:ext cx="0" cy="0"/>
          <a:chOff x="0" y="0"/>
          <a:chExt cx="0" cy="0"/>
        </a:xfrm>
      </p:grpSpPr>
      <p:sp>
        <p:nvSpPr>
          <p:cNvPr id="1330" name="Google Shape;1330;p78"/>
          <p:cNvSpPr txBox="1">
            <a:spLocks noGrp="1"/>
          </p:cNvSpPr>
          <p:nvPr>
            <p:ph type="title"/>
          </p:nvPr>
        </p:nvSpPr>
        <p:spPr>
          <a:xfrm>
            <a:off x="5449957" y="712305"/>
            <a:ext cx="5710500" cy="861300"/>
          </a:xfrm>
          <a:prstGeom prst="rect">
            <a:avLst/>
          </a:prstGeom>
          <a:noFill/>
          <a:ln>
            <a:noFill/>
          </a:ln>
        </p:spPr>
        <p:txBody>
          <a:bodyPr spcFirstLastPara="1" wrap="square" lIns="0" tIns="45700" rIns="0" bIns="45700" anchor="b" anchorCtr="0">
            <a:noAutofit/>
          </a:bodyPr>
          <a:lstStyle>
            <a:lvl1pPr lvl="0" algn="l">
              <a:lnSpc>
                <a:spcPct val="90000"/>
              </a:lnSpc>
              <a:spcBef>
                <a:spcPts val="0"/>
              </a:spcBef>
              <a:spcAft>
                <a:spcPts val="0"/>
              </a:spcAft>
              <a:buClr>
                <a:srgbClr val="BCBEC0"/>
              </a:buClr>
              <a:buSzPts val="4000"/>
              <a:buFont typeface="DM Sans Medium"/>
              <a:buNone/>
              <a:defRPr sz="4000" b="1">
                <a:solidFill>
                  <a:srgbClr val="BCBEC0"/>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31" name="Google Shape;1331;p78"/>
          <p:cNvSpPr txBox="1">
            <a:spLocks noGrp="1"/>
          </p:cNvSpPr>
          <p:nvPr>
            <p:ph type="sldNum" idx="12"/>
          </p:nvPr>
        </p:nvSpPr>
        <p:spPr>
          <a:xfrm>
            <a:off x="9526815" y="6355292"/>
            <a:ext cx="2411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332" name="Google Shape;1332;p78"/>
          <p:cNvSpPr txBox="1">
            <a:spLocks noGrp="1"/>
          </p:cNvSpPr>
          <p:nvPr>
            <p:ph type="body" idx="1"/>
          </p:nvPr>
        </p:nvSpPr>
        <p:spPr>
          <a:xfrm>
            <a:off x="5449957" y="1573696"/>
            <a:ext cx="5710500" cy="4287900"/>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rgbClr val="5C5F61"/>
              </a:buClr>
              <a:buSzPts val="2800"/>
              <a:buNone/>
              <a:defRPr sz="2800">
                <a:solidFill>
                  <a:srgbClr val="5C5F61"/>
                </a:solidFill>
              </a:defRPr>
            </a:lvl1pPr>
            <a:lvl2pPr marL="914400" lvl="1" indent="-228600" algn="l">
              <a:lnSpc>
                <a:spcPct val="110000"/>
              </a:lnSpc>
              <a:spcBef>
                <a:spcPts val="333"/>
              </a:spcBef>
              <a:spcAft>
                <a:spcPts val="0"/>
              </a:spcAft>
              <a:buClr>
                <a:srgbClr val="5C5F61"/>
              </a:buClr>
              <a:buSzPts val="2400"/>
              <a:buNone/>
              <a:defRPr sz="2400">
                <a:solidFill>
                  <a:srgbClr val="5C5F61"/>
                </a:solidFill>
              </a:defRPr>
            </a:lvl2pPr>
            <a:lvl3pPr marL="1371600" lvl="2" indent="-228600" algn="l">
              <a:lnSpc>
                <a:spcPct val="110000"/>
              </a:lnSpc>
              <a:spcBef>
                <a:spcPts val="333"/>
              </a:spcBef>
              <a:spcAft>
                <a:spcPts val="0"/>
              </a:spcAft>
              <a:buClr>
                <a:srgbClr val="5C5F61"/>
              </a:buClr>
              <a:buSzPts val="2000"/>
              <a:buNone/>
              <a:defRPr sz="2000">
                <a:solidFill>
                  <a:srgbClr val="5C5F61"/>
                </a:solidFill>
              </a:defRPr>
            </a:lvl3pPr>
            <a:lvl4pPr marL="1828800" lvl="3" indent="-228600" algn="l">
              <a:lnSpc>
                <a:spcPct val="110000"/>
              </a:lnSpc>
              <a:spcBef>
                <a:spcPts val="250"/>
              </a:spcBef>
              <a:spcAft>
                <a:spcPts val="0"/>
              </a:spcAft>
              <a:buClr>
                <a:srgbClr val="5C5F61"/>
              </a:buClr>
              <a:buSzPts val="1800"/>
              <a:buNone/>
              <a:defRPr sz="1800">
                <a:solidFill>
                  <a:srgbClr val="5C5F61"/>
                </a:solidFill>
              </a:defRPr>
            </a:lvl4pPr>
            <a:lvl5pPr marL="2286000" lvl="4" indent="-228600" algn="l">
              <a:lnSpc>
                <a:spcPct val="110000"/>
              </a:lnSpc>
              <a:spcBef>
                <a:spcPts val="250"/>
              </a:spcBef>
              <a:spcAft>
                <a:spcPts val="0"/>
              </a:spcAft>
              <a:buClr>
                <a:srgbClr val="5C5F61"/>
              </a:buClr>
              <a:buSzPts val="1600"/>
              <a:buNone/>
              <a:defRPr sz="1600">
                <a:solidFill>
                  <a:srgbClr val="5C5F6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1333" name="Google Shape;1333;p78"/>
          <p:cNvGrpSpPr/>
          <p:nvPr/>
        </p:nvGrpSpPr>
        <p:grpSpPr>
          <a:xfrm>
            <a:off x="2917985" y="1674259"/>
            <a:ext cx="2060976" cy="3419331"/>
            <a:chOff x="5962290" y="432750"/>
            <a:chExt cx="1057508" cy="1754493"/>
          </a:xfrm>
        </p:grpSpPr>
        <p:sp>
          <p:nvSpPr>
            <p:cNvPr id="1334" name="Google Shape;1334;p78"/>
            <p:cNvSpPr/>
            <p:nvPr/>
          </p:nvSpPr>
          <p:spPr>
            <a:xfrm rot="8100000">
              <a:off x="5871145" y="1536987"/>
              <a:ext cx="1230790" cy="252013"/>
            </a:xfrm>
            <a:prstGeom prst="rect">
              <a:avLst/>
            </a:prstGeom>
            <a:solidFill>
              <a:srgbClr val="BCBEC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335" name="Google Shape;1335;p78"/>
            <p:cNvSpPr/>
            <p:nvPr/>
          </p:nvSpPr>
          <p:spPr>
            <a:xfrm rot="-8100000">
              <a:off x="5880153" y="830994"/>
              <a:ext cx="1230790" cy="252013"/>
            </a:xfrm>
            <a:prstGeom prst="rect">
              <a:avLst/>
            </a:prstGeom>
            <a:solidFill>
              <a:srgbClr val="BCBEC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grpSp>
      <p:cxnSp>
        <p:nvCxnSpPr>
          <p:cNvPr id="1336" name="Google Shape;1336;p78"/>
          <p:cNvCxnSpPr/>
          <p:nvPr/>
        </p:nvCxnSpPr>
        <p:spPr>
          <a:xfrm>
            <a:off x="445975" y="6251307"/>
            <a:ext cx="11492100" cy="0"/>
          </a:xfrm>
          <a:prstGeom prst="straightConnector1">
            <a:avLst/>
          </a:prstGeom>
          <a:noFill/>
          <a:ln w="9525" cap="flat" cmpd="sng">
            <a:solidFill>
              <a:srgbClr val="BCBEC0"/>
            </a:solidFill>
            <a:prstDash val="solid"/>
            <a:round/>
            <a:headEnd type="none" w="sm" len="sm"/>
            <a:tailEnd type="none" w="sm" len="sm"/>
          </a:ln>
        </p:spPr>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13.xml><?xml version="1.0" encoding="utf-8"?>
<p:sldLayout xmlns:a="http://schemas.openxmlformats.org/drawingml/2006/main" xmlns:r="http://schemas.openxmlformats.org/officeDocument/2006/relationships" xmlns:p="http://schemas.openxmlformats.org/presentationml/2006/main" matchingName="5_Title Text Large Arrow 2">
  <p:cSld name="5_Title Text Large Arrow 2">
    <p:spTree>
      <p:nvGrpSpPr>
        <p:cNvPr id="1" name="Shape 1337"/>
        <p:cNvGrpSpPr/>
        <p:nvPr/>
      </p:nvGrpSpPr>
      <p:grpSpPr>
        <a:xfrm>
          <a:off x="0" y="0"/>
          <a:ext cx="0" cy="0"/>
          <a:chOff x="0" y="0"/>
          <a:chExt cx="0" cy="0"/>
        </a:xfrm>
      </p:grpSpPr>
      <p:sp>
        <p:nvSpPr>
          <p:cNvPr id="1338" name="Google Shape;1338;p79"/>
          <p:cNvSpPr txBox="1">
            <a:spLocks noGrp="1"/>
          </p:cNvSpPr>
          <p:nvPr>
            <p:ph type="title"/>
          </p:nvPr>
        </p:nvSpPr>
        <p:spPr>
          <a:xfrm>
            <a:off x="570071" y="757007"/>
            <a:ext cx="8956800" cy="891600"/>
          </a:xfrm>
          <a:prstGeom prst="rect">
            <a:avLst/>
          </a:prstGeom>
          <a:noFill/>
          <a:ln>
            <a:noFill/>
          </a:ln>
        </p:spPr>
        <p:txBody>
          <a:bodyPr spcFirstLastPara="1" wrap="square" lIns="0" tIns="45700" rIns="0" bIns="45700" anchor="b" anchorCtr="0">
            <a:noAutofit/>
          </a:bodyPr>
          <a:lstStyle>
            <a:lvl1pPr lvl="0" algn="l">
              <a:lnSpc>
                <a:spcPct val="90000"/>
              </a:lnSpc>
              <a:spcBef>
                <a:spcPts val="0"/>
              </a:spcBef>
              <a:spcAft>
                <a:spcPts val="0"/>
              </a:spcAft>
              <a:buClr>
                <a:srgbClr val="8B8E91"/>
              </a:buClr>
              <a:buSzPts val="3600"/>
              <a:buFont typeface="DM Sans Medium"/>
              <a:buNone/>
              <a:defRPr sz="3600">
                <a:solidFill>
                  <a:srgbClr val="8B8E9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39" name="Google Shape;1339;p79"/>
          <p:cNvSpPr txBox="1">
            <a:spLocks noGrp="1"/>
          </p:cNvSpPr>
          <p:nvPr>
            <p:ph type="sldNum" idx="12"/>
          </p:nvPr>
        </p:nvSpPr>
        <p:spPr>
          <a:xfrm>
            <a:off x="9526815" y="6389969"/>
            <a:ext cx="2411100" cy="3303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cxnSp>
        <p:nvCxnSpPr>
          <p:cNvPr id="1340" name="Google Shape;1340;p79"/>
          <p:cNvCxnSpPr/>
          <p:nvPr/>
        </p:nvCxnSpPr>
        <p:spPr>
          <a:xfrm>
            <a:off x="445975" y="6251307"/>
            <a:ext cx="11492100" cy="0"/>
          </a:xfrm>
          <a:prstGeom prst="straightConnector1">
            <a:avLst/>
          </a:prstGeom>
          <a:noFill/>
          <a:ln w="9525" cap="flat" cmpd="sng">
            <a:solidFill>
              <a:srgbClr val="BCBEC0"/>
            </a:solidFill>
            <a:prstDash val="solid"/>
            <a:round/>
            <a:headEnd type="none" w="sm" len="sm"/>
            <a:tailEnd type="none" w="sm" len="sm"/>
          </a:ln>
        </p:spPr>
      </p:cxnSp>
      <p:grpSp>
        <p:nvGrpSpPr>
          <p:cNvPr id="1341" name="Google Shape;1341;p79"/>
          <p:cNvGrpSpPr/>
          <p:nvPr/>
        </p:nvGrpSpPr>
        <p:grpSpPr>
          <a:xfrm rot="10800000">
            <a:off x="9578980" y="1351653"/>
            <a:ext cx="2060976" cy="3419331"/>
            <a:chOff x="5962290" y="432750"/>
            <a:chExt cx="1057508" cy="1754493"/>
          </a:xfrm>
        </p:grpSpPr>
        <p:sp>
          <p:nvSpPr>
            <p:cNvPr id="1342" name="Google Shape;1342;p79"/>
            <p:cNvSpPr/>
            <p:nvPr/>
          </p:nvSpPr>
          <p:spPr>
            <a:xfrm rot="8100000">
              <a:off x="5871145" y="1536987"/>
              <a:ext cx="1230790" cy="252013"/>
            </a:xfrm>
            <a:prstGeom prst="rect">
              <a:avLst/>
            </a:prstGeom>
            <a:solidFill>
              <a:srgbClr val="8B8E9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rgbClr val="0785F2"/>
                </a:solidFill>
                <a:latin typeface="Arial"/>
                <a:ea typeface="Arial"/>
                <a:cs typeface="Arial"/>
                <a:sym typeface="Arial"/>
              </a:endParaRPr>
            </a:p>
          </p:txBody>
        </p:sp>
        <p:sp>
          <p:nvSpPr>
            <p:cNvPr id="1343" name="Google Shape;1343;p79"/>
            <p:cNvSpPr/>
            <p:nvPr/>
          </p:nvSpPr>
          <p:spPr>
            <a:xfrm rot="-8100000">
              <a:off x="5880153" y="830994"/>
              <a:ext cx="1230790" cy="252013"/>
            </a:xfrm>
            <a:prstGeom prst="rect">
              <a:avLst/>
            </a:prstGeom>
            <a:solidFill>
              <a:srgbClr val="8B8E9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rgbClr val="0785F2"/>
                </a:solidFill>
                <a:latin typeface="Arial"/>
                <a:ea typeface="Arial"/>
                <a:cs typeface="Arial"/>
                <a:sym typeface="Arial"/>
              </a:endParaRPr>
            </a:p>
          </p:txBody>
        </p:sp>
      </p:grpSp>
      <p:sp>
        <p:nvSpPr>
          <p:cNvPr id="1344" name="Google Shape;1344;p79"/>
          <p:cNvSpPr txBox="1">
            <a:spLocks noGrp="1"/>
          </p:cNvSpPr>
          <p:nvPr>
            <p:ph type="body" idx="1"/>
          </p:nvPr>
        </p:nvSpPr>
        <p:spPr>
          <a:xfrm>
            <a:off x="570071" y="1730420"/>
            <a:ext cx="8956800" cy="4438500"/>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rgbClr val="5C5F61"/>
              </a:buClr>
              <a:buSzPts val="2800"/>
              <a:buNone/>
              <a:defRPr sz="2800">
                <a:solidFill>
                  <a:srgbClr val="5C5F61"/>
                </a:solidFill>
              </a:defRPr>
            </a:lvl1pPr>
            <a:lvl2pPr marL="914400" lvl="1" indent="-228600" algn="l">
              <a:lnSpc>
                <a:spcPct val="110000"/>
              </a:lnSpc>
              <a:spcBef>
                <a:spcPts val="333"/>
              </a:spcBef>
              <a:spcAft>
                <a:spcPts val="0"/>
              </a:spcAft>
              <a:buClr>
                <a:srgbClr val="5C5F61"/>
              </a:buClr>
              <a:buSzPts val="2400"/>
              <a:buNone/>
              <a:defRPr sz="2400">
                <a:solidFill>
                  <a:srgbClr val="5C5F61"/>
                </a:solidFill>
              </a:defRPr>
            </a:lvl2pPr>
            <a:lvl3pPr marL="1371600" lvl="2" indent="-228600" algn="l">
              <a:lnSpc>
                <a:spcPct val="110000"/>
              </a:lnSpc>
              <a:spcBef>
                <a:spcPts val="333"/>
              </a:spcBef>
              <a:spcAft>
                <a:spcPts val="0"/>
              </a:spcAft>
              <a:buClr>
                <a:srgbClr val="5C5F61"/>
              </a:buClr>
              <a:buSzPts val="2000"/>
              <a:buNone/>
              <a:defRPr sz="2000">
                <a:solidFill>
                  <a:srgbClr val="5C5F61"/>
                </a:solidFill>
              </a:defRPr>
            </a:lvl3pPr>
            <a:lvl4pPr marL="1828800" lvl="3" indent="-228600" algn="l">
              <a:lnSpc>
                <a:spcPct val="110000"/>
              </a:lnSpc>
              <a:spcBef>
                <a:spcPts val="250"/>
              </a:spcBef>
              <a:spcAft>
                <a:spcPts val="0"/>
              </a:spcAft>
              <a:buClr>
                <a:srgbClr val="5C5F61"/>
              </a:buClr>
              <a:buSzPts val="1800"/>
              <a:buNone/>
              <a:defRPr sz="1800">
                <a:solidFill>
                  <a:srgbClr val="5C5F61"/>
                </a:solidFill>
              </a:defRPr>
            </a:lvl4pPr>
            <a:lvl5pPr marL="2286000" lvl="4" indent="-228600" algn="l">
              <a:lnSpc>
                <a:spcPct val="110000"/>
              </a:lnSpc>
              <a:spcBef>
                <a:spcPts val="250"/>
              </a:spcBef>
              <a:spcAft>
                <a:spcPts val="0"/>
              </a:spcAft>
              <a:buClr>
                <a:srgbClr val="5C5F61"/>
              </a:buClr>
              <a:buSzPts val="1600"/>
              <a:buNone/>
              <a:defRPr sz="1600">
                <a:solidFill>
                  <a:srgbClr val="5C5F6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14.xml><?xml version="1.0" encoding="utf-8"?>
<p:sldLayout xmlns:a="http://schemas.openxmlformats.org/drawingml/2006/main" xmlns:r="http://schemas.openxmlformats.org/officeDocument/2006/relationships" xmlns:p="http://schemas.openxmlformats.org/presentationml/2006/main" matchingName="Image Plus Column 1">
  <p:cSld name="Image Plus Column 1">
    <p:spTree>
      <p:nvGrpSpPr>
        <p:cNvPr id="1" name="Shape 1345"/>
        <p:cNvGrpSpPr/>
        <p:nvPr/>
      </p:nvGrpSpPr>
      <p:grpSpPr>
        <a:xfrm>
          <a:off x="0" y="0"/>
          <a:ext cx="0" cy="0"/>
          <a:chOff x="0" y="0"/>
          <a:chExt cx="0" cy="0"/>
        </a:xfrm>
      </p:grpSpPr>
      <p:pic>
        <p:nvPicPr>
          <p:cNvPr id="1346" name="Google Shape;1346;p80"/>
          <p:cNvPicPr preferRelativeResize="0"/>
          <p:nvPr/>
        </p:nvPicPr>
        <p:blipFill rotWithShape="1">
          <a:blip r:embed="rId2">
            <a:alphaModFix/>
          </a:blip>
          <a:srcRect/>
          <a:stretch/>
        </p:blipFill>
        <p:spPr>
          <a:xfrm flipH="1">
            <a:off x="7599962" y="1"/>
            <a:ext cx="4592037" cy="6858000"/>
          </a:xfrm>
          <a:prstGeom prst="rect">
            <a:avLst/>
          </a:prstGeom>
          <a:noFill/>
          <a:ln>
            <a:noFill/>
          </a:ln>
        </p:spPr>
      </p:pic>
      <p:pic>
        <p:nvPicPr>
          <p:cNvPr id="1347" name="Google Shape;1347;p80"/>
          <p:cNvPicPr preferRelativeResize="0"/>
          <p:nvPr/>
        </p:nvPicPr>
        <p:blipFill rotWithShape="1">
          <a:blip r:embed="rId3">
            <a:alphaModFix/>
          </a:blip>
          <a:srcRect/>
          <a:stretch/>
        </p:blipFill>
        <p:spPr>
          <a:xfrm>
            <a:off x="1" y="0"/>
            <a:ext cx="8041659" cy="6858000"/>
          </a:xfrm>
          <a:prstGeom prst="rect">
            <a:avLst/>
          </a:prstGeom>
          <a:noFill/>
          <a:ln>
            <a:noFill/>
          </a:ln>
        </p:spPr>
      </p:pic>
      <p:sp>
        <p:nvSpPr>
          <p:cNvPr id="1348" name="Google Shape;1348;p80"/>
          <p:cNvSpPr txBox="1">
            <a:spLocks noGrp="1"/>
          </p:cNvSpPr>
          <p:nvPr>
            <p:ph type="title"/>
          </p:nvPr>
        </p:nvSpPr>
        <p:spPr>
          <a:xfrm>
            <a:off x="444500" y="95250"/>
            <a:ext cx="10858500" cy="762000"/>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Clr>
                <a:schemeClr val="lt1"/>
              </a:buClr>
              <a:buSzPts val="3200"/>
              <a:buFont typeface="Arial"/>
              <a:buNone/>
              <a:defRPr sz="3200" b="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49" name="Google Shape;1349;p80"/>
          <p:cNvSpPr txBox="1">
            <a:spLocks noGrp="1"/>
          </p:cNvSpPr>
          <p:nvPr>
            <p:ph type="body" idx="1"/>
          </p:nvPr>
        </p:nvSpPr>
        <p:spPr>
          <a:xfrm>
            <a:off x="4572000" y="1755913"/>
            <a:ext cx="6950100" cy="3369900"/>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chemeClr val="lt1"/>
              </a:buClr>
              <a:buSzPts val="2800"/>
              <a:buNone/>
              <a:defRPr sz="2800">
                <a:solidFill>
                  <a:schemeClr val="lt1"/>
                </a:solidFill>
              </a:defRPr>
            </a:lvl1pPr>
            <a:lvl2pPr marL="914400" lvl="1" indent="-228600" algn="l">
              <a:lnSpc>
                <a:spcPct val="110000"/>
              </a:lnSpc>
              <a:spcBef>
                <a:spcPts val="333"/>
              </a:spcBef>
              <a:spcAft>
                <a:spcPts val="0"/>
              </a:spcAft>
              <a:buClr>
                <a:schemeClr val="lt1"/>
              </a:buClr>
              <a:buSzPts val="2400"/>
              <a:buNone/>
              <a:defRPr sz="2400">
                <a:solidFill>
                  <a:schemeClr val="lt1"/>
                </a:solidFill>
              </a:defRPr>
            </a:lvl2pPr>
            <a:lvl3pPr marL="1371600" lvl="2" indent="-228600" algn="l">
              <a:lnSpc>
                <a:spcPct val="110000"/>
              </a:lnSpc>
              <a:spcBef>
                <a:spcPts val="333"/>
              </a:spcBef>
              <a:spcAft>
                <a:spcPts val="0"/>
              </a:spcAft>
              <a:buClr>
                <a:schemeClr val="lt1"/>
              </a:buClr>
              <a:buSzPts val="2000"/>
              <a:buNone/>
              <a:defRPr sz="2000">
                <a:solidFill>
                  <a:schemeClr val="lt1"/>
                </a:solidFill>
              </a:defRPr>
            </a:lvl3pPr>
            <a:lvl4pPr marL="1828800" lvl="3" indent="-228600" algn="l">
              <a:lnSpc>
                <a:spcPct val="110000"/>
              </a:lnSpc>
              <a:spcBef>
                <a:spcPts val="250"/>
              </a:spcBef>
              <a:spcAft>
                <a:spcPts val="0"/>
              </a:spcAft>
              <a:buClr>
                <a:schemeClr val="lt1"/>
              </a:buClr>
              <a:buSzPts val="1800"/>
              <a:buNone/>
              <a:defRPr sz="1800">
                <a:solidFill>
                  <a:schemeClr val="lt1"/>
                </a:solidFill>
              </a:defRPr>
            </a:lvl4pPr>
            <a:lvl5pPr marL="2286000" lvl="4" indent="-228600" algn="l">
              <a:lnSpc>
                <a:spcPct val="110000"/>
              </a:lnSpc>
              <a:spcBef>
                <a:spcPts val="250"/>
              </a:spcBef>
              <a:spcAft>
                <a:spcPts val="0"/>
              </a:spcAft>
              <a:buClr>
                <a:schemeClr val="lt1"/>
              </a:buClr>
              <a:buSzPts val="1600"/>
              <a:buNone/>
              <a:defRPr sz="16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50" name="Google Shape;1350;p80"/>
          <p:cNvSpPr txBox="1">
            <a:spLocks noGrp="1"/>
          </p:cNvSpPr>
          <p:nvPr>
            <p:ph type="sldNum" idx="12"/>
          </p:nvPr>
        </p:nvSpPr>
        <p:spPr>
          <a:xfrm>
            <a:off x="9526815" y="6389969"/>
            <a:ext cx="2411100" cy="3303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cxnSp>
        <p:nvCxnSpPr>
          <p:cNvPr id="1351" name="Google Shape;1351;p80"/>
          <p:cNvCxnSpPr/>
          <p:nvPr/>
        </p:nvCxnSpPr>
        <p:spPr>
          <a:xfrm>
            <a:off x="445975" y="857307"/>
            <a:ext cx="11492100" cy="0"/>
          </a:xfrm>
          <a:prstGeom prst="straightConnector1">
            <a:avLst/>
          </a:prstGeom>
          <a:noFill/>
          <a:ln w="9525" cap="flat" cmpd="sng">
            <a:solidFill>
              <a:srgbClr val="BCBEC0"/>
            </a:solidFill>
            <a:prstDash val="solid"/>
            <a:round/>
            <a:headEnd type="none" w="sm" len="sm"/>
            <a:tailEnd type="none" w="sm" len="sm"/>
          </a:ln>
        </p:spPr>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15.xml><?xml version="1.0" encoding="utf-8"?>
<p:sldLayout xmlns:a="http://schemas.openxmlformats.org/drawingml/2006/main" xmlns:r="http://schemas.openxmlformats.org/officeDocument/2006/relationships" xmlns:p="http://schemas.openxmlformats.org/presentationml/2006/main" matchingName="Client Stories 1">
  <p:cSld name="Client Stories 1">
    <p:spTree>
      <p:nvGrpSpPr>
        <p:cNvPr id="1" name="Shape 1352"/>
        <p:cNvGrpSpPr/>
        <p:nvPr/>
      </p:nvGrpSpPr>
      <p:grpSpPr>
        <a:xfrm>
          <a:off x="0" y="0"/>
          <a:ext cx="0" cy="0"/>
          <a:chOff x="0" y="0"/>
          <a:chExt cx="0" cy="0"/>
        </a:xfrm>
      </p:grpSpPr>
      <p:sp>
        <p:nvSpPr>
          <p:cNvPr id="1353" name="Google Shape;1353;p81"/>
          <p:cNvSpPr/>
          <p:nvPr/>
        </p:nvSpPr>
        <p:spPr>
          <a:xfrm>
            <a:off x="6096000" y="0"/>
            <a:ext cx="6096000" cy="6858000"/>
          </a:xfrm>
          <a:prstGeom prst="rect">
            <a:avLst/>
          </a:prstGeom>
          <a:solidFill>
            <a:srgbClr val="80828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354" name="Google Shape;1354;p81"/>
          <p:cNvSpPr txBox="1">
            <a:spLocks noGrp="1"/>
          </p:cNvSpPr>
          <p:nvPr>
            <p:ph type="title"/>
          </p:nvPr>
        </p:nvSpPr>
        <p:spPr>
          <a:xfrm>
            <a:off x="445975" y="367324"/>
            <a:ext cx="5245200" cy="1625700"/>
          </a:xfrm>
          <a:prstGeom prst="rect">
            <a:avLst/>
          </a:prstGeom>
          <a:noFill/>
          <a:ln>
            <a:noFill/>
          </a:ln>
        </p:spPr>
        <p:txBody>
          <a:bodyPr spcFirstLastPara="1" wrap="square" lIns="0" tIns="45700" rIns="0" bIns="45700" anchor="t" anchorCtr="0">
            <a:noAutofit/>
          </a:bodyPr>
          <a:lstStyle>
            <a:lvl1pPr lvl="0" algn="ctr">
              <a:lnSpc>
                <a:spcPct val="90000"/>
              </a:lnSpc>
              <a:spcBef>
                <a:spcPts val="0"/>
              </a:spcBef>
              <a:spcAft>
                <a:spcPts val="0"/>
              </a:spcAft>
              <a:buClr>
                <a:srgbClr val="5C5F61"/>
              </a:buClr>
              <a:buSzPts val="4000"/>
              <a:buFont typeface="Arial"/>
              <a:buNone/>
              <a:defRPr sz="4000" b="1">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55" name="Google Shape;1355;p81"/>
          <p:cNvSpPr txBox="1">
            <a:spLocks noGrp="1"/>
          </p:cNvSpPr>
          <p:nvPr>
            <p:ph type="body" idx="1"/>
          </p:nvPr>
        </p:nvSpPr>
        <p:spPr>
          <a:xfrm>
            <a:off x="6500813" y="367324"/>
            <a:ext cx="5245200" cy="5752500"/>
          </a:xfrm>
          <a:prstGeom prst="rect">
            <a:avLst/>
          </a:prstGeom>
          <a:noFill/>
          <a:ln>
            <a:noFill/>
          </a:ln>
        </p:spPr>
        <p:txBody>
          <a:bodyPr spcFirstLastPara="1" wrap="square" lIns="0" tIns="45700" rIns="0" bIns="45700" anchor="t" anchorCtr="0">
            <a:noAutofit/>
          </a:bodyPr>
          <a:lstStyle>
            <a:lvl1pPr marL="457200" lvl="0" indent="-431800" algn="l">
              <a:lnSpc>
                <a:spcPct val="110000"/>
              </a:lnSpc>
              <a:spcBef>
                <a:spcPts val="1000"/>
              </a:spcBef>
              <a:spcAft>
                <a:spcPts val="0"/>
              </a:spcAft>
              <a:buClr>
                <a:schemeClr val="lt1"/>
              </a:buClr>
              <a:buSzPts val="3200"/>
              <a:buChar char="•"/>
              <a:defRPr sz="3200">
                <a:solidFill>
                  <a:schemeClr val="lt1"/>
                </a:solidFill>
              </a:defRPr>
            </a:lvl1pPr>
            <a:lvl2pPr marL="914400" lvl="1" indent="-406400" algn="l">
              <a:lnSpc>
                <a:spcPct val="110000"/>
              </a:lnSpc>
              <a:spcBef>
                <a:spcPts val="333"/>
              </a:spcBef>
              <a:spcAft>
                <a:spcPts val="0"/>
              </a:spcAft>
              <a:buClr>
                <a:schemeClr val="lt1"/>
              </a:buClr>
              <a:buSzPts val="2800"/>
              <a:buChar char="-"/>
              <a:defRPr sz="2800">
                <a:solidFill>
                  <a:schemeClr val="lt1"/>
                </a:solidFill>
              </a:defRPr>
            </a:lvl2pPr>
            <a:lvl3pPr marL="1371600" lvl="2" indent="-381000" algn="l">
              <a:lnSpc>
                <a:spcPct val="110000"/>
              </a:lnSpc>
              <a:spcBef>
                <a:spcPts val="333"/>
              </a:spcBef>
              <a:spcAft>
                <a:spcPts val="0"/>
              </a:spcAft>
              <a:buClr>
                <a:schemeClr val="lt1"/>
              </a:buClr>
              <a:buSzPts val="2400"/>
              <a:buChar char="•"/>
              <a:defRPr sz="2400">
                <a:solidFill>
                  <a:schemeClr val="lt1"/>
                </a:solidFill>
              </a:defRPr>
            </a:lvl3pPr>
            <a:lvl4pPr marL="1828800" lvl="3" indent="-355600" algn="l">
              <a:lnSpc>
                <a:spcPct val="110000"/>
              </a:lnSpc>
              <a:spcBef>
                <a:spcPts val="250"/>
              </a:spcBef>
              <a:spcAft>
                <a:spcPts val="0"/>
              </a:spcAft>
              <a:buClr>
                <a:schemeClr val="lt1"/>
              </a:buClr>
              <a:buSzPts val="2000"/>
              <a:buChar char="-"/>
              <a:defRPr sz="2000">
                <a:solidFill>
                  <a:schemeClr val="lt1"/>
                </a:solidFill>
              </a:defRPr>
            </a:lvl4pPr>
            <a:lvl5pPr marL="2286000" lvl="4" indent="-342900" algn="l">
              <a:lnSpc>
                <a:spcPct val="110000"/>
              </a:lnSpc>
              <a:spcBef>
                <a:spcPts val="250"/>
              </a:spcBef>
              <a:spcAft>
                <a:spcPts val="0"/>
              </a:spcAft>
              <a:buClr>
                <a:schemeClr val="lt1"/>
              </a:buClr>
              <a:buSzPts val="1800"/>
              <a:buChar char="•"/>
              <a:defRPr sz="18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56" name="Google Shape;1356;p81"/>
          <p:cNvSpPr/>
          <p:nvPr/>
        </p:nvSpPr>
        <p:spPr>
          <a:xfrm>
            <a:off x="0" y="6204000"/>
            <a:ext cx="6084000" cy="654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357" name="Google Shape;1357;p81"/>
          <p:cNvSpPr>
            <a:spLocks noGrp="1"/>
          </p:cNvSpPr>
          <p:nvPr>
            <p:ph type="pic" idx="2"/>
          </p:nvPr>
        </p:nvSpPr>
        <p:spPr>
          <a:xfrm>
            <a:off x="1" y="2266462"/>
            <a:ext cx="6096000" cy="4591500"/>
          </a:xfrm>
          <a:prstGeom prst="rect">
            <a:avLst/>
          </a:prstGeom>
          <a:noFill/>
          <a:ln>
            <a:noFill/>
          </a:ln>
        </p:spPr>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16.xml><?xml version="1.0" encoding="utf-8"?>
<p:sldLayout xmlns:a="http://schemas.openxmlformats.org/drawingml/2006/main" xmlns:r="http://schemas.openxmlformats.org/officeDocument/2006/relationships" xmlns:p="http://schemas.openxmlformats.org/presentationml/2006/main" matchingName="2_Client Stories 1">
  <p:cSld name="2_Client Stories 1">
    <p:spTree>
      <p:nvGrpSpPr>
        <p:cNvPr id="1" name="Shape 1358"/>
        <p:cNvGrpSpPr/>
        <p:nvPr/>
      </p:nvGrpSpPr>
      <p:grpSpPr>
        <a:xfrm>
          <a:off x="0" y="0"/>
          <a:ext cx="0" cy="0"/>
          <a:chOff x="0" y="0"/>
          <a:chExt cx="0" cy="0"/>
        </a:xfrm>
      </p:grpSpPr>
      <p:sp>
        <p:nvSpPr>
          <p:cNvPr id="1359" name="Google Shape;1359;p82"/>
          <p:cNvSpPr/>
          <p:nvPr/>
        </p:nvSpPr>
        <p:spPr>
          <a:xfrm>
            <a:off x="6096000" y="0"/>
            <a:ext cx="6096000" cy="6858000"/>
          </a:xfrm>
          <a:prstGeom prst="rect">
            <a:avLst/>
          </a:prstGeom>
          <a:solidFill>
            <a:srgbClr val="0CCC7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360" name="Google Shape;1360;p82"/>
          <p:cNvSpPr txBox="1">
            <a:spLocks noGrp="1"/>
          </p:cNvSpPr>
          <p:nvPr>
            <p:ph type="title"/>
          </p:nvPr>
        </p:nvSpPr>
        <p:spPr>
          <a:xfrm>
            <a:off x="445975" y="367324"/>
            <a:ext cx="5245200" cy="1625700"/>
          </a:xfrm>
          <a:prstGeom prst="rect">
            <a:avLst/>
          </a:prstGeom>
          <a:noFill/>
          <a:ln>
            <a:noFill/>
          </a:ln>
        </p:spPr>
        <p:txBody>
          <a:bodyPr spcFirstLastPara="1" wrap="square" lIns="0" tIns="45700" rIns="0" bIns="45700" anchor="t" anchorCtr="0">
            <a:noAutofit/>
          </a:bodyPr>
          <a:lstStyle>
            <a:lvl1pPr lvl="0" algn="ctr">
              <a:lnSpc>
                <a:spcPct val="90000"/>
              </a:lnSpc>
              <a:spcBef>
                <a:spcPts val="0"/>
              </a:spcBef>
              <a:spcAft>
                <a:spcPts val="0"/>
              </a:spcAft>
              <a:buClr>
                <a:srgbClr val="5C5F61"/>
              </a:buClr>
              <a:buSzPts val="4000"/>
              <a:buFont typeface="Arial"/>
              <a:buNone/>
              <a:defRPr sz="4000" b="1">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61" name="Google Shape;1361;p82"/>
          <p:cNvSpPr txBox="1">
            <a:spLocks noGrp="1"/>
          </p:cNvSpPr>
          <p:nvPr>
            <p:ph type="body" idx="1"/>
          </p:nvPr>
        </p:nvSpPr>
        <p:spPr>
          <a:xfrm>
            <a:off x="6500813" y="367324"/>
            <a:ext cx="5245200" cy="5752500"/>
          </a:xfrm>
          <a:prstGeom prst="rect">
            <a:avLst/>
          </a:prstGeom>
          <a:noFill/>
          <a:ln>
            <a:noFill/>
          </a:ln>
        </p:spPr>
        <p:txBody>
          <a:bodyPr spcFirstLastPara="1" wrap="square" lIns="0" tIns="45700" rIns="0" bIns="45700" anchor="t" anchorCtr="0">
            <a:noAutofit/>
          </a:bodyPr>
          <a:lstStyle>
            <a:lvl1pPr marL="457200" lvl="0" indent="-431800" algn="l">
              <a:lnSpc>
                <a:spcPct val="110000"/>
              </a:lnSpc>
              <a:spcBef>
                <a:spcPts val="1000"/>
              </a:spcBef>
              <a:spcAft>
                <a:spcPts val="0"/>
              </a:spcAft>
              <a:buClr>
                <a:schemeClr val="lt1"/>
              </a:buClr>
              <a:buSzPts val="3200"/>
              <a:buChar char="•"/>
              <a:defRPr sz="3200">
                <a:solidFill>
                  <a:schemeClr val="lt1"/>
                </a:solidFill>
              </a:defRPr>
            </a:lvl1pPr>
            <a:lvl2pPr marL="914400" lvl="1" indent="-406400" algn="l">
              <a:lnSpc>
                <a:spcPct val="110000"/>
              </a:lnSpc>
              <a:spcBef>
                <a:spcPts val="333"/>
              </a:spcBef>
              <a:spcAft>
                <a:spcPts val="0"/>
              </a:spcAft>
              <a:buClr>
                <a:schemeClr val="lt1"/>
              </a:buClr>
              <a:buSzPts val="2800"/>
              <a:buChar char="-"/>
              <a:defRPr sz="2800">
                <a:solidFill>
                  <a:schemeClr val="lt1"/>
                </a:solidFill>
              </a:defRPr>
            </a:lvl2pPr>
            <a:lvl3pPr marL="1371600" lvl="2" indent="-381000" algn="l">
              <a:lnSpc>
                <a:spcPct val="110000"/>
              </a:lnSpc>
              <a:spcBef>
                <a:spcPts val="333"/>
              </a:spcBef>
              <a:spcAft>
                <a:spcPts val="0"/>
              </a:spcAft>
              <a:buClr>
                <a:schemeClr val="lt1"/>
              </a:buClr>
              <a:buSzPts val="2400"/>
              <a:buChar char="•"/>
              <a:defRPr sz="2400">
                <a:solidFill>
                  <a:schemeClr val="lt1"/>
                </a:solidFill>
              </a:defRPr>
            </a:lvl3pPr>
            <a:lvl4pPr marL="1828800" lvl="3" indent="-355600" algn="l">
              <a:lnSpc>
                <a:spcPct val="110000"/>
              </a:lnSpc>
              <a:spcBef>
                <a:spcPts val="250"/>
              </a:spcBef>
              <a:spcAft>
                <a:spcPts val="0"/>
              </a:spcAft>
              <a:buClr>
                <a:schemeClr val="lt1"/>
              </a:buClr>
              <a:buSzPts val="2000"/>
              <a:buChar char="-"/>
              <a:defRPr sz="2000">
                <a:solidFill>
                  <a:schemeClr val="lt1"/>
                </a:solidFill>
              </a:defRPr>
            </a:lvl4pPr>
            <a:lvl5pPr marL="2286000" lvl="4" indent="-342900" algn="l">
              <a:lnSpc>
                <a:spcPct val="110000"/>
              </a:lnSpc>
              <a:spcBef>
                <a:spcPts val="250"/>
              </a:spcBef>
              <a:spcAft>
                <a:spcPts val="0"/>
              </a:spcAft>
              <a:buClr>
                <a:schemeClr val="lt1"/>
              </a:buClr>
              <a:buSzPts val="1800"/>
              <a:buChar char="•"/>
              <a:defRPr sz="18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62" name="Google Shape;1362;p82"/>
          <p:cNvSpPr/>
          <p:nvPr/>
        </p:nvSpPr>
        <p:spPr>
          <a:xfrm>
            <a:off x="0" y="6204000"/>
            <a:ext cx="6084000" cy="654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363" name="Google Shape;1363;p82"/>
          <p:cNvSpPr>
            <a:spLocks noGrp="1"/>
          </p:cNvSpPr>
          <p:nvPr>
            <p:ph type="pic" idx="2"/>
          </p:nvPr>
        </p:nvSpPr>
        <p:spPr>
          <a:xfrm>
            <a:off x="1" y="2266462"/>
            <a:ext cx="6096000" cy="4591500"/>
          </a:xfrm>
          <a:prstGeom prst="rect">
            <a:avLst/>
          </a:prstGeom>
          <a:noFill/>
          <a:ln>
            <a:noFill/>
          </a:ln>
        </p:spPr>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17.xml><?xml version="1.0" encoding="utf-8"?>
<p:sldLayout xmlns:a="http://schemas.openxmlformats.org/drawingml/2006/main" xmlns:r="http://schemas.openxmlformats.org/officeDocument/2006/relationships" xmlns:p="http://schemas.openxmlformats.org/presentationml/2006/main" matchingName="5_Client Stories 1">
  <p:cSld name="5_Client Stories 1">
    <p:spTree>
      <p:nvGrpSpPr>
        <p:cNvPr id="1" name="Shape 1364"/>
        <p:cNvGrpSpPr/>
        <p:nvPr/>
      </p:nvGrpSpPr>
      <p:grpSpPr>
        <a:xfrm>
          <a:off x="0" y="0"/>
          <a:ext cx="0" cy="0"/>
          <a:chOff x="0" y="0"/>
          <a:chExt cx="0" cy="0"/>
        </a:xfrm>
      </p:grpSpPr>
      <p:sp>
        <p:nvSpPr>
          <p:cNvPr id="1365" name="Google Shape;1365;p83"/>
          <p:cNvSpPr/>
          <p:nvPr/>
        </p:nvSpPr>
        <p:spPr>
          <a:xfrm>
            <a:off x="6096000" y="0"/>
            <a:ext cx="6096000" cy="68580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366" name="Google Shape;1366;p83"/>
          <p:cNvSpPr txBox="1">
            <a:spLocks noGrp="1"/>
          </p:cNvSpPr>
          <p:nvPr>
            <p:ph type="title"/>
          </p:nvPr>
        </p:nvSpPr>
        <p:spPr>
          <a:xfrm>
            <a:off x="445975" y="367324"/>
            <a:ext cx="5245200" cy="1625700"/>
          </a:xfrm>
          <a:prstGeom prst="rect">
            <a:avLst/>
          </a:prstGeom>
          <a:noFill/>
          <a:ln>
            <a:noFill/>
          </a:ln>
        </p:spPr>
        <p:txBody>
          <a:bodyPr spcFirstLastPara="1" wrap="square" lIns="0" tIns="45700" rIns="0" bIns="45700" anchor="t" anchorCtr="0">
            <a:noAutofit/>
          </a:bodyPr>
          <a:lstStyle>
            <a:lvl1pPr lvl="0" algn="ctr">
              <a:lnSpc>
                <a:spcPct val="90000"/>
              </a:lnSpc>
              <a:spcBef>
                <a:spcPts val="0"/>
              </a:spcBef>
              <a:spcAft>
                <a:spcPts val="0"/>
              </a:spcAft>
              <a:buClr>
                <a:srgbClr val="5C5F61"/>
              </a:buClr>
              <a:buSzPts val="4000"/>
              <a:buFont typeface="Arial"/>
              <a:buNone/>
              <a:defRPr sz="4000" b="1">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67" name="Google Shape;1367;p83"/>
          <p:cNvSpPr txBox="1">
            <a:spLocks noGrp="1"/>
          </p:cNvSpPr>
          <p:nvPr>
            <p:ph type="body" idx="1"/>
          </p:nvPr>
        </p:nvSpPr>
        <p:spPr>
          <a:xfrm>
            <a:off x="6500813" y="367324"/>
            <a:ext cx="5245200" cy="5752500"/>
          </a:xfrm>
          <a:prstGeom prst="rect">
            <a:avLst/>
          </a:prstGeom>
          <a:noFill/>
          <a:ln>
            <a:noFill/>
          </a:ln>
        </p:spPr>
        <p:txBody>
          <a:bodyPr spcFirstLastPara="1" wrap="square" lIns="0" tIns="45700" rIns="0" bIns="45700" anchor="t" anchorCtr="0">
            <a:noAutofit/>
          </a:bodyPr>
          <a:lstStyle>
            <a:lvl1pPr marL="457200" lvl="0" indent="-431800" algn="l">
              <a:lnSpc>
                <a:spcPct val="110000"/>
              </a:lnSpc>
              <a:spcBef>
                <a:spcPts val="1000"/>
              </a:spcBef>
              <a:spcAft>
                <a:spcPts val="0"/>
              </a:spcAft>
              <a:buClr>
                <a:schemeClr val="lt1"/>
              </a:buClr>
              <a:buSzPts val="3200"/>
              <a:buChar char="•"/>
              <a:defRPr sz="3200">
                <a:solidFill>
                  <a:schemeClr val="lt1"/>
                </a:solidFill>
              </a:defRPr>
            </a:lvl1pPr>
            <a:lvl2pPr marL="914400" lvl="1" indent="-406400" algn="l">
              <a:lnSpc>
                <a:spcPct val="110000"/>
              </a:lnSpc>
              <a:spcBef>
                <a:spcPts val="333"/>
              </a:spcBef>
              <a:spcAft>
                <a:spcPts val="0"/>
              </a:spcAft>
              <a:buClr>
                <a:schemeClr val="lt1"/>
              </a:buClr>
              <a:buSzPts val="2800"/>
              <a:buChar char="-"/>
              <a:defRPr sz="2800">
                <a:solidFill>
                  <a:schemeClr val="lt1"/>
                </a:solidFill>
              </a:defRPr>
            </a:lvl2pPr>
            <a:lvl3pPr marL="1371600" lvl="2" indent="-381000" algn="l">
              <a:lnSpc>
                <a:spcPct val="110000"/>
              </a:lnSpc>
              <a:spcBef>
                <a:spcPts val="333"/>
              </a:spcBef>
              <a:spcAft>
                <a:spcPts val="0"/>
              </a:spcAft>
              <a:buClr>
                <a:schemeClr val="lt1"/>
              </a:buClr>
              <a:buSzPts val="2400"/>
              <a:buChar char="•"/>
              <a:defRPr sz="2400">
                <a:solidFill>
                  <a:schemeClr val="lt1"/>
                </a:solidFill>
              </a:defRPr>
            </a:lvl3pPr>
            <a:lvl4pPr marL="1828800" lvl="3" indent="-355600" algn="l">
              <a:lnSpc>
                <a:spcPct val="110000"/>
              </a:lnSpc>
              <a:spcBef>
                <a:spcPts val="250"/>
              </a:spcBef>
              <a:spcAft>
                <a:spcPts val="0"/>
              </a:spcAft>
              <a:buClr>
                <a:schemeClr val="lt1"/>
              </a:buClr>
              <a:buSzPts val="2000"/>
              <a:buChar char="-"/>
              <a:defRPr sz="2000">
                <a:solidFill>
                  <a:schemeClr val="lt1"/>
                </a:solidFill>
              </a:defRPr>
            </a:lvl4pPr>
            <a:lvl5pPr marL="2286000" lvl="4" indent="-342900" algn="l">
              <a:lnSpc>
                <a:spcPct val="110000"/>
              </a:lnSpc>
              <a:spcBef>
                <a:spcPts val="250"/>
              </a:spcBef>
              <a:spcAft>
                <a:spcPts val="0"/>
              </a:spcAft>
              <a:buClr>
                <a:schemeClr val="lt1"/>
              </a:buClr>
              <a:buSzPts val="1800"/>
              <a:buChar char="•"/>
              <a:defRPr sz="18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68" name="Google Shape;1368;p83"/>
          <p:cNvSpPr/>
          <p:nvPr/>
        </p:nvSpPr>
        <p:spPr>
          <a:xfrm>
            <a:off x="0" y="6204000"/>
            <a:ext cx="6084000" cy="654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369" name="Google Shape;1369;p83"/>
          <p:cNvSpPr>
            <a:spLocks noGrp="1"/>
          </p:cNvSpPr>
          <p:nvPr>
            <p:ph type="pic" idx="2"/>
          </p:nvPr>
        </p:nvSpPr>
        <p:spPr>
          <a:xfrm>
            <a:off x="1" y="2266462"/>
            <a:ext cx="6096000" cy="4591500"/>
          </a:xfrm>
          <a:prstGeom prst="rect">
            <a:avLst/>
          </a:prstGeom>
          <a:noFill/>
          <a:ln>
            <a:noFill/>
          </a:ln>
        </p:spPr>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18.xml><?xml version="1.0" encoding="utf-8"?>
<p:sldLayout xmlns:a="http://schemas.openxmlformats.org/drawingml/2006/main" xmlns:r="http://schemas.openxmlformats.org/officeDocument/2006/relationships" xmlns:p="http://schemas.openxmlformats.org/presentationml/2006/main" matchingName="Case Study 1">
  <p:cSld name="Case Study 1">
    <p:spTree>
      <p:nvGrpSpPr>
        <p:cNvPr id="1" name="Shape 1370"/>
        <p:cNvGrpSpPr/>
        <p:nvPr/>
      </p:nvGrpSpPr>
      <p:grpSpPr>
        <a:xfrm>
          <a:off x="0" y="0"/>
          <a:ext cx="0" cy="0"/>
          <a:chOff x="0" y="0"/>
          <a:chExt cx="0" cy="0"/>
        </a:xfrm>
      </p:grpSpPr>
      <p:sp>
        <p:nvSpPr>
          <p:cNvPr id="1371" name="Google Shape;1371;p84"/>
          <p:cNvSpPr/>
          <p:nvPr/>
        </p:nvSpPr>
        <p:spPr>
          <a:xfrm>
            <a:off x="0" y="6204000"/>
            <a:ext cx="6084000" cy="654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372" name="Google Shape;1372;p84"/>
          <p:cNvSpPr/>
          <p:nvPr/>
        </p:nvSpPr>
        <p:spPr>
          <a:xfrm>
            <a:off x="6096000" y="0"/>
            <a:ext cx="6096000" cy="68580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373" name="Google Shape;1373;p84"/>
          <p:cNvSpPr txBox="1">
            <a:spLocks noGrp="1"/>
          </p:cNvSpPr>
          <p:nvPr>
            <p:ph type="title"/>
          </p:nvPr>
        </p:nvSpPr>
        <p:spPr>
          <a:xfrm>
            <a:off x="263758" y="643175"/>
            <a:ext cx="5617800" cy="582600"/>
          </a:xfrm>
          <a:prstGeom prst="rect">
            <a:avLst/>
          </a:prstGeom>
          <a:noFill/>
          <a:ln>
            <a:noFill/>
          </a:ln>
        </p:spPr>
        <p:txBody>
          <a:bodyPr spcFirstLastPara="1" wrap="square" lIns="0" tIns="45700" rIns="0" bIns="45700" anchor="t" anchorCtr="0">
            <a:noAutofit/>
          </a:bodyPr>
          <a:lstStyle>
            <a:lvl1pPr lvl="0" algn="l">
              <a:lnSpc>
                <a:spcPct val="90000"/>
              </a:lnSpc>
              <a:spcBef>
                <a:spcPts val="0"/>
              </a:spcBef>
              <a:spcAft>
                <a:spcPts val="0"/>
              </a:spcAft>
              <a:buClr>
                <a:srgbClr val="0785F2"/>
              </a:buClr>
              <a:buSzPts val="2000"/>
              <a:buFont typeface="DM Sans Medium"/>
              <a:buNone/>
              <a:defRPr sz="2000">
                <a:solidFill>
                  <a:srgbClr val="0785F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74" name="Google Shape;1374;p84"/>
          <p:cNvSpPr txBox="1">
            <a:spLocks noGrp="1"/>
          </p:cNvSpPr>
          <p:nvPr>
            <p:ph type="body" idx="1"/>
          </p:nvPr>
        </p:nvSpPr>
        <p:spPr>
          <a:xfrm>
            <a:off x="6549292" y="461108"/>
            <a:ext cx="5293500" cy="5838000"/>
          </a:xfrm>
          <a:prstGeom prst="rect">
            <a:avLst/>
          </a:prstGeom>
          <a:noFill/>
          <a:ln>
            <a:noFill/>
          </a:ln>
        </p:spPr>
        <p:txBody>
          <a:bodyPr spcFirstLastPara="1" wrap="square" lIns="0" tIns="45700" rIns="0" bIns="45700" anchor="t" anchorCtr="0">
            <a:noAutofit/>
          </a:bodyPr>
          <a:lstStyle>
            <a:lvl1pPr marL="457200" lvl="0" indent="-381000" algn="l">
              <a:lnSpc>
                <a:spcPct val="110000"/>
              </a:lnSpc>
              <a:spcBef>
                <a:spcPts val="1000"/>
              </a:spcBef>
              <a:spcAft>
                <a:spcPts val="0"/>
              </a:spcAft>
              <a:buClr>
                <a:schemeClr val="lt1"/>
              </a:buClr>
              <a:buSzPts val="2400"/>
              <a:buChar char="•"/>
              <a:defRPr>
                <a:solidFill>
                  <a:schemeClr val="lt1"/>
                </a:solidFill>
              </a:defRPr>
            </a:lvl1pPr>
            <a:lvl2pPr marL="914400" lvl="1" indent="-355600" algn="l">
              <a:lnSpc>
                <a:spcPct val="110000"/>
              </a:lnSpc>
              <a:spcBef>
                <a:spcPts val="333"/>
              </a:spcBef>
              <a:spcAft>
                <a:spcPts val="0"/>
              </a:spcAft>
              <a:buClr>
                <a:schemeClr val="lt1"/>
              </a:buClr>
              <a:buSzPts val="2000"/>
              <a:buChar char="-"/>
              <a:defRPr>
                <a:solidFill>
                  <a:schemeClr val="lt1"/>
                </a:solidFill>
              </a:defRPr>
            </a:lvl2pPr>
            <a:lvl3pPr marL="1371600" lvl="2" indent="-342900" algn="l">
              <a:lnSpc>
                <a:spcPct val="110000"/>
              </a:lnSpc>
              <a:spcBef>
                <a:spcPts val="333"/>
              </a:spcBef>
              <a:spcAft>
                <a:spcPts val="0"/>
              </a:spcAft>
              <a:buClr>
                <a:schemeClr val="lt1"/>
              </a:buClr>
              <a:buSzPts val="1800"/>
              <a:buChar char="•"/>
              <a:defRPr>
                <a:solidFill>
                  <a:schemeClr val="lt1"/>
                </a:solidFill>
              </a:defRPr>
            </a:lvl3pPr>
            <a:lvl4pPr marL="1828800" lvl="3" indent="-330200" algn="l">
              <a:lnSpc>
                <a:spcPct val="110000"/>
              </a:lnSpc>
              <a:spcBef>
                <a:spcPts val="250"/>
              </a:spcBef>
              <a:spcAft>
                <a:spcPts val="0"/>
              </a:spcAft>
              <a:buClr>
                <a:schemeClr val="lt1"/>
              </a:buClr>
              <a:buSzPts val="1600"/>
              <a:buChar char="-"/>
              <a:defRPr>
                <a:solidFill>
                  <a:schemeClr val="lt1"/>
                </a:solidFill>
              </a:defRPr>
            </a:lvl4pPr>
            <a:lvl5pPr marL="2286000" lvl="4" indent="-317500" algn="l">
              <a:lnSpc>
                <a:spcPct val="110000"/>
              </a:lnSpc>
              <a:spcBef>
                <a:spcPts val="250"/>
              </a:spcBef>
              <a:spcAft>
                <a:spcPts val="0"/>
              </a:spcAft>
              <a:buClr>
                <a:schemeClr val="lt1"/>
              </a:buClr>
              <a:buSzPts val="1400"/>
              <a:buChar char="•"/>
              <a:defRPr>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75" name="Google Shape;1375;p84"/>
          <p:cNvSpPr txBox="1"/>
          <p:nvPr/>
        </p:nvSpPr>
        <p:spPr>
          <a:xfrm>
            <a:off x="263758" y="185487"/>
            <a:ext cx="1732800" cy="338700"/>
          </a:xfrm>
          <a:prstGeom prst="rect">
            <a:avLst/>
          </a:prstGeom>
          <a:noFill/>
          <a:ln>
            <a:noFill/>
          </a:ln>
        </p:spPr>
        <p:txBody>
          <a:bodyPr spcFirstLastPara="1" wrap="square" lIns="0" tIns="45700" rIns="0"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rgbClr val="5C5F61"/>
                </a:solidFill>
                <a:latin typeface="Arial"/>
                <a:ea typeface="Arial"/>
                <a:cs typeface="Arial"/>
                <a:sym typeface="Arial"/>
              </a:rPr>
              <a:t>CASE STUDY</a:t>
            </a:r>
            <a:endParaRPr sz="1400" b="0" i="0" u="none" strike="noStrike" cap="none">
              <a:solidFill>
                <a:srgbClr val="000000"/>
              </a:solidFill>
              <a:latin typeface="Arial"/>
              <a:ea typeface="Arial"/>
              <a:cs typeface="Arial"/>
              <a:sym typeface="Arial"/>
            </a:endParaRPr>
          </a:p>
        </p:txBody>
      </p:sp>
      <p:sp>
        <p:nvSpPr>
          <p:cNvPr id="1376" name="Google Shape;1376;p84"/>
          <p:cNvSpPr txBox="1">
            <a:spLocks noGrp="1"/>
          </p:cNvSpPr>
          <p:nvPr>
            <p:ph type="body" idx="2"/>
          </p:nvPr>
        </p:nvSpPr>
        <p:spPr>
          <a:xfrm>
            <a:off x="296333" y="1358464"/>
            <a:ext cx="5585400" cy="678600"/>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chemeClr val="dk1"/>
              </a:buClr>
              <a:buSzPts val="5000"/>
              <a:buNone/>
              <a:defRPr sz="5000">
                <a:solidFill>
                  <a:schemeClr val="dk1"/>
                </a:solidFill>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77" name="Google Shape;1377;p84"/>
          <p:cNvSpPr txBox="1">
            <a:spLocks noGrp="1"/>
          </p:cNvSpPr>
          <p:nvPr>
            <p:ph type="body" idx="3"/>
          </p:nvPr>
        </p:nvSpPr>
        <p:spPr>
          <a:xfrm>
            <a:off x="296334" y="2086934"/>
            <a:ext cx="5585400" cy="1110300"/>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chemeClr val="dk1"/>
              </a:buClr>
              <a:buSzPts val="1167"/>
              <a:buNone/>
              <a:defRPr sz="1167">
                <a:solidFill>
                  <a:schemeClr val="dk1"/>
                </a:solidFill>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78" name="Google Shape;1378;p84"/>
          <p:cNvSpPr txBox="1">
            <a:spLocks noGrp="1"/>
          </p:cNvSpPr>
          <p:nvPr>
            <p:ph type="body" idx="4"/>
          </p:nvPr>
        </p:nvSpPr>
        <p:spPr>
          <a:xfrm>
            <a:off x="296333" y="3346290"/>
            <a:ext cx="5585400" cy="678600"/>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chemeClr val="dk1"/>
              </a:buClr>
              <a:buSzPts val="5000"/>
              <a:buNone/>
              <a:defRPr sz="5000">
                <a:solidFill>
                  <a:schemeClr val="dk1"/>
                </a:solidFill>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79" name="Google Shape;1379;p84"/>
          <p:cNvSpPr txBox="1">
            <a:spLocks noGrp="1"/>
          </p:cNvSpPr>
          <p:nvPr>
            <p:ph type="body" idx="5"/>
          </p:nvPr>
        </p:nvSpPr>
        <p:spPr>
          <a:xfrm>
            <a:off x="296333" y="4074759"/>
            <a:ext cx="5585400" cy="1110300"/>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chemeClr val="dk1"/>
              </a:buClr>
              <a:buSzPts val="1167"/>
              <a:buNone/>
              <a:defRPr sz="1167">
                <a:solidFill>
                  <a:schemeClr val="dk1"/>
                </a:solidFill>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80" name="Google Shape;1380;p84"/>
          <p:cNvSpPr>
            <a:spLocks noGrp="1"/>
          </p:cNvSpPr>
          <p:nvPr>
            <p:ph type="pic" idx="6"/>
          </p:nvPr>
        </p:nvSpPr>
        <p:spPr>
          <a:xfrm>
            <a:off x="349250" y="5930636"/>
            <a:ext cx="926400" cy="743400"/>
          </a:xfrm>
          <a:prstGeom prst="rect">
            <a:avLst/>
          </a:prstGeom>
          <a:noFill/>
          <a:ln>
            <a:noFill/>
          </a:ln>
        </p:spPr>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extLst>
    <p:ext uri="{DCECCB84-F9BA-43D5-87BE-67443E8EF086}">
      <p15:sldGuideLst xmlns:p15="http://schemas.microsoft.com/office/powerpoint/2012/main">
        <p15:guide id="1" pos="264">
          <p15:clr>
            <a:srgbClr val="FBAE40"/>
          </p15:clr>
        </p15:guide>
      </p15:sldGuideLst>
    </p:ext>
  </p:extLst>
</p:sldLayout>
</file>

<file path=ppt/slideLayouts/slideLayout119.xml><?xml version="1.0" encoding="utf-8"?>
<p:sldLayout xmlns:a="http://schemas.openxmlformats.org/drawingml/2006/main" xmlns:r="http://schemas.openxmlformats.org/officeDocument/2006/relationships" xmlns:p="http://schemas.openxmlformats.org/presentationml/2006/main" matchingName="Case Study 3">
  <p:cSld name="Case Study 3">
    <p:spTree>
      <p:nvGrpSpPr>
        <p:cNvPr id="1" name="Shape 1381"/>
        <p:cNvGrpSpPr/>
        <p:nvPr/>
      </p:nvGrpSpPr>
      <p:grpSpPr>
        <a:xfrm>
          <a:off x="0" y="0"/>
          <a:ext cx="0" cy="0"/>
          <a:chOff x="0" y="0"/>
          <a:chExt cx="0" cy="0"/>
        </a:xfrm>
      </p:grpSpPr>
      <p:sp>
        <p:nvSpPr>
          <p:cNvPr id="1382" name="Google Shape;1382;p85"/>
          <p:cNvSpPr/>
          <p:nvPr/>
        </p:nvSpPr>
        <p:spPr>
          <a:xfrm>
            <a:off x="0" y="6204000"/>
            <a:ext cx="12192000" cy="654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383" name="Google Shape;1383;p85"/>
          <p:cNvSpPr txBox="1">
            <a:spLocks noGrp="1"/>
          </p:cNvSpPr>
          <p:nvPr>
            <p:ph type="title"/>
          </p:nvPr>
        </p:nvSpPr>
        <p:spPr>
          <a:xfrm>
            <a:off x="263758" y="599218"/>
            <a:ext cx="2792400" cy="582600"/>
          </a:xfrm>
          <a:prstGeom prst="rect">
            <a:avLst/>
          </a:prstGeom>
          <a:noFill/>
          <a:ln>
            <a:noFill/>
          </a:ln>
        </p:spPr>
        <p:txBody>
          <a:bodyPr spcFirstLastPara="1" wrap="square" lIns="0" tIns="45700" rIns="0" bIns="45700" anchor="t" anchorCtr="0">
            <a:noAutofit/>
          </a:bodyPr>
          <a:lstStyle>
            <a:lvl1pPr lvl="0" algn="l">
              <a:lnSpc>
                <a:spcPct val="90000"/>
              </a:lnSpc>
              <a:spcBef>
                <a:spcPts val="0"/>
              </a:spcBef>
              <a:spcAft>
                <a:spcPts val="0"/>
              </a:spcAft>
              <a:buClr>
                <a:srgbClr val="0785F2"/>
              </a:buClr>
              <a:buSzPts val="2000"/>
              <a:buFont typeface="DM Sans Medium"/>
              <a:buNone/>
              <a:defRPr sz="2000">
                <a:solidFill>
                  <a:srgbClr val="0785F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84" name="Google Shape;1384;p85"/>
          <p:cNvSpPr txBox="1">
            <a:spLocks noGrp="1"/>
          </p:cNvSpPr>
          <p:nvPr>
            <p:ph type="body" idx="1"/>
          </p:nvPr>
        </p:nvSpPr>
        <p:spPr>
          <a:xfrm>
            <a:off x="349250" y="1237304"/>
            <a:ext cx="11281200" cy="4693200"/>
          </a:xfrm>
          <a:prstGeom prst="rect">
            <a:avLst/>
          </a:prstGeom>
          <a:noFill/>
          <a:ln>
            <a:noFill/>
          </a:ln>
        </p:spPr>
        <p:txBody>
          <a:bodyPr spcFirstLastPara="1" wrap="square" lIns="0" tIns="45700" rIns="0" bIns="45700" anchor="t" anchorCtr="0">
            <a:noAutofit/>
          </a:bodyPr>
          <a:lstStyle>
            <a:lvl1pPr marL="457200" lvl="0" indent="-406400" algn="l">
              <a:lnSpc>
                <a:spcPct val="110000"/>
              </a:lnSpc>
              <a:spcBef>
                <a:spcPts val="1000"/>
              </a:spcBef>
              <a:spcAft>
                <a:spcPts val="0"/>
              </a:spcAft>
              <a:buClr>
                <a:srgbClr val="818385"/>
              </a:buClr>
              <a:buSzPts val="2800"/>
              <a:buFont typeface="Noto Sans Symbols"/>
              <a:buChar char="⮚"/>
              <a:defRPr sz="2800">
                <a:solidFill>
                  <a:schemeClr val="dk1"/>
                </a:solidFill>
              </a:defRPr>
            </a:lvl1pPr>
            <a:lvl2pPr marL="914400" lvl="1" indent="-381000" algn="l">
              <a:lnSpc>
                <a:spcPct val="110000"/>
              </a:lnSpc>
              <a:spcBef>
                <a:spcPts val="333"/>
              </a:spcBef>
              <a:spcAft>
                <a:spcPts val="0"/>
              </a:spcAft>
              <a:buClr>
                <a:srgbClr val="818385"/>
              </a:buClr>
              <a:buSzPts val="2400"/>
              <a:buFont typeface="Noto Sans Symbols"/>
              <a:buChar char="▪"/>
              <a:defRPr sz="2400">
                <a:solidFill>
                  <a:schemeClr val="dk1"/>
                </a:solidFill>
              </a:defRPr>
            </a:lvl2pPr>
            <a:lvl3pPr marL="1371600" lvl="2" indent="-355600" algn="l">
              <a:lnSpc>
                <a:spcPct val="110000"/>
              </a:lnSpc>
              <a:spcBef>
                <a:spcPts val="333"/>
              </a:spcBef>
              <a:spcAft>
                <a:spcPts val="0"/>
              </a:spcAft>
              <a:buClr>
                <a:srgbClr val="818385"/>
              </a:buClr>
              <a:buSzPts val="2000"/>
              <a:buFont typeface="Courier New"/>
              <a:buChar char="o"/>
              <a:defRPr sz="2000">
                <a:solidFill>
                  <a:schemeClr val="dk1"/>
                </a:solidFill>
              </a:defRPr>
            </a:lvl3pPr>
            <a:lvl4pPr marL="1828800" lvl="3" indent="-342900" algn="l">
              <a:lnSpc>
                <a:spcPct val="110000"/>
              </a:lnSpc>
              <a:spcBef>
                <a:spcPts val="250"/>
              </a:spcBef>
              <a:spcAft>
                <a:spcPts val="0"/>
              </a:spcAft>
              <a:buClr>
                <a:srgbClr val="818385"/>
              </a:buClr>
              <a:buSzPts val="1800"/>
              <a:buFont typeface="Arial"/>
              <a:buChar char="•"/>
              <a:defRPr sz="1800">
                <a:solidFill>
                  <a:schemeClr val="dk1"/>
                </a:solidFill>
              </a:defRPr>
            </a:lvl4pPr>
            <a:lvl5pPr marL="2286000" lvl="4" indent="-330200" algn="l">
              <a:lnSpc>
                <a:spcPct val="110000"/>
              </a:lnSpc>
              <a:spcBef>
                <a:spcPts val="250"/>
              </a:spcBef>
              <a:spcAft>
                <a:spcPts val="0"/>
              </a:spcAft>
              <a:buClr>
                <a:srgbClr val="818385"/>
              </a:buClr>
              <a:buSzPts val="1600"/>
              <a:buFont typeface="Arial"/>
              <a:buChar char="•"/>
              <a:defRPr sz="160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85" name="Google Shape;1385;p85"/>
          <p:cNvSpPr txBox="1"/>
          <p:nvPr/>
        </p:nvSpPr>
        <p:spPr>
          <a:xfrm>
            <a:off x="263758" y="205230"/>
            <a:ext cx="2759400" cy="338700"/>
          </a:xfrm>
          <a:prstGeom prst="rect">
            <a:avLst/>
          </a:prstGeom>
          <a:noFill/>
          <a:ln>
            <a:noFill/>
          </a:ln>
        </p:spPr>
        <p:txBody>
          <a:bodyPr spcFirstLastPara="1" wrap="square" lIns="0" tIns="45700" rIns="0"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rgbClr val="5C5F61"/>
                </a:solidFill>
                <a:latin typeface="Arial"/>
                <a:ea typeface="Arial"/>
                <a:cs typeface="Arial"/>
                <a:sym typeface="Arial"/>
              </a:rPr>
              <a:t>CASE STUDY </a:t>
            </a:r>
            <a:r>
              <a:rPr lang="en-US" sz="1600" b="0" i="0" u="none" strike="noStrike" cap="none">
                <a:solidFill>
                  <a:schemeClr val="lt2"/>
                </a:solidFill>
                <a:latin typeface="Arial"/>
                <a:ea typeface="Arial"/>
                <a:cs typeface="Arial"/>
                <a:sym typeface="Arial"/>
              </a:rPr>
              <a:t>(continued)</a:t>
            </a:r>
            <a:endParaRPr sz="1400" b="0" i="0" u="none" strike="noStrike" cap="none">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extLst>
    <p:ext uri="{DCECCB84-F9BA-43D5-87BE-67443E8EF086}">
      <p15:sldGuideLst xmlns:p15="http://schemas.microsoft.com/office/powerpoint/2012/main">
        <p15:guide id="1" pos="264">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2_Title Text Large Arrow 2">
  <p:cSld name="2_Title Text Large Arrow 2">
    <p:spTree>
      <p:nvGrpSpPr>
        <p:cNvPr id="1" name="Shape 152"/>
        <p:cNvGrpSpPr/>
        <p:nvPr/>
      </p:nvGrpSpPr>
      <p:grpSpPr>
        <a:xfrm>
          <a:off x="0" y="0"/>
          <a:ext cx="0" cy="0"/>
          <a:chOff x="0" y="0"/>
          <a:chExt cx="0" cy="0"/>
        </a:xfrm>
      </p:grpSpPr>
      <p:sp>
        <p:nvSpPr>
          <p:cNvPr id="153" name="Google Shape;153;g1260a76f938_0_946"/>
          <p:cNvSpPr txBox="1">
            <a:spLocks noGrp="1"/>
          </p:cNvSpPr>
          <p:nvPr>
            <p:ph type="title"/>
          </p:nvPr>
        </p:nvSpPr>
        <p:spPr>
          <a:xfrm>
            <a:off x="570071" y="757007"/>
            <a:ext cx="8956800" cy="891600"/>
          </a:xfrm>
          <a:prstGeom prst="rect">
            <a:avLst/>
          </a:prstGeom>
          <a:noFill/>
          <a:ln>
            <a:noFill/>
          </a:ln>
        </p:spPr>
        <p:txBody>
          <a:bodyPr spcFirstLastPara="1" wrap="square" lIns="0" tIns="45700" rIns="0" bIns="45700" anchor="b" anchorCtr="0">
            <a:noAutofit/>
          </a:bodyPr>
          <a:lstStyle>
            <a:lvl1pPr lvl="0" algn="l">
              <a:lnSpc>
                <a:spcPct val="90000"/>
              </a:lnSpc>
              <a:spcBef>
                <a:spcPts val="0"/>
              </a:spcBef>
              <a:spcAft>
                <a:spcPts val="0"/>
              </a:spcAft>
              <a:buClr>
                <a:srgbClr val="0563B5"/>
              </a:buClr>
              <a:buSzPts val="3600"/>
              <a:buFont typeface="DM Sans Medium"/>
              <a:buNone/>
              <a:defRPr sz="3600">
                <a:solidFill>
                  <a:srgbClr val="0563B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4" name="Google Shape;154;g1260a76f938_0_946"/>
          <p:cNvSpPr txBox="1">
            <a:spLocks noGrp="1"/>
          </p:cNvSpPr>
          <p:nvPr>
            <p:ph type="sldNum" idx="12"/>
          </p:nvPr>
        </p:nvSpPr>
        <p:spPr>
          <a:xfrm>
            <a:off x="9526815" y="6389969"/>
            <a:ext cx="2411100" cy="3303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cxnSp>
        <p:nvCxnSpPr>
          <p:cNvPr id="155" name="Google Shape;155;g1260a76f938_0_946"/>
          <p:cNvCxnSpPr/>
          <p:nvPr/>
        </p:nvCxnSpPr>
        <p:spPr>
          <a:xfrm>
            <a:off x="445975" y="6251307"/>
            <a:ext cx="11492100" cy="0"/>
          </a:xfrm>
          <a:prstGeom prst="straightConnector1">
            <a:avLst/>
          </a:prstGeom>
          <a:noFill/>
          <a:ln w="9525" cap="flat" cmpd="sng">
            <a:solidFill>
              <a:srgbClr val="BCBEC0"/>
            </a:solidFill>
            <a:prstDash val="solid"/>
            <a:round/>
            <a:headEnd type="none" w="sm" len="sm"/>
            <a:tailEnd type="none" w="sm" len="sm"/>
          </a:ln>
        </p:spPr>
      </p:cxnSp>
      <p:grpSp>
        <p:nvGrpSpPr>
          <p:cNvPr id="156" name="Google Shape;156;g1260a76f938_0_946"/>
          <p:cNvGrpSpPr/>
          <p:nvPr/>
        </p:nvGrpSpPr>
        <p:grpSpPr>
          <a:xfrm rot="10800000">
            <a:off x="9578984" y="1351659"/>
            <a:ext cx="2060977" cy="3419331"/>
            <a:chOff x="5962290" y="432750"/>
            <a:chExt cx="1057508" cy="1754493"/>
          </a:xfrm>
        </p:grpSpPr>
        <p:sp>
          <p:nvSpPr>
            <p:cNvPr id="157" name="Google Shape;157;g1260a76f938_0_946"/>
            <p:cNvSpPr/>
            <p:nvPr/>
          </p:nvSpPr>
          <p:spPr>
            <a:xfrm rot="8100000">
              <a:off x="5871145" y="1536987"/>
              <a:ext cx="1230790" cy="252013"/>
            </a:xfrm>
            <a:prstGeom prst="rect">
              <a:avLst/>
            </a:prstGeom>
            <a:solidFill>
              <a:srgbClr val="0563B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rgbClr val="0785F2"/>
                </a:solidFill>
                <a:latin typeface="Arial"/>
                <a:ea typeface="Arial"/>
                <a:cs typeface="Arial"/>
                <a:sym typeface="Arial"/>
              </a:endParaRPr>
            </a:p>
          </p:txBody>
        </p:sp>
        <p:sp>
          <p:nvSpPr>
            <p:cNvPr id="158" name="Google Shape;158;g1260a76f938_0_946"/>
            <p:cNvSpPr/>
            <p:nvPr/>
          </p:nvSpPr>
          <p:spPr>
            <a:xfrm rot="-8100000">
              <a:off x="5880153" y="830994"/>
              <a:ext cx="1230790" cy="252013"/>
            </a:xfrm>
            <a:prstGeom prst="rect">
              <a:avLst/>
            </a:prstGeom>
            <a:solidFill>
              <a:srgbClr val="0563B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rgbClr val="0785F2"/>
                </a:solidFill>
                <a:latin typeface="Arial"/>
                <a:ea typeface="Arial"/>
                <a:cs typeface="Arial"/>
                <a:sym typeface="Arial"/>
              </a:endParaRPr>
            </a:p>
          </p:txBody>
        </p:sp>
      </p:grpSp>
      <p:sp>
        <p:nvSpPr>
          <p:cNvPr id="159" name="Google Shape;159;g1260a76f938_0_946"/>
          <p:cNvSpPr txBox="1">
            <a:spLocks noGrp="1"/>
          </p:cNvSpPr>
          <p:nvPr>
            <p:ph type="body" idx="1"/>
          </p:nvPr>
        </p:nvSpPr>
        <p:spPr>
          <a:xfrm>
            <a:off x="570071" y="1730420"/>
            <a:ext cx="8956800" cy="4438500"/>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rgbClr val="5C5F61"/>
              </a:buClr>
              <a:buSzPts val="2800"/>
              <a:buNone/>
              <a:defRPr sz="2800">
                <a:solidFill>
                  <a:srgbClr val="5C5F61"/>
                </a:solidFill>
              </a:defRPr>
            </a:lvl1pPr>
            <a:lvl2pPr marL="914400" lvl="1" indent="-228600" algn="l">
              <a:lnSpc>
                <a:spcPct val="110000"/>
              </a:lnSpc>
              <a:spcBef>
                <a:spcPts val="333"/>
              </a:spcBef>
              <a:spcAft>
                <a:spcPts val="0"/>
              </a:spcAft>
              <a:buClr>
                <a:srgbClr val="5C5F61"/>
              </a:buClr>
              <a:buSzPts val="2400"/>
              <a:buNone/>
              <a:defRPr sz="2400">
                <a:solidFill>
                  <a:srgbClr val="5C5F61"/>
                </a:solidFill>
              </a:defRPr>
            </a:lvl2pPr>
            <a:lvl3pPr marL="1371600" lvl="2" indent="-228600" algn="l">
              <a:lnSpc>
                <a:spcPct val="110000"/>
              </a:lnSpc>
              <a:spcBef>
                <a:spcPts val="333"/>
              </a:spcBef>
              <a:spcAft>
                <a:spcPts val="0"/>
              </a:spcAft>
              <a:buClr>
                <a:srgbClr val="5C5F61"/>
              </a:buClr>
              <a:buSzPts val="2000"/>
              <a:buNone/>
              <a:defRPr sz="2000">
                <a:solidFill>
                  <a:srgbClr val="5C5F61"/>
                </a:solidFill>
              </a:defRPr>
            </a:lvl3pPr>
            <a:lvl4pPr marL="1828800" lvl="3" indent="-228600" algn="l">
              <a:lnSpc>
                <a:spcPct val="110000"/>
              </a:lnSpc>
              <a:spcBef>
                <a:spcPts val="250"/>
              </a:spcBef>
              <a:spcAft>
                <a:spcPts val="0"/>
              </a:spcAft>
              <a:buClr>
                <a:srgbClr val="5C5F61"/>
              </a:buClr>
              <a:buSzPts val="1800"/>
              <a:buNone/>
              <a:defRPr sz="1800">
                <a:solidFill>
                  <a:srgbClr val="5C5F61"/>
                </a:solidFill>
              </a:defRPr>
            </a:lvl4pPr>
            <a:lvl5pPr marL="2286000" lvl="4" indent="-228600" algn="l">
              <a:lnSpc>
                <a:spcPct val="110000"/>
              </a:lnSpc>
              <a:spcBef>
                <a:spcPts val="250"/>
              </a:spcBef>
              <a:spcAft>
                <a:spcPts val="0"/>
              </a:spcAft>
              <a:buClr>
                <a:srgbClr val="5C5F61"/>
              </a:buClr>
              <a:buSzPts val="1600"/>
              <a:buNone/>
              <a:defRPr sz="1600">
                <a:solidFill>
                  <a:srgbClr val="5C5F6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matchingName="Standard Title 2">
  <p:cSld name="Standard Title 2">
    <p:bg>
      <p:bgPr>
        <a:solidFill>
          <a:schemeClr val="accent5"/>
        </a:solidFill>
        <a:effectLst/>
      </p:bgPr>
    </p:bg>
    <p:spTree>
      <p:nvGrpSpPr>
        <p:cNvPr id="1" name="Shape 1386"/>
        <p:cNvGrpSpPr/>
        <p:nvPr/>
      </p:nvGrpSpPr>
      <p:grpSpPr>
        <a:xfrm>
          <a:off x="0" y="0"/>
          <a:ext cx="0" cy="0"/>
          <a:chOff x="0" y="0"/>
          <a:chExt cx="0" cy="0"/>
        </a:xfrm>
      </p:grpSpPr>
      <p:grpSp>
        <p:nvGrpSpPr>
          <p:cNvPr id="1387" name="Google Shape;1387;p86"/>
          <p:cNvGrpSpPr/>
          <p:nvPr/>
        </p:nvGrpSpPr>
        <p:grpSpPr>
          <a:xfrm>
            <a:off x="-3" y="257"/>
            <a:ext cx="12191788" cy="4198694"/>
            <a:chOff x="228600" y="309"/>
            <a:chExt cx="14173200" cy="5028978"/>
          </a:xfrm>
        </p:grpSpPr>
        <p:sp>
          <p:nvSpPr>
            <p:cNvPr id="1388" name="Google Shape;1388;p86"/>
            <p:cNvSpPr/>
            <p:nvPr/>
          </p:nvSpPr>
          <p:spPr>
            <a:xfrm>
              <a:off x="228600" y="4880187"/>
              <a:ext cx="14173200" cy="149100"/>
            </a:xfrm>
            <a:prstGeom prst="rect">
              <a:avLst/>
            </a:prstGeom>
            <a:solidFill>
              <a:srgbClr val="076B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389" name="Google Shape;1389;p86"/>
            <p:cNvSpPr/>
            <p:nvPr/>
          </p:nvSpPr>
          <p:spPr>
            <a:xfrm>
              <a:off x="228600" y="4689651"/>
              <a:ext cx="14173200" cy="129000"/>
            </a:xfrm>
            <a:prstGeom prst="rect">
              <a:avLst/>
            </a:prstGeom>
            <a:solidFill>
              <a:srgbClr val="076B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390" name="Google Shape;1390;p86"/>
            <p:cNvSpPr/>
            <p:nvPr/>
          </p:nvSpPr>
          <p:spPr>
            <a:xfrm>
              <a:off x="228600" y="4495624"/>
              <a:ext cx="14173200" cy="113400"/>
            </a:xfrm>
            <a:prstGeom prst="rect">
              <a:avLst/>
            </a:prstGeom>
            <a:solidFill>
              <a:srgbClr val="076B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391" name="Google Shape;1391;p86"/>
            <p:cNvSpPr/>
            <p:nvPr/>
          </p:nvSpPr>
          <p:spPr>
            <a:xfrm>
              <a:off x="228600" y="4305476"/>
              <a:ext cx="14173200" cy="94200"/>
            </a:xfrm>
            <a:prstGeom prst="rect">
              <a:avLst/>
            </a:prstGeom>
            <a:solidFill>
              <a:srgbClr val="076B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392" name="Google Shape;1392;p86"/>
            <p:cNvSpPr/>
            <p:nvPr/>
          </p:nvSpPr>
          <p:spPr>
            <a:xfrm>
              <a:off x="228600" y="4111449"/>
              <a:ext cx="14173200" cy="74700"/>
            </a:xfrm>
            <a:prstGeom prst="rect">
              <a:avLst/>
            </a:prstGeom>
            <a:solidFill>
              <a:srgbClr val="076B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393" name="Google Shape;1393;p86"/>
            <p:cNvSpPr/>
            <p:nvPr/>
          </p:nvSpPr>
          <p:spPr>
            <a:xfrm>
              <a:off x="228600" y="3913540"/>
              <a:ext cx="14173200" cy="57300"/>
            </a:xfrm>
            <a:prstGeom prst="rect">
              <a:avLst/>
            </a:prstGeom>
            <a:solidFill>
              <a:srgbClr val="076B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394" name="Google Shape;1394;p86"/>
            <p:cNvSpPr/>
            <p:nvPr/>
          </p:nvSpPr>
          <p:spPr>
            <a:xfrm>
              <a:off x="228600" y="3713692"/>
              <a:ext cx="14173200" cy="39600"/>
            </a:xfrm>
            <a:prstGeom prst="rect">
              <a:avLst/>
            </a:prstGeom>
            <a:solidFill>
              <a:srgbClr val="076B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395" name="Google Shape;1395;p86"/>
            <p:cNvSpPr/>
            <p:nvPr/>
          </p:nvSpPr>
          <p:spPr>
            <a:xfrm rot="10800000">
              <a:off x="228600" y="2437833"/>
              <a:ext cx="14173200" cy="149100"/>
            </a:xfrm>
            <a:prstGeom prst="rect">
              <a:avLst/>
            </a:prstGeom>
            <a:solidFill>
              <a:srgbClr val="076B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396" name="Google Shape;1396;p86"/>
            <p:cNvSpPr/>
            <p:nvPr/>
          </p:nvSpPr>
          <p:spPr>
            <a:xfrm rot="10800000">
              <a:off x="228600" y="2648469"/>
              <a:ext cx="14173200" cy="129000"/>
            </a:xfrm>
            <a:prstGeom prst="rect">
              <a:avLst/>
            </a:prstGeom>
            <a:solidFill>
              <a:srgbClr val="076B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397" name="Google Shape;1397;p86"/>
            <p:cNvSpPr/>
            <p:nvPr/>
          </p:nvSpPr>
          <p:spPr>
            <a:xfrm rot="10800000">
              <a:off x="228600" y="2858096"/>
              <a:ext cx="14173200" cy="113400"/>
            </a:xfrm>
            <a:prstGeom prst="rect">
              <a:avLst/>
            </a:prstGeom>
            <a:solidFill>
              <a:srgbClr val="076B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398" name="Google Shape;1398;p86"/>
            <p:cNvSpPr/>
            <p:nvPr/>
          </p:nvSpPr>
          <p:spPr>
            <a:xfrm rot="10800000">
              <a:off x="228600" y="3067444"/>
              <a:ext cx="14173200" cy="94200"/>
            </a:xfrm>
            <a:prstGeom prst="rect">
              <a:avLst/>
            </a:prstGeom>
            <a:solidFill>
              <a:srgbClr val="076B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399" name="Google Shape;1399;p86"/>
            <p:cNvSpPr/>
            <p:nvPr/>
          </p:nvSpPr>
          <p:spPr>
            <a:xfrm rot="10800000">
              <a:off x="228600" y="3280971"/>
              <a:ext cx="14173200" cy="74700"/>
            </a:xfrm>
            <a:prstGeom prst="rect">
              <a:avLst/>
            </a:prstGeom>
            <a:solidFill>
              <a:srgbClr val="076B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400" name="Google Shape;1400;p86"/>
            <p:cNvSpPr/>
            <p:nvPr/>
          </p:nvSpPr>
          <p:spPr>
            <a:xfrm rot="10800000">
              <a:off x="228600" y="3496280"/>
              <a:ext cx="14173200" cy="57300"/>
            </a:xfrm>
            <a:prstGeom prst="rect">
              <a:avLst/>
            </a:prstGeom>
            <a:solidFill>
              <a:srgbClr val="076B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401" name="Google Shape;1401;p86"/>
            <p:cNvSpPr/>
            <p:nvPr/>
          </p:nvSpPr>
          <p:spPr>
            <a:xfrm>
              <a:off x="228600" y="2249247"/>
              <a:ext cx="14173200" cy="129000"/>
            </a:xfrm>
            <a:prstGeom prst="rect">
              <a:avLst/>
            </a:prstGeom>
            <a:solidFill>
              <a:srgbClr val="076B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402" name="Google Shape;1402;p86"/>
            <p:cNvSpPr/>
            <p:nvPr/>
          </p:nvSpPr>
          <p:spPr>
            <a:xfrm>
              <a:off x="228600" y="2055219"/>
              <a:ext cx="14173200" cy="113400"/>
            </a:xfrm>
            <a:prstGeom prst="rect">
              <a:avLst/>
            </a:prstGeom>
            <a:solidFill>
              <a:srgbClr val="076B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403" name="Google Shape;1403;p86"/>
            <p:cNvSpPr/>
            <p:nvPr/>
          </p:nvSpPr>
          <p:spPr>
            <a:xfrm>
              <a:off x="228600" y="1865072"/>
              <a:ext cx="14173200" cy="94200"/>
            </a:xfrm>
            <a:prstGeom prst="rect">
              <a:avLst/>
            </a:prstGeom>
            <a:solidFill>
              <a:srgbClr val="076B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404" name="Google Shape;1404;p86"/>
            <p:cNvSpPr/>
            <p:nvPr/>
          </p:nvSpPr>
          <p:spPr>
            <a:xfrm>
              <a:off x="228600" y="1671044"/>
              <a:ext cx="14173200" cy="74700"/>
            </a:xfrm>
            <a:prstGeom prst="rect">
              <a:avLst/>
            </a:prstGeom>
            <a:solidFill>
              <a:srgbClr val="076B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405" name="Google Shape;1405;p86"/>
            <p:cNvSpPr/>
            <p:nvPr/>
          </p:nvSpPr>
          <p:spPr>
            <a:xfrm>
              <a:off x="228600" y="1473135"/>
              <a:ext cx="14173200" cy="57300"/>
            </a:xfrm>
            <a:prstGeom prst="rect">
              <a:avLst/>
            </a:prstGeom>
            <a:solidFill>
              <a:srgbClr val="076B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406" name="Google Shape;1406;p86"/>
            <p:cNvSpPr/>
            <p:nvPr/>
          </p:nvSpPr>
          <p:spPr>
            <a:xfrm>
              <a:off x="228600" y="1273287"/>
              <a:ext cx="14173200" cy="39600"/>
            </a:xfrm>
            <a:prstGeom prst="rect">
              <a:avLst/>
            </a:prstGeom>
            <a:solidFill>
              <a:srgbClr val="076B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407" name="Google Shape;1407;p86"/>
            <p:cNvSpPr/>
            <p:nvPr/>
          </p:nvSpPr>
          <p:spPr>
            <a:xfrm rot="10800000">
              <a:off x="228600" y="309"/>
              <a:ext cx="14173200" cy="149100"/>
            </a:xfrm>
            <a:prstGeom prst="rect">
              <a:avLst/>
            </a:prstGeom>
            <a:solidFill>
              <a:srgbClr val="076B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408" name="Google Shape;1408;p86"/>
            <p:cNvSpPr/>
            <p:nvPr/>
          </p:nvSpPr>
          <p:spPr>
            <a:xfrm rot="10800000">
              <a:off x="228600" y="210945"/>
              <a:ext cx="14173200" cy="129000"/>
            </a:xfrm>
            <a:prstGeom prst="rect">
              <a:avLst/>
            </a:prstGeom>
            <a:solidFill>
              <a:srgbClr val="076B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409" name="Google Shape;1409;p86"/>
            <p:cNvSpPr/>
            <p:nvPr/>
          </p:nvSpPr>
          <p:spPr>
            <a:xfrm rot="10800000">
              <a:off x="228600" y="420572"/>
              <a:ext cx="14173200" cy="113400"/>
            </a:xfrm>
            <a:prstGeom prst="rect">
              <a:avLst/>
            </a:prstGeom>
            <a:solidFill>
              <a:srgbClr val="076B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410" name="Google Shape;1410;p86"/>
            <p:cNvSpPr/>
            <p:nvPr/>
          </p:nvSpPr>
          <p:spPr>
            <a:xfrm rot="10800000">
              <a:off x="228600" y="629920"/>
              <a:ext cx="14173200" cy="94200"/>
            </a:xfrm>
            <a:prstGeom prst="rect">
              <a:avLst/>
            </a:prstGeom>
            <a:solidFill>
              <a:srgbClr val="076B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411" name="Google Shape;1411;p86"/>
            <p:cNvSpPr/>
            <p:nvPr/>
          </p:nvSpPr>
          <p:spPr>
            <a:xfrm rot="10800000">
              <a:off x="228600" y="843448"/>
              <a:ext cx="14173200" cy="74700"/>
            </a:xfrm>
            <a:prstGeom prst="rect">
              <a:avLst/>
            </a:prstGeom>
            <a:solidFill>
              <a:srgbClr val="076B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412" name="Google Shape;1412;p86"/>
            <p:cNvSpPr/>
            <p:nvPr/>
          </p:nvSpPr>
          <p:spPr>
            <a:xfrm rot="10800000">
              <a:off x="228600" y="1058756"/>
              <a:ext cx="14173200" cy="57300"/>
            </a:xfrm>
            <a:prstGeom prst="rect">
              <a:avLst/>
            </a:prstGeom>
            <a:solidFill>
              <a:srgbClr val="076B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grpSp>
      <p:cxnSp>
        <p:nvCxnSpPr>
          <p:cNvPr id="1413" name="Google Shape;1413;p86"/>
          <p:cNvCxnSpPr/>
          <p:nvPr/>
        </p:nvCxnSpPr>
        <p:spPr>
          <a:xfrm>
            <a:off x="476250" y="5462828"/>
            <a:ext cx="11239500" cy="0"/>
          </a:xfrm>
          <a:prstGeom prst="straightConnector1">
            <a:avLst/>
          </a:prstGeom>
          <a:noFill/>
          <a:ln w="9525" cap="flat" cmpd="sng">
            <a:solidFill>
              <a:srgbClr val="66B5FA"/>
            </a:solidFill>
            <a:prstDash val="solid"/>
            <a:round/>
            <a:headEnd type="none" w="sm" len="sm"/>
            <a:tailEnd type="none" w="sm" len="sm"/>
          </a:ln>
        </p:spPr>
      </p:cxnSp>
      <p:pic>
        <p:nvPicPr>
          <p:cNvPr id="1414" name="Google Shape;1414;p86"/>
          <p:cNvPicPr preferRelativeResize="0"/>
          <p:nvPr/>
        </p:nvPicPr>
        <p:blipFill rotWithShape="1">
          <a:blip r:embed="rId2">
            <a:alphaModFix/>
          </a:blip>
          <a:srcRect/>
          <a:stretch/>
        </p:blipFill>
        <p:spPr>
          <a:xfrm>
            <a:off x="188121" y="4643413"/>
            <a:ext cx="1157999" cy="1021495"/>
          </a:xfrm>
          <a:prstGeom prst="rect">
            <a:avLst/>
          </a:prstGeom>
          <a:noFill/>
          <a:ln>
            <a:noFill/>
          </a:ln>
        </p:spPr>
      </p:pic>
      <p:pic>
        <p:nvPicPr>
          <p:cNvPr id="1415" name="Google Shape;1415;p86"/>
          <p:cNvPicPr preferRelativeResize="0"/>
          <p:nvPr/>
        </p:nvPicPr>
        <p:blipFill rotWithShape="1">
          <a:blip r:embed="rId3">
            <a:alphaModFix/>
          </a:blip>
          <a:srcRect/>
          <a:stretch/>
        </p:blipFill>
        <p:spPr>
          <a:xfrm>
            <a:off x="10970529" y="5758952"/>
            <a:ext cx="745070" cy="602902"/>
          </a:xfrm>
          <a:prstGeom prst="rect">
            <a:avLst/>
          </a:prstGeom>
          <a:noFill/>
          <a:ln>
            <a:noFill/>
          </a:ln>
        </p:spPr>
      </p:pic>
      <p:sp>
        <p:nvSpPr>
          <p:cNvPr id="1416" name="Google Shape;1416;p86"/>
          <p:cNvSpPr/>
          <p:nvPr/>
        </p:nvSpPr>
        <p:spPr>
          <a:xfrm>
            <a:off x="0" y="6204000"/>
            <a:ext cx="1158000" cy="6540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417" name="Google Shape;1417;p86"/>
          <p:cNvSpPr txBox="1">
            <a:spLocks noGrp="1"/>
          </p:cNvSpPr>
          <p:nvPr>
            <p:ph type="body" idx="1"/>
          </p:nvPr>
        </p:nvSpPr>
        <p:spPr>
          <a:xfrm>
            <a:off x="1601968" y="4326641"/>
            <a:ext cx="8131200" cy="1136100"/>
          </a:xfrm>
          <a:prstGeom prst="rect">
            <a:avLst/>
          </a:prstGeom>
          <a:noFill/>
          <a:ln>
            <a:noFill/>
          </a:ln>
        </p:spPr>
        <p:txBody>
          <a:bodyPr spcFirstLastPara="1" wrap="square" lIns="0" tIns="45700" rIns="0" bIns="45700" anchor="b" anchorCtr="0">
            <a:noAutofit/>
          </a:bodyPr>
          <a:lstStyle>
            <a:lvl1pPr marL="457200" lvl="0" indent="-228600" algn="l">
              <a:lnSpc>
                <a:spcPct val="110000"/>
              </a:lnSpc>
              <a:spcBef>
                <a:spcPts val="500"/>
              </a:spcBef>
              <a:spcAft>
                <a:spcPts val="0"/>
              </a:spcAft>
              <a:buClr>
                <a:srgbClr val="97CEFC"/>
              </a:buClr>
              <a:buSzPts val="3200"/>
              <a:buFont typeface="DM Sans"/>
              <a:buNone/>
              <a:defRPr sz="3200" b="1" i="0">
                <a:solidFill>
                  <a:srgbClr val="97CEFC"/>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Font typeface="Arial"/>
              <a:buNone/>
              <a:defRPr/>
            </a:lvl2pPr>
            <a:lvl3pPr marL="1371600" lvl="2" indent="-228600" algn="l">
              <a:lnSpc>
                <a:spcPct val="110000"/>
              </a:lnSpc>
              <a:spcBef>
                <a:spcPts val="333"/>
              </a:spcBef>
              <a:spcAft>
                <a:spcPts val="0"/>
              </a:spcAft>
              <a:buClr>
                <a:schemeClr val="dk1"/>
              </a:buClr>
              <a:buSzPts val="1800"/>
              <a:buFont typeface="Arial"/>
              <a:buNone/>
              <a:defRPr/>
            </a:lvl3pPr>
            <a:lvl4pPr marL="1828800" lvl="3" indent="-228600" algn="l">
              <a:lnSpc>
                <a:spcPct val="110000"/>
              </a:lnSpc>
              <a:spcBef>
                <a:spcPts val="250"/>
              </a:spcBef>
              <a:spcAft>
                <a:spcPts val="0"/>
              </a:spcAft>
              <a:buClr>
                <a:schemeClr val="dk1"/>
              </a:buClr>
              <a:buSzPts val="1600"/>
              <a:buFont typeface="Arial"/>
              <a:buNone/>
              <a:defRPr/>
            </a:lvl4pPr>
            <a:lvl5pPr marL="2286000" lvl="4" indent="-228600" algn="l">
              <a:lnSpc>
                <a:spcPct val="110000"/>
              </a:lnSpc>
              <a:spcBef>
                <a:spcPts val="250"/>
              </a:spcBef>
              <a:spcAft>
                <a:spcPts val="0"/>
              </a:spcAft>
              <a:buClr>
                <a:schemeClr val="dk1"/>
              </a:buClr>
              <a:buSzPts val="1400"/>
              <a:buFont typeface="Arial"/>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18" name="Google Shape;1418;p86"/>
          <p:cNvSpPr txBox="1">
            <a:spLocks noGrp="1"/>
          </p:cNvSpPr>
          <p:nvPr>
            <p:ph type="body" idx="2"/>
          </p:nvPr>
        </p:nvSpPr>
        <p:spPr>
          <a:xfrm>
            <a:off x="1167811" y="5499767"/>
            <a:ext cx="4445700" cy="654000"/>
          </a:xfrm>
          <a:prstGeom prst="rect">
            <a:avLst/>
          </a:prstGeom>
          <a:noFill/>
          <a:ln>
            <a:noFill/>
          </a:ln>
        </p:spPr>
        <p:txBody>
          <a:bodyPr spcFirstLastPara="1" wrap="square" lIns="0" tIns="45700" rIns="0" bIns="45700" anchor="t" anchorCtr="0">
            <a:noAutofit/>
          </a:bodyPr>
          <a:lstStyle>
            <a:lvl1pPr marL="457200" lvl="0" indent="-228600" algn="l">
              <a:lnSpc>
                <a:spcPct val="100000"/>
              </a:lnSpc>
              <a:spcBef>
                <a:spcPts val="0"/>
              </a:spcBef>
              <a:spcAft>
                <a:spcPts val="0"/>
              </a:spcAft>
              <a:buClr>
                <a:srgbClr val="CBE6FD"/>
              </a:buClr>
              <a:buSzPts val="4000"/>
              <a:buFont typeface="DM Sans Medium"/>
              <a:buNone/>
              <a:defRPr sz="4000" b="1" i="0" strike="noStrike">
                <a:solidFill>
                  <a:srgbClr val="CBE6FD"/>
                </a:solidFill>
                <a:latin typeface="DM Sans Medium"/>
                <a:ea typeface="DM Sans Medium"/>
                <a:cs typeface="DM Sans Medium"/>
                <a:sym typeface="DM Sans Medium"/>
              </a:defRPr>
            </a:lvl1pPr>
            <a:lvl2pPr marL="914400" lvl="1" indent="-228600" algn="l">
              <a:lnSpc>
                <a:spcPct val="110000"/>
              </a:lnSpc>
              <a:spcBef>
                <a:spcPts val="333"/>
              </a:spcBef>
              <a:spcAft>
                <a:spcPts val="0"/>
              </a:spcAft>
              <a:buClr>
                <a:srgbClr val="D8D8D8"/>
              </a:buClr>
              <a:buSzPts val="1167"/>
              <a:buFont typeface="Arial"/>
              <a:buNone/>
              <a:defRPr sz="1167">
                <a:solidFill>
                  <a:srgbClr val="D8D8D8"/>
                </a:solidFill>
              </a:defRPr>
            </a:lvl2pPr>
            <a:lvl3pPr marL="1371600" lvl="2" indent="-228600" algn="l">
              <a:lnSpc>
                <a:spcPct val="110000"/>
              </a:lnSpc>
              <a:spcBef>
                <a:spcPts val="333"/>
              </a:spcBef>
              <a:spcAft>
                <a:spcPts val="0"/>
              </a:spcAft>
              <a:buClr>
                <a:srgbClr val="D8D8D8"/>
              </a:buClr>
              <a:buSzPts val="1167"/>
              <a:buFont typeface="Arial"/>
              <a:buNone/>
              <a:defRPr sz="1167">
                <a:solidFill>
                  <a:srgbClr val="D8D8D8"/>
                </a:solidFill>
              </a:defRPr>
            </a:lvl3pPr>
            <a:lvl4pPr marL="1828800" lvl="3" indent="-228600" algn="l">
              <a:lnSpc>
                <a:spcPct val="110000"/>
              </a:lnSpc>
              <a:spcBef>
                <a:spcPts val="250"/>
              </a:spcBef>
              <a:spcAft>
                <a:spcPts val="0"/>
              </a:spcAft>
              <a:buClr>
                <a:srgbClr val="D8D8D8"/>
              </a:buClr>
              <a:buSzPts val="1167"/>
              <a:buFont typeface="Arial"/>
              <a:buNone/>
              <a:defRPr sz="1167">
                <a:solidFill>
                  <a:srgbClr val="D8D8D8"/>
                </a:solidFill>
              </a:defRPr>
            </a:lvl4pPr>
            <a:lvl5pPr marL="2286000" lvl="4" indent="-228600" algn="l">
              <a:lnSpc>
                <a:spcPct val="110000"/>
              </a:lnSpc>
              <a:spcBef>
                <a:spcPts val="250"/>
              </a:spcBef>
              <a:spcAft>
                <a:spcPts val="0"/>
              </a:spcAft>
              <a:buClr>
                <a:srgbClr val="D8D8D8"/>
              </a:buClr>
              <a:buSzPts val="1167"/>
              <a:buFont typeface="Arial"/>
              <a:buNone/>
              <a:defRPr sz="1167">
                <a:solidFill>
                  <a:srgbClr val="D8D8D8"/>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19" name="Google Shape;1419;p86"/>
          <p:cNvSpPr txBox="1">
            <a:spLocks noGrp="1"/>
          </p:cNvSpPr>
          <p:nvPr>
            <p:ph type="body" idx="3"/>
          </p:nvPr>
        </p:nvSpPr>
        <p:spPr>
          <a:xfrm>
            <a:off x="6936866" y="5758952"/>
            <a:ext cx="3896100" cy="603000"/>
          </a:xfrm>
          <a:prstGeom prst="rect">
            <a:avLst/>
          </a:prstGeom>
          <a:noFill/>
          <a:ln>
            <a:noFill/>
          </a:ln>
        </p:spPr>
        <p:txBody>
          <a:bodyPr spcFirstLastPara="1" wrap="square" lIns="0" tIns="45700" rIns="0" bIns="45700" anchor="b" anchorCtr="0">
            <a:noAutofit/>
          </a:bodyPr>
          <a:lstStyle>
            <a:lvl1pPr marL="457200" lvl="0" indent="-228600" algn="r">
              <a:lnSpc>
                <a:spcPct val="100000"/>
              </a:lnSpc>
              <a:spcBef>
                <a:spcPts val="0"/>
              </a:spcBef>
              <a:spcAft>
                <a:spcPts val="0"/>
              </a:spcAft>
              <a:buClr>
                <a:srgbClr val="97CEFC"/>
              </a:buClr>
              <a:buSzPts val="1667"/>
              <a:buFont typeface="DM Sans Medium"/>
              <a:buNone/>
              <a:defRPr sz="1667" b="0" i="0">
                <a:solidFill>
                  <a:srgbClr val="97CEFC"/>
                </a:solidFill>
                <a:latin typeface="DM Sans Medium"/>
                <a:ea typeface="DM Sans Medium"/>
                <a:cs typeface="DM Sans Medium"/>
                <a:sym typeface="DM Sans Medium"/>
              </a:defRPr>
            </a:lvl1pPr>
            <a:lvl2pPr marL="914400" lvl="1" indent="-228600" algn="l">
              <a:lnSpc>
                <a:spcPct val="110000"/>
              </a:lnSpc>
              <a:spcBef>
                <a:spcPts val="333"/>
              </a:spcBef>
              <a:spcAft>
                <a:spcPts val="0"/>
              </a:spcAft>
              <a:buClr>
                <a:srgbClr val="D8D8D8"/>
              </a:buClr>
              <a:buSzPts val="1167"/>
              <a:buFont typeface="Arial"/>
              <a:buNone/>
              <a:defRPr sz="1167">
                <a:solidFill>
                  <a:srgbClr val="D8D8D8"/>
                </a:solidFill>
              </a:defRPr>
            </a:lvl2pPr>
            <a:lvl3pPr marL="1371600" lvl="2" indent="-228600" algn="l">
              <a:lnSpc>
                <a:spcPct val="110000"/>
              </a:lnSpc>
              <a:spcBef>
                <a:spcPts val="333"/>
              </a:spcBef>
              <a:spcAft>
                <a:spcPts val="0"/>
              </a:spcAft>
              <a:buClr>
                <a:srgbClr val="D8D8D8"/>
              </a:buClr>
              <a:buSzPts val="1167"/>
              <a:buFont typeface="Arial"/>
              <a:buNone/>
              <a:defRPr sz="1167">
                <a:solidFill>
                  <a:srgbClr val="D8D8D8"/>
                </a:solidFill>
              </a:defRPr>
            </a:lvl3pPr>
            <a:lvl4pPr marL="1828800" lvl="3" indent="-228600" algn="l">
              <a:lnSpc>
                <a:spcPct val="110000"/>
              </a:lnSpc>
              <a:spcBef>
                <a:spcPts val="250"/>
              </a:spcBef>
              <a:spcAft>
                <a:spcPts val="0"/>
              </a:spcAft>
              <a:buClr>
                <a:srgbClr val="D8D8D8"/>
              </a:buClr>
              <a:buSzPts val="1167"/>
              <a:buFont typeface="Arial"/>
              <a:buNone/>
              <a:defRPr sz="1167">
                <a:solidFill>
                  <a:srgbClr val="D8D8D8"/>
                </a:solidFill>
              </a:defRPr>
            </a:lvl4pPr>
            <a:lvl5pPr marL="2286000" lvl="4" indent="-228600" algn="l">
              <a:lnSpc>
                <a:spcPct val="110000"/>
              </a:lnSpc>
              <a:spcBef>
                <a:spcPts val="250"/>
              </a:spcBef>
              <a:spcAft>
                <a:spcPts val="0"/>
              </a:spcAft>
              <a:buClr>
                <a:srgbClr val="D8D8D8"/>
              </a:buClr>
              <a:buSzPts val="1167"/>
              <a:buFont typeface="Arial"/>
              <a:buNone/>
              <a:defRPr sz="1167">
                <a:solidFill>
                  <a:srgbClr val="D8D8D8"/>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20" name="Google Shape;1420;p86"/>
          <p:cNvSpPr txBox="1">
            <a:spLocks noGrp="1"/>
          </p:cNvSpPr>
          <p:nvPr>
            <p:ph type="body" idx="4"/>
          </p:nvPr>
        </p:nvSpPr>
        <p:spPr>
          <a:xfrm>
            <a:off x="9906000" y="4988052"/>
            <a:ext cx="1853700" cy="332100"/>
          </a:xfrm>
          <a:prstGeom prst="rect">
            <a:avLst/>
          </a:prstGeom>
          <a:noFill/>
          <a:ln>
            <a:noFill/>
          </a:ln>
        </p:spPr>
        <p:txBody>
          <a:bodyPr spcFirstLastPara="1" wrap="square" lIns="0" tIns="45700" rIns="0" bIns="45700" anchor="t" anchorCtr="0">
            <a:noAutofit/>
          </a:bodyPr>
          <a:lstStyle>
            <a:lvl1pPr marL="457200" lvl="0" indent="-228600" algn="r">
              <a:lnSpc>
                <a:spcPct val="110000"/>
              </a:lnSpc>
              <a:spcBef>
                <a:spcPts val="500"/>
              </a:spcBef>
              <a:spcAft>
                <a:spcPts val="0"/>
              </a:spcAft>
              <a:buClr>
                <a:srgbClr val="CBE6FD"/>
              </a:buClr>
              <a:buSzPts val="1200"/>
              <a:buNone/>
              <a:defRPr sz="1200">
                <a:solidFill>
                  <a:srgbClr val="CBE6FD"/>
                </a:solidFill>
              </a:defRPr>
            </a:lvl1pPr>
            <a:lvl2pPr marL="914400" lvl="1" indent="-342900" algn="l">
              <a:lnSpc>
                <a:spcPct val="110000"/>
              </a:lnSpc>
              <a:spcBef>
                <a:spcPts val="333"/>
              </a:spcBef>
              <a:spcAft>
                <a:spcPts val="0"/>
              </a:spcAft>
              <a:buClr>
                <a:schemeClr val="dk1"/>
              </a:buClr>
              <a:buSzPts val="1800"/>
              <a:buChar char="-"/>
              <a:defRPr/>
            </a:lvl2pPr>
            <a:lvl3pPr marL="1371600" lvl="2" indent="-342900" algn="l">
              <a:lnSpc>
                <a:spcPct val="110000"/>
              </a:lnSpc>
              <a:spcBef>
                <a:spcPts val="333"/>
              </a:spcBef>
              <a:spcAft>
                <a:spcPts val="0"/>
              </a:spcAft>
              <a:buClr>
                <a:schemeClr val="dk1"/>
              </a:buClr>
              <a:buSzPts val="1800"/>
              <a:buChar char="•"/>
              <a:defRPr/>
            </a:lvl3pPr>
            <a:lvl4pPr marL="1828800" lvl="3" indent="-342900" algn="l">
              <a:lnSpc>
                <a:spcPct val="110000"/>
              </a:lnSpc>
              <a:spcBef>
                <a:spcPts val="250"/>
              </a:spcBef>
              <a:spcAft>
                <a:spcPts val="0"/>
              </a:spcAft>
              <a:buClr>
                <a:schemeClr val="dk1"/>
              </a:buClr>
              <a:buSzPts val="1800"/>
              <a:buChar char="-"/>
              <a:defRPr/>
            </a:lvl4pPr>
            <a:lvl5pPr marL="2286000" lvl="4" indent="-342900" algn="l">
              <a:lnSpc>
                <a:spcPct val="110000"/>
              </a:lnSpc>
              <a:spcBef>
                <a:spcPts val="25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21.xml><?xml version="1.0" encoding="utf-8"?>
<p:sldLayout xmlns:a="http://schemas.openxmlformats.org/drawingml/2006/main" xmlns:r="http://schemas.openxmlformats.org/officeDocument/2006/relationships" xmlns:p="http://schemas.openxmlformats.org/presentationml/2006/main" matchingName="Standard Title 3">
  <p:cSld name="Standard Title 3">
    <p:bg>
      <p:bgPr>
        <a:solidFill>
          <a:schemeClr val="accent2"/>
        </a:solidFill>
        <a:effectLst/>
      </p:bgPr>
    </p:bg>
    <p:spTree>
      <p:nvGrpSpPr>
        <p:cNvPr id="1" name="Shape 1421"/>
        <p:cNvGrpSpPr/>
        <p:nvPr/>
      </p:nvGrpSpPr>
      <p:grpSpPr>
        <a:xfrm>
          <a:off x="0" y="0"/>
          <a:ext cx="0" cy="0"/>
          <a:chOff x="0" y="0"/>
          <a:chExt cx="0" cy="0"/>
        </a:xfrm>
      </p:grpSpPr>
      <p:sp>
        <p:nvSpPr>
          <p:cNvPr id="1422" name="Google Shape;1422;p87"/>
          <p:cNvSpPr/>
          <p:nvPr/>
        </p:nvSpPr>
        <p:spPr>
          <a:xfrm>
            <a:off x="-1" y="0"/>
            <a:ext cx="12192000" cy="6858000"/>
          </a:xfrm>
          <a:prstGeom prst="rect">
            <a:avLst/>
          </a:prstGeom>
          <a:solidFill>
            <a:srgbClr val="5BCBF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grpSp>
        <p:nvGrpSpPr>
          <p:cNvPr id="1423" name="Google Shape;1423;p87"/>
          <p:cNvGrpSpPr/>
          <p:nvPr/>
        </p:nvGrpSpPr>
        <p:grpSpPr>
          <a:xfrm>
            <a:off x="-3" y="257"/>
            <a:ext cx="12191788" cy="4198694"/>
            <a:chOff x="228600" y="309"/>
            <a:chExt cx="14173200" cy="5028978"/>
          </a:xfrm>
        </p:grpSpPr>
        <p:sp>
          <p:nvSpPr>
            <p:cNvPr id="1424" name="Google Shape;1424;p87"/>
            <p:cNvSpPr/>
            <p:nvPr/>
          </p:nvSpPr>
          <p:spPr>
            <a:xfrm>
              <a:off x="228600" y="4880187"/>
              <a:ext cx="14173200" cy="149100"/>
            </a:xfrm>
            <a:prstGeom prst="rect">
              <a:avLst/>
            </a:prstGeom>
            <a:solidFill>
              <a:srgbClr val="44A4D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425" name="Google Shape;1425;p87"/>
            <p:cNvSpPr/>
            <p:nvPr/>
          </p:nvSpPr>
          <p:spPr>
            <a:xfrm>
              <a:off x="228600" y="4689651"/>
              <a:ext cx="14173200" cy="129000"/>
            </a:xfrm>
            <a:prstGeom prst="rect">
              <a:avLst/>
            </a:prstGeom>
            <a:solidFill>
              <a:srgbClr val="44A4D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426" name="Google Shape;1426;p87"/>
            <p:cNvSpPr/>
            <p:nvPr/>
          </p:nvSpPr>
          <p:spPr>
            <a:xfrm>
              <a:off x="228600" y="4495624"/>
              <a:ext cx="14173200" cy="113400"/>
            </a:xfrm>
            <a:prstGeom prst="rect">
              <a:avLst/>
            </a:prstGeom>
            <a:solidFill>
              <a:srgbClr val="44A4D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427" name="Google Shape;1427;p87"/>
            <p:cNvSpPr/>
            <p:nvPr/>
          </p:nvSpPr>
          <p:spPr>
            <a:xfrm>
              <a:off x="228600" y="4305476"/>
              <a:ext cx="14173200" cy="94200"/>
            </a:xfrm>
            <a:prstGeom prst="rect">
              <a:avLst/>
            </a:prstGeom>
            <a:solidFill>
              <a:srgbClr val="44A4D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428" name="Google Shape;1428;p87"/>
            <p:cNvSpPr/>
            <p:nvPr/>
          </p:nvSpPr>
          <p:spPr>
            <a:xfrm>
              <a:off x="228600" y="4111449"/>
              <a:ext cx="14173200" cy="74700"/>
            </a:xfrm>
            <a:prstGeom prst="rect">
              <a:avLst/>
            </a:prstGeom>
            <a:solidFill>
              <a:srgbClr val="44A4D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429" name="Google Shape;1429;p87"/>
            <p:cNvSpPr/>
            <p:nvPr/>
          </p:nvSpPr>
          <p:spPr>
            <a:xfrm>
              <a:off x="228600" y="3913540"/>
              <a:ext cx="14173200" cy="57300"/>
            </a:xfrm>
            <a:prstGeom prst="rect">
              <a:avLst/>
            </a:prstGeom>
            <a:solidFill>
              <a:srgbClr val="44A4D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430" name="Google Shape;1430;p87"/>
            <p:cNvSpPr/>
            <p:nvPr/>
          </p:nvSpPr>
          <p:spPr>
            <a:xfrm>
              <a:off x="228600" y="3713692"/>
              <a:ext cx="14173200" cy="39600"/>
            </a:xfrm>
            <a:prstGeom prst="rect">
              <a:avLst/>
            </a:prstGeom>
            <a:solidFill>
              <a:srgbClr val="44A4D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431" name="Google Shape;1431;p87"/>
            <p:cNvSpPr/>
            <p:nvPr/>
          </p:nvSpPr>
          <p:spPr>
            <a:xfrm rot="10800000">
              <a:off x="228600" y="2437833"/>
              <a:ext cx="14173200" cy="149100"/>
            </a:xfrm>
            <a:prstGeom prst="rect">
              <a:avLst/>
            </a:prstGeom>
            <a:solidFill>
              <a:srgbClr val="44A4D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432" name="Google Shape;1432;p87"/>
            <p:cNvSpPr/>
            <p:nvPr/>
          </p:nvSpPr>
          <p:spPr>
            <a:xfrm rot="10800000">
              <a:off x="228600" y="2648469"/>
              <a:ext cx="14173200" cy="129000"/>
            </a:xfrm>
            <a:prstGeom prst="rect">
              <a:avLst/>
            </a:prstGeom>
            <a:solidFill>
              <a:srgbClr val="44A4D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433" name="Google Shape;1433;p87"/>
            <p:cNvSpPr/>
            <p:nvPr/>
          </p:nvSpPr>
          <p:spPr>
            <a:xfrm rot="10800000">
              <a:off x="228600" y="2858096"/>
              <a:ext cx="14173200" cy="113400"/>
            </a:xfrm>
            <a:prstGeom prst="rect">
              <a:avLst/>
            </a:prstGeom>
            <a:solidFill>
              <a:srgbClr val="44A4D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434" name="Google Shape;1434;p87"/>
            <p:cNvSpPr/>
            <p:nvPr/>
          </p:nvSpPr>
          <p:spPr>
            <a:xfrm rot="10800000">
              <a:off x="228600" y="3067444"/>
              <a:ext cx="14173200" cy="94200"/>
            </a:xfrm>
            <a:prstGeom prst="rect">
              <a:avLst/>
            </a:prstGeom>
            <a:solidFill>
              <a:srgbClr val="44A4D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435" name="Google Shape;1435;p87"/>
            <p:cNvSpPr/>
            <p:nvPr/>
          </p:nvSpPr>
          <p:spPr>
            <a:xfrm rot="10800000">
              <a:off x="228600" y="3280971"/>
              <a:ext cx="14173200" cy="74700"/>
            </a:xfrm>
            <a:prstGeom prst="rect">
              <a:avLst/>
            </a:prstGeom>
            <a:solidFill>
              <a:srgbClr val="44A4D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436" name="Google Shape;1436;p87"/>
            <p:cNvSpPr/>
            <p:nvPr/>
          </p:nvSpPr>
          <p:spPr>
            <a:xfrm rot="10800000">
              <a:off x="228600" y="3496280"/>
              <a:ext cx="14173200" cy="57300"/>
            </a:xfrm>
            <a:prstGeom prst="rect">
              <a:avLst/>
            </a:prstGeom>
            <a:solidFill>
              <a:srgbClr val="44A4D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437" name="Google Shape;1437;p87"/>
            <p:cNvSpPr/>
            <p:nvPr/>
          </p:nvSpPr>
          <p:spPr>
            <a:xfrm>
              <a:off x="228600" y="2249247"/>
              <a:ext cx="14173200" cy="129000"/>
            </a:xfrm>
            <a:prstGeom prst="rect">
              <a:avLst/>
            </a:prstGeom>
            <a:solidFill>
              <a:srgbClr val="44A4D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438" name="Google Shape;1438;p87"/>
            <p:cNvSpPr/>
            <p:nvPr/>
          </p:nvSpPr>
          <p:spPr>
            <a:xfrm>
              <a:off x="228600" y="2055219"/>
              <a:ext cx="14173200" cy="113400"/>
            </a:xfrm>
            <a:prstGeom prst="rect">
              <a:avLst/>
            </a:prstGeom>
            <a:solidFill>
              <a:srgbClr val="44A4D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439" name="Google Shape;1439;p87"/>
            <p:cNvSpPr/>
            <p:nvPr/>
          </p:nvSpPr>
          <p:spPr>
            <a:xfrm>
              <a:off x="228600" y="1865072"/>
              <a:ext cx="14173200" cy="94200"/>
            </a:xfrm>
            <a:prstGeom prst="rect">
              <a:avLst/>
            </a:prstGeom>
            <a:solidFill>
              <a:srgbClr val="44A4D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440" name="Google Shape;1440;p87"/>
            <p:cNvSpPr/>
            <p:nvPr/>
          </p:nvSpPr>
          <p:spPr>
            <a:xfrm>
              <a:off x="228600" y="1671044"/>
              <a:ext cx="14173200" cy="74700"/>
            </a:xfrm>
            <a:prstGeom prst="rect">
              <a:avLst/>
            </a:prstGeom>
            <a:solidFill>
              <a:srgbClr val="44A4D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441" name="Google Shape;1441;p87"/>
            <p:cNvSpPr/>
            <p:nvPr/>
          </p:nvSpPr>
          <p:spPr>
            <a:xfrm>
              <a:off x="228600" y="1473135"/>
              <a:ext cx="14173200" cy="57300"/>
            </a:xfrm>
            <a:prstGeom prst="rect">
              <a:avLst/>
            </a:prstGeom>
            <a:solidFill>
              <a:srgbClr val="44A4D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442" name="Google Shape;1442;p87"/>
            <p:cNvSpPr/>
            <p:nvPr/>
          </p:nvSpPr>
          <p:spPr>
            <a:xfrm>
              <a:off x="228600" y="1273287"/>
              <a:ext cx="14173200" cy="39600"/>
            </a:xfrm>
            <a:prstGeom prst="rect">
              <a:avLst/>
            </a:prstGeom>
            <a:solidFill>
              <a:srgbClr val="44A4D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443" name="Google Shape;1443;p87"/>
            <p:cNvSpPr/>
            <p:nvPr/>
          </p:nvSpPr>
          <p:spPr>
            <a:xfrm rot="10800000">
              <a:off x="228600" y="309"/>
              <a:ext cx="14173200" cy="149100"/>
            </a:xfrm>
            <a:prstGeom prst="rect">
              <a:avLst/>
            </a:prstGeom>
            <a:solidFill>
              <a:srgbClr val="44A4D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444" name="Google Shape;1444;p87"/>
            <p:cNvSpPr/>
            <p:nvPr/>
          </p:nvSpPr>
          <p:spPr>
            <a:xfrm rot="10800000">
              <a:off x="228600" y="210945"/>
              <a:ext cx="14173200" cy="129000"/>
            </a:xfrm>
            <a:prstGeom prst="rect">
              <a:avLst/>
            </a:prstGeom>
            <a:solidFill>
              <a:srgbClr val="44A4D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445" name="Google Shape;1445;p87"/>
            <p:cNvSpPr/>
            <p:nvPr/>
          </p:nvSpPr>
          <p:spPr>
            <a:xfrm rot="10800000">
              <a:off x="228600" y="420572"/>
              <a:ext cx="14173200" cy="113400"/>
            </a:xfrm>
            <a:prstGeom prst="rect">
              <a:avLst/>
            </a:prstGeom>
            <a:solidFill>
              <a:srgbClr val="44A4D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446" name="Google Shape;1446;p87"/>
            <p:cNvSpPr/>
            <p:nvPr/>
          </p:nvSpPr>
          <p:spPr>
            <a:xfrm rot="10800000">
              <a:off x="228600" y="629920"/>
              <a:ext cx="14173200" cy="94200"/>
            </a:xfrm>
            <a:prstGeom prst="rect">
              <a:avLst/>
            </a:prstGeom>
            <a:solidFill>
              <a:srgbClr val="44A4D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447" name="Google Shape;1447;p87"/>
            <p:cNvSpPr/>
            <p:nvPr/>
          </p:nvSpPr>
          <p:spPr>
            <a:xfrm rot="10800000">
              <a:off x="228600" y="843448"/>
              <a:ext cx="14173200" cy="74700"/>
            </a:xfrm>
            <a:prstGeom prst="rect">
              <a:avLst/>
            </a:prstGeom>
            <a:solidFill>
              <a:srgbClr val="44A4D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448" name="Google Shape;1448;p87"/>
            <p:cNvSpPr/>
            <p:nvPr/>
          </p:nvSpPr>
          <p:spPr>
            <a:xfrm rot="10800000">
              <a:off x="228600" y="1058756"/>
              <a:ext cx="14173200" cy="57300"/>
            </a:xfrm>
            <a:prstGeom prst="rect">
              <a:avLst/>
            </a:prstGeom>
            <a:solidFill>
              <a:srgbClr val="44A4D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grpSp>
      <p:cxnSp>
        <p:nvCxnSpPr>
          <p:cNvPr id="1449" name="Google Shape;1449;p87"/>
          <p:cNvCxnSpPr/>
          <p:nvPr/>
        </p:nvCxnSpPr>
        <p:spPr>
          <a:xfrm>
            <a:off x="476250" y="5462828"/>
            <a:ext cx="11239500" cy="0"/>
          </a:xfrm>
          <a:prstGeom prst="straightConnector1">
            <a:avLst/>
          </a:prstGeom>
          <a:noFill/>
          <a:ln w="9525" cap="flat" cmpd="sng">
            <a:solidFill>
              <a:schemeClr val="dk1"/>
            </a:solidFill>
            <a:prstDash val="solid"/>
            <a:round/>
            <a:headEnd type="none" w="sm" len="sm"/>
            <a:tailEnd type="none" w="sm" len="sm"/>
          </a:ln>
        </p:spPr>
      </p:cxnSp>
      <p:pic>
        <p:nvPicPr>
          <p:cNvPr id="1450" name="Google Shape;1450;p87"/>
          <p:cNvPicPr preferRelativeResize="0"/>
          <p:nvPr/>
        </p:nvPicPr>
        <p:blipFill rotWithShape="1">
          <a:blip r:embed="rId2">
            <a:alphaModFix/>
          </a:blip>
          <a:srcRect/>
          <a:stretch/>
        </p:blipFill>
        <p:spPr>
          <a:xfrm>
            <a:off x="188121" y="4643413"/>
            <a:ext cx="1157999" cy="1021495"/>
          </a:xfrm>
          <a:prstGeom prst="rect">
            <a:avLst/>
          </a:prstGeom>
          <a:noFill/>
          <a:ln>
            <a:noFill/>
          </a:ln>
        </p:spPr>
      </p:pic>
      <p:sp>
        <p:nvSpPr>
          <p:cNvPr id="1451" name="Google Shape;1451;p87"/>
          <p:cNvSpPr txBox="1">
            <a:spLocks noGrp="1"/>
          </p:cNvSpPr>
          <p:nvPr>
            <p:ph type="body" idx="1"/>
          </p:nvPr>
        </p:nvSpPr>
        <p:spPr>
          <a:xfrm>
            <a:off x="1601968" y="4326641"/>
            <a:ext cx="8131200" cy="1136100"/>
          </a:xfrm>
          <a:prstGeom prst="rect">
            <a:avLst/>
          </a:prstGeom>
          <a:noFill/>
          <a:ln>
            <a:noFill/>
          </a:ln>
        </p:spPr>
        <p:txBody>
          <a:bodyPr spcFirstLastPara="1" wrap="square" lIns="0" tIns="45700" rIns="0" bIns="45700" anchor="b" anchorCtr="0">
            <a:noAutofit/>
          </a:bodyPr>
          <a:lstStyle>
            <a:lvl1pPr marL="457200" lvl="0" indent="-228600" algn="l">
              <a:lnSpc>
                <a:spcPct val="110000"/>
              </a:lnSpc>
              <a:spcBef>
                <a:spcPts val="500"/>
              </a:spcBef>
              <a:spcAft>
                <a:spcPts val="0"/>
              </a:spcAft>
              <a:buClr>
                <a:schemeClr val="dk1"/>
              </a:buClr>
              <a:buSzPts val="3200"/>
              <a:buFont typeface="DM Sans"/>
              <a:buNone/>
              <a:defRPr sz="3200" b="1" i="0">
                <a:solidFill>
                  <a:schemeClr val="dk1"/>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Font typeface="Arial"/>
              <a:buNone/>
              <a:defRPr/>
            </a:lvl2pPr>
            <a:lvl3pPr marL="1371600" lvl="2" indent="-228600" algn="l">
              <a:lnSpc>
                <a:spcPct val="110000"/>
              </a:lnSpc>
              <a:spcBef>
                <a:spcPts val="333"/>
              </a:spcBef>
              <a:spcAft>
                <a:spcPts val="0"/>
              </a:spcAft>
              <a:buClr>
                <a:schemeClr val="dk1"/>
              </a:buClr>
              <a:buSzPts val="1800"/>
              <a:buFont typeface="Arial"/>
              <a:buNone/>
              <a:defRPr/>
            </a:lvl3pPr>
            <a:lvl4pPr marL="1828800" lvl="3" indent="-228600" algn="l">
              <a:lnSpc>
                <a:spcPct val="110000"/>
              </a:lnSpc>
              <a:spcBef>
                <a:spcPts val="250"/>
              </a:spcBef>
              <a:spcAft>
                <a:spcPts val="0"/>
              </a:spcAft>
              <a:buClr>
                <a:schemeClr val="dk1"/>
              </a:buClr>
              <a:buSzPts val="1600"/>
              <a:buFont typeface="Arial"/>
              <a:buNone/>
              <a:defRPr/>
            </a:lvl4pPr>
            <a:lvl5pPr marL="2286000" lvl="4" indent="-228600" algn="l">
              <a:lnSpc>
                <a:spcPct val="110000"/>
              </a:lnSpc>
              <a:spcBef>
                <a:spcPts val="250"/>
              </a:spcBef>
              <a:spcAft>
                <a:spcPts val="0"/>
              </a:spcAft>
              <a:buClr>
                <a:schemeClr val="dk1"/>
              </a:buClr>
              <a:buSzPts val="1400"/>
              <a:buFont typeface="Arial"/>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52" name="Google Shape;1452;p87"/>
          <p:cNvSpPr txBox="1">
            <a:spLocks noGrp="1"/>
          </p:cNvSpPr>
          <p:nvPr>
            <p:ph type="body" idx="2"/>
          </p:nvPr>
        </p:nvSpPr>
        <p:spPr>
          <a:xfrm>
            <a:off x="1167811" y="5499767"/>
            <a:ext cx="4445700" cy="654000"/>
          </a:xfrm>
          <a:prstGeom prst="rect">
            <a:avLst/>
          </a:prstGeom>
          <a:noFill/>
          <a:ln>
            <a:noFill/>
          </a:ln>
        </p:spPr>
        <p:txBody>
          <a:bodyPr spcFirstLastPara="1" wrap="square" lIns="0" tIns="45700" rIns="0" bIns="45700" anchor="t" anchorCtr="0">
            <a:noAutofit/>
          </a:bodyPr>
          <a:lstStyle>
            <a:lvl1pPr marL="457200" lvl="0" indent="-228600" algn="l">
              <a:lnSpc>
                <a:spcPct val="100000"/>
              </a:lnSpc>
              <a:spcBef>
                <a:spcPts val="0"/>
              </a:spcBef>
              <a:spcAft>
                <a:spcPts val="0"/>
              </a:spcAft>
              <a:buClr>
                <a:schemeClr val="lt1"/>
              </a:buClr>
              <a:buSzPts val="4000"/>
              <a:buFont typeface="DM Sans Medium"/>
              <a:buNone/>
              <a:defRPr sz="4000" b="1" i="0" strike="noStrike">
                <a:solidFill>
                  <a:schemeClr val="lt1"/>
                </a:solidFill>
                <a:latin typeface="DM Sans Medium"/>
                <a:ea typeface="DM Sans Medium"/>
                <a:cs typeface="DM Sans Medium"/>
                <a:sym typeface="DM Sans Medium"/>
              </a:defRPr>
            </a:lvl1pPr>
            <a:lvl2pPr marL="914400" lvl="1" indent="-228600" algn="l">
              <a:lnSpc>
                <a:spcPct val="110000"/>
              </a:lnSpc>
              <a:spcBef>
                <a:spcPts val="333"/>
              </a:spcBef>
              <a:spcAft>
                <a:spcPts val="0"/>
              </a:spcAft>
              <a:buClr>
                <a:srgbClr val="D8D8D8"/>
              </a:buClr>
              <a:buSzPts val="1167"/>
              <a:buFont typeface="Arial"/>
              <a:buNone/>
              <a:defRPr sz="1167">
                <a:solidFill>
                  <a:srgbClr val="D8D8D8"/>
                </a:solidFill>
              </a:defRPr>
            </a:lvl2pPr>
            <a:lvl3pPr marL="1371600" lvl="2" indent="-228600" algn="l">
              <a:lnSpc>
                <a:spcPct val="110000"/>
              </a:lnSpc>
              <a:spcBef>
                <a:spcPts val="333"/>
              </a:spcBef>
              <a:spcAft>
                <a:spcPts val="0"/>
              </a:spcAft>
              <a:buClr>
                <a:srgbClr val="D8D8D8"/>
              </a:buClr>
              <a:buSzPts val="1167"/>
              <a:buFont typeface="Arial"/>
              <a:buNone/>
              <a:defRPr sz="1167">
                <a:solidFill>
                  <a:srgbClr val="D8D8D8"/>
                </a:solidFill>
              </a:defRPr>
            </a:lvl3pPr>
            <a:lvl4pPr marL="1828800" lvl="3" indent="-228600" algn="l">
              <a:lnSpc>
                <a:spcPct val="110000"/>
              </a:lnSpc>
              <a:spcBef>
                <a:spcPts val="250"/>
              </a:spcBef>
              <a:spcAft>
                <a:spcPts val="0"/>
              </a:spcAft>
              <a:buClr>
                <a:srgbClr val="D8D8D8"/>
              </a:buClr>
              <a:buSzPts val="1167"/>
              <a:buFont typeface="Arial"/>
              <a:buNone/>
              <a:defRPr sz="1167">
                <a:solidFill>
                  <a:srgbClr val="D8D8D8"/>
                </a:solidFill>
              </a:defRPr>
            </a:lvl4pPr>
            <a:lvl5pPr marL="2286000" lvl="4" indent="-228600" algn="l">
              <a:lnSpc>
                <a:spcPct val="110000"/>
              </a:lnSpc>
              <a:spcBef>
                <a:spcPts val="250"/>
              </a:spcBef>
              <a:spcAft>
                <a:spcPts val="0"/>
              </a:spcAft>
              <a:buClr>
                <a:srgbClr val="D8D8D8"/>
              </a:buClr>
              <a:buSzPts val="1167"/>
              <a:buFont typeface="Arial"/>
              <a:buNone/>
              <a:defRPr sz="1167">
                <a:solidFill>
                  <a:srgbClr val="D8D8D8"/>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53" name="Google Shape;1453;p87"/>
          <p:cNvSpPr txBox="1">
            <a:spLocks noGrp="1"/>
          </p:cNvSpPr>
          <p:nvPr>
            <p:ph type="body" idx="3"/>
          </p:nvPr>
        </p:nvSpPr>
        <p:spPr>
          <a:xfrm>
            <a:off x="6936866" y="5758952"/>
            <a:ext cx="3896100" cy="603000"/>
          </a:xfrm>
          <a:prstGeom prst="rect">
            <a:avLst/>
          </a:prstGeom>
          <a:noFill/>
          <a:ln>
            <a:noFill/>
          </a:ln>
        </p:spPr>
        <p:txBody>
          <a:bodyPr spcFirstLastPara="1" wrap="square" lIns="0" tIns="45700" rIns="0" bIns="45700" anchor="b" anchorCtr="0">
            <a:noAutofit/>
          </a:bodyPr>
          <a:lstStyle>
            <a:lvl1pPr marL="457200" lvl="0" indent="-228600" algn="r">
              <a:lnSpc>
                <a:spcPct val="100000"/>
              </a:lnSpc>
              <a:spcBef>
                <a:spcPts val="0"/>
              </a:spcBef>
              <a:spcAft>
                <a:spcPts val="0"/>
              </a:spcAft>
              <a:buClr>
                <a:schemeClr val="lt1"/>
              </a:buClr>
              <a:buSzPts val="1667"/>
              <a:buFont typeface="DM Sans Medium"/>
              <a:buNone/>
              <a:defRPr sz="1667" b="0" i="0">
                <a:solidFill>
                  <a:schemeClr val="lt1"/>
                </a:solidFill>
                <a:latin typeface="DM Sans Medium"/>
                <a:ea typeface="DM Sans Medium"/>
                <a:cs typeface="DM Sans Medium"/>
                <a:sym typeface="DM Sans Medium"/>
              </a:defRPr>
            </a:lvl1pPr>
            <a:lvl2pPr marL="914400" lvl="1" indent="-228600" algn="l">
              <a:lnSpc>
                <a:spcPct val="110000"/>
              </a:lnSpc>
              <a:spcBef>
                <a:spcPts val="333"/>
              </a:spcBef>
              <a:spcAft>
                <a:spcPts val="0"/>
              </a:spcAft>
              <a:buClr>
                <a:srgbClr val="D8D8D8"/>
              </a:buClr>
              <a:buSzPts val="1167"/>
              <a:buFont typeface="Arial"/>
              <a:buNone/>
              <a:defRPr sz="1167">
                <a:solidFill>
                  <a:srgbClr val="D8D8D8"/>
                </a:solidFill>
              </a:defRPr>
            </a:lvl2pPr>
            <a:lvl3pPr marL="1371600" lvl="2" indent="-228600" algn="l">
              <a:lnSpc>
                <a:spcPct val="110000"/>
              </a:lnSpc>
              <a:spcBef>
                <a:spcPts val="333"/>
              </a:spcBef>
              <a:spcAft>
                <a:spcPts val="0"/>
              </a:spcAft>
              <a:buClr>
                <a:srgbClr val="D8D8D8"/>
              </a:buClr>
              <a:buSzPts val="1167"/>
              <a:buFont typeface="Arial"/>
              <a:buNone/>
              <a:defRPr sz="1167">
                <a:solidFill>
                  <a:srgbClr val="D8D8D8"/>
                </a:solidFill>
              </a:defRPr>
            </a:lvl3pPr>
            <a:lvl4pPr marL="1828800" lvl="3" indent="-228600" algn="l">
              <a:lnSpc>
                <a:spcPct val="110000"/>
              </a:lnSpc>
              <a:spcBef>
                <a:spcPts val="250"/>
              </a:spcBef>
              <a:spcAft>
                <a:spcPts val="0"/>
              </a:spcAft>
              <a:buClr>
                <a:srgbClr val="D8D8D8"/>
              </a:buClr>
              <a:buSzPts val="1167"/>
              <a:buFont typeface="Arial"/>
              <a:buNone/>
              <a:defRPr sz="1167">
                <a:solidFill>
                  <a:srgbClr val="D8D8D8"/>
                </a:solidFill>
              </a:defRPr>
            </a:lvl4pPr>
            <a:lvl5pPr marL="2286000" lvl="4" indent="-228600" algn="l">
              <a:lnSpc>
                <a:spcPct val="110000"/>
              </a:lnSpc>
              <a:spcBef>
                <a:spcPts val="250"/>
              </a:spcBef>
              <a:spcAft>
                <a:spcPts val="0"/>
              </a:spcAft>
              <a:buClr>
                <a:srgbClr val="D8D8D8"/>
              </a:buClr>
              <a:buSzPts val="1167"/>
              <a:buFont typeface="Arial"/>
              <a:buNone/>
              <a:defRPr sz="1167">
                <a:solidFill>
                  <a:srgbClr val="D8D8D8"/>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54" name="Google Shape;1454;p87"/>
          <p:cNvSpPr txBox="1">
            <a:spLocks noGrp="1"/>
          </p:cNvSpPr>
          <p:nvPr>
            <p:ph type="body" idx="4"/>
          </p:nvPr>
        </p:nvSpPr>
        <p:spPr>
          <a:xfrm>
            <a:off x="9905999" y="5000596"/>
            <a:ext cx="1853700" cy="332100"/>
          </a:xfrm>
          <a:prstGeom prst="rect">
            <a:avLst/>
          </a:prstGeom>
          <a:noFill/>
          <a:ln>
            <a:noFill/>
          </a:ln>
        </p:spPr>
        <p:txBody>
          <a:bodyPr spcFirstLastPara="1" wrap="square" lIns="0" tIns="45700" rIns="0" bIns="45700" anchor="t" anchorCtr="0">
            <a:noAutofit/>
          </a:bodyPr>
          <a:lstStyle>
            <a:lvl1pPr marL="457200" lvl="0" indent="-228600" algn="r">
              <a:lnSpc>
                <a:spcPct val="110000"/>
              </a:lnSpc>
              <a:spcBef>
                <a:spcPts val="500"/>
              </a:spcBef>
              <a:spcAft>
                <a:spcPts val="0"/>
              </a:spcAft>
              <a:buClr>
                <a:schemeClr val="dk1"/>
              </a:buClr>
              <a:buSzPts val="1200"/>
              <a:buNone/>
              <a:defRPr sz="1200">
                <a:solidFill>
                  <a:schemeClr val="dk1"/>
                </a:solidFill>
              </a:defRPr>
            </a:lvl1pPr>
            <a:lvl2pPr marL="914400" lvl="1" indent="-342900" algn="l">
              <a:lnSpc>
                <a:spcPct val="110000"/>
              </a:lnSpc>
              <a:spcBef>
                <a:spcPts val="333"/>
              </a:spcBef>
              <a:spcAft>
                <a:spcPts val="0"/>
              </a:spcAft>
              <a:buClr>
                <a:schemeClr val="dk1"/>
              </a:buClr>
              <a:buSzPts val="1800"/>
              <a:buChar char="-"/>
              <a:defRPr/>
            </a:lvl2pPr>
            <a:lvl3pPr marL="1371600" lvl="2" indent="-342900" algn="l">
              <a:lnSpc>
                <a:spcPct val="110000"/>
              </a:lnSpc>
              <a:spcBef>
                <a:spcPts val="333"/>
              </a:spcBef>
              <a:spcAft>
                <a:spcPts val="0"/>
              </a:spcAft>
              <a:buClr>
                <a:schemeClr val="dk1"/>
              </a:buClr>
              <a:buSzPts val="1800"/>
              <a:buChar char="•"/>
              <a:defRPr/>
            </a:lvl3pPr>
            <a:lvl4pPr marL="1828800" lvl="3" indent="-342900" algn="l">
              <a:lnSpc>
                <a:spcPct val="110000"/>
              </a:lnSpc>
              <a:spcBef>
                <a:spcPts val="250"/>
              </a:spcBef>
              <a:spcAft>
                <a:spcPts val="0"/>
              </a:spcAft>
              <a:buClr>
                <a:schemeClr val="dk1"/>
              </a:buClr>
              <a:buSzPts val="1800"/>
              <a:buChar char="-"/>
              <a:defRPr/>
            </a:lvl4pPr>
            <a:lvl5pPr marL="2286000" lvl="4" indent="-342900" algn="l">
              <a:lnSpc>
                <a:spcPct val="110000"/>
              </a:lnSpc>
              <a:spcBef>
                <a:spcPts val="25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455" name="Google Shape;1455;p87"/>
          <p:cNvPicPr preferRelativeResize="0"/>
          <p:nvPr/>
        </p:nvPicPr>
        <p:blipFill rotWithShape="1">
          <a:blip r:embed="rId3">
            <a:alphaModFix/>
          </a:blip>
          <a:srcRect/>
          <a:stretch/>
        </p:blipFill>
        <p:spPr>
          <a:xfrm>
            <a:off x="10970529" y="5758952"/>
            <a:ext cx="745070" cy="60290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22.xml><?xml version="1.0" encoding="utf-8"?>
<p:sldLayout xmlns:a="http://schemas.openxmlformats.org/drawingml/2006/main" xmlns:r="http://schemas.openxmlformats.org/officeDocument/2006/relationships" xmlns:p="http://schemas.openxmlformats.org/presentationml/2006/main" matchingName="Standard Title 4">
  <p:cSld name="Standard Title 4">
    <p:bg>
      <p:bgPr>
        <a:solidFill>
          <a:schemeClr val="accent2"/>
        </a:solidFill>
        <a:effectLst/>
      </p:bgPr>
    </p:bg>
    <p:spTree>
      <p:nvGrpSpPr>
        <p:cNvPr id="1" name="Shape 1456"/>
        <p:cNvGrpSpPr/>
        <p:nvPr/>
      </p:nvGrpSpPr>
      <p:grpSpPr>
        <a:xfrm>
          <a:off x="0" y="0"/>
          <a:ext cx="0" cy="0"/>
          <a:chOff x="0" y="0"/>
          <a:chExt cx="0" cy="0"/>
        </a:xfrm>
      </p:grpSpPr>
      <p:grpSp>
        <p:nvGrpSpPr>
          <p:cNvPr id="1457" name="Google Shape;1457;p88"/>
          <p:cNvGrpSpPr/>
          <p:nvPr/>
        </p:nvGrpSpPr>
        <p:grpSpPr>
          <a:xfrm>
            <a:off x="0" y="242"/>
            <a:ext cx="12191513" cy="4198613"/>
            <a:chOff x="-2" y="290"/>
            <a:chExt cx="14630401" cy="5038537"/>
          </a:xfrm>
        </p:grpSpPr>
        <p:sp>
          <p:nvSpPr>
            <p:cNvPr id="1458" name="Google Shape;1458;p88"/>
            <p:cNvSpPr/>
            <p:nvPr/>
          </p:nvSpPr>
          <p:spPr>
            <a:xfrm>
              <a:off x="-1" y="4889427"/>
              <a:ext cx="14630400" cy="149400"/>
            </a:xfrm>
            <a:prstGeom prst="rect">
              <a:avLst/>
            </a:prstGeom>
            <a:solidFill>
              <a:srgbClr val="FFB01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459" name="Google Shape;1459;p88"/>
            <p:cNvSpPr/>
            <p:nvPr/>
          </p:nvSpPr>
          <p:spPr>
            <a:xfrm>
              <a:off x="-1" y="4698530"/>
              <a:ext cx="14630400" cy="129300"/>
            </a:xfrm>
            <a:prstGeom prst="rect">
              <a:avLst/>
            </a:prstGeom>
            <a:solidFill>
              <a:srgbClr val="FFB01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460" name="Google Shape;1460;p88"/>
            <p:cNvSpPr/>
            <p:nvPr/>
          </p:nvSpPr>
          <p:spPr>
            <a:xfrm>
              <a:off x="-1" y="4504136"/>
              <a:ext cx="14630400" cy="113700"/>
            </a:xfrm>
            <a:prstGeom prst="rect">
              <a:avLst/>
            </a:prstGeom>
            <a:solidFill>
              <a:srgbClr val="FFB01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461" name="Google Shape;1461;p88"/>
            <p:cNvSpPr/>
            <p:nvPr/>
          </p:nvSpPr>
          <p:spPr>
            <a:xfrm>
              <a:off x="-1" y="4313627"/>
              <a:ext cx="14630400" cy="94200"/>
            </a:xfrm>
            <a:prstGeom prst="rect">
              <a:avLst/>
            </a:prstGeom>
            <a:solidFill>
              <a:srgbClr val="FFB01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462" name="Google Shape;1462;p88"/>
            <p:cNvSpPr/>
            <p:nvPr/>
          </p:nvSpPr>
          <p:spPr>
            <a:xfrm>
              <a:off x="-1" y="4119233"/>
              <a:ext cx="14630400" cy="74700"/>
            </a:xfrm>
            <a:prstGeom prst="rect">
              <a:avLst/>
            </a:prstGeom>
            <a:solidFill>
              <a:srgbClr val="FFB01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463" name="Google Shape;1463;p88"/>
            <p:cNvSpPr/>
            <p:nvPr/>
          </p:nvSpPr>
          <p:spPr>
            <a:xfrm>
              <a:off x="-1" y="3920949"/>
              <a:ext cx="14630400" cy="57300"/>
            </a:xfrm>
            <a:prstGeom prst="rect">
              <a:avLst/>
            </a:prstGeom>
            <a:solidFill>
              <a:srgbClr val="FFB01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464" name="Google Shape;1464;p88"/>
            <p:cNvSpPr/>
            <p:nvPr/>
          </p:nvSpPr>
          <p:spPr>
            <a:xfrm>
              <a:off x="-1" y="3720723"/>
              <a:ext cx="14630400" cy="39900"/>
            </a:xfrm>
            <a:prstGeom prst="rect">
              <a:avLst/>
            </a:prstGeom>
            <a:solidFill>
              <a:srgbClr val="FFB01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465" name="Google Shape;1465;p88"/>
            <p:cNvSpPr/>
            <p:nvPr/>
          </p:nvSpPr>
          <p:spPr>
            <a:xfrm rot="10800000">
              <a:off x="-2" y="2442430"/>
              <a:ext cx="14630400" cy="149400"/>
            </a:xfrm>
            <a:prstGeom prst="rect">
              <a:avLst/>
            </a:prstGeom>
            <a:solidFill>
              <a:srgbClr val="FFB01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466" name="Google Shape;1466;p88"/>
            <p:cNvSpPr/>
            <p:nvPr/>
          </p:nvSpPr>
          <p:spPr>
            <a:xfrm rot="10800000">
              <a:off x="-2" y="2653427"/>
              <a:ext cx="14630400" cy="129300"/>
            </a:xfrm>
            <a:prstGeom prst="rect">
              <a:avLst/>
            </a:prstGeom>
            <a:solidFill>
              <a:srgbClr val="FFB01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467" name="Google Shape;1467;p88"/>
            <p:cNvSpPr/>
            <p:nvPr/>
          </p:nvSpPr>
          <p:spPr>
            <a:xfrm rot="10800000">
              <a:off x="-2" y="2863421"/>
              <a:ext cx="14630400" cy="113700"/>
            </a:xfrm>
            <a:prstGeom prst="rect">
              <a:avLst/>
            </a:prstGeom>
            <a:solidFill>
              <a:srgbClr val="FFB01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468" name="Google Shape;1468;p88"/>
            <p:cNvSpPr/>
            <p:nvPr/>
          </p:nvSpPr>
          <p:spPr>
            <a:xfrm rot="10800000">
              <a:off x="-2" y="3073429"/>
              <a:ext cx="14630400" cy="94200"/>
            </a:xfrm>
            <a:prstGeom prst="rect">
              <a:avLst/>
            </a:prstGeom>
            <a:solidFill>
              <a:srgbClr val="FFB01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469" name="Google Shape;1469;p88"/>
            <p:cNvSpPr/>
            <p:nvPr/>
          </p:nvSpPr>
          <p:spPr>
            <a:xfrm rot="10800000">
              <a:off x="-2" y="3287323"/>
              <a:ext cx="14630400" cy="74700"/>
            </a:xfrm>
            <a:prstGeom prst="rect">
              <a:avLst/>
            </a:prstGeom>
            <a:solidFill>
              <a:srgbClr val="FFB01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470" name="Google Shape;1470;p88"/>
            <p:cNvSpPr/>
            <p:nvPr/>
          </p:nvSpPr>
          <p:spPr>
            <a:xfrm rot="10800000">
              <a:off x="-2" y="3503007"/>
              <a:ext cx="14630400" cy="57300"/>
            </a:xfrm>
            <a:prstGeom prst="rect">
              <a:avLst/>
            </a:prstGeom>
            <a:solidFill>
              <a:srgbClr val="FFB01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471" name="Google Shape;1471;p88"/>
            <p:cNvSpPr/>
            <p:nvPr/>
          </p:nvSpPr>
          <p:spPr>
            <a:xfrm>
              <a:off x="-1" y="2253505"/>
              <a:ext cx="14630400" cy="129300"/>
            </a:xfrm>
            <a:prstGeom prst="rect">
              <a:avLst/>
            </a:prstGeom>
            <a:solidFill>
              <a:srgbClr val="FFB01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472" name="Google Shape;1472;p88"/>
            <p:cNvSpPr/>
            <p:nvPr/>
          </p:nvSpPr>
          <p:spPr>
            <a:xfrm>
              <a:off x="-1" y="2059109"/>
              <a:ext cx="14630400" cy="113700"/>
            </a:xfrm>
            <a:prstGeom prst="rect">
              <a:avLst/>
            </a:prstGeom>
            <a:solidFill>
              <a:srgbClr val="FFB01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473" name="Google Shape;1473;p88"/>
            <p:cNvSpPr/>
            <p:nvPr/>
          </p:nvSpPr>
          <p:spPr>
            <a:xfrm>
              <a:off x="-1" y="1868602"/>
              <a:ext cx="14630400" cy="94200"/>
            </a:xfrm>
            <a:prstGeom prst="rect">
              <a:avLst/>
            </a:prstGeom>
            <a:solidFill>
              <a:srgbClr val="FFB01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474" name="Google Shape;1474;p88"/>
            <p:cNvSpPr/>
            <p:nvPr/>
          </p:nvSpPr>
          <p:spPr>
            <a:xfrm>
              <a:off x="-1" y="1674207"/>
              <a:ext cx="14630400" cy="74700"/>
            </a:xfrm>
            <a:prstGeom prst="rect">
              <a:avLst/>
            </a:prstGeom>
            <a:solidFill>
              <a:srgbClr val="FFB01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475" name="Google Shape;1475;p88"/>
            <p:cNvSpPr/>
            <p:nvPr/>
          </p:nvSpPr>
          <p:spPr>
            <a:xfrm>
              <a:off x="-1" y="1475923"/>
              <a:ext cx="14630400" cy="57300"/>
            </a:xfrm>
            <a:prstGeom prst="rect">
              <a:avLst/>
            </a:prstGeom>
            <a:solidFill>
              <a:srgbClr val="FFB01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476" name="Google Shape;1476;p88"/>
            <p:cNvSpPr/>
            <p:nvPr/>
          </p:nvSpPr>
          <p:spPr>
            <a:xfrm>
              <a:off x="-1" y="1275696"/>
              <a:ext cx="14630400" cy="39900"/>
            </a:xfrm>
            <a:prstGeom prst="rect">
              <a:avLst/>
            </a:prstGeom>
            <a:solidFill>
              <a:srgbClr val="FFB01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477" name="Google Shape;1477;p88"/>
            <p:cNvSpPr/>
            <p:nvPr/>
          </p:nvSpPr>
          <p:spPr>
            <a:xfrm rot="10800000">
              <a:off x="-2" y="290"/>
              <a:ext cx="14630400" cy="149400"/>
            </a:xfrm>
            <a:prstGeom prst="rect">
              <a:avLst/>
            </a:prstGeom>
            <a:solidFill>
              <a:srgbClr val="FFB01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accent3"/>
                </a:solidFill>
                <a:latin typeface="Arial"/>
                <a:ea typeface="Arial"/>
                <a:cs typeface="Arial"/>
                <a:sym typeface="Arial"/>
              </a:endParaRPr>
            </a:p>
          </p:txBody>
        </p:sp>
        <p:sp>
          <p:nvSpPr>
            <p:cNvPr id="1478" name="Google Shape;1478;p88"/>
            <p:cNvSpPr/>
            <p:nvPr/>
          </p:nvSpPr>
          <p:spPr>
            <a:xfrm rot="10800000">
              <a:off x="-2" y="211287"/>
              <a:ext cx="14630400" cy="129300"/>
            </a:xfrm>
            <a:prstGeom prst="rect">
              <a:avLst/>
            </a:prstGeom>
            <a:solidFill>
              <a:srgbClr val="FFB01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479" name="Google Shape;1479;p88"/>
            <p:cNvSpPr/>
            <p:nvPr/>
          </p:nvSpPr>
          <p:spPr>
            <a:xfrm rot="10800000">
              <a:off x="-2" y="421282"/>
              <a:ext cx="14630400" cy="113700"/>
            </a:xfrm>
            <a:prstGeom prst="rect">
              <a:avLst/>
            </a:prstGeom>
            <a:solidFill>
              <a:srgbClr val="FFB01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480" name="Google Shape;1480;p88"/>
            <p:cNvSpPr/>
            <p:nvPr/>
          </p:nvSpPr>
          <p:spPr>
            <a:xfrm rot="10800000">
              <a:off x="-2" y="631289"/>
              <a:ext cx="14630400" cy="94200"/>
            </a:xfrm>
            <a:prstGeom prst="rect">
              <a:avLst/>
            </a:prstGeom>
            <a:solidFill>
              <a:srgbClr val="FFB01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481" name="Google Shape;1481;p88"/>
            <p:cNvSpPr/>
            <p:nvPr/>
          </p:nvSpPr>
          <p:spPr>
            <a:xfrm rot="10800000">
              <a:off x="-2" y="845185"/>
              <a:ext cx="14630400" cy="74700"/>
            </a:xfrm>
            <a:prstGeom prst="rect">
              <a:avLst/>
            </a:prstGeom>
            <a:solidFill>
              <a:srgbClr val="FFB01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482" name="Google Shape;1482;p88"/>
            <p:cNvSpPr/>
            <p:nvPr/>
          </p:nvSpPr>
          <p:spPr>
            <a:xfrm rot="10800000">
              <a:off x="-2" y="1060867"/>
              <a:ext cx="14630400" cy="57300"/>
            </a:xfrm>
            <a:prstGeom prst="rect">
              <a:avLst/>
            </a:prstGeom>
            <a:solidFill>
              <a:srgbClr val="FFB01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grpSp>
      <p:cxnSp>
        <p:nvCxnSpPr>
          <p:cNvPr id="1483" name="Google Shape;1483;p88"/>
          <p:cNvCxnSpPr/>
          <p:nvPr/>
        </p:nvCxnSpPr>
        <p:spPr>
          <a:xfrm>
            <a:off x="476250" y="5462828"/>
            <a:ext cx="11239500" cy="0"/>
          </a:xfrm>
          <a:prstGeom prst="straightConnector1">
            <a:avLst/>
          </a:prstGeom>
          <a:noFill/>
          <a:ln w="9525" cap="flat" cmpd="sng">
            <a:solidFill>
              <a:schemeClr val="dk1"/>
            </a:solidFill>
            <a:prstDash val="solid"/>
            <a:round/>
            <a:headEnd type="none" w="sm" len="sm"/>
            <a:tailEnd type="none" w="sm" len="sm"/>
          </a:ln>
        </p:spPr>
      </p:cxnSp>
      <p:pic>
        <p:nvPicPr>
          <p:cNvPr id="1484" name="Google Shape;1484;p88"/>
          <p:cNvPicPr preferRelativeResize="0"/>
          <p:nvPr/>
        </p:nvPicPr>
        <p:blipFill rotWithShape="1">
          <a:blip r:embed="rId2">
            <a:alphaModFix/>
          </a:blip>
          <a:srcRect/>
          <a:stretch/>
        </p:blipFill>
        <p:spPr>
          <a:xfrm>
            <a:off x="10971653" y="5758952"/>
            <a:ext cx="742824" cy="602901"/>
          </a:xfrm>
          <a:prstGeom prst="rect">
            <a:avLst/>
          </a:prstGeom>
          <a:solidFill>
            <a:schemeClr val="accent2"/>
          </a:solidFill>
          <a:ln>
            <a:noFill/>
          </a:ln>
        </p:spPr>
      </p:pic>
      <p:sp>
        <p:nvSpPr>
          <p:cNvPr id="1485" name="Google Shape;1485;p88"/>
          <p:cNvSpPr/>
          <p:nvPr/>
        </p:nvSpPr>
        <p:spPr>
          <a:xfrm>
            <a:off x="0" y="6204000"/>
            <a:ext cx="1158000" cy="6540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486" name="Google Shape;1486;p88"/>
          <p:cNvSpPr txBox="1">
            <a:spLocks noGrp="1"/>
          </p:cNvSpPr>
          <p:nvPr>
            <p:ph type="body" idx="1"/>
          </p:nvPr>
        </p:nvSpPr>
        <p:spPr>
          <a:xfrm>
            <a:off x="1601968" y="4326641"/>
            <a:ext cx="8131200" cy="1136100"/>
          </a:xfrm>
          <a:prstGeom prst="rect">
            <a:avLst/>
          </a:prstGeom>
          <a:noFill/>
          <a:ln>
            <a:noFill/>
          </a:ln>
        </p:spPr>
        <p:txBody>
          <a:bodyPr spcFirstLastPara="1" wrap="square" lIns="0" tIns="45700" rIns="0" bIns="45700" anchor="b" anchorCtr="0">
            <a:noAutofit/>
          </a:bodyPr>
          <a:lstStyle>
            <a:lvl1pPr marL="457200" lvl="0" indent="-228600" algn="l">
              <a:lnSpc>
                <a:spcPct val="110000"/>
              </a:lnSpc>
              <a:spcBef>
                <a:spcPts val="500"/>
              </a:spcBef>
              <a:spcAft>
                <a:spcPts val="0"/>
              </a:spcAft>
              <a:buClr>
                <a:schemeClr val="accent3"/>
              </a:buClr>
              <a:buSzPts val="3200"/>
              <a:buFont typeface="DM Sans"/>
              <a:buNone/>
              <a:defRPr sz="3200" b="1" i="0">
                <a:solidFill>
                  <a:schemeClr val="accent3"/>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Font typeface="Arial"/>
              <a:buNone/>
              <a:defRPr/>
            </a:lvl2pPr>
            <a:lvl3pPr marL="1371600" lvl="2" indent="-228600" algn="l">
              <a:lnSpc>
                <a:spcPct val="110000"/>
              </a:lnSpc>
              <a:spcBef>
                <a:spcPts val="333"/>
              </a:spcBef>
              <a:spcAft>
                <a:spcPts val="0"/>
              </a:spcAft>
              <a:buClr>
                <a:schemeClr val="dk1"/>
              </a:buClr>
              <a:buSzPts val="1800"/>
              <a:buFont typeface="Arial"/>
              <a:buNone/>
              <a:defRPr/>
            </a:lvl3pPr>
            <a:lvl4pPr marL="1828800" lvl="3" indent="-228600" algn="l">
              <a:lnSpc>
                <a:spcPct val="110000"/>
              </a:lnSpc>
              <a:spcBef>
                <a:spcPts val="250"/>
              </a:spcBef>
              <a:spcAft>
                <a:spcPts val="0"/>
              </a:spcAft>
              <a:buClr>
                <a:schemeClr val="dk1"/>
              </a:buClr>
              <a:buSzPts val="1600"/>
              <a:buFont typeface="Arial"/>
              <a:buNone/>
              <a:defRPr/>
            </a:lvl4pPr>
            <a:lvl5pPr marL="2286000" lvl="4" indent="-228600" algn="l">
              <a:lnSpc>
                <a:spcPct val="110000"/>
              </a:lnSpc>
              <a:spcBef>
                <a:spcPts val="250"/>
              </a:spcBef>
              <a:spcAft>
                <a:spcPts val="0"/>
              </a:spcAft>
              <a:buClr>
                <a:schemeClr val="dk1"/>
              </a:buClr>
              <a:buSzPts val="1400"/>
              <a:buFont typeface="Arial"/>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87" name="Google Shape;1487;p88"/>
          <p:cNvSpPr txBox="1">
            <a:spLocks noGrp="1"/>
          </p:cNvSpPr>
          <p:nvPr>
            <p:ph type="body" idx="2"/>
          </p:nvPr>
        </p:nvSpPr>
        <p:spPr>
          <a:xfrm>
            <a:off x="1167811" y="5499767"/>
            <a:ext cx="4445700" cy="654000"/>
          </a:xfrm>
          <a:prstGeom prst="rect">
            <a:avLst/>
          </a:prstGeom>
          <a:noFill/>
          <a:ln>
            <a:noFill/>
          </a:ln>
        </p:spPr>
        <p:txBody>
          <a:bodyPr spcFirstLastPara="1" wrap="square" lIns="0" tIns="45700" rIns="0" bIns="45700" anchor="t" anchorCtr="0">
            <a:noAutofit/>
          </a:bodyPr>
          <a:lstStyle>
            <a:lvl1pPr marL="457200" lvl="0" indent="-228600" algn="l">
              <a:lnSpc>
                <a:spcPct val="100000"/>
              </a:lnSpc>
              <a:spcBef>
                <a:spcPts val="0"/>
              </a:spcBef>
              <a:spcAft>
                <a:spcPts val="0"/>
              </a:spcAft>
              <a:buClr>
                <a:schemeClr val="accent3"/>
              </a:buClr>
              <a:buSzPts val="4000"/>
              <a:buFont typeface="DM Sans Medium"/>
              <a:buNone/>
              <a:defRPr sz="4000" b="1" i="0" strike="noStrike">
                <a:solidFill>
                  <a:schemeClr val="accent3"/>
                </a:solidFill>
                <a:latin typeface="DM Sans Medium"/>
                <a:ea typeface="DM Sans Medium"/>
                <a:cs typeface="DM Sans Medium"/>
                <a:sym typeface="DM Sans Medium"/>
              </a:defRPr>
            </a:lvl1pPr>
            <a:lvl2pPr marL="914400" lvl="1" indent="-228600" algn="l">
              <a:lnSpc>
                <a:spcPct val="110000"/>
              </a:lnSpc>
              <a:spcBef>
                <a:spcPts val="333"/>
              </a:spcBef>
              <a:spcAft>
                <a:spcPts val="0"/>
              </a:spcAft>
              <a:buClr>
                <a:srgbClr val="D8D8D8"/>
              </a:buClr>
              <a:buSzPts val="1167"/>
              <a:buFont typeface="Arial"/>
              <a:buNone/>
              <a:defRPr sz="1167">
                <a:solidFill>
                  <a:srgbClr val="D8D8D8"/>
                </a:solidFill>
              </a:defRPr>
            </a:lvl2pPr>
            <a:lvl3pPr marL="1371600" lvl="2" indent="-228600" algn="l">
              <a:lnSpc>
                <a:spcPct val="110000"/>
              </a:lnSpc>
              <a:spcBef>
                <a:spcPts val="333"/>
              </a:spcBef>
              <a:spcAft>
                <a:spcPts val="0"/>
              </a:spcAft>
              <a:buClr>
                <a:srgbClr val="D8D8D8"/>
              </a:buClr>
              <a:buSzPts val="1167"/>
              <a:buFont typeface="Arial"/>
              <a:buNone/>
              <a:defRPr sz="1167">
                <a:solidFill>
                  <a:srgbClr val="D8D8D8"/>
                </a:solidFill>
              </a:defRPr>
            </a:lvl3pPr>
            <a:lvl4pPr marL="1828800" lvl="3" indent="-228600" algn="l">
              <a:lnSpc>
                <a:spcPct val="110000"/>
              </a:lnSpc>
              <a:spcBef>
                <a:spcPts val="250"/>
              </a:spcBef>
              <a:spcAft>
                <a:spcPts val="0"/>
              </a:spcAft>
              <a:buClr>
                <a:srgbClr val="D8D8D8"/>
              </a:buClr>
              <a:buSzPts val="1167"/>
              <a:buFont typeface="Arial"/>
              <a:buNone/>
              <a:defRPr sz="1167">
                <a:solidFill>
                  <a:srgbClr val="D8D8D8"/>
                </a:solidFill>
              </a:defRPr>
            </a:lvl4pPr>
            <a:lvl5pPr marL="2286000" lvl="4" indent="-228600" algn="l">
              <a:lnSpc>
                <a:spcPct val="110000"/>
              </a:lnSpc>
              <a:spcBef>
                <a:spcPts val="250"/>
              </a:spcBef>
              <a:spcAft>
                <a:spcPts val="0"/>
              </a:spcAft>
              <a:buClr>
                <a:srgbClr val="D8D8D8"/>
              </a:buClr>
              <a:buSzPts val="1167"/>
              <a:buFont typeface="Arial"/>
              <a:buNone/>
              <a:defRPr sz="1167">
                <a:solidFill>
                  <a:srgbClr val="D8D8D8"/>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88" name="Google Shape;1488;p88"/>
          <p:cNvSpPr txBox="1">
            <a:spLocks noGrp="1"/>
          </p:cNvSpPr>
          <p:nvPr>
            <p:ph type="body" idx="3"/>
          </p:nvPr>
        </p:nvSpPr>
        <p:spPr>
          <a:xfrm>
            <a:off x="6936866" y="5758952"/>
            <a:ext cx="3896100" cy="603000"/>
          </a:xfrm>
          <a:prstGeom prst="rect">
            <a:avLst/>
          </a:prstGeom>
          <a:noFill/>
          <a:ln>
            <a:noFill/>
          </a:ln>
        </p:spPr>
        <p:txBody>
          <a:bodyPr spcFirstLastPara="1" wrap="square" lIns="0" tIns="45700" rIns="0" bIns="45700" anchor="b" anchorCtr="0">
            <a:noAutofit/>
          </a:bodyPr>
          <a:lstStyle>
            <a:lvl1pPr marL="457200" lvl="0" indent="-228600" algn="r">
              <a:lnSpc>
                <a:spcPct val="100000"/>
              </a:lnSpc>
              <a:spcBef>
                <a:spcPts val="0"/>
              </a:spcBef>
              <a:spcAft>
                <a:spcPts val="0"/>
              </a:spcAft>
              <a:buClr>
                <a:schemeClr val="accent3"/>
              </a:buClr>
              <a:buSzPts val="1667"/>
              <a:buFont typeface="DM Sans Medium"/>
              <a:buNone/>
              <a:defRPr sz="1667" b="0" i="0">
                <a:solidFill>
                  <a:schemeClr val="accent3"/>
                </a:solidFill>
                <a:latin typeface="DM Sans Medium"/>
                <a:ea typeface="DM Sans Medium"/>
                <a:cs typeface="DM Sans Medium"/>
                <a:sym typeface="DM Sans Medium"/>
              </a:defRPr>
            </a:lvl1pPr>
            <a:lvl2pPr marL="914400" lvl="1" indent="-228600" algn="l">
              <a:lnSpc>
                <a:spcPct val="110000"/>
              </a:lnSpc>
              <a:spcBef>
                <a:spcPts val="333"/>
              </a:spcBef>
              <a:spcAft>
                <a:spcPts val="0"/>
              </a:spcAft>
              <a:buClr>
                <a:srgbClr val="D8D8D8"/>
              </a:buClr>
              <a:buSzPts val="1167"/>
              <a:buFont typeface="Arial"/>
              <a:buNone/>
              <a:defRPr sz="1167">
                <a:solidFill>
                  <a:srgbClr val="D8D8D8"/>
                </a:solidFill>
              </a:defRPr>
            </a:lvl2pPr>
            <a:lvl3pPr marL="1371600" lvl="2" indent="-228600" algn="l">
              <a:lnSpc>
                <a:spcPct val="110000"/>
              </a:lnSpc>
              <a:spcBef>
                <a:spcPts val="333"/>
              </a:spcBef>
              <a:spcAft>
                <a:spcPts val="0"/>
              </a:spcAft>
              <a:buClr>
                <a:srgbClr val="D8D8D8"/>
              </a:buClr>
              <a:buSzPts val="1167"/>
              <a:buFont typeface="Arial"/>
              <a:buNone/>
              <a:defRPr sz="1167">
                <a:solidFill>
                  <a:srgbClr val="D8D8D8"/>
                </a:solidFill>
              </a:defRPr>
            </a:lvl3pPr>
            <a:lvl4pPr marL="1828800" lvl="3" indent="-228600" algn="l">
              <a:lnSpc>
                <a:spcPct val="110000"/>
              </a:lnSpc>
              <a:spcBef>
                <a:spcPts val="250"/>
              </a:spcBef>
              <a:spcAft>
                <a:spcPts val="0"/>
              </a:spcAft>
              <a:buClr>
                <a:srgbClr val="D8D8D8"/>
              </a:buClr>
              <a:buSzPts val="1167"/>
              <a:buFont typeface="Arial"/>
              <a:buNone/>
              <a:defRPr sz="1167">
                <a:solidFill>
                  <a:srgbClr val="D8D8D8"/>
                </a:solidFill>
              </a:defRPr>
            </a:lvl4pPr>
            <a:lvl5pPr marL="2286000" lvl="4" indent="-228600" algn="l">
              <a:lnSpc>
                <a:spcPct val="110000"/>
              </a:lnSpc>
              <a:spcBef>
                <a:spcPts val="250"/>
              </a:spcBef>
              <a:spcAft>
                <a:spcPts val="0"/>
              </a:spcAft>
              <a:buClr>
                <a:srgbClr val="D8D8D8"/>
              </a:buClr>
              <a:buSzPts val="1167"/>
              <a:buFont typeface="Arial"/>
              <a:buNone/>
              <a:defRPr sz="1167">
                <a:solidFill>
                  <a:srgbClr val="D8D8D8"/>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89" name="Google Shape;1489;p88"/>
          <p:cNvSpPr txBox="1">
            <a:spLocks noGrp="1"/>
          </p:cNvSpPr>
          <p:nvPr>
            <p:ph type="body" idx="4"/>
          </p:nvPr>
        </p:nvSpPr>
        <p:spPr>
          <a:xfrm>
            <a:off x="9906000" y="4988052"/>
            <a:ext cx="1853700" cy="332100"/>
          </a:xfrm>
          <a:prstGeom prst="rect">
            <a:avLst/>
          </a:prstGeom>
          <a:noFill/>
          <a:ln>
            <a:noFill/>
          </a:ln>
        </p:spPr>
        <p:txBody>
          <a:bodyPr spcFirstLastPara="1" wrap="square" lIns="0" tIns="45700" rIns="0" bIns="45700" anchor="t" anchorCtr="0">
            <a:noAutofit/>
          </a:bodyPr>
          <a:lstStyle>
            <a:lvl1pPr marL="457200" lvl="0" indent="-228600" algn="r">
              <a:lnSpc>
                <a:spcPct val="110000"/>
              </a:lnSpc>
              <a:spcBef>
                <a:spcPts val="500"/>
              </a:spcBef>
              <a:spcAft>
                <a:spcPts val="0"/>
              </a:spcAft>
              <a:buClr>
                <a:schemeClr val="accent3"/>
              </a:buClr>
              <a:buSzPts val="1200"/>
              <a:buNone/>
              <a:defRPr sz="1200">
                <a:solidFill>
                  <a:schemeClr val="accent3"/>
                </a:solidFill>
              </a:defRPr>
            </a:lvl1pPr>
            <a:lvl2pPr marL="914400" lvl="1" indent="-342900" algn="l">
              <a:lnSpc>
                <a:spcPct val="110000"/>
              </a:lnSpc>
              <a:spcBef>
                <a:spcPts val="333"/>
              </a:spcBef>
              <a:spcAft>
                <a:spcPts val="0"/>
              </a:spcAft>
              <a:buClr>
                <a:schemeClr val="dk1"/>
              </a:buClr>
              <a:buSzPts val="1800"/>
              <a:buChar char="-"/>
              <a:defRPr/>
            </a:lvl2pPr>
            <a:lvl3pPr marL="1371600" lvl="2" indent="-342900" algn="l">
              <a:lnSpc>
                <a:spcPct val="110000"/>
              </a:lnSpc>
              <a:spcBef>
                <a:spcPts val="333"/>
              </a:spcBef>
              <a:spcAft>
                <a:spcPts val="0"/>
              </a:spcAft>
              <a:buClr>
                <a:schemeClr val="dk1"/>
              </a:buClr>
              <a:buSzPts val="1800"/>
              <a:buChar char="•"/>
              <a:defRPr/>
            </a:lvl3pPr>
            <a:lvl4pPr marL="1828800" lvl="3" indent="-342900" algn="l">
              <a:lnSpc>
                <a:spcPct val="110000"/>
              </a:lnSpc>
              <a:spcBef>
                <a:spcPts val="250"/>
              </a:spcBef>
              <a:spcAft>
                <a:spcPts val="0"/>
              </a:spcAft>
              <a:buClr>
                <a:schemeClr val="dk1"/>
              </a:buClr>
              <a:buSzPts val="1800"/>
              <a:buChar char="-"/>
              <a:defRPr/>
            </a:lvl4pPr>
            <a:lvl5pPr marL="2286000" lvl="4" indent="-342900" algn="l">
              <a:lnSpc>
                <a:spcPct val="110000"/>
              </a:lnSpc>
              <a:spcBef>
                <a:spcPts val="25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490" name="Google Shape;1490;p88"/>
          <p:cNvPicPr preferRelativeResize="0"/>
          <p:nvPr/>
        </p:nvPicPr>
        <p:blipFill rotWithShape="1">
          <a:blip r:embed="rId3">
            <a:alphaModFix/>
          </a:blip>
          <a:srcRect/>
          <a:stretch/>
        </p:blipFill>
        <p:spPr>
          <a:xfrm>
            <a:off x="188121" y="4643413"/>
            <a:ext cx="1157999" cy="102149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23.xml><?xml version="1.0" encoding="utf-8"?>
<p:sldLayout xmlns:a="http://schemas.openxmlformats.org/drawingml/2006/main" xmlns:r="http://schemas.openxmlformats.org/officeDocument/2006/relationships" xmlns:p="http://schemas.openxmlformats.org/presentationml/2006/main" matchingName="Section Title Stripes 2">
  <p:cSld name="Section Title Stripes 2">
    <p:spTree>
      <p:nvGrpSpPr>
        <p:cNvPr id="1" name="Shape 1491"/>
        <p:cNvGrpSpPr/>
        <p:nvPr/>
      </p:nvGrpSpPr>
      <p:grpSpPr>
        <a:xfrm>
          <a:off x="0" y="0"/>
          <a:ext cx="0" cy="0"/>
          <a:chOff x="0" y="0"/>
          <a:chExt cx="0" cy="0"/>
        </a:xfrm>
      </p:grpSpPr>
      <p:sp>
        <p:nvSpPr>
          <p:cNvPr id="1492" name="Google Shape;1492;p89"/>
          <p:cNvSpPr/>
          <p:nvPr/>
        </p:nvSpPr>
        <p:spPr>
          <a:xfrm>
            <a:off x="0" y="0"/>
            <a:ext cx="12192000" cy="68580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grpSp>
        <p:nvGrpSpPr>
          <p:cNvPr id="1493" name="Google Shape;1493;p89"/>
          <p:cNvGrpSpPr/>
          <p:nvPr/>
        </p:nvGrpSpPr>
        <p:grpSpPr>
          <a:xfrm>
            <a:off x="-2" y="211"/>
            <a:ext cx="12191788" cy="6858017"/>
            <a:chOff x="228600" y="309"/>
            <a:chExt cx="14173200" cy="5028978"/>
          </a:xfrm>
        </p:grpSpPr>
        <p:sp>
          <p:nvSpPr>
            <p:cNvPr id="1494" name="Google Shape;1494;p89"/>
            <p:cNvSpPr/>
            <p:nvPr/>
          </p:nvSpPr>
          <p:spPr>
            <a:xfrm>
              <a:off x="228600" y="4880187"/>
              <a:ext cx="14173200" cy="149100"/>
            </a:xfrm>
            <a:prstGeom prst="rect">
              <a:avLst/>
            </a:prstGeom>
            <a:solidFill>
              <a:srgbClr val="F0B81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495" name="Google Shape;1495;p89"/>
            <p:cNvSpPr/>
            <p:nvPr/>
          </p:nvSpPr>
          <p:spPr>
            <a:xfrm>
              <a:off x="228600" y="4689651"/>
              <a:ext cx="14173200" cy="129000"/>
            </a:xfrm>
            <a:prstGeom prst="rect">
              <a:avLst/>
            </a:prstGeom>
            <a:solidFill>
              <a:srgbClr val="F0B81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496" name="Google Shape;1496;p89"/>
            <p:cNvSpPr/>
            <p:nvPr/>
          </p:nvSpPr>
          <p:spPr>
            <a:xfrm>
              <a:off x="228600" y="4495624"/>
              <a:ext cx="14173200" cy="113400"/>
            </a:xfrm>
            <a:prstGeom prst="rect">
              <a:avLst/>
            </a:prstGeom>
            <a:solidFill>
              <a:srgbClr val="F0B81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497" name="Google Shape;1497;p89"/>
            <p:cNvSpPr/>
            <p:nvPr/>
          </p:nvSpPr>
          <p:spPr>
            <a:xfrm>
              <a:off x="228600" y="4305476"/>
              <a:ext cx="14173200" cy="94200"/>
            </a:xfrm>
            <a:prstGeom prst="rect">
              <a:avLst/>
            </a:prstGeom>
            <a:solidFill>
              <a:srgbClr val="F0B81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498" name="Google Shape;1498;p89"/>
            <p:cNvSpPr/>
            <p:nvPr/>
          </p:nvSpPr>
          <p:spPr>
            <a:xfrm>
              <a:off x="228600" y="4111449"/>
              <a:ext cx="14173200" cy="74700"/>
            </a:xfrm>
            <a:prstGeom prst="rect">
              <a:avLst/>
            </a:prstGeom>
            <a:solidFill>
              <a:srgbClr val="F0B81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499" name="Google Shape;1499;p89"/>
            <p:cNvSpPr/>
            <p:nvPr/>
          </p:nvSpPr>
          <p:spPr>
            <a:xfrm>
              <a:off x="228600" y="3913540"/>
              <a:ext cx="14173200" cy="57300"/>
            </a:xfrm>
            <a:prstGeom prst="rect">
              <a:avLst/>
            </a:prstGeom>
            <a:solidFill>
              <a:srgbClr val="F0B81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500" name="Google Shape;1500;p89"/>
            <p:cNvSpPr/>
            <p:nvPr/>
          </p:nvSpPr>
          <p:spPr>
            <a:xfrm>
              <a:off x="228600" y="3713692"/>
              <a:ext cx="14173200" cy="39600"/>
            </a:xfrm>
            <a:prstGeom prst="rect">
              <a:avLst/>
            </a:prstGeom>
            <a:solidFill>
              <a:srgbClr val="F0B81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501" name="Google Shape;1501;p89"/>
            <p:cNvSpPr/>
            <p:nvPr/>
          </p:nvSpPr>
          <p:spPr>
            <a:xfrm rot="10800000">
              <a:off x="228600" y="2437833"/>
              <a:ext cx="14173200" cy="149100"/>
            </a:xfrm>
            <a:prstGeom prst="rect">
              <a:avLst/>
            </a:prstGeom>
            <a:solidFill>
              <a:srgbClr val="F0B81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502" name="Google Shape;1502;p89"/>
            <p:cNvSpPr/>
            <p:nvPr/>
          </p:nvSpPr>
          <p:spPr>
            <a:xfrm rot="10800000">
              <a:off x="228600" y="2648469"/>
              <a:ext cx="14173200" cy="129000"/>
            </a:xfrm>
            <a:prstGeom prst="rect">
              <a:avLst/>
            </a:prstGeom>
            <a:solidFill>
              <a:srgbClr val="F0B81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503" name="Google Shape;1503;p89"/>
            <p:cNvSpPr/>
            <p:nvPr/>
          </p:nvSpPr>
          <p:spPr>
            <a:xfrm rot="10800000">
              <a:off x="228600" y="2858096"/>
              <a:ext cx="14173200" cy="113400"/>
            </a:xfrm>
            <a:prstGeom prst="rect">
              <a:avLst/>
            </a:prstGeom>
            <a:solidFill>
              <a:srgbClr val="F0B81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504" name="Google Shape;1504;p89"/>
            <p:cNvSpPr/>
            <p:nvPr/>
          </p:nvSpPr>
          <p:spPr>
            <a:xfrm rot="10800000">
              <a:off x="228600" y="3067444"/>
              <a:ext cx="14173200" cy="94200"/>
            </a:xfrm>
            <a:prstGeom prst="rect">
              <a:avLst/>
            </a:prstGeom>
            <a:solidFill>
              <a:srgbClr val="F0B81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505" name="Google Shape;1505;p89"/>
            <p:cNvSpPr/>
            <p:nvPr/>
          </p:nvSpPr>
          <p:spPr>
            <a:xfrm rot="10800000">
              <a:off x="228600" y="3280971"/>
              <a:ext cx="14173200" cy="74700"/>
            </a:xfrm>
            <a:prstGeom prst="rect">
              <a:avLst/>
            </a:prstGeom>
            <a:solidFill>
              <a:srgbClr val="F0B81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506" name="Google Shape;1506;p89"/>
            <p:cNvSpPr/>
            <p:nvPr/>
          </p:nvSpPr>
          <p:spPr>
            <a:xfrm rot="10800000">
              <a:off x="228600" y="3496280"/>
              <a:ext cx="14173200" cy="57300"/>
            </a:xfrm>
            <a:prstGeom prst="rect">
              <a:avLst/>
            </a:prstGeom>
            <a:solidFill>
              <a:srgbClr val="F0B81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507" name="Google Shape;1507;p89"/>
            <p:cNvSpPr/>
            <p:nvPr/>
          </p:nvSpPr>
          <p:spPr>
            <a:xfrm>
              <a:off x="228600" y="2249247"/>
              <a:ext cx="14173200" cy="129000"/>
            </a:xfrm>
            <a:prstGeom prst="rect">
              <a:avLst/>
            </a:prstGeom>
            <a:solidFill>
              <a:srgbClr val="F0B81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508" name="Google Shape;1508;p89"/>
            <p:cNvSpPr/>
            <p:nvPr/>
          </p:nvSpPr>
          <p:spPr>
            <a:xfrm>
              <a:off x="228600" y="2055219"/>
              <a:ext cx="14173200" cy="113400"/>
            </a:xfrm>
            <a:prstGeom prst="rect">
              <a:avLst/>
            </a:prstGeom>
            <a:solidFill>
              <a:srgbClr val="F0B81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509" name="Google Shape;1509;p89"/>
            <p:cNvSpPr/>
            <p:nvPr/>
          </p:nvSpPr>
          <p:spPr>
            <a:xfrm>
              <a:off x="228600" y="1865072"/>
              <a:ext cx="14173200" cy="94200"/>
            </a:xfrm>
            <a:prstGeom prst="rect">
              <a:avLst/>
            </a:prstGeom>
            <a:solidFill>
              <a:srgbClr val="F0B81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510" name="Google Shape;1510;p89"/>
            <p:cNvSpPr/>
            <p:nvPr/>
          </p:nvSpPr>
          <p:spPr>
            <a:xfrm>
              <a:off x="228600" y="1671044"/>
              <a:ext cx="14173200" cy="74700"/>
            </a:xfrm>
            <a:prstGeom prst="rect">
              <a:avLst/>
            </a:prstGeom>
            <a:solidFill>
              <a:srgbClr val="F0B81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511" name="Google Shape;1511;p89"/>
            <p:cNvSpPr/>
            <p:nvPr/>
          </p:nvSpPr>
          <p:spPr>
            <a:xfrm>
              <a:off x="228600" y="1473135"/>
              <a:ext cx="14173200" cy="57300"/>
            </a:xfrm>
            <a:prstGeom prst="rect">
              <a:avLst/>
            </a:prstGeom>
            <a:solidFill>
              <a:srgbClr val="F0B81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512" name="Google Shape;1512;p89"/>
            <p:cNvSpPr/>
            <p:nvPr/>
          </p:nvSpPr>
          <p:spPr>
            <a:xfrm>
              <a:off x="228600" y="1273287"/>
              <a:ext cx="14173200" cy="39600"/>
            </a:xfrm>
            <a:prstGeom prst="rect">
              <a:avLst/>
            </a:prstGeom>
            <a:solidFill>
              <a:srgbClr val="F0B81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513" name="Google Shape;1513;p89"/>
            <p:cNvSpPr/>
            <p:nvPr/>
          </p:nvSpPr>
          <p:spPr>
            <a:xfrm rot="10800000">
              <a:off x="228600" y="309"/>
              <a:ext cx="14173200" cy="149100"/>
            </a:xfrm>
            <a:prstGeom prst="rect">
              <a:avLst/>
            </a:prstGeom>
            <a:solidFill>
              <a:srgbClr val="F0B81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514" name="Google Shape;1514;p89"/>
            <p:cNvSpPr/>
            <p:nvPr/>
          </p:nvSpPr>
          <p:spPr>
            <a:xfrm rot="10800000">
              <a:off x="228600" y="210945"/>
              <a:ext cx="14173200" cy="129000"/>
            </a:xfrm>
            <a:prstGeom prst="rect">
              <a:avLst/>
            </a:prstGeom>
            <a:solidFill>
              <a:srgbClr val="F0B81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515" name="Google Shape;1515;p89"/>
            <p:cNvSpPr/>
            <p:nvPr/>
          </p:nvSpPr>
          <p:spPr>
            <a:xfrm rot="10800000">
              <a:off x="228600" y="420572"/>
              <a:ext cx="14173200" cy="113400"/>
            </a:xfrm>
            <a:prstGeom prst="rect">
              <a:avLst/>
            </a:prstGeom>
            <a:solidFill>
              <a:srgbClr val="F0B81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516" name="Google Shape;1516;p89"/>
            <p:cNvSpPr/>
            <p:nvPr/>
          </p:nvSpPr>
          <p:spPr>
            <a:xfrm rot="10800000">
              <a:off x="228600" y="629920"/>
              <a:ext cx="14173200" cy="94200"/>
            </a:xfrm>
            <a:prstGeom prst="rect">
              <a:avLst/>
            </a:prstGeom>
            <a:solidFill>
              <a:srgbClr val="F0B81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517" name="Google Shape;1517;p89"/>
            <p:cNvSpPr/>
            <p:nvPr/>
          </p:nvSpPr>
          <p:spPr>
            <a:xfrm rot="10800000">
              <a:off x="228600" y="843448"/>
              <a:ext cx="14173200" cy="74700"/>
            </a:xfrm>
            <a:prstGeom prst="rect">
              <a:avLst/>
            </a:prstGeom>
            <a:solidFill>
              <a:srgbClr val="F0B81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518" name="Google Shape;1518;p89"/>
            <p:cNvSpPr/>
            <p:nvPr/>
          </p:nvSpPr>
          <p:spPr>
            <a:xfrm rot="10800000">
              <a:off x="228600" y="1058756"/>
              <a:ext cx="14173200" cy="57300"/>
            </a:xfrm>
            <a:prstGeom prst="rect">
              <a:avLst/>
            </a:prstGeom>
            <a:solidFill>
              <a:srgbClr val="F0B81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grpSp>
      <p:sp>
        <p:nvSpPr>
          <p:cNvPr id="1519" name="Google Shape;1519;p89"/>
          <p:cNvSpPr txBox="1">
            <a:spLocks noGrp="1"/>
          </p:cNvSpPr>
          <p:nvPr>
            <p:ph type="title"/>
          </p:nvPr>
        </p:nvSpPr>
        <p:spPr>
          <a:xfrm>
            <a:off x="1410607" y="3015207"/>
            <a:ext cx="10287000" cy="1325700"/>
          </a:xfrm>
          <a:prstGeom prst="rect">
            <a:avLst/>
          </a:prstGeom>
          <a:noFill/>
          <a:ln>
            <a:noFill/>
          </a:ln>
        </p:spPr>
        <p:txBody>
          <a:bodyPr spcFirstLastPara="1" wrap="square" lIns="0" tIns="45700" rIns="0" bIns="45700" anchor="b" anchorCtr="0">
            <a:noAutofit/>
          </a:bodyPr>
          <a:lstStyle>
            <a:lvl1pPr lvl="0" algn="l">
              <a:lnSpc>
                <a:spcPct val="90000"/>
              </a:lnSpc>
              <a:spcBef>
                <a:spcPts val="0"/>
              </a:spcBef>
              <a:spcAft>
                <a:spcPts val="0"/>
              </a:spcAft>
              <a:buClr>
                <a:schemeClr val="lt1"/>
              </a:buClr>
              <a:buSzPts val="4000"/>
              <a:buFont typeface="DM Sans Medium"/>
              <a:buNone/>
              <a:defRPr sz="4000" b="0" i="0">
                <a:solidFill>
                  <a:schemeClr val="lt1"/>
                </a:solidFill>
                <a:latin typeface="DM Sans Medium"/>
                <a:ea typeface="DM Sans Medium"/>
                <a:cs typeface="DM Sans Medium"/>
                <a:sym typeface="DM Sans Medium"/>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520" name="Google Shape;1520;p89"/>
          <p:cNvPicPr preferRelativeResize="0"/>
          <p:nvPr/>
        </p:nvPicPr>
        <p:blipFill rotWithShape="1">
          <a:blip r:embed="rId2">
            <a:alphaModFix/>
          </a:blip>
          <a:srcRect/>
          <a:stretch/>
        </p:blipFill>
        <p:spPr>
          <a:xfrm>
            <a:off x="328246" y="3521007"/>
            <a:ext cx="894751" cy="911126"/>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24.xml><?xml version="1.0" encoding="utf-8"?>
<p:sldLayout xmlns:a="http://schemas.openxmlformats.org/drawingml/2006/main" xmlns:r="http://schemas.openxmlformats.org/officeDocument/2006/relationships" xmlns:p="http://schemas.openxmlformats.org/presentationml/2006/main" matchingName="Section Break Quote 1">
  <p:cSld name="Section Break Quote 1">
    <p:spTree>
      <p:nvGrpSpPr>
        <p:cNvPr id="1" name="Shape 1521"/>
        <p:cNvGrpSpPr/>
        <p:nvPr/>
      </p:nvGrpSpPr>
      <p:grpSpPr>
        <a:xfrm>
          <a:off x="0" y="0"/>
          <a:ext cx="0" cy="0"/>
          <a:chOff x="0" y="0"/>
          <a:chExt cx="0" cy="0"/>
        </a:xfrm>
      </p:grpSpPr>
      <p:sp>
        <p:nvSpPr>
          <p:cNvPr id="1522" name="Google Shape;1522;p90"/>
          <p:cNvSpPr txBox="1">
            <a:spLocks noGrp="1"/>
          </p:cNvSpPr>
          <p:nvPr>
            <p:ph type="title"/>
          </p:nvPr>
        </p:nvSpPr>
        <p:spPr>
          <a:xfrm>
            <a:off x="3487003" y="1428750"/>
            <a:ext cx="8359200" cy="4238700"/>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Clr>
                <a:schemeClr val="dk1"/>
              </a:buClr>
              <a:buSzPts val="3000"/>
              <a:buFont typeface="DM Sans Medium"/>
              <a:buNone/>
              <a:defRPr sz="3000" b="0" i="0">
                <a:solidFill>
                  <a:schemeClr val="dk1"/>
                </a:solidFill>
                <a:latin typeface="DM Sans Medium"/>
                <a:ea typeface="DM Sans Medium"/>
                <a:cs typeface="DM Sans Medium"/>
                <a:sym typeface="DM Sans Medium"/>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23" name="Google Shape;1523;p90"/>
          <p:cNvSpPr/>
          <p:nvPr/>
        </p:nvSpPr>
        <p:spPr>
          <a:xfrm rot="-8100000">
            <a:off x="588404" y="2507862"/>
            <a:ext cx="2080591" cy="2080591"/>
          </a:xfrm>
          <a:prstGeom prst="corner">
            <a:avLst>
              <a:gd name="adj1" fmla="val 20121"/>
              <a:gd name="adj2" fmla="val 20273"/>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333"/>
              <a:buFont typeface="Arial"/>
              <a:buNone/>
            </a:pPr>
            <a:endParaRPr sz="2333" b="0" i="0" u="none" strike="noStrike" cap="none">
              <a:solidFill>
                <a:schemeClr val="dk1"/>
              </a:solidFill>
              <a:latin typeface="Arial"/>
              <a:ea typeface="Arial"/>
              <a:cs typeface="Arial"/>
              <a:sym typeface="Arial"/>
            </a:endParaRPr>
          </a:p>
        </p:txBody>
      </p:sp>
      <p:sp>
        <p:nvSpPr>
          <p:cNvPr id="1524" name="Google Shape;1524;p90"/>
          <p:cNvSpPr txBox="1">
            <a:spLocks noGrp="1"/>
          </p:cNvSpPr>
          <p:nvPr>
            <p:ph type="sldNum" idx="12"/>
          </p:nvPr>
        </p:nvSpPr>
        <p:spPr>
          <a:xfrm>
            <a:off x="9526815" y="6349494"/>
            <a:ext cx="2411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25.xml><?xml version="1.0" encoding="utf-8"?>
<p:sldLayout xmlns:a="http://schemas.openxmlformats.org/drawingml/2006/main" xmlns:r="http://schemas.openxmlformats.org/officeDocument/2006/relationships" xmlns:p="http://schemas.openxmlformats.org/presentationml/2006/main" matchingName="Section Break Quote 2">
  <p:cSld name="Section Break Quote 2">
    <p:spTree>
      <p:nvGrpSpPr>
        <p:cNvPr id="1" name="Shape 1525"/>
        <p:cNvGrpSpPr/>
        <p:nvPr/>
      </p:nvGrpSpPr>
      <p:grpSpPr>
        <a:xfrm>
          <a:off x="0" y="0"/>
          <a:ext cx="0" cy="0"/>
          <a:chOff x="0" y="0"/>
          <a:chExt cx="0" cy="0"/>
        </a:xfrm>
      </p:grpSpPr>
      <p:sp>
        <p:nvSpPr>
          <p:cNvPr id="1526" name="Google Shape;1526;p91"/>
          <p:cNvSpPr/>
          <p:nvPr/>
        </p:nvSpPr>
        <p:spPr>
          <a:xfrm rot="-8100000">
            <a:off x="554284" y="2507860"/>
            <a:ext cx="2080591" cy="2080591"/>
          </a:xfrm>
          <a:prstGeom prst="corner">
            <a:avLst>
              <a:gd name="adj1" fmla="val 20121"/>
              <a:gd name="adj2" fmla="val 20273"/>
            </a:avLst>
          </a:prstGeom>
          <a:solidFill>
            <a:srgbClr val="80828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333"/>
              <a:buFont typeface="Arial"/>
              <a:buNone/>
            </a:pPr>
            <a:endParaRPr sz="2333" b="0" i="0" u="none" strike="noStrike" cap="none">
              <a:solidFill>
                <a:schemeClr val="dk1"/>
              </a:solidFill>
              <a:latin typeface="Arial"/>
              <a:ea typeface="Arial"/>
              <a:cs typeface="Arial"/>
              <a:sym typeface="Arial"/>
            </a:endParaRPr>
          </a:p>
        </p:txBody>
      </p:sp>
      <p:sp>
        <p:nvSpPr>
          <p:cNvPr id="1527" name="Google Shape;1527;p91"/>
          <p:cNvSpPr txBox="1">
            <a:spLocks noGrp="1"/>
          </p:cNvSpPr>
          <p:nvPr>
            <p:ph type="sldNum" idx="12"/>
          </p:nvPr>
        </p:nvSpPr>
        <p:spPr>
          <a:xfrm>
            <a:off x="9526815" y="6349494"/>
            <a:ext cx="2411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528" name="Google Shape;1528;p91"/>
          <p:cNvSpPr txBox="1"/>
          <p:nvPr/>
        </p:nvSpPr>
        <p:spPr>
          <a:xfrm>
            <a:off x="3487003" y="1428750"/>
            <a:ext cx="8359200" cy="4238700"/>
          </a:xfrm>
          <a:prstGeom prst="rect">
            <a:avLst/>
          </a:prstGeom>
          <a:noFill/>
          <a:ln>
            <a:noFill/>
          </a:ln>
        </p:spPr>
        <p:txBody>
          <a:bodyPr spcFirstLastPara="1" wrap="square" lIns="0" tIns="45700" rIns="0" bIns="45700" anchor="ctr" anchorCtr="0">
            <a:noAutofit/>
          </a:bodyPr>
          <a:lstStyle/>
          <a:p>
            <a:pPr marL="0" marR="0" lvl="0" indent="0" algn="l" rtl="0">
              <a:lnSpc>
                <a:spcPct val="90000"/>
              </a:lnSpc>
              <a:spcBef>
                <a:spcPts val="0"/>
              </a:spcBef>
              <a:spcAft>
                <a:spcPts val="0"/>
              </a:spcAft>
              <a:buClr>
                <a:schemeClr val="dk1"/>
              </a:buClr>
              <a:buSzPts val="3000"/>
              <a:buFont typeface="DM Sans Medium"/>
              <a:buNone/>
            </a:pPr>
            <a:r>
              <a:rPr lang="en-US" sz="3000" b="0" i="0" u="none" strike="noStrike" cap="none">
                <a:solidFill>
                  <a:schemeClr val="dk1"/>
                </a:solidFill>
                <a:latin typeface="DM Sans Medium"/>
                <a:ea typeface="DM Sans Medium"/>
                <a:cs typeface="DM Sans Medium"/>
                <a:sym typeface="DM Sans Medium"/>
              </a:rPr>
              <a:t>Click to edit Master title style</a:t>
            </a:r>
            <a:endParaRPr sz="3000" b="0" i="0" u="none" strike="noStrike" cap="none">
              <a:solidFill>
                <a:schemeClr val="dk1"/>
              </a:solidFill>
              <a:latin typeface="DM Sans Medium"/>
              <a:ea typeface="DM Sans Medium"/>
              <a:cs typeface="DM Sans Medium"/>
              <a:sym typeface="DM Sans Medium"/>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26.xml><?xml version="1.0" encoding="utf-8"?>
<p:sldLayout xmlns:a="http://schemas.openxmlformats.org/drawingml/2006/main" xmlns:r="http://schemas.openxmlformats.org/officeDocument/2006/relationships" xmlns:p="http://schemas.openxmlformats.org/presentationml/2006/main" matchingName="Section Break Quote 3">
  <p:cSld name="Section Break Quote 3">
    <p:spTree>
      <p:nvGrpSpPr>
        <p:cNvPr id="1" name="Shape 1529"/>
        <p:cNvGrpSpPr/>
        <p:nvPr/>
      </p:nvGrpSpPr>
      <p:grpSpPr>
        <a:xfrm>
          <a:off x="0" y="0"/>
          <a:ext cx="0" cy="0"/>
          <a:chOff x="0" y="0"/>
          <a:chExt cx="0" cy="0"/>
        </a:xfrm>
      </p:grpSpPr>
      <p:sp>
        <p:nvSpPr>
          <p:cNvPr id="1530" name="Google Shape;1530;p92"/>
          <p:cNvSpPr/>
          <p:nvPr/>
        </p:nvSpPr>
        <p:spPr>
          <a:xfrm rot="-8100000">
            <a:off x="574758" y="2507860"/>
            <a:ext cx="2080591" cy="2080591"/>
          </a:xfrm>
          <a:prstGeom prst="corner">
            <a:avLst>
              <a:gd name="adj1" fmla="val 20121"/>
              <a:gd name="adj2" fmla="val 20273"/>
            </a:avLst>
          </a:prstGeom>
          <a:solidFill>
            <a:srgbClr val="BCBEC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333"/>
              <a:buFont typeface="Arial"/>
              <a:buNone/>
            </a:pPr>
            <a:endParaRPr sz="2333" b="0" i="0" u="none" strike="noStrike" cap="none">
              <a:solidFill>
                <a:schemeClr val="dk1"/>
              </a:solidFill>
              <a:latin typeface="Arial"/>
              <a:ea typeface="Arial"/>
              <a:cs typeface="Arial"/>
              <a:sym typeface="Arial"/>
            </a:endParaRPr>
          </a:p>
        </p:txBody>
      </p:sp>
      <p:sp>
        <p:nvSpPr>
          <p:cNvPr id="1531" name="Google Shape;1531;p92"/>
          <p:cNvSpPr txBox="1">
            <a:spLocks noGrp="1"/>
          </p:cNvSpPr>
          <p:nvPr>
            <p:ph type="sldNum" idx="12"/>
          </p:nvPr>
        </p:nvSpPr>
        <p:spPr>
          <a:xfrm>
            <a:off x="9526815" y="6349494"/>
            <a:ext cx="2411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532" name="Google Shape;1532;p92"/>
          <p:cNvSpPr txBox="1">
            <a:spLocks noGrp="1"/>
          </p:cNvSpPr>
          <p:nvPr>
            <p:ph type="title"/>
          </p:nvPr>
        </p:nvSpPr>
        <p:spPr>
          <a:xfrm>
            <a:off x="3487003" y="1428750"/>
            <a:ext cx="8359200" cy="4238700"/>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Clr>
                <a:schemeClr val="dk1"/>
              </a:buClr>
              <a:buSzPts val="3000"/>
              <a:buFont typeface="DM Sans Medium"/>
              <a:buNone/>
              <a:defRPr sz="3000" b="0" i="0">
                <a:solidFill>
                  <a:schemeClr val="dk1"/>
                </a:solidFill>
                <a:latin typeface="DM Sans Medium"/>
                <a:ea typeface="DM Sans Medium"/>
                <a:cs typeface="DM Sans Medium"/>
                <a:sym typeface="DM Sans Medium"/>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27.xml><?xml version="1.0" encoding="utf-8"?>
<p:sldLayout xmlns:a="http://schemas.openxmlformats.org/drawingml/2006/main" xmlns:r="http://schemas.openxmlformats.org/officeDocument/2006/relationships" xmlns:p="http://schemas.openxmlformats.org/presentationml/2006/main" matchingName="Section Break Quote 4">
  <p:cSld name="Section Break Quote 4">
    <p:spTree>
      <p:nvGrpSpPr>
        <p:cNvPr id="1" name="Shape 1533"/>
        <p:cNvGrpSpPr/>
        <p:nvPr/>
      </p:nvGrpSpPr>
      <p:grpSpPr>
        <a:xfrm>
          <a:off x="0" y="0"/>
          <a:ext cx="0" cy="0"/>
          <a:chOff x="0" y="0"/>
          <a:chExt cx="0" cy="0"/>
        </a:xfrm>
      </p:grpSpPr>
      <p:sp>
        <p:nvSpPr>
          <p:cNvPr id="1534" name="Google Shape;1534;p93"/>
          <p:cNvSpPr/>
          <p:nvPr/>
        </p:nvSpPr>
        <p:spPr>
          <a:xfrm rot="-8100000">
            <a:off x="554284" y="2507860"/>
            <a:ext cx="2080591" cy="2080591"/>
          </a:xfrm>
          <a:prstGeom prst="corner">
            <a:avLst>
              <a:gd name="adj1" fmla="val 20121"/>
              <a:gd name="adj2" fmla="val 20273"/>
            </a:avLst>
          </a:prstGeom>
          <a:solidFill>
            <a:srgbClr val="5BCBF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333"/>
              <a:buFont typeface="Arial"/>
              <a:buNone/>
            </a:pPr>
            <a:endParaRPr sz="2333" b="0" i="0" u="none" strike="noStrike" cap="none">
              <a:solidFill>
                <a:schemeClr val="dk1"/>
              </a:solidFill>
              <a:latin typeface="Arial"/>
              <a:ea typeface="Arial"/>
              <a:cs typeface="Arial"/>
              <a:sym typeface="Arial"/>
            </a:endParaRPr>
          </a:p>
        </p:txBody>
      </p:sp>
      <p:sp>
        <p:nvSpPr>
          <p:cNvPr id="1535" name="Google Shape;1535;p93"/>
          <p:cNvSpPr txBox="1">
            <a:spLocks noGrp="1"/>
          </p:cNvSpPr>
          <p:nvPr>
            <p:ph type="sldNum" idx="12"/>
          </p:nvPr>
        </p:nvSpPr>
        <p:spPr>
          <a:xfrm>
            <a:off x="9526815" y="6349494"/>
            <a:ext cx="2411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536" name="Google Shape;1536;p93"/>
          <p:cNvSpPr txBox="1">
            <a:spLocks noGrp="1"/>
          </p:cNvSpPr>
          <p:nvPr>
            <p:ph type="title"/>
          </p:nvPr>
        </p:nvSpPr>
        <p:spPr>
          <a:xfrm>
            <a:off x="3487003" y="1428750"/>
            <a:ext cx="8359200" cy="4238700"/>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Clr>
                <a:schemeClr val="dk1"/>
              </a:buClr>
              <a:buSzPts val="3000"/>
              <a:buFont typeface="DM Sans Medium"/>
              <a:buNone/>
              <a:defRPr sz="3000" b="0" i="0">
                <a:solidFill>
                  <a:schemeClr val="dk1"/>
                </a:solidFill>
                <a:latin typeface="DM Sans Medium"/>
                <a:ea typeface="DM Sans Medium"/>
                <a:cs typeface="DM Sans Medium"/>
                <a:sym typeface="DM Sans Medium"/>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28.xml><?xml version="1.0" encoding="utf-8"?>
<p:sldLayout xmlns:a="http://schemas.openxmlformats.org/drawingml/2006/main" xmlns:r="http://schemas.openxmlformats.org/officeDocument/2006/relationships" xmlns:p="http://schemas.openxmlformats.org/presentationml/2006/main" matchingName="Closing 1">
  <p:cSld name="Closing 1">
    <p:spTree>
      <p:nvGrpSpPr>
        <p:cNvPr id="1" name="Shape 1537"/>
        <p:cNvGrpSpPr/>
        <p:nvPr/>
      </p:nvGrpSpPr>
      <p:grpSpPr>
        <a:xfrm>
          <a:off x="0" y="0"/>
          <a:ext cx="0" cy="0"/>
          <a:chOff x="0" y="0"/>
          <a:chExt cx="0" cy="0"/>
        </a:xfrm>
      </p:grpSpPr>
      <p:sp>
        <p:nvSpPr>
          <p:cNvPr id="1538" name="Google Shape;1538;p94"/>
          <p:cNvSpPr/>
          <p:nvPr/>
        </p:nvSpPr>
        <p:spPr>
          <a:xfrm>
            <a:off x="0" y="6218903"/>
            <a:ext cx="12192000" cy="639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539" name="Google Shape;1539;p94"/>
          <p:cNvSpPr txBox="1"/>
          <p:nvPr/>
        </p:nvSpPr>
        <p:spPr>
          <a:xfrm>
            <a:off x="1181653" y="342348"/>
            <a:ext cx="0" cy="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333"/>
              <a:buFont typeface="Arial"/>
              <a:buNone/>
            </a:pPr>
            <a:endParaRPr sz="2333" b="0" i="0" u="none" strike="noStrike" cap="none">
              <a:solidFill>
                <a:schemeClr val="dk1"/>
              </a:solidFill>
              <a:latin typeface="Arial"/>
              <a:ea typeface="Arial"/>
              <a:cs typeface="Arial"/>
              <a:sym typeface="Arial"/>
            </a:endParaRPr>
          </a:p>
        </p:txBody>
      </p:sp>
      <p:sp>
        <p:nvSpPr>
          <p:cNvPr id="1540" name="Google Shape;1540;p94"/>
          <p:cNvSpPr txBox="1"/>
          <p:nvPr/>
        </p:nvSpPr>
        <p:spPr>
          <a:xfrm>
            <a:off x="3637936" y="196645"/>
            <a:ext cx="0" cy="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333"/>
              <a:buFont typeface="Arial"/>
              <a:buNone/>
            </a:pPr>
            <a:endParaRPr sz="2333" b="0" i="0" u="none" strike="noStrike" cap="none">
              <a:solidFill>
                <a:schemeClr val="dk1"/>
              </a:solidFill>
              <a:latin typeface="Arial"/>
              <a:ea typeface="Arial"/>
              <a:cs typeface="Arial"/>
              <a:sym typeface="Arial"/>
            </a:endParaRPr>
          </a:p>
        </p:txBody>
      </p:sp>
      <p:pic>
        <p:nvPicPr>
          <p:cNvPr id="1541" name="Google Shape;1541;p94"/>
          <p:cNvPicPr preferRelativeResize="0"/>
          <p:nvPr/>
        </p:nvPicPr>
        <p:blipFill rotWithShape="1">
          <a:blip r:embed="rId2">
            <a:alphaModFix/>
          </a:blip>
          <a:srcRect b="30229"/>
          <a:stretch/>
        </p:blipFill>
        <p:spPr>
          <a:xfrm>
            <a:off x="1" y="984739"/>
            <a:ext cx="12192000" cy="3892063"/>
          </a:xfrm>
          <a:prstGeom prst="rect">
            <a:avLst/>
          </a:prstGeom>
          <a:solidFill>
            <a:schemeClr val="lt2"/>
          </a:solidFill>
          <a:ln>
            <a:noFill/>
          </a:ln>
        </p:spPr>
      </p:pic>
      <p:sp>
        <p:nvSpPr>
          <p:cNvPr id="1542" name="Google Shape;1542;p94"/>
          <p:cNvSpPr txBox="1">
            <a:spLocks noGrp="1"/>
          </p:cNvSpPr>
          <p:nvPr>
            <p:ph type="body" idx="1"/>
          </p:nvPr>
        </p:nvSpPr>
        <p:spPr>
          <a:xfrm>
            <a:off x="6846542" y="1223878"/>
            <a:ext cx="4745700" cy="402600"/>
          </a:xfrm>
          <a:prstGeom prst="rect">
            <a:avLst/>
          </a:prstGeom>
          <a:noFill/>
          <a:ln>
            <a:noFill/>
          </a:ln>
        </p:spPr>
        <p:txBody>
          <a:bodyPr spcFirstLastPara="1" wrap="square" lIns="0" tIns="45700" rIns="0" bIns="45700" anchor="b" anchorCtr="0">
            <a:normAutofit/>
          </a:bodyPr>
          <a:lstStyle>
            <a:lvl1pPr marL="457200" lvl="0" indent="-228600" algn="l">
              <a:lnSpc>
                <a:spcPct val="100000"/>
              </a:lnSpc>
              <a:spcBef>
                <a:spcPts val="500"/>
              </a:spcBef>
              <a:spcAft>
                <a:spcPts val="0"/>
              </a:spcAft>
              <a:buClr>
                <a:schemeClr val="dk1"/>
              </a:buClr>
              <a:buSzPts val="2167"/>
              <a:buNone/>
              <a:defRPr sz="2167"/>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43" name="Google Shape;1543;p94"/>
          <p:cNvSpPr txBox="1">
            <a:spLocks noGrp="1"/>
          </p:cNvSpPr>
          <p:nvPr>
            <p:ph type="body" idx="2"/>
          </p:nvPr>
        </p:nvSpPr>
        <p:spPr>
          <a:xfrm>
            <a:off x="6846542" y="1571954"/>
            <a:ext cx="4745700" cy="407100"/>
          </a:xfrm>
          <a:prstGeom prst="rect">
            <a:avLst/>
          </a:prstGeom>
          <a:noFill/>
          <a:ln>
            <a:noFill/>
          </a:ln>
        </p:spPr>
        <p:txBody>
          <a:bodyPr spcFirstLastPara="1" wrap="square" lIns="0" tIns="45700" rIns="0" bIns="45700" anchor="t" anchorCtr="0">
            <a:normAutofit/>
          </a:bodyPr>
          <a:lstStyle>
            <a:lvl1pPr marL="457200" lvl="0" indent="-228600" algn="l">
              <a:lnSpc>
                <a:spcPct val="100000"/>
              </a:lnSpc>
              <a:spcBef>
                <a:spcPts val="500"/>
              </a:spcBef>
              <a:spcAft>
                <a:spcPts val="0"/>
              </a:spcAft>
              <a:buClr>
                <a:schemeClr val="dk1"/>
              </a:buClr>
              <a:buSzPts val="2167"/>
              <a:buNone/>
              <a:defRPr sz="2167" b="1" i="0">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44" name="Google Shape;1544;p94"/>
          <p:cNvSpPr txBox="1">
            <a:spLocks noGrp="1"/>
          </p:cNvSpPr>
          <p:nvPr>
            <p:ph type="body" idx="3"/>
          </p:nvPr>
        </p:nvSpPr>
        <p:spPr>
          <a:xfrm>
            <a:off x="6846542" y="2107947"/>
            <a:ext cx="4745700" cy="866700"/>
          </a:xfrm>
          <a:prstGeom prst="rect">
            <a:avLst/>
          </a:prstGeom>
          <a:noFill/>
          <a:ln>
            <a:noFill/>
          </a:ln>
        </p:spPr>
        <p:txBody>
          <a:bodyPr spcFirstLastPara="1" wrap="square" lIns="0" tIns="45700" rIns="0" bIns="45700" anchor="t" anchorCtr="0">
            <a:normAutofit/>
          </a:bodyPr>
          <a:lstStyle>
            <a:lvl1pPr marL="457200" lvl="0" indent="-228600" algn="l">
              <a:lnSpc>
                <a:spcPct val="100000"/>
              </a:lnSpc>
              <a:spcBef>
                <a:spcPts val="0"/>
              </a:spcBef>
              <a:spcAft>
                <a:spcPts val="0"/>
              </a:spcAft>
              <a:buClr>
                <a:schemeClr val="dk1"/>
              </a:buClr>
              <a:buSzPts val="1500"/>
              <a:buNone/>
              <a:defRPr sz="1500"/>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45" name="Google Shape;1545;p94"/>
          <p:cNvSpPr txBox="1">
            <a:spLocks noGrp="1"/>
          </p:cNvSpPr>
          <p:nvPr>
            <p:ph type="body" idx="4"/>
          </p:nvPr>
        </p:nvSpPr>
        <p:spPr>
          <a:xfrm>
            <a:off x="860924" y="5146089"/>
            <a:ext cx="10470300" cy="976200"/>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chemeClr val="dk2"/>
              </a:buClr>
              <a:buSzPts val="1000"/>
              <a:buFont typeface="DM Sans"/>
              <a:buNone/>
              <a:defRPr sz="1000" b="0" i="0">
                <a:solidFill>
                  <a:schemeClr val="dk2"/>
                </a:solidFill>
                <a:latin typeface="DM Sans"/>
                <a:ea typeface="DM Sans"/>
                <a:cs typeface="DM Sans"/>
                <a:sym typeface="DM Sans"/>
              </a:defRPr>
            </a:lvl1pPr>
            <a:lvl2pPr marL="914400" lvl="1" indent="-342900" algn="l">
              <a:lnSpc>
                <a:spcPct val="110000"/>
              </a:lnSpc>
              <a:spcBef>
                <a:spcPts val="333"/>
              </a:spcBef>
              <a:spcAft>
                <a:spcPts val="0"/>
              </a:spcAft>
              <a:buClr>
                <a:schemeClr val="dk1"/>
              </a:buClr>
              <a:buSzPts val="1800"/>
              <a:buChar char="-"/>
              <a:defRPr/>
            </a:lvl2pPr>
            <a:lvl3pPr marL="1371600" lvl="2" indent="-342900" algn="l">
              <a:lnSpc>
                <a:spcPct val="110000"/>
              </a:lnSpc>
              <a:spcBef>
                <a:spcPts val="333"/>
              </a:spcBef>
              <a:spcAft>
                <a:spcPts val="0"/>
              </a:spcAft>
              <a:buClr>
                <a:schemeClr val="dk1"/>
              </a:buClr>
              <a:buSzPts val="1800"/>
              <a:buChar char="•"/>
              <a:defRPr/>
            </a:lvl3pPr>
            <a:lvl4pPr marL="1828800" lvl="3" indent="-342900" algn="l">
              <a:lnSpc>
                <a:spcPct val="110000"/>
              </a:lnSpc>
              <a:spcBef>
                <a:spcPts val="250"/>
              </a:spcBef>
              <a:spcAft>
                <a:spcPts val="0"/>
              </a:spcAft>
              <a:buClr>
                <a:schemeClr val="dk1"/>
              </a:buClr>
              <a:buSzPts val="1800"/>
              <a:buChar char="-"/>
              <a:defRPr/>
            </a:lvl4pPr>
            <a:lvl5pPr marL="2286000" lvl="4" indent="-342900" algn="l">
              <a:lnSpc>
                <a:spcPct val="110000"/>
              </a:lnSpc>
              <a:spcBef>
                <a:spcPts val="25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29.xml><?xml version="1.0" encoding="utf-8"?>
<p:sldLayout xmlns:a="http://schemas.openxmlformats.org/drawingml/2006/main" xmlns:r="http://schemas.openxmlformats.org/officeDocument/2006/relationships" xmlns:p="http://schemas.openxmlformats.org/presentationml/2006/main" matchingName="Section Header" type="title">
  <p:cSld name="TITLE">
    <p:spTree>
      <p:nvGrpSpPr>
        <p:cNvPr id="1" name="Shape 1546"/>
        <p:cNvGrpSpPr/>
        <p:nvPr/>
      </p:nvGrpSpPr>
      <p:grpSpPr>
        <a:xfrm>
          <a:off x="0" y="0"/>
          <a:ext cx="0" cy="0"/>
          <a:chOff x="0" y="0"/>
          <a:chExt cx="0" cy="0"/>
        </a:xfrm>
      </p:grpSpPr>
      <p:sp>
        <p:nvSpPr>
          <p:cNvPr id="1547" name="Google Shape;1547;p95"/>
          <p:cNvSpPr txBox="1">
            <a:spLocks noGrp="1"/>
          </p:cNvSpPr>
          <p:nvPr>
            <p:ph type="ctrTitle"/>
          </p:nvPr>
        </p:nvSpPr>
        <p:spPr>
          <a:xfrm>
            <a:off x="1524000" y="1122363"/>
            <a:ext cx="9144000" cy="2387700"/>
          </a:xfrm>
          <a:prstGeom prst="rect">
            <a:avLst/>
          </a:prstGeom>
          <a:noFill/>
          <a:ln>
            <a:noFill/>
          </a:ln>
        </p:spPr>
        <p:txBody>
          <a:bodyPr spcFirstLastPara="1" wrap="square" lIns="0" tIns="45700" rIns="0" bIns="45700" anchor="b" anchorCtr="0">
            <a:noAutofit/>
          </a:bodyPr>
          <a:lstStyle>
            <a:lvl1pPr lvl="0" algn="ctr">
              <a:lnSpc>
                <a:spcPct val="90000"/>
              </a:lnSpc>
              <a:spcBef>
                <a:spcPts val="0"/>
              </a:spcBef>
              <a:spcAft>
                <a:spcPts val="0"/>
              </a:spcAft>
              <a:buClr>
                <a:srgbClr val="5C5F61"/>
              </a:buClr>
              <a:buSzPts val="6000"/>
              <a:buFont typeface="DM Sans Medium"/>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48" name="Google Shape;1548;p95"/>
          <p:cNvSpPr txBox="1">
            <a:spLocks noGrp="1"/>
          </p:cNvSpPr>
          <p:nvPr>
            <p:ph type="subTitle" idx="1"/>
          </p:nvPr>
        </p:nvSpPr>
        <p:spPr>
          <a:xfrm>
            <a:off x="1524000" y="3602038"/>
            <a:ext cx="9144000" cy="1655700"/>
          </a:xfrm>
          <a:prstGeom prst="rect">
            <a:avLst/>
          </a:prstGeom>
          <a:noFill/>
          <a:ln>
            <a:noFill/>
          </a:ln>
        </p:spPr>
        <p:txBody>
          <a:bodyPr spcFirstLastPara="1" wrap="square" lIns="0" tIns="45700" rIns="0" bIns="45700" anchor="t" anchorCtr="0">
            <a:noAutofit/>
          </a:bodyPr>
          <a:lstStyle>
            <a:lvl1pPr lvl="0" algn="ctr">
              <a:lnSpc>
                <a:spcPct val="110000"/>
              </a:lnSpc>
              <a:spcBef>
                <a:spcPts val="500"/>
              </a:spcBef>
              <a:spcAft>
                <a:spcPts val="0"/>
              </a:spcAft>
              <a:buClr>
                <a:schemeClr val="dk1"/>
              </a:buClr>
              <a:buSzPts val="2400"/>
              <a:buNone/>
              <a:defRPr sz="2400"/>
            </a:lvl1pPr>
            <a:lvl2pPr lvl="1" algn="ctr">
              <a:lnSpc>
                <a:spcPct val="110000"/>
              </a:lnSpc>
              <a:spcBef>
                <a:spcPts val="333"/>
              </a:spcBef>
              <a:spcAft>
                <a:spcPts val="0"/>
              </a:spcAft>
              <a:buClr>
                <a:schemeClr val="dk1"/>
              </a:buClr>
              <a:buSzPts val="2000"/>
              <a:buNone/>
              <a:defRPr sz="2000"/>
            </a:lvl2pPr>
            <a:lvl3pPr lvl="2" algn="ctr">
              <a:lnSpc>
                <a:spcPct val="110000"/>
              </a:lnSpc>
              <a:spcBef>
                <a:spcPts val="333"/>
              </a:spcBef>
              <a:spcAft>
                <a:spcPts val="0"/>
              </a:spcAft>
              <a:buClr>
                <a:schemeClr val="dk1"/>
              </a:buClr>
              <a:buSzPts val="1800"/>
              <a:buNone/>
              <a:defRPr sz="1800"/>
            </a:lvl3pPr>
            <a:lvl4pPr lvl="3" algn="ctr">
              <a:lnSpc>
                <a:spcPct val="110000"/>
              </a:lnSpc>
              <a:spcBef>
                <a:spcPts val="250"/>
              </a:spcBef>
              <a:spcAft>
                <a:spcPts val="0"/>
              </a:spcAft>
              <a:buClr>
                <a:schemeClr val="dk1"/>
              </a:buClr>
              <a:buSzPts val="1600"/>
              <a:buNone/>
              <a:defRPr sz="1600"/>
            </a:lvl4pPr>
            <a:lvl5pPr lvl="4" algn="ctr">
              <a:lnSpc>
                <a:spcPct val="110000"/>
              </a:lnSpc>
              <a:spcBef>
                <a:spcPts val="25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5_Two Columns w/arrow 2">
  <p:cSld name="5_Two Columns w/arrow 2">
    <p:spTree>
      <p:nvGrpSpPr>
        <p:cNvPr id="1" name="Shape 160"/>
        <p:cNvGrpSpPr/>
        <p:nvPr/>
      </p:nvGrpSpPr>
      <p:grpSpPr>
        <a:xfrm>
          <a:off x="0" y="0"/>
          <a:ext cx="0" cy="0"/>
          <a:chOff x="0" y="0"/>
          <a:chExt cx="0" cy="0"/>
        </a:xfrm>
      </p:grpSpPr>
      <p:sp>
        <p:nvSpPr>
          <p:cNvPr id="161" name="Google Shape;161;g1260a76f938_0_954"/>
          <p:cNvSpPr txBox="1">
            <a:spLocks noGrp="1"/>
          </p:cNvSpPr>
          <p:nvPr>
            <p:ph type="sldNum" idx="12"/>
          </p:nvPr>
        </p:nvSpPr>
        <p:spPr>
          <a:xfrm>
            <a:off x="9526815" y="6355292"/>
            <a:ext cx="2411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62" name="Google Shape;162;g1260a76f938_0_954"/>
          <p:cNvSpPr txBox="1">
            <a:spLocks noGrp="1"/>
          </p:cNvSpPr>
          <p:nvPr>
            <p:ph type="body" idx="1"/>
          </p:nvPr>
        </p:nvSpPr>
        <p:spPr>
          <a:xfrm>
            <a:off x="1086337" y="1031631"/>
            <a:ext cx="10591500" cy="5259600"/>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rgbClr val="5C5F61"/>
              </a:buClr>
              <a:buSzPts val="3200"/>
              <a:buNone/>
              <a:defRPr sz="3200">
                <a:solidFill>
                  <a:srgbClr val="5C5F61"/>
                </a:solidFill>
              </a:defRPr>
            </a:lvl1pPr>
            <a:lvl2pPr marL="914400" lvl="1" indent="-228600" algn="l">
              <a:lnSpc>
                <a:spcPct val="110000"/>
              </a:lnSpc>
              <a:spcBef>
                <a:spcPts val="333"/>
              </a:spcBef>
              <a:spcAft>
                <a:spcPts val="0"/>
              </a:spcAft>
              <a:buClr>
                <a:srgbClr val="5C5F61"/>
              </a:buClr>
              <a:buSzPts val="2800"/>
              <a:buNone/>
              <a:defRPr sz="2800">
                <a:solidFill>
                  <a:srgbClr val="5C5F61"/>
                </a:solidFill>
              </a:defRPr>
            </a:lvl2pPr>
            <a:lvl3pPr marL="1371600" lvl="2" indent="-228600" algn="l">
              <a:lnSpc>
                <a:spcPct val="110000"/>
              </a:lnSpc>
              <a:spcBef>
                <a:spcPts val="333"/>
              </a:spcBef>
              <a:spcAft>
                <a:spcPts val="0"/>
              </a:spcAft>
              <a:buClr>
                <a:srgbClr val="5C5F61"/>
              </a:buClr>
              <a:buSzPts val="2400"/>
              <a:buNone/>
              <a:defRPr sz="2400">
                <a:solidFill>
                  <a:srgbClr val="5C5F61"/>
                </a:solidFill>
              </a:defRPr>
            </a:lvl3pPr>
            <a:lvl4pPr marL="1828800" lvl="3" indent="-228600" algn="l">
              <a:lnSpc>
                <a:spcPct val="110000"/>
              </a:lnSpc>
              <a:spcBef>
                <a:spcPts val="250"/>
              </a:spcBef>
              <a:spcAft>
                <a:spcPts val="0"/>
              </a:spcAft>
              <a:buClr>
                <a:srgbClr val="5C5F61"/>
              </a:buClr>
              <a:buSzPts val="2000"/>
              <a:buNone/>
              <a:defRPr sz="2000">
                <a:solidFill>
                  <a:srgbClr val="5C5F61"/>
                </a:solidFill>
              </a:defRPr>
            </a:lvl4pPr>
            <a:lvl5pPr marL="2286000" lvl="4" indent="-228600" algn="l">
              <a:lnSpc>
                <a:spcPct val="110000"/>
              </a:lnSpc>
              <a:spcBef>
                <a:spcPts val="250"/>
              </a:spcBef>
              <a:spcAft>
                <a:spcPts val="0"/>
              </a:spcAft>
              <a:buClr>
                <a:srgbClr val="5C5F61"/>
              </a:buClr>
              <a:buSzPts val="1800"/>
              <a:buNone/>
              <a:defRPr sz="1800">
                <a:solidFill>
                  <a:srgbClr val="5C5F6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163" name="Google Shape;163;g1260a76f938_0_954"/>
          <p:cNvCxnSpPr/>
          <p:nvPr/>
        </p:nvCxnSpPr>
        <p:spPr>
          <a:xfrm>
            <a:off x="445975" y="857250"/>
            <a:ext cx="11231700" cy="0"/>
          </a:xfrm>
          <a:prstGeom prst="straightConnector1">
            <a:avLst/>
          </a:prstGeom>
          <a:noFill/>
          <a:ln w="9525" cap="flat" cmpd="sng">
            <a:solidFill>
              <a:srgbClr val="BCBEC0"/>
            </a:solidFill>
            <a:prstDash val="solid"/>
            <a:round/>
            <a:headEnd type="none" w="sm" len="sm"/>
            <a:tailEnd type="none" w="sm" len="sm"/>
          </a:ln>
        </p:spPr>
      </p:cxnSp>
      <p:grpSp>
        <p:nvGrpSpPr>
          <p:cNvPr id="164" name="Google Shape;164;g1260a76f938_0_954"/>
          <p:cNvGrpSpPr/>
          <p:nvPr/>
        </p:nvGrpSpPr>
        <p:grpSpPr>
          <a:xfrm>
            <a:off x="481834" y="896730"/>
            <a:ext cx="430723" cy="760924"/>
            <a:chOff x="5962290" y="432750"/>
            <a:chExt cx="1057508" cy="1754493"/>
          </a:xfrm>
        </p:grpSpPr>
        <p:sp>
          <p:nvSpPr>
            <p:cNvPr id="165" name="Google Shape;165;g1260a76f938_0_954"/>
            <p:cNvSpPr/>
            <p:nvPr/>
          </p:nvSpPr>
          <p:spPr>
            <a:xfrm rot="8100000">
              <a:off x="5871145" y="1536987"/>
              <a:ext cx="1230790" cy="252013"/>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accent1"/>
                </a:solidFill>
                <a:latin typeface="Arial"/>
                <a:ea typeface="Arial"/>
                <a:cs typeface="Arial"/>
                <a:sym typeface="Arial"/>
              </a:endParaRPr>
            </a:p>
          </p:txBody>
        </p:sp>
        <p:sp>
          <p:nvSpPr>
            <p:cNvPr id="166" name="Google Shape;166;g1260a76f938_0_954"/>
            <p:cNvSpPr/>
            <p:nvPr/>
          </p:nvSpPr>
          <p:spPr>
            <a:xfrm rot="-8100000">
              <a:off x="5880153" y="830994"/>
              <a:ext cx="1230790" cy="252013"/>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accent1"/>
                </a:solidFill>
                <a:latin typeface="Arial"/>
                <a:ea typeface="Arial"/>
                <a:cs typeface="Arial"/>
                <a:sym typeface="Arial"/>
              </a:endParaRPr>
            </a:p>
          </p:txBody>
        </p:sp>
      </p:grpSp>
      <p:sp>
        <p:nvSpPr>
          <p:cNvPr id="167" name="Google Shape;167;g1260a76f938_0_954"/>
          <p:cNvSpPr txBox="1">
            <a:spLocks noGrp="1"/>
          </p:cNvSpPr>
          <p:nvPr>
            <p:ph type="title"/>
          </p:nvPr>
        </p:nvSpPr>
        <p:spPr>
          <a:xfrm>
            <a:off x="444500" y="95251"/>
            <a:ext cx="10858500" cy="762000"/>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Clr>
                <a:srgbClr val="5C5F61"/>
              </a:buClr>
              <a:buSzPts val="3600"/>
              <a:buFont typeface="DM Sans"/>
              <a:buNone/>
              <a:defRPr sz="3600" b="1" i="0">
                <a:solidFill>
                  <a:srgbClr val="5C5F61"/>
                </a:solidFill>
                <a:latin typeface="DM Sans"/>
                <a:ea typeface="DM Sans"/>
                <a:cs typeface="DM Sans"/>
                <a:sym typeface="DM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30.xml><?xml version="1.0" encoding="utf-8"?>
<p:sldLayout xmlns:a="http://schemas.openxmlformats.org/drawingml/2006/main" xmlns:r="http://schemas.openxmlformats.org/officeDocument/2006/relationships" xmlns:p="http://schemas.openxmlformats.org/presentationml/2006/main" matchingName="Title Bullets + Photo Grid ">
  <p:cSld name="Title Bullets + Photo Grid ">
    <p:spTree>
      <p:nvGrpSpPr>
        <p:cNvPr id="1" name="Shape 1549"/>
        <p:cNvGrpSpPr/>
        <p:nvPr/>
      </p:nvGrpSpPr>
      <p:grpSpPr>
        <a:xfrm>
          <a:off x="0" y="0"/>
          <a:ext cx="0" cy="0"/>
          <a:chOff x="0" y="0"/>
          <a:chExt cx="0" cy="0"/>
        </a:xfrm>
      </p:grpSpPr>
      <p:sp>
        <p:nvSpPr>
          <p:cNvPr id="1550" name="Google Shape;1550;p96"/>
          <p:cNvSpPr>
            <a:spLocks noGrp="1"/>
          </p:cNvSpPr>
          <p:nvPr>
            <p:ph type="pic" idx="2"/>
          </p:nvPr>
        </p:nvSpPr>
        <p:spPr>
          <a:xfrm>
            <a:off x="9144000" y="4338000"/>
            <a:ext cx="3048000" cy="2520000"/>
          </a:xfrm>
          <a:prstGeom prst="rect">
            <a:avLst/>
          </a:prstGeom>
          <a:noFill/>
          <a:ln>
            <a:noFill/>
          </a:ln>
        </p:spPr>
      </p:sp>
      <p:sp>
        <p:nvSpPr>
          <p:cNvPr id="1551" name="Google Shape;1551;p96"/>
          <p:cNvSpPr>
            <a:spLocks noGrp="1"/>
          </p:cNvSpPr>
          <p:nvPr>
            <p:ph type="pic" idx="3"/>
          </p:nvPr>
        </p:nvSpPr>
        <p:spPr>
          <a:xfrm>
            <a:off x="6096000" y="4338000"/>
            <a:ext cx="2996400" cy="2520000"/>
          </a:xfrm>
          <a:prstGeom prst="rect">
            <a:avLst/>
          </a:prstGeom>
          <a:noFill/>
          <a:ln>
            <a:noFill/>
          </a:ln>
        </p:spPr>
      </p:sp>
      <p:sp>
        <p:nvSpPr>
          <p:cNvPr id="1552" name="Google Shape;1552;p96"/>
          <p:cNvSpPr txBox="1">
            <a:spLocks noGrp="1"/>
          </p:cNvSpPr>
          <p:nvPr>
            <p:ph type="title"/>
          </p:nvPr>
        </p:nvSpPr>
        <p:spPr>
          <a:xfrm>
            <a:off x="444500" y="95250"/>
            <a:ext cx="5441400" cy="762000"/>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Clr>
                <a:srgbClr val="5C5F61"/>
              </a:buClr>
              <a:buSzPts val="2500"/>
              <a:buFont typeface="Arial"/>
              <a:buNone/>
              <a:defRPr sz="2500" b="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53" name="Google Shape;1553;p96"/>
          <p:cNvSpPr txBox="1">
            <a:spLocks noGrp="1"/>
          </p:cNvSpPr>
          <p:nvPr>
            <p:ph type="sldNum" idx="12"/>
          </p:nvPr>
        </p:nvSpPr>
        <p:spPr>
          <a:xfrm>
            <a:off x="9526815" y="6355292"/>
            <a:ext cx="2411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554" name="Google Shape;1554;p96"/>
          <p:cNvSpPr txBox="1">
            <a:spLocks noGrp="1"/>
          </p:cNvSpPr>
          <p:nvPr>
            <p:ph type="body" idx="1"/>
          </p:nvPr>
        </p:nvSpPr>
        <p:spPr>
          <a:xfrm>
            <a:off x="603250" y="1397000"/>
            <a:ext cx="4309800" cy="3537900"/>
          </a:xfrm>
          <a:prstGeom prst="rect">
            <a:avLst/>
          </a:prstGeom>
          <a:noFill/>
          <a:ln>
            <a:noFill/>
          </a:ln>
        </p:spPr>
        <p:txBody>
          <a:bodyPr spcFirstLastPara="1" wrap="square" lIns="0" tIns="45700" rIns="0" bIns="45700" anchor="t" anchorCtr="0">
            <a:noAutofit/>
          </a:bodyPr>
          <a:lstStyle>
            <a:lvl1pPr marL="457200" lvl="0" indent="-381000" algn="l">
              <a:lnSpc>
                <a:spcPct val="110000"/>
              </a:lnSpc>
              <a:spcBef>
                <a:spcPts val="500"/>
              </a:spcBef>
              <a:spcAft>
                <a:spcPts val="0"/>
              </a:spcAft>
              <a:buClr>
                <a:schemeClr val="dk1"/>
              </a:buClr>
              <a:buSzPts val="2400"/>
              <a:buChar char="•"/>
              <a:defRPr/>
            </a:lvl1pPr>
            <a:lvl2pPr marL="914400" lvl="1" indent="-355600" algn="l">
              <a:lnSpc>
                <a:spcPct val="110000"/>
              </a:lnSpc>
              <a:spcBef>
                <a:spcPts val="333"/>
              </a:spcBef>
              <a:spcAft>
                <a:spcPts val="0"/>
              </a:spcAft>
              <a:buClr>
                <a:schemeClr val="dk1"/>
              </a:buClr>
              <a:buSzPts val="2000"/>
              <a:buChar char="-"/>
              <a:defRPr/>
            </a:lvl2pPr>
            <a:lvl3pPr marL="1371600" lvl="2" indent="-342900" algn="l">
              <a:lnSpc>
                <a:spcPct val="110000"/>
              </a:lnSpc>
              <a:spcBef>
                <a:spcPts val="333"/>
              </a:spcBef>
              <a:spcAft>
                <a:spcPts val="0"/>
              </a:spcAft>
              <a:buClr>
                <a:schemeClr val="dk1"/>
              </a:buClr>
              <a:buSzPts val="1800"/>
              <a:buChar char="•"/>
              <a:defRPr/>
            </a:lvl3pPr>
            <a:lvl4pPr marL="1828800" lvl="3" indent="-330200" algn="l">
              <a:lnSpc>
                <a:spcPct val="110000"/>
              </a:lnSpc>
              <a:spcBef>
                <a:spcPts val="250"/>
              </a:spcBef>
              <a:spcAft>
                <a:spcPts val="0"/>
              </a:spcAft>
              <a:buClr>
                <a:schemeClr val="dk1"/>
              </a:buClr>
              <a:buSzPts val="1600"/>
              <a:buChar char="-"/>
              <a:defRPr/>
            </a:lvl4pPr>
            <a:lvl5pPr marL="2286000" lvl="4" indent="-317500" algn="l">
              <a:lnSpc>
                <a:spcPct val="110000"/>
              </a:lnSpc>
              <a:spcBef>
                <a:spcPts val="250"/>
              </a:spcBef>
              <a:spcAft>
                <a:spcPts val="0"/>
              </a:spcAft>
              <a:buClr>
                <a:schemeClr val="dk1"/>
              </a:buClr>
              <a:buSzPts val="14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55" name="Google Shape;1555;p96"/>
          <p:cNvSpPr>
            <a:spLocks noGrp="1"/>
          </p:cNvSpPr>
          <p:nvPr>
            <p:ph type="pic" idx="4"/>
          </p:nvPr>
        </p:nvSpPr>
        <p:spPr>
          <a:xfrm>
            <a:off x="6096000" y="1"/>
            <a:ext cx="6096000" cy="1764600"/>
          </a:xfrm>
          <a:prstGeom prst="rect">
            <a:avLst/>
          </a:prstGeom>
          <a:noFill/>
          <a:ln>
            <a:noFill/>
          </a:ln>
        </p:spPr>
      </p:sp>
      <p:sp>
        <p:nvSpPr>
          <p:cNvPr id="1556" name="Google Shape;1556;p96"/>
          <p:cNvSpPr>
            <a:spLocks noGrp="1"/>
          </p:cNvSpPr>
          <p:nvPr>
            <p:ph type="pic" idx="5"/>
          </p:nvPr>
        </p:nvSpPr>
        <p:spPr>
          <a:xfrm>
            <a:off x="9144000" y="1830703"/>
            <a:ext cx="3048000" cy="2465400"/>
          </a:xfrm>
          <a:prstGeom prst="rect">
            <a:avLst/>
          </a:prstGeom>
          <a:noFill/>
          <a:ln>
            <a:noFill/>
          </a:ln>
        </p:spPr>
      </p:sp>
      <p:sp>
        <p:nvSpPr>
          <p:cNvPr id="1557" name="Google Shape;1557;p96"/>
          <p:cNvSpPr>
            <a:spLocks noGrp="1"/>
          </p:cNvSpPr>
          <p:nvPr>
            <p:ph type="pic" idx="6"/>
          </p:nvPr>
        </p:nvSpPr>
        <p:spPr>
          <a:xfrm>
            <a:off x="6096000" y="1830703"/>
            <a:ext cx="2996400" cy="2465400"/>
          </a:xfrm>
          <a:prstGeom prst="rect">
            <a:avLst/>
          </a:prstGeom>
          <a:noFill/>
          <a:ln>
            <a:noFill/>
          </a:ln>
        </p:spPr>
      </p:sp>
      <p:cxnSp>
        <p:nvCxnSpPr>
          <p:cNvPr id="1558" name="Google Shape;1558;p96"/>
          <p:cNvCxnSpPr/>
          <p:nvPr/>
        </p:nvCxnSpPr>
        <p:spPr>
          <a:xfrm>
            <a:off x="445975" y="857250"/>
            <a:ext cx="5427900" cy="0"/>
          </a:xfrm>
          <a:prstGeom prst="straightConnector1">
            <a:avLst/>
          </a:prstGeom>
          <a:noFill/>
          <a:ln w="9525" cap="flat" cmpd="sng">
            <a:solidFill>
              <a:srgbClr val="BCBEC0"/>
            </a:solidFill>
            <a:prstDash val="solid"/>
            <a:round/>
            <a:headEnd type="none" w="sm" len="sm"/>
            <a:tailEnd type="none" w="sm" len="sm"/>
          </a:ln>
        </p:spPr>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31.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559"/>
        <p:cNvGrpSpPr/>
        <p:nvPr/>
      </p:nvGrpSpPr>
      <p:grpSpPr>
        <a:xfrm>
          <a:off x="0" y="0"/>
          <a:ext cx="0" cy="0"/>
          <a:chOff x="0" y="0"/>
          <a:chExt cx="0" cy="0"/>
        </a:xfrm>
      </p:grpSpPr>
      <p:sp>
        <p:nvSpPr>
          <p:cNvPr id="1560" name="Google Shape;1560;p97"/>
          <p:cNvSpPr txBox="1">
            <a:spLocks noGrp="1"/>
          </p:cNvSpPr>
          <p:nvPr>
            <p:ph type="title"/>
          </p:nvPr>
        </p:nvSpPr>
        <p:spPr>
          <a:xfrm>
            <a:off x="839788" y="365125"/>
            <a:ext cx="10515600" cy="1325700"/>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Clr>
                <a:srgbClr val="5C5F6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61" name="Google Shape;1561;p97"/>
          <p:cNvSpPr txBox="1">
            <a:spLocks noGrp="1"/>
          </p:cNvSpPr>
          <p:nvPr>
            <p:ph type="body" idx="1"/>
          </p:nvPr>
        </p:nvSpPr>
        <p:spPr>
          <a:xfrm>
            <a:off x="839788" y="1681163"/>
            <a:ext cx="5157900" cy="823800"/>
          </a:xfrm>
          <a:prstGeom prst="rect">
            <a:avLst/>
          </a:prstGeom>
          <a:noFill/>
          <a:ln>
            <a:noFill/>
          </a:ln>
        </p:spPr>
        <p:txBody>
          <a:bodyPr spcFirstLastPara="1" wrap="square" lIns="0" tIns="45700" rIns="0" bIns="45700" anchor="b" anchorCtr="0">
            <a:noAutofit/>
          </a:bodyPr>
          <a:lstStyle>
            <a:lvl1pPr marL="457200" lvl="0" indent="-228600" algn="l">
              <a:lnSpc>
                <a:spcPct val="110000"/>
              </a:lnSpc>
              <a:spcBef>
                <a:spcPts val="500"/>
              </a:spcBef>
              <a:spcAft>
                <a:spcPts val="0"/>
              </a:spcAft>
              <a:buClr>
                <a:schemeClr val="dk1"/>
              </a:buClr>
              <a:buSzPts val="2400"/>
              <a:buNone/>
              <a:defRPr sz="2400" b="1"/>
            </a:lvl1pPr>
            <a:lvl2pPr marL="914400" lvl="1" indent="-228600" algn="l">
              <a:lnSpc>
                <a:spcPct val="110000"/>
              </a:lnSpc>
              <a:spcBef>
                <a:spcPts val="333"/>
              </a:spcBef>
              <a:spcAft>
                <a:spcPts val="0"/>
              </a:spcAft>
              <a:buClr>
                <a:schemeClr val="dk1"/>
              </a:buClr>
              <a:buSzPts val="2000"/>
              <a:buNone/>
              <a:defRPr sz="2000" b="1"/>
            </a:lvl2pPr>
            <a:lvl3pPr marL="1371600" lvl="2" indent="-228600" algn="l">
              <a:lnSpc>
                <a:spcPct val="110000"/>
              </a:lnSpc>
              <a:spcBef>
                <a:spcPts val="333"/>
              </a:spcBef>
              <a:spcAft>
                <a:spcPts val="0"/>
              </a:spcAft>
              <a:buClr>
                <a:schemeClr val="dk1"/>
              </a:buClr>
              <a:buSzPts val="1800"/>
              <a:buNone/>
              <a:defRPr sz="1800" b="1"/>
            </a:lvl3pPr>
            <a:lvl4pPr marL="1828800" lvl="3" indent="-228600" algn="l">
              <a:lnSpc>
                <a:spcPct val="110000"/>
              </a:lnSpc>
              <a:spcBef>
                <a:spcPts val="250"/>
              </a:spcBef>
              <a:spcAft>
                <a:spcPts val="0"/>
              </a:spcAft>
              <a:buClr>
                <a:schemeClr val="dk1"/>
              </a:buClr>
              <a:buSzPts val="1600"/>
              <a:buNone/>
              <a:defRPr sz="1600" b="1"/>
            </a:lvl4pPr>
            <a:lvl5pPr marL="2286000" lvl="4" indent="-228600" algn="l">
              <a:lnSpc>
                <a:spcPct val="110000"/>
              </a:lnSpc>
              <a:spcBef>
                <a:spcPts val="25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562" name="Google Shape;1562;p97"/>
          <p:cNvSpPr txBox="1">
            <a:spLocks noGrp="1"/>
          </p:cNvSpPr>
          <p:nvPr>
            <p:ph type="body" idx="2"/>
          </p:nvPr>
        </p:nvSpPr>
        <p:spPr>
          <a:xfrm>
            <a:off x="839788" y="2505075"/>
            <a:ext cx="5157900" cy="3684600"/>
          </a:xfrm>
          <a:prstGeom prst="rect">
            <a:avLst/>
          </a:prstGeom>
          <a:noFill/>
          <a:ln>
            <a:noFill/>
          </a:ln>
        </p:spPr>
        <p:txBody>
          <a:bodyPr spcFirstLastPara="1" wrap="square" lIns="0" tIns="45700" rIns="0" bIns="45700" anchor="t" anchorCtr="0">
            <a:noAutofit/>
          </a:bodyPr>
          <a:lstStyle>
            <a:lvl1pPr marL="457200" lvl="0" indent="-342900" algn="l">
              <a:lnSpc>
                <a:spcPct val="110000"/>
              </a:lnSpc>
              <a:spcBef>
                <a:spcPts val="500"/>
              </a:spcBef>
              <a:spcAft>
                <a:spcPts val="0"/>
              </a:spcAft>
              <a:buClr>
                <a:schemeClr val="dk1"/>
              </a:buClr>
              <a:buSzPts val="1800"/>
              <a:buChar char="•"/>
              <a:defRPr/>
            </a:lvl1pPr>
            <a:lvl2pPr marL="914400" lvl="1" indent="-342900" algn="l">
              <a:lnSpc>
                <a:spcPct val="110000"/>
              </a:lnSpc>
              <a:spcBef>
                <a:spcPts val="333"/>
              </a:spcBef>
              <a:spcAft>
                <a:spcPts val="0"/>
              </a:spcAft>
              <a:buClr>
                <a:schemeClr val="dk1"/>
              </a:buClr>
              <a:buSzPts val="1800"/>
              <a:buChar char="-"/>
              <a:defRPr/>
            </a:lvl2pPr>
            <a:lvl3pPr marL="1371600" lvl="2" indent="-342900" algn="l">
              <a:lnSpc>
                <a:spcPct val="110000"/>
              </a:lnSpc>
              <a:spcBef>
                <a:spcPts val="333"/>
              </a:spcBef>
              <a:spcAft>
                <a:spcPts val="0"/>
              </a:spcAft>
              <a:buClr>
                <a:schemeClr val="dk1"/>
              </a:buClr>
              <a:buSzPts val="1800"/>
              <a:buChar char="•"/>
              <a:defRPr/>
            </a:lvl3pPr>
            <a:lvl4pPr marL="1828800" lvl="3" indent="-342900" algn="l">
              <a:lnSpc>
                <a:spcPct val="110000"/>
              </a:lnSpc>
              <a:spcBef>
                <a:spcPts val="250"/>
              </a:spcBef>
              <a:spcAft>
                <a:spcPts val="0"/>
              </a:spcAft>
              <a:buClr>
                <a:schemeClr val="dk1"/>
              </a:buClr>
              <a:buSzPts val="1800"/>
              <a:buChar char="-"/>
              <a:defRPr/>
            </a:lvl4pPr>
            <a:lvl5pPr marL="2286000" lvl="4" indent="-342900" algn="l">
              <a:lnSpc>
                <a:spcPct val="110000"/>
              </a:lnSpc>
              <a:spcBef>
                <a:spcPts val="25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63" name="Google Shape;1563;p97"/>
          <p:cNvSpPr txBox="1">
            <a:spLocks noGrp="1"/>
          </p:cNvSpPr>
          <p:nvPr>
            <p:ph type="body" idx="3"/>
          </p:nvPr>
        </p:nvSpPr>
        <p:spPr>
          <a:xfrm>
            <a:off x="6172200" y="1681163"/>
            <a:ext cx="5183100" cy="823800"/>
          </a:xfrm>
          <a:prstGeom prst="rect">
            <a:avLst/>
          </a:prstGeom>
          <a:noFill/>
          <a:ln>
            <a:noFill/>
          </a:ln>
        </p:spPr>
        <p:txBody>
          <a:bodyPr spcFirstLastPara="1" wrap="square" lIns="0" tIns="45700" rIns="0" bIns="45700" anchor="b" anchorCtr="0">
            <a:noAutofit/>
          </a:bodyPr>
          <a:lstStyle>
            <a:lvl1pPr marL="457200" lvl="0" indent="-228600" algn="l">
              <a:lnSpc>
                <a:spcPct val="110000"/>
              </a:lnSpc>
              <a:spcBef>
                <a:spcPts val="500"/>
              </a:spcBef>
              <a:spcAft>
                <a:spcPts val="0"/>
              </a:spcAft>
              <a:buClr>
                <a:schemeClr val="dk1"/>
              </a:buClr>
              <a:buSzPts val="2400"/>
              <a:buNone/>
              <a:defRPr sz="2400" b="1"/>
            </a:lvl1pPr>
            <a:lvl2pPr marL="914400" lvl="1" indent="-228600" algn="l">
              <a:lnSpc>
                <a:spcPct val="110000"/>
              </a:lnSpc>
              <a:spcBef>
                <a:spcPts val="333"/>
              </a:spcBef>
              <a:spcAft>
                <a:spcPts val="0"/>
              </a:spcAft>
              <a:buClr>
                <a:schemeClr val="dk1"/>
              </a:buClr>
              <a:buSzPts val="2000"/>
              <a:buNone/>
              <a:defRPr sz="2000" b="1"/>
            </a:lvl2pPr>
            <a:lvl3pPr marL="1371600" lvl="2" indent="-228600" algn="l">
              <a:lnSpc>
                <a:spcPct val="110000"/>
              </a:lnSpc>
              <a:spcBef>
                <a:spcPts val="333"/>
              </a:spcBef>
              <a:spcAft>
                <a:spcPts val="0"/>
              </a:spcAft>
              <a:buClr>
                <a:schemeClr val="dk1"/>
              </a:buClr>
              <a:buSzPts val="1800"/>
              <a:buNone/>
              <a:defRPr sz="1800" b="1"/>
            </a:lvl3pPr>
            <a:lvl4pPr marL="1828800" lvl="3" indent="-228600" algn="l">
              <a:lnSpc>
                <a:spcPct val="110000"/>
              </a:lnSpc>
              <a:spcBef>
                <a:spcPts val="250"/>
              </a:spcBef>
              <a:spcAft>
                <a:spcPts val="0"/>
              </a:spcAft>
              <a:buClr>
                <a:schemeClr val="dk1"/>
              </a:buClr>
              <a:buSzPts val="1600"/>
              <a:buNone/>
              <a:defRPr sz="1600" b="1"/>
            </a:lvl4pPr>
            <a:lvl5pPr marL="2286000" lvl="4" indent="-228600" algn="l">
              <a:lnSpc>
                <a:spcPct val="110000"/>
              </a:lnSpc>
              <a:spcBef>
                <a:spcPts val="25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564" name="Google Shape;1564;p97"/>
          <p:cNvSpPr txBox="1">
            <a:spLocks noGrp="1"/>
          </p:cNvSpPr>
          <p:nvPr>
            <p:ph type="body" idx="4"/>
          </p:nvPr>
        </p:nvSpPr>
        <p:spPr>
          <a:xfrm>
            <a:off x="6172200" y="2505075"/>
            <a:ext cx="5183100" cy="3684600"/>
          </a:xfrm>
          <a:prstGeom prst="rect">
            <a:avLst/>
          </a:prstGeom>
          <a:noFill/>
          <a:ln>
            <a:noFill/>
          </a:ln>
        </p:spPr>
        <p:txBody>
          <a:bodyPr spcFirstLastPara="1" wrap="square" lIns="0" tIns="45700" rIns="0" bIns="45700" anchor="t" anchorCtr="0">
            <a:noAutofit/>
          </a:bodyPr>
          <a:lstStyle>
            <a:lvl1pPr marL="457200" lvl="0" indent="-342900" algn="l">
              <a:lnSpc>
                <a:spcPct val="110000"/>
              </a:lnSpc>
              <a:spcBef>
                <a:spcPts val="500"/>
              </a:spcBef>
              <a:spcAft>
                <a:spcPts val="0"/>
              </a:spcAft>
              <a:buClr>
                <a:schemeClr val="dk1"/>
              </a:buClr>
              <a:buSzPts val="1800"/>
              <a:buChar char="•"/>
              <a:defRPr/>
            </a:lvl1pPr>
            <a:lvl2pPr marL="914400" lvl="1" indent="-342900" algn="l">
              <a:lnSpc>
                <a:spcPct val="110000"/>
              </a:lnSpc>
              <a:spcBef>
                <a:spcPts val="333"/>
              </a:spcBef>
              <a:spcAft>
                <a:spcPts val="0"/>
              </a:spcAft>
              <a:buClr>
                <a:schemeClr val="dk1"/>
              </a:buClr>
              <a:buSzPts val="1800"/>
              <a:buChar char="-"/>
              <a:defRPr/>
            </a:lvl2pPr>
            <a:lvl3pPr marL="1371600" lvl="2" indent="-342900" algn="l">
              <a:lnSpc>
                <a:spcPct val="110000"/>
              </a:lnSpc>
              <a:spcBef>
                <a:spcPts val="333"/>
              </a:spcBef>
              <a:spcAft>
                <a:spcPts val="0"/>
              </a:spcAft>
              <a:buClr>
                <a:schemeClr val="dk1"/>
              </a:buClr>
              <a:buSzPts val="1800"/>
              <a:buChar char="•"/>
              <a:defRPr/>
            </a:lvl3pPr>
            <a:lvl4pPr marL="1828800" lvl="3" indent="-342900" algn="l">
              <a:lnSpc>
                <a:spcPct val="110000"/>
              </a:lnSpc>
              <a:spcBef>
                <a:spcPts val="250"/>
              </a:spcBef>
              <a:spcAft>
                <a:spcPts val="0"/>
              </a:spcAft>
              <a:buClr>
                <a:schemeClr val="dk1"/>
              </a:buClr>
              <a:buSzPts val="1800"/>
              <a:buChar char="-"/>
              <a:defRPr/>
            </a:lvl4pPr>
            <a:lvl5pPr marL="2286000" lvl="4" indent="-342900" algn="l">
              <a:lnSpc>
                <a:spcPct val="110000"/>
              </a:lnSpc>
              <a:spcBef>
                <a:spcPts val="25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65" name="Google Shape;1565;p97"/>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566" name="Google Shape;1566;p97"/>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567" name="Google Shape;1567;p97"/>
          <p:cNvSpPr txBox="1">
            <a:spLocks noGrp="1"/>
          </p:cNvSpPr>
          <p:nvPr>
            <p:ph type="sldNum" idx="12"/>
          </p:nvPr>
        </p:nvSpPr>
        <p:spPr>
          <a:xfrm>
            <a:off x="9526476" y="6349494"/>
            <a:ext cx="2411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_Title Text Large Arrow 2">
  <p:cSld name="1_Title Text Large Arrow 2">
    <p:spTree>
      <p:nvGrpSpPr>
        <p:cNvPr id="1" name="Shape 168"/>
        <p:cNvGrpSpPr/>
        <p:nvPr/>
      </p:nvGrpSpPr>
      <p:grpSpPr>
        <a:xfrm>
          <a:off x="0" y="0"/>
          <a:ext cx="0" cy="0"/>
          <a:chOff x="0" y="0"/>
          <a:chExt cx="0" cy="0"/>
        </a:xfrm>
      </p:grpSpPr>
      <p:sp>
        <p:nvSpPr>
          <p:cNvPr id="169" name="Google Shape;169;g1260a76f938_0_962"/>
          <p:cNvSpPr txBox="1">
            <a:spLocks noGrp="1"/>
          </p:cNvSpPr>
          <p:nvPr>
            <p:ph type="title"/>
          </p:nvPr>
        </p:nvSpPr>
        <p:spPr>
          <a:xfrm>
            <a:off x="570071" y="757007"/>
            <a:ext cx="8956800" cy="891600"/>
          </a:xfrm>
          <a:prstGeom prst="rect">
            <a:avLst/>
          </a:prstGeom>
          <a:noFill/>
          <a:ln>
            <a:noFill/>
          </a:ln>
        </p:spPr>
        <p:txBody>
          <a:bodyPr spcFirstLastPara="1" wrap="square" lIns="0" tIns="45700" rIns="0" bIns="45700" anchor="b" anchorCtr="0">
            <a:noAutofit/>
          </a:bodyPr>
          <a:lstStyle>
            <a:lvl1pPr lvl="0" algn="l">
              <a:lnSpc>
                <a:spcPct val="90000"/>
              </a:lnSpc>
              <a:spcBef>
                <a:spcPts val="0"/>
              </a:spcBef>
              <a:spcAft>
                <a:spcPts val="0"/>
              </a:spcAft>
              <a:buClr>
                <a:srgbClr val="0CCC73"/>
              </a:buClr>
              <a:buSzPts val="3600"/>
              <a:buFont typeface="DM Sans Medium"/>
              <a:buNone/>
              <a:defRPr sz="3600">
                <a:solidFill>
                  <a:srgbClr val="0CCC7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0" name="Google Shape;170;g1260a76f938_0_962"/>
          <p:cNvSpPr txBox="1">
            <a:spLocks noGrp="1"/>
          </p:cNvSpPr>
          <p:nvPr>
            <p:ph type="sldNum" idx="12"/>
          </p:nvPr>
        </p:nvSpPr>
        <p:spPr>
          <a:xfrm>
            <a:off x="9526815" y="6389969"/>
            <a:ext cx="2411100" cy="3303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cxnSp>
        <p:nvCxnSpPr>
          <p:cNvPr id="171" name="Google Shape;171;g1260a76f938_0_962"/>
          <p:cNvCxnSpPr/>
          <p:nvPr/>
        </p:nvCxnSpPr>
        <p:spPr>
          <a:xfrm>
            <a:off x="445975" y="6251307"/>
            <a:ext cx="11492100" cy="0"/>
          </a:xfrm>
          <a:prstGeom prst="straightConnector1">
            <a:avLst/>
          </a:prstGeom>
          <a:noFill/>
          <a:ln w="9525" cap="flat" cmpd="sng">
            <a:solidFill>
              <a:srgbClr val="BCBEC0"/>
            </a:solidFill>
            <a:prstDash val="solid"/>
            <a:round/>
            <a:headEnd type="none" w="sm" len="sm"/>
            <a:tailEnd type="none" w="sm" len="sm"/>
          </a:ln>
        </p:spPr>
      </p:cxnSp>
      <p:grpSp>
        <p:nvGrpSpPr>
          <p:cNvPr id="172" name="Google Shape;172;g1260a76f938_0_962"/>
          <p:cNvGrpSpPr/>
          <p:nvPr/>
        </p:nvGrpSpPr>
        <p:grpSpPr>
          <a:xfrm rot="10800000">
            <a:off x="9578984" y="1351659"/>
            <a:ext cx="2060977" cy="3419331"/>
            <a:chOff x="5962290" y="432750"/>
            <a:chExt cx="1057508" cy="1754493"/>
          </a:xfrm>
        </p:grpSpPr>
        <p:sp>
          <p:nvSpPr>
            <p:cNvPr id="173" name="Google Shape;173;g1260a76f938_0_962"/>
            <p:cNvSpPr/>
            <p:nvPr/>
          </p:nvSpPr>
          <p:spPr>
            <a:xfrm rot="8100000">
              <a:off x="5871145" y="1536987"/>
              <a:ext cx="1230790" cy="252013"/>
            </a:xfrm>
            <a:prstGeom prst="rect">
              <a:avLst/>
            </a:prstGeom>
            <a:solidFill>
              <a:srgbClr val="0CCC7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rgbClr val="0785F2"/>
                </a:solidFill>
                <a:latin typeface="Arial"/>
                <a:ea typeface="Arial"/>
                <a:cs typeface="Arial"/>
                <a:sym typeface="Arial"/>
              </a:endParaRPr>
            </a:p>
          </p:txBody>
        </p:sp>
        <p:sp>
          <p:nvSpPr>
            <p:cNvPr id="174" name="Google Shape;174;g1260a76f938_0_962"/>
            <p:cNvSpPr/>
            <p:nvPr/>
          </p:nvSpPr>
          <p:spPr>
            <a:xfrm rot="-8100000">
              <a:off x="5880153" y="830994"/>
              <a:ext cx="1230790" cy="252013"/>
            </a:xfrm>
            <a:prstGeom prst="rect">
              <a:avLst/>
            </a:prstGeom>
            <a:solidFill>
              <a:srgbClr val="0CCC7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rgbClr val="0785F2"/>
                </a:solidFill>
                <a:latin typeface="Arial"/>
                <a:ea typeface="Arial"/>
                <a:cs typeface="Arial"/>
                <a:sym typeface="Arial"/>
              </a:endParaRPr>
            </a:p>
          </p:txBody>
        </p:sp>
      </p:grpSp>
      <p:sp>
        <p:nvSpPr>
          <p:cNvPr id="175" name="Google Shape;175;g1260a76f938_0_962"/>
          <p:cNvSpPr txBox="1">
            <a:spLocks noGrp="1"/>
          </p:cNvSpPr>
          <p:nvPr>
            <p:ph type="body" idx="1"/>
          </p:nvPr>
        </p:nvSpPr>
        <p:spPr>
          <a:xfrm>
            <a:off x="570071" y="1730420"/>
            <a:ext cx="8956800" cy="4438500"/>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rgbClr val="5C5F61"/>
              </a:buClr>
              <a:buSzPts val="2800"/>
              <a:buNone/>
              <a:defRPr sz="2800">
                <a:solidFill>
                  <a:srgbClr val="5C5F61"/>
                </a:solidFill>
              </a:defRPr>
            </a:lvl1pPr>
            <a:lvl2pPr marL="914400" lvl="1" indent="-228600" algn="l">
              <a:lnSpc>
                <a:spcPct val="110000"/>
              </a:lnSpc>
              <a:spcBef>
                <a:spcPts val="333"/>
              </a:spcBef>
              <a:spcAft>
                <a:spcPts val="0"/>
              </a:spcAft>
              <a:buClr>
                <a:srgbClr val="5C5F61"/>
              </a:buClr>
              <a:buSzPts val="2400"/>
              <a:buNone/>
              <a:defRPr sz="2400">
                <a:solidFill>
                  <a:srgbClr val="5C5F61"/>
                </a:solidFill>
              </a:defRPr>
            </a:lvl2pPr>
            <a:lvl3pPr marL="1371600" lvl="2" indent="-228600" algn="l">
              <a:lnSpc>
                <a:spcPct val="110000"/>
              </a:lnSpc>
              <a:spcBef>
                <a:spcPts val="333"/>
              </a:spcBef>
              <a:spcAft>
                <a:spcPts val="0"/>
              </a:spcAft>
              <a:buClr>
                <a:srgbClr val="5C5F61"/>
              </a:buClr>
              <a:buSzPts val="2000"/>
              <a:buNone/>
              <a:defRPr sz="2000">
                <a:solidFill>
                  <a:srgbClr val="5C5F61"/>
                </a:solidFill>
              </a:defRPr>
            </a:lvl3pPr>
            <a:lvl4pPr marL="1828800" lvl="3" indent="-228600" algn="l">
              <a:lnSpc>
                <a:spcPct val="110000"/>
              </a:lnSpc>
              <a:spcBef>
                <a:spcPts val="250"/>
              </a:spcBef>
              <a:spcAft>
                <a:spcPts val="0"/>
              </a:spcAft>
              <a:buClr>
                <a:srgbClr val="5C5F61"/>
              </a:buClr>
              <a:buSzPts val="1800"/>
              <a:buNone/>
              <a:defRPr sz="1800">
                <a:solidFill>
                  <a:srgbClr val="5C5F61"/>
                </a:solidFill>
              </a:defRPr>
            </a:lvl4pPr>
            <a:lvl5pPr marL="2286000" lvl="4" indent="-228600" algn="l">
              <a:lnSpc>
                <a:spcPct val="110000"/>
              </a:lnSpc>
              <a:spcBef>
                <a:spcPts val="250"/>
              </a:spcBef>
              <a:spcAft>
                <a:spcPts val="0"/>
              </a:spcAft>
              <a:buClr>
                <a:srgbClr val="5C5F61"/>
              </a:buClr>
              <a:buSzPts val="1600"/>
              <a:buNone/>
              <a:defRPr sz="1600">
                <a:solidFill>
                  <a:srgbClr val="5C5F6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5_Title Text Large Arrow 2">
  <p:cSld name="5_Title Text Large Arrow 2">
    <p:spTree>
      <p:nvGrpSpPr>
        <p:cNvPr id="1" name="Shape 176"/>
        <p:cNvGrpSpPr/>
        <p:nvPr/>
      </p:nvGrpSpPr>
      <p:grpSpPr>
        <a:xfrm>
          <a:off x="0" y="0"/>
          <a:ext cx="0" cy="0"/>
          <a:chOff x="0" y="0"/>
          <a:chExt cx="0" cy="0"/>
        </a:xfrm>
      </p:grpSpPr>
      <p:sp>
        <p:nvSpPr>
          <p:cNvPr id="177" name="Google Shape;177;g1260a76f938_0_970"/>
          <p:cNvSpPr txBox="1">
            <a:spLocks noGrp="1"/>
          </p:cNvSpPr>
          <p:nvPr>
            <p:ph type="title"/>
          </p:nvPr>
        </p:nvSpPr>
        <p:spPr>
          <a:xfrm>
            <a:off x="570071" y="757007"/>
            <a:ext cx="8956800" cy="891600"/>
          </a:xfrm>
          <a:prstGeom prst="rect">
            <a:avLst/>
          </a:prstGeom>
          <a:noFill/>
          <a:ln>
            <a:noFill/>
          </a:ln>
        </p:spPr>
        <p:txBody>
          <a:bodyPr spcFirstLastPara="1" wrap="square" lIns="0" tIns="45700" rIns="0" bIns="45700" anchor="b" anchorCtr="0">
            <a:noAutofit/>
          </a:bodyPr>
          <a:lstStyle>
            <a:lvl1pPr lvl="0" algn="l">
              <a:lnSpc>
                <a:spcPct val="90000"/>
              </a:lnSpc>
              <a:spcBef>
                <a:spcPts val="0"/>
              </a:spcBef>
              <a:spcAft>
                <a:spcPts val="0"/>
              </a:spcAft>
              <a:buClr>
                <a:srgbClr val="8B8E91"/>
              </a:buClr>
              <a:buSzPts val="3600"/>
              <a:buFont typeface="DM Sans Medium"/>
              <a:buNone/>
              <a:defRPr sz="3600">
                <a:solidFill>
                  <a:srgbClr val="8B8E9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8" name="Google Shape;178;g1260a76f938_0_970"/>
          <p:cNvSpPr txBox="1">
            <a:spLocks noGrp="1"/>
          </p:cNvSpPr>
          <p:nvPr>
            <p:ph type="sldNum" idx="12"/>
          </p:nvPr>
        </p:nvSpPr>
        <p:spPr>
          <a:xfrm>
            <a:off x="9526815" y="6389969"/>
            <a:ext cx="2411100" cy="3303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cxnSp>
        <p:nvCxnSpPr>
          <p:cNvPr id="179" name="Google Shape;179;g1260a76f938_0_970"/>
          <p:cNvCxnSpPr/>
          <p:nvPr/>
        </p:nvCxnSpPr>
        <p:spPr>
          <a:xfrm>
            <a:off x="445975" y="6251307"/>
            <a:ext cx="11492100" cy="0"/>
          </a:xfrm>
          <a:prstGeom prst="straightConnector1">
            <a:avLst/>
          </a:prstGeom>
          <a:noFill/>
          <a:ln w="9525" cap="flat" cmpd="sng">
            <a:solidFill>
              <a:srgbClr val="BCBEC0"/>
            </a:solidFill>
            <a:prstDash val="solid"/>
            <a:round/>
            <a:headEnd type="none" w="sm" len="sm"/>
            <a:tailEnd type="none" w="sm" len="sm"/>
          </a:ln>
        </p:spPr>
      </p:cxnSp>
      <p:grpSp>
        <p:nvGrpSpPr>
          <p:cNvPr id="180" name="Google Shape;180;g1260a76f938_0_970"/>
          <p:cNvGrpSpPr/>
          <p:nvPr/>
        </p:nvGrpSpPr>
        <p:grpSpPr>
          <a:xfrm rot="10800000">
            <a:off x="9578984" y="1351659"/>
            <a:ext cx="2060977" cy="3419331"/>
            <a:chOff x="5962290" y="432750"/>
            <a:chExt cx="1057508" cy="1754493"/>
          </a:xfrm>
        </p:grpSpPr>
        <p:sp>
          <p:nvSpPr>
            <p:cNvPr id="181" name="Google Shape;181;g1260a76f938_0_970"/>
            <p:cNvSpPr/>
            <p:nvPr/>
          </p:nvSpPr>
          <p:spPr>
            <a:xfrm rot="8100000">
              <a:off x="5871145" y="1536987"/>
              <a:ext cx="1230790" cy="252013"/>
            </a:xfrm>
            <a:prstGeom prst="rect">
              <a:avLst/>
            </a:prstGeom>
            <a:solidFill>
              <a:srgbClr val="8B8E9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rgbClr val="0785F2"/>
                </a:solidFill>
                <a:latin typeface="Arial"/>
                <a:ea typeface="Arial"/>
                <a:cs typeface="Arial"/>
                <a:sym typeface="Arial"/>
              </a:endParaRPr>
            </a:p>
          </p:txBody>
        </p:sp>
        <p:sp>
          <p:nvSpPr>
            <p:cNvPr id="182" name="Google Shape;182;g1260a76f938_0_970"/>
            <p:cNvSpPr/>
            <p:nvPr/>
          </p:nvSpPr>
          <p:spPr>
            <a:xfrm rot="-8100000">
              <a:off x="5880153" y="830994"/>
              <a:ext cx="1230790" cy="252013"/>
            </a:xfrm>
            <a:prstGeom prst="rect">
              <a:avLst/>
            </a:prstGeom>
            <a:solidFill>
              <a:srgbClr val="8B8E9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rgbClr val="0785F2"/>
                </a:solidFill>
                <a:latin typeface="Arial"/>
                <a:ea typeface="Arial"/>
                <a:cs typeface="Arial"/>
                <a:sym typeface="Arial"/>
              </a:endParaRPr>
            </a:p>
          </p:txBody>
        </p:sp>
      </p:grpSp>
      <p:sp>
        <p:nvSpPr>
          <p:cNvPr id="183" name="Google Shape;183;g1260a76f938_0_970"/>
          <p:cNvSpPr txBox="1">
            <a:spLocks noGrp="1"/>
          </p:cNvSpPr>
          <p:nvPr>
            <p:ph type="body" idx="1"/>
          </p:nvPr>
        </p:nvSpPr>
        <p:spPr>
          <a:xfrm>
            <a:off x="570071" y="1730420"/>
            <a:ext cx="8956800" cy="4438500"/>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rgbClr val="5C5F61"/>
              </a:buClr>
              <a:buSzPts val="2800"/>
              <a:buNone/>
              <a:defRPr sz="2800">
                <a:solidFill>
                  <a:srgbClr val="5C5F61"/>
                </a:solidFill>
              </a:defRPr>
            </a:lvl1pPr>
            <a:lvl2pPr marL="914400" lvl="1" indent="-228600" algn="l">
              <a:lnSpc>
                <a:spcPct val="110000"/>
              </a:lnSpc>
              <a:spcBef>
                <a:spcPts val="333"/>
              </a:spcBef>
              <a:spcAft>
                <a:spcPts val="0"/>
              </a:spcAft>
              <a:buClr>
                <a:srgbClr val="5C5F61"/>
              </a:buClr>
              <a:buSzPts val="2400"/>
              <a:buNone/>
              <a:defRPr sz="2400">
                <a:solidFill>
                  <a:srgbClr val="5C5F61"/>
                </a:solidFill>
              </a:defRPr>
            </a:lvl2pPr>
            <a:lvl3pPr marL="1371600" lvl="2" indent="-228600" algn="l">
              <a:lnSpc>
                <a:spcPct val="110000"/>
              </a:lnSpc>
              <a:spcBef>
                <a:spcPts val="333"/>
              </a:spcBef>
              <a:spcAft>
                <a:spcPts val="0"/>
              </a:spcAft>
              <a:buClr>
                <a:srgbClr val="5C5F61"/>
              </a:buClr>
              <a:buSzPts val="2000"/>
              <a:buNone/>
              <a:defRPr sz="2000">
                <a:solidFill>
                  <a:srgbClr val="5C5F61"/>
                </a:solidFill>
              </a:defRPr>
            </a:lvl3pPr>
            <a:lvl4pPr marL="1828800" lvl="3" indent="-228600" algn="l">
              <a:lnSpc>
                <a:spcPct val="110000"/>
              </a:lnSpc>
              <a:spcBef>
                <a:spcPts val="250"/>
              </a:spcBef>
              <a:spcAft>
                <a:spcPts val="0"/>
              </a:spcAft>
              <a:buClr>
                <a:srgbClr val="5C5F61"/>
              </a:buClr>
              <a:buSzPts val="1800"/>
              <a:buNone/>
              <a:defRPr sz="1800">
                <a:solidFill>
                  <a:srgbClr val="5C5F61"/>
                </a:solidFill>
              </a:defRPr>
            </a:lvl4pPr>
            <a:lvl5pPr marL="2286000" lvl="4" indent="-228600" algn="l">
              <a:lnSpc>
                <a:spcPct val="110000"/>
              </a:lnSpc>
              <a:spcBef>
                <a:spcPts val="250"/>
              </a:spcBef>
              <a:spcAft>
                <a:spcPts val="0"/>
              </a:spcAft>
              <a:buClr>
                <a:srgbClr val="5C5F61"/>
              </a:buClr>
              <a:buSzPts val="1600"/>
              <a:buNone/>
              <a:defRPr sz="1600">
                <a:solidFill>
                  <a:srgbClr val="5C5F6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Text Large Arrow 2">
  <p:cSld name="Title Text Large Arrow 2">
    <p:spTree>
      <p:nvGrpSpPr>
        <p:cNvPr id="1" name="Shape 184"/>
        <p:cNvGrpSpPr/>
        <p:nvPr/>
      </p:nvGrpSpPr>
      <p:grpSpPr>
        <a:xfrm>
          <a:off x="0" y="0"/>
          <a:ext cx="0" cy="0"/>
          <a:chOff x="0" y="0"/>
          <a:chExt cx="0" cy="0"/>
        </a:xfrm>
      </p:grpSpPr>
      <p:sp>
        <p:nvSpPr>
          <p:cNvPr id="185" name="Google Shape;185;g1260a76f938_0_978"/>
          <p:cNvSpPr txBox="1">
            <a:spLocks noGrp="1"/>
          </p:cNvSpPr>
          <p:nvPr>
            <p:ph type="title"/>
          </p:nvPr>
        </p:nvSpPr>
        <p:spPr>
          <a:xfrm>
            <a:off x="570071" y="757007"/>
            <a:ext cx="8956800" cy="891600"/>
          </a:xfrm>
          <a:prstGeom prst="rect">
            <a:avLst/>
          </a:prstGeom>
          <a:noFill/>
          <a:ln>
            <a:noFill/>
          </a:ln>
        </p:spPr>
        <p:txBody>
          <a:bodyPr spcFirstLastPara="1" wrap="square" lIns="0" tIns="45700" rIns="0" bIns="45700" anchor="b" anchorCtr="0">
            <a:noAutofit/>
          </a:bodyPr>
          <a:lstStyle>
            <a:lvl1pPr lvl="0" algn="l">
              <a:lnSpc>
                <a:spcPct val="90000"/>
              </a:lnSpc>
              <a:spcBef>
                <a:spcPts val="0"/>
              </a:spcBef>
              <a:spcAft>
                <a:spcPts val="0"/>
              </a:spcAft>
              <a:buClr>
                <a:srgbClr val="0785F2"/>
              </a:buClr>
              <a:buSzPts val="3600"/>
              <a:buFont typeface="DM Sans Medium"/>
              <a:buNone/>
              <a:defRPr sz="3600">
                <a:solidFill>
                  <a:srgbClr val="0785F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6" name="Google Shape;186;g1260a76f938_0_978"/>
          <p:cNvSpPr txBox="1">
            <a:spLocks noGrp="1"/>
          </p:cNvSpPr>
          <p:nvPr>
            <p:ph type="sldNum" idx="12"/>
          </p:nvPr>
        </p:nvSpPr>
        <p:spPr>
          <a:xfrm>
            <a:off x="9526815" y="6389969"/>
            <a:ext cx="2411100" cy="3303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cxnSp>
        <p:nvCxnSpPr>
          <p:cNvPr id="187" name="Google Shape;187;g1260a76f938_0_978"/>
          <p:cNvCxnSpPr/>
          <p:nvPr/>
        </p:nvCxnSpPr>
        <p:spPr>
          <a:xfrm>
            <a:off x="445975" y="6251307"/>
            <a:ext cx="11492100" cy="0"/>
          </a:xfrm>
          <a:prstGeom prst="straightConnector1">
            <a:avLst/>
          </a:prstGeom>
          <a:noFill/>
          <a:ln w="9525" cap="flat" cmpd="sng">
            <a:solidFill>
              <a:srgbClr val="BCBEC0"/>
            </a:solidFill>
            <a:prstDash val="solid"/>
            <a:round/>
            <a:headEnd type="none" w="sm" len="sm"/>
            <a:tailEnd type="none" w="sm" len="sm"/>
          </a:ln>
        </p:spPr>
      </p:cxnSp>
      <p:grpSp>
        <p:nvGrpSpPr>
          <p:cNvPr id="188" name="Google Shape;188;g1260a76f938_0_978"/>
          <p:cNvGrpSpPr/>
          <p:nvPr/>
        </p:nvGrpSpPr>
        <p:grpSpPr>
          <a:xfrm rot="10800000">
            <a:off x="9578984" y="1351659"/>
            <a:ext cx="2060977" cy="3419331"/>
            <a:chOff x="5962290" y="432750"/>
            <a:chExt cx="1057508" cy="1754493"/>
          </a:xfrm>
        </p:grpSpPr>
        <p:sp>
          <p:nvSpPr>
            <p:cNvPr id="189" name="Google Shape;189;g1260a76f938_0_978"/>
            <p:cNvSpPr/>
            <p:nvPr/>
          </p:nvSpPr>
          <p:spPr>
            <a:xfrm rot="8100000">
              <a:off x="5871145" y="1536987"/>
              <a:ext cx="1230790" cy="252013"/>
            </a:xfrm>
            <a:prstGeom prst="rect">
              <a:avLst/>
            </a:prstGeom>
            <a:solidFill>
              <a:srgbClr val="0785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rgbClr val="0785F2"/>
                </a:solidFill>
                <a:latin typeface="Arial"/>
                <a:ea typeface="Arial"/>
                <a:cs typeface="Arial"/>
                <a:sym typeface="Arial"/>
              </a:endParaRPr>
            </a:p>
          </p:txBody>
        </p:sp>
        <p:sp>
          <p:nvSpPr>
            <p:cNvPr id="190" name="Google Shape;190;g1260a76f938_0_978"/>
            <p:cNvSpPr/>
            <p:nvPr/>
          </p:nvSpPr>
          <p:spPr>
            <a:xfrm rot="-8100000">
              <a:off x="5880153" y="830994"/>
              <a:ext cx="1230790" cy="252013"/>
            </a:xfrm>
            <a:prstGeom prst="rect">
              <a:avLst/>
            </a:prstGeom>
            <a:solidFill>
              <a:srgbClr val="0785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rgbClr val="0785F2"/>
                </a:solidFill>
                <a:latin typeface="Arial"/>
                <a:ea typeface="Arial"/>
                <a:cs typeface="Arial"/>
                <a:sym typeface="Arial"/>
              </a:endParaRPr>
            </a:p>
          </p:txBody>
        </p:sp>
      </p:grpSp>
      <p:sp>
        <p:nvSpPr>
          <p:cNvPr id="191" name="Google Shape;191;g1260a76f938_0_978"/>
          <p:cNvSpPr txBox="1">
            <a:spLocks noGrp="1"/>
          </p:cNvSpPr>
          <p:nvPr>
            <p:ph type="body" idx="1"/>
          </p:nvPr>
        </p:nvSpPr>
        <p:spPr>
          <a:xfrm>
            <a:off x="570071" y="1730420"/>
            <a:ext cx="8956800" cy="4438500"/>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rgbClr val="5C5F61"/>
              </a:buClr>
              <a:buSzPts val="2800"/>
              <a:buNone/>
              <a:defRPr sz="2800">
                <a:solidFill>
                  <a:srgbClr val="5C5F61"/>
                </a:solidFill>
              </a:defRPr>
            </a:lvl1pPr>
            <a:lvl2pPr marL="914400" lvl="1" indent="-228600" algn="l">
              <a:lnSpc>
                <a:spcPct val="110000"/>
              </a:lnSpc>
              <a:spcBef>
                <a:spcPts val="333"/>
              </a:spcBef>
              <a:spcAft>
                <a:spcPts val="0"/>
              </a:spcAft>
              <a:buClr>
                <a:srgbClr val="5C5F61"/>
              </a:buClr>
              <a:buSzPts val="2400"/>
              <a:buNone/>
              <a:defRPr sz="2400">
                <a:solidFill>
                  <a:srgbClr val="5C5F61"/>
                </a:solidFill>
              </a:defRPr>
            </a:lvl2pPr>
            <a:lvl3pPr marL="1371600" lvl="2" indent="-228600" algn="l">
              <a:lnSpc>
                <a:spcPct val="110000"/>
              </a:lnSpc>
              <a:spcBef>
                <a:spcPts val="333"/>
              </a:spcBef>
              <a:spcAft>
                <a:spcPts val="0"/>
              </a:spcAft>
              <a:buClr>
                <a:srgbClr val="5C5F61"/>
              </a:buClr>
              <a:buSzPts val="2000"/>
              <a:buNone/>
              <a:defRPr sz="2000">
                <a:solidFill>
                  <a:srgbClr val="5C5F61"/>
                </a:solidFill>
              </a:defRPr>
            </a:lvl3pPr>
            <a:lvl4pPr marL="1828800" lvl="3" indent="-228600" algn="l">
              <a:lnSpc>
                <a:spcPct val="110000"/>
              </a:lnSpc>
              <a:spcBef>
                <a:spcPts val="250"/>
              </a:spcBef>
              <a:spcAft>
                <a:spcPts val="0"/>
              </a:spcAft>
              <a:buClr>
                <a:srgbClr val="5C5F61"/>
              </a:buClr>
              <a:buSzPts val="1800"/>
              <a:buNone/>
              <a:defRPr sz="1800">
                <a:solidFill>
                  <a:srgbClr val="5C5F61"/>
                </a:solidFill>
              </a:defRPr>
            </a:lvl4pPr>
            <a:lvl5pPr marL="2286000" lvl="4" indent="-228600" algn="l">
              <a:lnSpc>
                <a:spcPct val="110000"/>
              </a:lnSpc>
              <a:spcBef>
                <a:spcPts val="250"/>
              </a:spcBef>
              <a:spcAft>
                <a:spcPts val="0"/>
              </a:spcAft>
              <a:buClr>
                <a:srgbClr val="5C5F61"/>
              </a:buClr>
              <a:buSzPts val="1600"/>
              <a:buNone/>
              <a:defRPr sz="1600">
                <a:solidFill>
                  <a:srgbClr val="5C5F6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1_Content Breaker Photo 1">
  <p:cSld name="1_Content Breaker Photo 1">
    <p:spTree>
      <p:nvGrpSpPr>
        <p:cNvPr id="1" name="Shape 192"/>
        <p:cNvGrpSpPr/>
        <p:nvPr/>
      </p:nvGrpSpPr>
      <p:grpSpPr>
        <a:xfrm>
          <a:off x="0" y="0"/>
          <a:ext cx="0" cy="0"/>
          <a:chOff x="0" y="0"/>
          <a:chExt cx="0" cy="0"/>
        </a:xfrm>
      </p:grpSpPr>
      <p:sp>
        <p:nvSpPr>
          <p:cNvPr id="193" name="Google Shape;193;g1260a76f938_0_986"/>
          <p:cNvSpPr txBox="1">
            <a:spLocks noGrp="1"/>
          </p:cNvSpPr>
          <p:nvPr>
            <p:ph type="title"/>
          </p:nvPr>
        </p:nvSpPr>
        <p:spPr>
          <a:xfrm>
            <a:off x="1210914" y="414085"/>
            <a:ext cx="10467000" cy="934500"/>
          </a:xfrm>
          <a:prstGeom prst="rect">
            <a:avLst/>
          </a:prstGeom>
          <a:noFill/>
          <a:ln>
            <a:noFill/>
          </a:ln>
        </p:spPr>
        <p:txBody>
          <a:bodyPr spcFirstLastPara="1" wrap="square" lIns="0" tIns="45700" rIns="0" bIns="45700" anchor="b" anchorCtr="0">
            <a:noAutofit/>
          </a:bodyPr>
          <a:lstStyle>
            <a:lvl1pPr lvl="0" algn="l">
              <a:lnSpc>
                <a:spcPct val="90000"/>
              </a:lnSpc>
              <a:spcBef>
                <a:spcPts val="0"/>
              </a:spcBef>
              <a:spcAft>
                <a:spcPts val="0"/>
              </a:spcAft>
              <a:buClr>
                <a:schemeClr val="accent3"/>
              </a:buClr>
              <a:buSzPts val="5000"/>
              <a:buFont typeface="DM Sans Medium"/>
              <a:buNone/>
              <a:defRPr sz="5000">
                <a:solidFill>
                  <a:schemeClr val="accent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4" name="Google Shape;194;g1260a76f938_0_986"/>
          <p:cNvSpPr txBox="1">
            <a:spLocks noGrp="1"/>
          </p:cNvSpPr>
          <p:nvPr>
            <p:ph type="body" idx="1"/>
          </p:nvPr>
        </p:nvSpPr>
        <p:spPr>
          <a:xfrm>
            <a:off x="264231" y="1498315"/>
            <a:ext cx="11231700" cy="5097900"/>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rgbClr val="5C5F61"/>
              </a:buClr>
              <a:buSzPts val="1600"/>
              <a:buNone/>
              <a:defRPr sz="1600">
                <a:solidFill>
                  <a:srgbClr val="5C5F61"/>
                </a:solidFill>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195" name="Google Shape;195;g1260a76f938_0_986"/>
          <p:cNvCxnSpPr/>
          <p:nvPr/>
        </p:nvCxnSpPr>
        <p:spPr>
          <a:xfrm>
            <a:off x="485592" y="1449133"/>
            <a:ext cx="11231700" cy="0"/>
          </a:xfrm>
          <a:prstGeom prst="straightConnector1">
            <a:avLst/>
          </a:prstGeom>
          <a:noFill/>
          <a:ln w="9525" cap="flat" cmpd="sng">
            <a:solidFill>
              <a:srgbClr val="808285"/>
            </a:solidFill>
            <a:prstDash val="solid"/>
            <a:round/>
            <a:headEnd type="none" w="sm" len="sm"/>
            <a:tailEnd type="none" w="sm" len="sm"/>
          </a:ln>
        </p:spPr>
      </p:cxnSp>
      <p:grpSp>
        <p:nvGrpSpPr>
          <p:cNvPr id="196" name="Google Shape;196;g1260a76f938_0_986"/>
          <p:cNvGrpSpPr/>
          <p:nvPr/>
        </p:nvGrpSpPr>
        <p:grpSpPr>
          <a:xfrm rot="10800000">
            <a:off x="616315" y="672906"/>
            <a:ext cx="566767" cy="575123"/>
            <a:chOff x="7550720" y="4020696"/>
            <a:chExt cx="1729002" cy="1754493"/>
          </a:xfrm>
        </p:grpSpPr>
        <p:sp>
          <p:nvSpPr>
            <p:cNvPr id="197" name="Google Shape;197;g1260a76f938_0_986"/>
            <p:cNvSpPr/>
            <p:nvPr/>
          </p:nvSpPr>
          <p:spPr>
            <a:xfrm>
              <a:off x="7894622" y="4772476"/>
              <a:ext cx="1385100" cy="2523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98" name="Google Shape;198;g1260a76f938_0_986"/>
            <p:cNvSpPr/>
            <p:nvPr/>
          </p:nvSpPr>
          <p:spPr>
            <a:xfrm rot="-2700000">
              <a:off x="7468584" y="4418940"/>
              <a:ext cx="1230790" cy="252013"/>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99" name="Google Shape;199;g1260a76f938_0_986"/>
            <p:cNvSpPr/>
            <p:nvPr/>
          </p:nvSpPr>
          <p:spPr>
            <a:xfrm rot="2700000">
              <a:off x="7459575" y="5124933"/>
              <a:ext cx="1230790" cy="252013"/>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grpSp>
      <p:pic>
        <p:nvPicPr>
          <p:cNvPr id="200" name="Google Shape;200;g1260a76f938_0_986"/>
          <p:cNvPicPr preferRelativeResize="0"/>
          <p:nvPr/>
        </p:nvPicPr>
        <p:blipFill rotWithShape="1">
          <a:blip r:embed="rId2">
            <a:alphaModFix/>
          </a:blip>
          <a:srcRect/>
          <a:stretch/>
        </p:blipFill>
        <p:spPr>
          <a:xfrm>
            <a:off x="11496061" y="1549660"/>
            <a:ext cx="565238" cy="457200"/>
          </a:xfrm>
          <a:prstGeom prst="rect">
            <a:avLst/>
          </a:prstGeom>
          <a:noFill/>
          <a:ln>
            <a:noFill/>
          </a:ln>
        </p:spPr>
      </p:pic>
      <p:sp>
        <p:nvSpPr>
          <p:cNvPr id="201" name="Google Shape;201;g1260a76f938_0_986"/>
          <p:cNvSpPr>
            <a:spLocks noGrp="1"/>
          </p:cNvSpPr>
          <p:nvPr>
            <p:ph type="pic" idx="2"/>
          </p:nvPr>
        </p:nvSpPr>
        <p:spPr>
          <a:xfrm>
            <a:off x="6205414" y="3649785"/>
            <a:ext cx="5986500" cy="3208200"/>
          </a:xfrm>
          <a:prstGeom prst="rect">
            <a:avLst/>
          </a:prstGeom>
          <a:noFill/>
          <a:ln>
            <a:noFill/>
          </a:ln>
        </p:spPr>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02"/>
        <p:cNvGrpSpPr/>
        <p:nvPr/>
      </p:nvGrpSpPr>
      <p:grpSpPr>
        <a:xfrm>
          <a:off x="0" y="0"/>
          <a:ext cx="0" cy="0"/>
          <a:chOff x="0" y="0"/>
          <a:chExt cx="0" cy="0"/>
        </a:xfrm>
      </p:grpSpPr>
      <p:sp>
        <p:nvSpPr>
          <p:cNvPr id="203" name="Google Shape;203;g1260a76f938_0_996"/>
          <p:cNvSpPr txBox="1">
            <a:spLocks noGrp="1"/>
          </p:cNvSpPr>
          <p:nvPr>
            <p:ph type="title"/>
          </p:nvPr>
        </p:nvSpPr>
        <p:spPr>
          <a:xfrm>
            <a:off x="444500" y="95251"/>
            <a:ext cx="10763400" cy="804300"/>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Clr>
                <a:srgbClr val="5C5F6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4" name="Google Shape;204;g1260a76f938_0_996"/>
          <p:cNvSpPr txBox="1">
            <a:spLocks noGrp="1"/>
          </p:cNvSpPr>
          <p:nvPr>
            <p:ph type="body" idx="1"/>
          </p:nvPr>
        </p:nvSpPr>
        <p:spPr>
          <a:xfrm>
            <a:off x="838200" y="1825625"/>
            <a:ext cx="5181600" cy="4351200"/>
          </a:xfrm>
          <a:prstGeom prst="rect">
            <a:avLst/>
          </a:prstGeom>
          <a:noFill/>
          <a:ln>
            <a:noFill/>
          </a:ln>
        </p:spPr>
        <p:txBody>
          <a:bodyPr spcFirstLastPara="1" wrap="square" lIns="0" tIns="45700" rIns="0" bIns="45700" anchor="t" anchorCtr="0">
            <a:noAutofit/>
          </a:bodyPr>
          <a:lstStyle>
            <a:lvl1pPr marL="457200" lvl="0" indent="-342900" algn="l">
              <a:lnSpc>
                <a:spcPct val="110000"/>
              </a:lnSpc>
              <a:spcBef>
                <a:spcPts val="500"/>
              </a:spcBef>
              <a:spcAft>
                <a:spcPts val="0"/>
              </a:spcAft>
              <a:buClr>
                <a:schemeClr val="dk1"/>
              </a:buClr>
              <a:buSzPts val="1800"/>
              <a:buChar char="•"/>
              <a:defRPr/>
            </a:lvl1pPr>
            <a:lvl2pPr marL="914400" lvl="1" indent="-342900" algn="l">
              <a:lnSpc>
                <a:spcPct val="110000"/>
              </a:lnSpc>
              <a:spcBef>
                <a:spcPts val="333"/>
              </a:spcBef>
              <a:spcAft>
                <a:spcPts val="0"/>
              </a:spcAft>
              <a:buClr>
                <a:schemeClr val="dk1"/>
              </a:buClr>
              <a:buSzPts val="1800"/>
              <a:buChar char="-"/>
              <a:defRPr/>
            </a:lvl2pPr>
            <a:lvl3pPr marL="1371600" lvl="2" indent="-342900" algn="l">
              <a:lnSpc>
                <a:spcPct val="110000"/>
              </a:lnSpc>
              <a:spcBef>
                <a:spcPts val="333"/>
              </a:spcBef>
              <a:spcAft>
                <a:spcPts val="0"/>
              </a:spcAft>
              <a:buClr>
                <a:schemeClr val="dk1"/>
              </a:buClr>
              <a:buSzPts val="1800"/>
              <a:buChar char="•"/>
              <a:defRPr/>
            </a:lvl3pPr>
            <a:lvl4pPr marL="1828800" lvl="3" indent="-342900" algn="l">
              <a:lnSpc>
                <a:spcPct val="110000"/>
              </a:lnSpc>
              <a:spcBef>
                <a:spcPts val="250"/>
              </a:spcBef>
              <a:spcAft>
                <a:spcPts val="0"/>
              </a:spcAft>
              <a:buClr>
                <a:schemeClr val="dk1"/>
              </a:buClr>
              <a:buSzPts val="1800"/>
              <a:buChar char="-"/>
              <a:defRPr/>
            </a:lvl4pPr>
            <a:lvl5pPr marL="2286000" lvl="4" indent="-342900" algn="l">
              <a:lnSpc>
                <a:spcPct val="110000"/>
              </a:lnSpc>
              <a:spcBef>
                <a:spcPts val="25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5" name="Google Shape;205;g1260a76f938_0_996"/>
          <p:cNvSpPr txBox="1">
            <a:spLocks noGrp="1"/>
          </p:cNvSpPr>
          <p:nvPr>
            <p:ph type="body" idx="2"/>
          </p:nvPr>
        </p:nvSpPr>
        <p:spPr>
          <a:xfrm>
            <a:off x="6172200" y="1825625"/>
            <a:ext cx="5181600" cy="4351200"/>
          </a:xfrm>
          <a:prstGeom prst="rect">
            <a:avLst/>
          </a:prstGeom>
          <a:noFill/>
          <a:ln>
            <a:noFill/>
          </a:ln>
        </p:spPr>
        <p:txBody>
          <a:bodyPr spcFirstLastPara="1" wrap="square" lIns="0" tIns="45700" rIns="0" bIns="45700" anchor="t" anchorCtr="0">
            <a:noAutofit/>
          </a:bodyPr>
          <a:lstStyle>
            <a:lvl1pPr marL="457200" lvl="0" indent="-342900" algn="l">
              <a:lnSpc>
                <a:spcPct val="110000"/>
              </a:lnSpc>
              <a:spcBef>
                <a:spcPts val="500"/>
              </a:spcBef>
              <a:spcAft>
                <a:spcPts val="0"/>
              </a:spcAft>
              <a:buClr>
                <a:schemeClr val="dk1"/>
              </a:buClr>
              <a:buSzPts val="1800"/>
              <a:buChar char="•"/>
              <a:defRPr/>
            </a:lvl1pPr>
            <a:lvl2pPr marL="914400" lvl="1" indent="-342900" algn="l">
              <a:lnSpc>
                <a:spcPct val="110000"/>
              </a:lnSpc>
              <a:spcBef>
                <a:spcPts val="333"/>
              </a:spcBef>
              <a:spcAft>
                <a:spcPts val="0"/>
              </a:spcAft>
              <a:buClr>
                <a:schemeClr val="dk1"/>
              </a:buClr>
              <a:buSzPts val="1800"/>
              <a:buChar char="-"/>
              <a:defRPr/>
            </a:lvl2pPr>
            <a:lvl3pPr marL="1371600" lvl="2" indent="-342900" algn="l">
              <a:lnSpc>
                <a:spcPct val="110000"/>
              </a:lnSpc>
              <a:spcBef>
                <a:spcPts val="333"/>
              </a:spcBef>
              <a:spcAft>
                <a:spcPts val="0"/>
              </a:spcAft>
              <a:buClr>
                <a:schemeClr val="dk1"/>
              </a:buClr>
              <a:buSzPts val="1800"/>
              <a:buChar char="•"/>
              <a:defRPr/>
            </a:lvl3pPr>
            <a:lvl4pPr marL="1828800" lvl="3" indent="-342900" algn="l">
              <a:lnSpc>
                <a:spcPct val="110000"/>
              </a:lnSpc>
              <a:spcBef>
                <a:spcPts val="250"/>
              </a:spcBef>
              <a:spcAft>
                <a:spcPts val="0"/>
              </a:spcAft>
              <a:buClr>
                <a:schemeClr val="dk1"/>
              </a:buClr>
              <a:buSzPts val="1800"/>
              <a:buChar char="-"/>
              <a:defRPr/>
            </a:lvl4pPr>
            <a:lvl5pPr marL="2286000" lvl="4" indent="-342900" algn="l">
              <a:lnSpc>
                <a:spcPct val="110000"/>
              </a:lnSpc>
              <a:spcBef>
                <a:spcPts val="25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6" name="Google Shape;206;g1260a76f938_0_996"/>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207" name="Google Shape;207;g1260a76f938_0_996"/>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208" name="Google Shape;208;g1260a76f938_0_996"/>
          <p:cNvSpPr txBox="1">
            <a:spLocks noGrp="1"/>
          </p:cNvSpPr>
          <p:nvPr>
            <p:ph type="sldNum" idx="12"/>
          </p:nvPr>
        </p:nvSpPr>
        <p:spPr>
          <a:xfrm>
            <a:off x="9526476" y="6349494"/>
            <a:ext cx="1681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Header" type="title">
  <p:cSld name="TITLE">
    <p:spTree>
      <p:nvGrpSpPr>
        <p:cNvPr id="1" name="Shape 209"/>
        <p:cNvGrpSpPr/>
        <p:nvPr/>
      </p:nvGrpSpPr>
      <p:grpSpPr>
        <a:xfrm>
          <a:off x="0" y="0"/>
          <a:ext cx="0" cy="0"/>
          <a:chOff x="0" y="0"/>
          <a:chExt cx="0" cy="0"/>
        </a:xfrm>
      </p:grpSpPr>
      <p:sp>
        <p:nvSpPr>
          <p:cNvPr id="210" name="Google Shape;210;g1260a76f938_0_1003"/>
          <p:cNvSpPr txBox="1">
            <a:spLocks noGrp="1"/>
          </p:cNvSpPr>
          <p:nvPr>
            <p:ph type="ctrTitle"/>
          </p:nvPr>
        </p:nvSpPr>
        <p:spPr>
          <a:xfrm>
            <a:off x="1524000" y="1122363"/>
            <a:ext cx="9144000" cy="2387700"/>
          </a:xfrm>
          <a:prstGeom prst="rect">
            <a:avLst/>
          </a:prstGeom>
          <a:noFill/>
          <a:ln>
            <a:noFill/>
          </a:ln>
        </p:spPr>
        <p:txBody>
          <a:bodyPr spcFirstLastPara="1" wrap="square" lIns="0" tIns="45700" rIns="0" bIns="45700" anchor="b" anchorCtr="0">
            <a:noAutofit/>
          </a:bodyPr>
          <a:lstStyle>
            <a:lvl1pPr lvl="0" algn="ctr">
              <a:lnSpc>
                <a:spcPct val="90000"/>
              </a:lnSpc>
              <a:spcBef>
                <a:spcPts val="0"/>
              </a:spcBef>
              <a:spcAft>
                <a:spcPts val="0"/>
              </a:spcAft>
              <a:buClr>
                <a:srgbClr val="5C5F61"/>
              </a:buClr>
              <a:buSzPts val="6000"/>
              <a:buFont typeface="DM Sans Medium"/>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1" name="Google Shape;211;g1260a76f938_0_1003"/>
          <p:cNvSpPr txBox="1">
            <a:spLocks noGrp="1"/>
          </p:cNvSpPr>
          <p:nvPr>
            <p:ph type="subTitle" idx="1"/>
          </p:nvPr>
        </p:nvSpPr>
        <p:spPr>
          <a:xfrm>
            <a:off x="1524000" y="3602038"/>
            <a:ext cx="9144000" cy="1655700"/>
          </a:xfrm>
          <a:prstGeom prst="rect">
            <a:avLst/>
          </a:prstGeom>
          <a:noFill/>
          <a:ln>
            <a:noFill/>
          </a:ln>
        </p:spPr>
        <p:txBody>
          <a:bodyPr spcFirstLastPara="1" wrap="square" lIns="0" tIns="45700" rIns="0" bIns="45700" anchor="t" anchorCtr="0">
            <a:noAutofit/>
          </a:bodyPr>
          <a:lstStyle>
            <a:lvl1pPr lvl="0" algn="ctr">
              <a:lnSpc>
                <a:spcPct val="110000"/>
              </a:lnSpc>
              <a:spcBef>
                <a:spcPts val="500"/>
              </a:spcBef>
              <a:spcAft>
                <a:spcPts val="0"/>
              </a:spcAft>
              <a:buClr>
                <a:schemeClr val="dk1"/>
              </a:buClr>
              <a:buSzPts val="2400"/>
              <a:buNone/>
              <a:defRPr sz="2400"/>
            </a:lvl1pPr>
            <a:lvl2pPr lvl="1" algn="ctr">
              <a:lnSpc>
                <a:spcPct val="110000"/>
              </a:lnSpc>
              <a:spcBef>
                <a:spcPts val="333"/>
              </a:spcBef>
              <a:spcAft>
                <a:spcPts val="0"/>
              </a:spcAft>
              <a:buClr>
                <a:schemeClr val="dk1"/>
              </a:buClr>
              <a:buSzPts val="2000"/>
              <a:buNone/>
              <a:defRPr sz="2000"/>
            </a:lvl2pPr>
            <a:lvl3pPr lvl="2" algn="ctr">
              <a:lnSpc>
                <a:spcPct val="110000"/>
              </a:lnSpc>
              <a:spcBef>
                <a:spcPts val="333"/>
              </a:spcBef>
              <a:spcAft>
                <a:spcPts val="0"/>
              </a:spcAft>
              <a:buClr>
                <a:schemeClr val="dk1"/>
              </a:buClr>
              <a:buSzPts val="1800"/>
              <a:buNone/>
              <a:defRPr sz="1800"/>
            </a:lvl3pPr>
            <a:lvl4pPr lvl="3" algn="ctr">
              <a:lnSpc>
                <a:spcPct val="110000"/>
              </a:lnSpc>
              <a:spcBef>
                <a:spcPts val="250"/>
              </a:spcBef>
              <a:spcAft>
                <a:spcPts val="0"/>
              </a:spcAft>
              <a:buClr>
                <a:schemeClr val="dk1"/>
              </a:buClr>
              <a:buSzPts val="1600"/>
              <a:buNone/>
              <a:defRPr sz="1600"/>
            </a:lvl4pPr>
            <a:lvl5pPr lvl="4" algn="ctr">
              <a:lnSpc>
                <a:spcPct val="110000"/>
              </a:lnSpc>
              <a:spcBef>
                <a:spcPts val="25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Title Arrow 6">
  <p:cSld name="Section Title Arrow 6">
    <p:spTree>
      <p:nvGrpSpPr>
        <p:cNvPr id="1" name="Shape 49"/>
        <p:cNvGrpSpPr/>
        <p:nvPr/>
      </p:nvGrpSpPr>
      <p:grpSpPr>
        <a:xfrm>
          <a:off x="0" y="0"/>
          <a:ext cx="0" cy="0"/>
          <a:chOff x="0" y="0"/>
          <a:chExt cx="0" cy="0"/>
        </a:xfrm>
      </p:grpSpPr>
      <p:sp>
        <p:nvSpPr>
          <p:cNvPr id="50" name="Google Shape;50;g1260a76f938_0_843"/>
          <p:cNvSpPr/>
          <p:nvPr/>
        </p:nvSpPr>
        <p:spPr>
          <a:xfrm>
            <a:off x="0" y="0"/>
            <a:ext cx="12192000" cy="68580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51" name="Google Shape;51;g1260a76f938_0_843"/>
          <p:cNvSpPr txBox="1">
            <a:spLocks noGrp="1"/>
          </p:cNvSpPr>
          <p:nvPr>
            <p:ph type="title"/>
          </p:nvPr>
        </p:nvSpPr>
        <p:spPr>
          <a:xfrm>
            <a:off x="5212080" y="990600"/>
            <a:ext cx="6152100" cy="5077200"/>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Clr>
                <a:schemeClr val="dk1"/>
              </a:buClr>
              <a:buSzPts val="3000"/>
              <a:buFont typeface="DM Sans Medium"/>
              <a:buNone/>
              <a:defRPr sz="3000" b="0" i="0">
                <a:solidFill>
                  <a:schemeClr val="dk1"/>
                </a:solidFill>
                <a:latin typeface="DM Sans Medium"/>
                <a:ea typeface="DM Sans Medium"/>
                <a:cs typeface="DM Sans Medium"/>
                <a:sym typeface="DM Sans Medium"/>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52" name="Google Shape;52;g1260a76f938_0_843"/>
          <p:cNvGrpSpPr/>
          <p:nvPr/>
        </p:nvGrpSpPr>
        <p:grpSpPr>
          <a:xfrm>
            <a:off x="-3" y="4477885"/>
            <a:ext cx="12191787" cy="2367643"/>
            <a:chOff x="228600" y="309"/>
            <a:chExt cx="14173200" cy="5028978"/>
          </a:xfrm>
        </p:grpSpPr>
        <p:sp>
          <p:nvSpPr>
            <p:cNvPr id="53" name="Google Shape;53;g1260a76f938_0_843"/>
            <p:cNvSpPr/>
            <p:nvPr/>
          </p:nvSpPr>
          <p:spPr>
            <a:xfrm>
              <a:off x="228600" y="4880187"/>
              <a:ext cx="14173200" cy="149100"/>
            </a:xfrm>
            <a:prstGeom prst="rect">
              <a:avLst/>
            </a:prstGeom>
            <a:solidFill>
              <a:srgbClr val="031D40">
                <a:alpha val="47058"/>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54" name="Google Shape;54;g1260a76f938_0_843"/>
            <p:cNvSpPr/>
            <p:nvPr/>
          </p:nvSpPr>
          <p:spPr>
            <a:xfrm>
              <a:off x="228600" y="4689651"/>
              <a:ext cx="14173200" cy="129000"/>
            </a:xfrm>
            <a:prstGeom prst="rect">
              <a:avLst/>
            </a:prstGeom>
            <a:solidFill>
              <a:srgbClr val="031D40">
                <a:alpha val="47058"/>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55" name="Google Shape;55;g1260a76f938_0_843"/>
            <p:cNvSpPr/>
            <p:nvPr/>
          </p:nvSpPr>
          <p:spPr>
            <a:xfrm>
              <a:off x="228600" y="4495624"/>
              <a:ext cx="14173200" cy="113400"/>
            </a:xfrm>
            <a:prstGeom prst="rect">
              <a:avLst/>
            </a:prstGeom>
            <a:solidFill>
              <a:srgbClr val="031D40">
                <a:alpha val="47058"/>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56" name="Google Shape;56;g1260a76f938_0_843"/>
            <p:cNvSpPr/>
            <p:nvPr/>
          </p:nvSpPr>
          <p:spPr>
            <a:xfrm>
              <a:off x="228600" y="4305476"/>
              <a:ext cx="14173200" cy="94200"/>
            </a:xfrm>
            <a:prstGeom prst="rect">
              <a:avLst/>
            </a:prstGeom>
            <a:solidFill>
              <a:srgbClr val="031D40">
                <a:alpha val="47058"/>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57" name="Google Shape;57;g1260a76f938_0_843"/>
            <p:cNvSpPr/>
            <p:nvPr/>
          </p:nvSpPr>
          <p:spPr>
            <a:xfrm>
              <a:off x="228600" y="4111449"/>
              <a:ext cx="14173200" cy="74700"/>
            </a:xfrm>
            <a:prstGeom prst="rect">
              <a:avLst/>
            </a:prstGeom>
            <a:solidFill>
              <a:srgbClr val="031D40">
                <a:alpha val="47058"/>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58" name="Google Shape;58;g1260a76f938_0_843"/>
            <p:cNvSpPr/>
            <p:nvPr/>
          </p:nvSpPr>
          <p:spPr>
            <a:xfrm>
              <a:off x="228600" y="3913540"/>
              <a:ext cx="14173200" cy="57300"/>
            </a:xfrm>
            <a:prstGeom prst="rect">
              <a:avLst/>
            </a:prstGeom>
            <a:solidFill>
              <a:srgbClr val="031D40">
                <a:alpha val="47058"/>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59" name="Google Shape;59;g1260a76f938_0_843"/>
            <p:cNvSpPr/>
            <p:nvPr/>
          </p:nvSpPr>
          <p:spPr>
            <a:xfrm>
              <a:off x="228600" y="3713692"/>
              <a:ext cx="14173200" cy="39600"/>
            </a:xfrm>
            <a:prstGeom prst="rect">
              <a:avLst/>
            </a:prstGeom>
            <a:solidFill>
              <a:srgbClr val="031D40">
                <a:alpha val="47058"/>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0" name="Google Shape;60;g1260a76f938_0_843"/>
            <p:cNvSpPr/>
            <p:nvPr/>
          </p:nvSpPr>
          <p:spPr>
            <a:xfrm rot="10800000">
              <a:off x="228600" y="2437833"/>
              <a:ext cx="14173200" cy="149100"/>
            </a:xfrm>
            <a:prstGeom prst="rect">
              <a:avLst/>
            </a:prstGeom>
            <a:solidFill>
              <a:srgbClr val="031D40">
                <a:alpha val="47058"/>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1" name="Google Shape;61;g1260a76f938_0_843"/>
            <p:cNvSpPr/>
            <p:nvPr/>
          </p:nvSpPr>
          <p:spPr>
            <a:xfrm rot="10800000">
              <a:off x="228600" y="2648469"/>
              <a:ext cx="14173200" cy="129000"/>
            </a:xfrm>
            <a:prstGeom prst="rect">
              <a:avLst/>
            </a:prstGeom>
            <a:solidFill>
              <a:srgbClr val="031D40">
                <a:alpha val="47058"/>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2" name="Google Shape;62;g1260a76f938_0_843"/>
            <p:cNvSpPr/>
            <p:nvPr/>
          </p:nvSpPr>
          <p:spPr>
            <a:xfrm rot="10800000">
              <a:off x="228600" y="2858096"/>
              <a:ext cx="14173200" cy="113400"/>
            </a:xfrm>
            <a:prstGeom prst="rect">
              <a:avLst/>
            </a:prstGeom>
            <a:solidFill>
              <a:srgbClr val="031D40">
                <a:alpha val="47058"/>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3" name="Google Shape;63;g1260a76f938_0_843"/>
            <p:cNvSpPr/>
            <p:nvPr/>
          </p:nvSpPr>
          <p:spPr>
            <a:xfrm rot="10800000">
              <a:off x="228600" y="3067444"/>
              <a:ext cx="14173200" cy="94200"/>
            </a:xfrm>
            <a:prstGeom prst="rect">
              <a:avLst/>
            </a:prstGeom>
            <a:solidFill>
              <a:srgbClr val="031D40">
                <a:alpha val="47058"/>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4" name="Google Shape;64;g1260a76f938_0_843"/>
            <p:cNvSpPr/>
            <p:nvPr/>
          </p:nvSpPr>
          <p:spPr>
            <a:xfrm rot="10800000">
              <a:off x="228600" y="3280971"/>
              <a:ext cx="14173200" cy="74700"/>
            </a:xfrm>
            <a:prstGeom prst="rect">
              <a:avLst/>
            </a:prstGeom>
            <a:solidFill>
              <a:srgbClr val="031D40">
                <a:alpha val="47058"/>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5" name="Google Shape;65;g1260a76f938_0_843"/>
            <p:cNvSpPr/>
            <p:nvPr/>
          </p:nvSpPr>
          <p:spPr>
            <a:xfrm rot="10800000">
              <a:off x="228600" y="3496280"/>
              <a:ext cx="14173200" cy="57300"/>
            </a:xfrm>
            <a:prstGeom prst="rect">
              <a:avLst/>
            </a:prstGeom>
            <a:solidFill>
              <a:srgbClr val="031D40">
                <a:alpha val="47058"/>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6" name="Google Shape;66;g1260a76f938_0_843"/>
            <p:cNvSpPr/>
            <p:nvPr/>
          </p:nvSpPr>
          <p:spPr>
            <a:xfrm>
              <a:off x="228600" y="2249247"/>
              <a:ext cx="14173200" cy="129000"/>
            </a:xfrm>
            <a:prstGeom prst="rect">
              <a:avLst/>
            </a:prstGeom>
            <a:solidFill>
              <a:srgbClr val="031D40">
                <a:alpha val="47058"/>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7" name="Google Shape;67;g1260a76f938_0_843"/>
            <p:cNvSpPr/>
            <p:nvPr/>
          </p:nvSpPr>
          <p:spPr>
            <a:xfrm>
              <a:off x="228600" y="2055219"/>
              <a:ext cx="14173200" cy="113400"/>
            </a:xfrm>
            <a:prstGeom prst="rect">
              <a:avLst/>
            </a:prstGeom>
            <a:solidFill>
              <a:srgbClr val="031D40">
                <a:alpha val="47058"/>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8" name="Google Shape;68;g1260a76f938_0_843"/>
            <p:cNvSpPr/>
            <p:nvPr/>
          </p:nvSpPr>
          <p:spPr>
            <a:xfrm>
              <a:off x="228600" y="1865072"/>
              <a:ext cx="14173200" cy="94200"/>
            </a:xfrm>
            <a:prstGeom prst="rect">
              <a:avLst/>
            </a:prstGeom>
            <a:solidFill>
              <a:srgbClr val="031D40">
                <a:alpha val="47058"/>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9" name="Google Shape;69;g1260a76f938_0_843"/>
            <p:cNvSpPr/>
            <p:nvPr/>
          </p:nvSpPr>
          <p:spPr>
            <a:xfrm>
              <a:off x="228600" y="1671044"/>
              <a:ext cx="14173200" cy="74700"/>
            </a:xfrm>
            <a:prstGeom prst="rect">
              <a:avLst/>
            </a:prstGeom>
            <a:solidFill>
              <a:srgbClr val="031D40">
                <a:alpha val="47058"/>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0" name="Google Shape;70;g1260a76f938_0_843"/>
            <p:cNvSpPr/>
            <p:nvPr/>
          </p:nvSpPr>
          <p:spPr>
            <a:xfrm>
              <a:off x="228600" y="1473135"/>
              <a:ext cx="14173200" cy="57300"/>
            </a:xfrm>
            <a:prstGeom prst="rect">
              <a:avLst/>
            </a:prstGeom>
            <a:solidFill>
              <a:srgbClr val="031D40">
                <a:alpha val="47058"/>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1" name="Google Shape;71;g1260a76f938_0_843"/>
            <p:cNvSpPr/>
            <p:nvPr/>
          </p:nvSpPr>
          <p:spPr>
            <a:xfrm>
              <a:off x="228600" y="1273287"/>
              <a:ext cx="14173200" cy="39600"/>
            </a:xfrm>
            <a:prstGeom prst="rect">
              <a:avLst/>
            </a:prstGeom>
            <a:solidFill>
              <a:srgbClr val="031D40">
                <a:alpha val="47058"/>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2" name="Google Shape;72;g1260a76f938_0_843"/>
            <p:cNvSpPr/>
            <p:nvPr/>
          </p:nvSpPr>
          <p:spPr>
            <a:xfrm rot="10800000">
              <a:off x="228600" y="309"/>
              <a:ext cx="14173200" cy="149100"/>
            </a:xfrm>
            <a:prstGeom prst="rect">
              <a:avLst/>
            </a:prstGeom>
            <a:solidFill>
              <a:srgbClr val="031D40">
                <a:alpha val="47058"/>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3" name="Google Shape;73;g1260a76f938_0_843"/>
            <p:cNvSpPr/>
            <p:nvPr/>
          </p:nvSpPr>
          <p:spPr>
            <a:xfrm rot="10800000">
              <a:off x="228600" y="210945"/>
              <a:ext cx="14173200" cy="129000"/>
            </a:xfrm>
            <a:prstGeom prst="rect">
              <a:avLst/>
            </a:prstGeom>
            <a:solidFill>
              <a:srgbClr val="031D40">
                <a:alpha val="47058"/>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4" name="Google Shape;74;g1260a76f938_0_843"/>
            <p:cNvSpPr/>
            <p:nvPr/>
          </p:nvSpPr>
          <p:spPr>
            <a:xfrm rot="10800000">
              <a:off x="228600" y="420572"/>
              <a:ext cx="14173200" cy="113400"/>
            </a:xfrm>
            <a:prstGeom prst="rect">
              <a:avLst/>
            </a:prstGeom>
            <a:solidFill>
              <a:srgbClr val="031D40">
                <a:alpha val="47058"/>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5" name="Google Shape;75;g1260a76f938_0_843"/>
            <p:cNvSpPr/>
            <p:nvPr/>
          </p:nvSpPr>
          <p:spPr>
            <a:xfrm rot="10800000">
              <a:off x="228600" y="629920"/>
              <a:ext cx="14173200" cy="94200"/>
            </a:xfrm>
            <a:prstGeom prst="rect">
              <a:avLst/>
            </a:prstGeom>
            <a:solidFill>
              <a:srgbClr val="031D40">
                <a:alpha val="47058"/>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6" name="Google Shape;76;g1260a76f938_0_843"/>
            <p:cNvSpPr/>
            <p:nvPr/>
          </p:nvSpPr>
          <p:spPr>
            <a:xfrm rot="10800000">
              <a:off x="228600" y="843448"/>
              <a:ext cx="14173200" cy="74700"/>
            </a:xfrm>
            <a:prstGeom prst="rect">
              <a:avLst/>
            </a:prstGeom>
            <a:solidFill>
              <a:srgbClr val="031D40">
                <a:alpha val="47058"/>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7" name="Google Shape;77;g1260a76f938_0_843"/>
            <p:cNvSpPr/>
            <p:nvPr/>
          </p:nvSpPr>
          <p:spPr>
            <a:xfrm rot="10800000">
              <a:off x="228600" y="1058756"/>
              <a:ext cx="14173200" cy="57300"/>
            </a:xfrm>
            <a:prstGeom prst="rect">
              <a:avLst/>
            </a:prstGeom>
            <a:solidFill>
              <a:srgbClr val="031D40">
                <a:alpha val="47058"/>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grpSp>
      <p:sp>
        <p:nvSpPr>
          <p:cNvPr id="78" name="Google Shape;78;g1260a76f938_0_843"/>
          <p:cNvSpPr/>
          <p:nvPr/>
        </p:nvSpPr>
        <p:spPr>
          <a:xfrm rot="-8100000">
            <a:off x="334056" y="1733008"/>
            <a:ext cx="3590123" cy="3590123"/>
          </a:xfrm>
          <a:prstGeom prst="corner">
            <a:avLst>
              <a:gd name="adj1" fmla="val 20121"/>
              <a:gd name="adj2" fmla="val 20273"/>
            </a:avLst>
          </a:prstGeom>
          <a:solidFill>
            <a:srgbClr val="DCF4F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333"/>
              <a:buFont typeface="Arial"/>
              <a:buNone/>
            </a:pPr>
            <a:endParaRPr sz="2333" b="0" i="0" u="none" strike="noStrike" cap="none">
              <a:solidFill>
                <a:schemeClr val="dk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12"/>
        <p:cNvGrpSpPr/>
        <p:nvPr/>
      </p:nvGrpSpPr>
      <p:grpSpPr>
        <a:xfrm>
          <a:off x="0" y="0"/>
          <a:ext cx="0" cy="0"/>
          <a:chOff x="0" y="0"/>
          <a:chExt cx="0" cy="0"/>
        </a:xfrm>
      </p:grpSpPr>
      <p:sp>
        <p:nvSpPr>
          <p:cNvPr id="213" name="Google Shape;213;g1260a76f938_0_1006"/>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14" name="Google Shape;214;g1260a76f938_0_1006"/>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15" name="Google Shape;215;g1260a76f938_0_1006"/>
          <p:cNvSpPr txBox="1">
            <a:spLocks noGrp="1"/>
          </p:cNvSpPr>
          <p:nvPr>
            <p:ph type="sldNum" idx="12"/>
          </p:nvPr>
        </p:nvSpPr>
        <p:spPr>
          <a:xfrm>
            <a:off x="9526476" y="6349494"/>
            <a:ext cx="1681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216" name="Google Shape;216;g1260a76f938_0_1006" descr="A picture containing text, clipart&#10;&#10;Description automatically generated"/>
          <p:cNvPicPr preferRelativeResize="0"/>
          <p:nvPr/>
        </p:nvPicPr>
        <p:blipFill rotWithShape="1">
          <a:blip r:embed="rId2">
            <a:alphaModFix/>
          </a:blip>
          <a:srcRect/>
          <a:stretch/>
        </p:blipFill>
        <p:spPr>
          <a:xfrm>
            <a:off x="8690643" y="6326702"/>
            <a:ext cx="3284785" cy="599505"/>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wo Columns w/arrow 2">
  <p:cSld name="Two Columns w/arrow 2">
    <p:spTree>
      <p:nvGrpSpPr>
        <p:cNvPr id="1" name="Shape 217"/>
        <p:cNvGrpSpPr/>
        <p:nvPr/>
      </p:nvGrpSpPr>
      <p:grpSpPr>
        <a:xfrm>
          <a:off x="0" y="0"/>
          <a:ext cx="0" cy="0"/>
          <a:chOff x="0" y="0"/>
          <a:chExt cx="0" cy="0"/>
        </a:xfrm>
      </p:grpSpPr>
      <p:sp>
        <p:nvSpPr>
          <p:cNvPr id="218" name="Google Shape;218;g1260a76f938_0_1011"/>
          <p:cNvSpPr txBox="1">
            <a:spLocks noGrp="1"/>
          </p:cNvSpPr>
          <p:nvPr>
            <p:ph type="sldNum" idx="12"/>
          </p:nvPr>
        </p:nvSpPr>
        <p:spPr>
          <a:xfrm>
            <a:off x="9526815" y="6355292"/>
            <a:ext cx="2411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219" name="Google Shape;219;g1260a76f938_0_1011"/>
          <p:cNvSpPr txBox="1">
            <a:spLocks noGrp="1"/>
          </p:cNvSpPr>
          <p:nvPr>
            <p:ph type="body" idx="1"/>
          </p:nvPr>
        </p:nvSpPr>
        <p:spPr>
          <a:xfrm>
            <a:off x="1086337" y="1031631"/>
            <a:ext cx="10591500" cy="5259600"/>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rgbClr val="5C5F61"/>
              </a:buClr>
              <a:buSzPts val="3200"/>
              <a:buNone/>
              <a:defRPr sz="3200">
                <a:solidFill>
                  <a:srgbClr val="5C5F61"/>
                </a:solidFill>
              </a:defRPr>
            </a:lvl1pPr>
            <a:lvl2pPr marL="914400" lvl="1" indent="-228600" algn="l">
              <a:lnSpc>
                <a:spcPct val="110000"/>
              </a:lnSpc>
              <a:spcBef>
                <a:spcPts val="333"/>
              </a:spcBef>
              <a:spcAft>
                <a:spcPts val="0"/>
              </a:spcAft>
              <a:buClr>
                <a:srgbClr val="5C5F61"/>
              </a:buClr>
              <a:buSzPts val="2800"/>
              <a:buNone/>
              <a:defRPr sz="2800">
                <a:solidFill>
                  <a:srgbClr val="5C5F61"/>
                </a:solidFill>
              </a:defRPr>
            </a:lvl2pPr>
            <a:lvl3pPr marL="1371600" lvl="2" indent="-228600" algn="l">
              <a:lnSpc>
                <a:spcPct val="110000"/>
              </a:lnSpc>
              <a:spcBef>
                <a:spcPts val="333"/>
              </a:spcBef>
              <a:spcAft>
                <a:spcPts val="0"/>
              </a:spcAft>
              <a:buClr>
                <a:srgbClr val="5C5F61"/>
              </a:buClr>
              <a:buSzPts val="2400"/>
              <a:buNone/>
              <a:defRPr sz="2400">
                <a:solidFill>
                  <a:srgbClr val="5C5F61"/>
                </a:solidFill>
              </a:defRPr>
            </a:lvl3pPr>
            <a:lvl4pPr marL="1828800" lvl="3" indent="-228600" algn="l">
              <a:lnSpc>
                <a:spcPct val="110000"/>
              </a:lnSpc>
              <a:spcBef>
                <a:spcPts val="250"/>
              </a:spcBef>
              <a:spcAft>
                <a:spcPts val="0"/>
              </a:spcAft>
              <a:buClr>
                <a:srgbClr val="5C5F61"/>
              </a:buClr>
              <a:buSzPts val="2000"/>
              <a:buNone/>
              <a:defRPr sz="2000">
                <a:solidFill>
                  <a:srgbClr val="5C5F61"/>
                </a:solidFill>
              </a:defRPr>
            </a:lvl4pPr>
            <a:lvl5pPr marL="2286000" lvl="4" indent="-228600" algn="l">
              <a:lnSpc>
                <a:spcPct val="110000"/>
              </a:lnSpc>
              <a:spcBef>
                <a:spcPts val="250"/>
              </a:spcBef>
              <a:spcAft>
                <a:spcPts val="0"/>
              </a:spcAft>
              <a:buClr>
                <a:srgbClr val="5C5F61"/>
              </a:buClr>
              <a:buSzPts val="1800"/>
              <a:buNone/>
              <a:defRPr sz="1800">
                <a:solidFill>
                  <a:srgbClr val="5C5F6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220" name="Google Shape;220;g1260a76f938_0_1011"/>
          <p:cNvCxnSpPr/>
          <p:nvPr/>
        </p:nvCxnSpPr>
        <p:spPr>
          <a:xfrm>
            <a:off x="445975" y="857250"/>
            <a:ext cx="11231700" cy="0"/>
          </a:xfrm>
          <a:prstGeom prst="straightConnector1">
            <a:avLst/>
          </a:prstGeom>
          <a:noFill/>
          <a:ln w="9525" cap="flat" cmpd="sng">
            <a:solidFill>
              <a:srgbClr val="BCBEC0"/>
            </a:solidFill>
            <a:prstDash val="solid"/>
            <a:round/>
            <a:headEnd type="none" w="sm" len="sm"/>
            <a:tailEnd type="none" w="sm" len="sm"/>
          </a:ln>
        </p:spPr>
      </p:cxnSp>
      <p:grpSp>
        <p:nvGrpSpPr>
          <p:cNvPr id="221" name="Google Shape;221;g1260a76f938_0_1011"/>
          <p:cNvGrpSpPr/>
          <p:nvPr/>
        </p:nvGrpSpPr>
        <p:grpSpPr>
          <a:xfrm>
            <a:off x="481834" y="896730"/>
            <a:ext cx="430723" cy="760924"/>
            <a:chOff x="5962290" y="432750"/>
            <a:chExt cx="1057508" cy="1754493"/>
          </a:xfrm>
        </p:grpSpPr>
        <p:sp>
          <p:nvSpPr>
            <p:cNvPr id="222" name="Google Shape;222;g1260a76f938_0_1011"/>
            <p:cNvSpPr/>
            <p:nvPr/>
          </p:nvSpPr>
          <p:spPr>
            <a:xfrm rot="8100000">
              <a:off x="5871145" y="1536987"/>
              <a:ext cx="1230790" cy="252013"/>
            </a:xfrm>
            <a:prstGeom prst="rect">
              <a:avLst/>
            </a:prstGeom>
            <a:solidFill>
              <a:srgbClr val="5C5F6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23" name="Google Shape;223;g1260a76f938_0_1011"/>
            <p:cNvSpPr/>
            <p:nvPr/>
          </p:nvSpPr>
          <p:spPr>
            <a:xfrm rot="-8100000">
              <a:off x="5880153" y="830994"/>
              <a:ext cx="1230790" cy="252013"/>
            </a:xfrm>
            <a:prstGeom prst="rect">
              <a:avLst/>
            </a:prstGeom>
            <a:solidFill>
              <a:srgbClr val="5C5F6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grpSp>
      <p:sp>
        <p:nvSpPr>
          <p:cNvPr id="224" name="Google Shape;224;g1260a76f938_0_1011"/>
          <p:cNvSpPr txBox="1">
            <a:spLocks noGrp="1"/>
          </p:cNvSpPr>
          <p:nvPr>
            <p:ph type="title"/>
          </p:nvPr>
        </p:nvSpPr>
        <p:spPr>
          <a:xfrm>
            <a:off x="444500" y="95251"/>
            <a:ext cx="10858500" cy="762000"/>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Clr>
                <a:srgbClr val="5C5F61"/>
              </a:buClr>
              <a:buSzPts val="3600"/>
              <a:buFont typeface="DM Sans"/>
              <a:buNone/>
              <a:defRPr sz="3600" b="1" i="0">
                <a:latin typeface="DM Sans"/>
                <a:ea typeface="DM Sans"/>
                <a:cs typeface="DM Sans"/>
                <a:sym typeface="DM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3_Client Stories 1">
  <p:cSld name="3_Client Stories 1">
    <p:spTree>
      <p:nvGrpSpPr>
        <p:cNvPr id="1" name="Shape 225"/>
        <p:cNvGrpSpPr/>
        <p:nvPr/>
      </p:nvGrpSpPr>
      <p:grpSpPr>
        <a:xfrm>
          <a:off x="0" y="0"/>
          <a:ext cx="0" cy="0"/>
          <a:chOff x="0" y="0"/>
          <a:chExt cx="0" cy="0"/>
        </a:xfrm>
      </p:grpSpPr>
      <p:sp>
        <p:nvSpPr>
          <p:cNvPr id="226" name="Google Shape;226;g1260a76f938_0_1019"/>
          <p:cNvSpPr/>
          <p:nvPr/>
        </p:nvSpPr>
        <p:spPr>
          <a:xfrm>
            <a:off x="6096000" y="0"/>
            <a:ext cx="6096000" cy="68580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27" name="Google Shape;227;g1260a76f938_0_1019"/>
          <p:cNvSpPr txBox="1">
            <a:spLocks noGrp="1"/>
          </p:cNvSpPr>
          <p:nvPr>
            <p:ph type="title"/>
          </p:nvPr>
        </p:nvSpPr>
        <p:spPr>
          <a:xfrm>
            <a:off x="445975" y="367324"/>
            <a:ext cx="5245200" cy="1625700"/>
          </a:xfrm>
          <a:prstGeom prst="rect">
            <a:avLst/>
          </a:prstGeom>
          <a:noFill/>
          <a:ln>
            <a:noFill/>
          </a:ln>
        </p:spPr>
        <p:txBody>
          <a:bodyPr spcFirstLastPara="1" wrap="square" lIns="0" tIns="45700" rIns="0" bIns="45700" anchor="t" anchorCtr="0">
            <a:noAutofit/>
          </a:bodyPr>
          <a:lstStyle>
            <a:lvl1pPr lvl="0" algn="ctr">
              <a:lnSpc>
                <a:spcPct val="90000"/>
              </a:lnSpc>
              <a:spcBef>
                <a:spcPts val="0"/>
              </a:spcBef>
              <a:spcAft>
                <a:spcPts val="0"/>
              </a:spcAft>
              <a:buClr>
                <a:srgbClr val="5C5F61"/>
              </a:buClr>
              <a:buSzPts val="4000"/>
              <a:buFont typeface="Arial"/>
              <a:buNone/>
              <a:defRPr sz="4000" b="1">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8" name="Google Shape;228;g1260a76f938_0_1019"/>
          <p:cNvSpPr txBox="1">
            <a:spLocks noGrp="1"/>
          </p:cNvSpPr>
          <p:nvPr>
            <p:ph type="body" idx="1"/>
          </p:nvPr>
        </p:nvSpPr>
        <p:spPr>
          <a:xfrm>
            <a:off x="6500813" y="367324"/>
            <a:ext cx="5245200" cy="5752500"/>
          </a:xfrm>
          <a:prstGeom prst="rect">
            <a:avLst/>
          </a:prstGeom>
          <a:noFill/>
          <a:ln>
            <a:noFill/>
          </a:ln>
        </p:spPr>
        <p:txBody>
          <a:bodyPr spcFirstLastPara="1" wrap="square" lIns="0" tIns="45700" rIns="0" bIns="45700" anchor="t" anchorCtr="0">
            <a:noAutofit/>
          </a:bodyPr>
          <a:lstStyle>
            <a:lvl1pPr marL="457200" lvl="0" indent="-431800" algn="l">
              <a:lnSpc>
                <a:spcPct val="110000"/>
              </a:lnSpc>
              <a:spcBef>
                <a:spcPts val="1000"/>
              </a:spcBef>
              <a:spcAft>
                <a:spcPts val="0"/>
              </a:spcAft>
              <a:buClr>
                <a:schemeClr val="lt1"/>
              </a:buClr>
              <a:buSzPts val="3200"/>
              <a:buChar char="•"/>
              <a:defRPr sz="3200">
                <a:solidFill>
                  <a:schemeClr val="lt1"/>
                </a:solidFill>
              </a:defRPr>
            </a:lvl1pPr>
            <a:lvl2pPr marL="914400" lvl="1" indent="-406400" algn="l">
              <a:lnSpc>
                <a:spcPct val="110000"/>
              </a:lnSpc>
              <a:spcBef>
                <a:spcPts val="333"/>
              </a:spcBef>
              <a:spcAft>
                <a:spcPts val="0"/>
              </a:spcAft>
              <a:buClr>
                <a:schemeClr val="lt1"/>
              </a:buClr>
              <a:buSzPts val="2800"/>
              <a:buChar char="-"/>
              <a:defRPr sz="2800">
                <a:solidFill>
                  <a:schemeClr val="lt1"/>
                </a:solidFill>
              </a:defRPr>
            </a:lvl2pPr>
            <a:lvl3pPr marL="1371600" lvl="2" indent="-381000" algn="l">
              <a:lnSpc>
                <a:spcPct val="110000"/>
              </a:lnSpc>
              <a:spcBef>
                <a:spcPts val="333"/>
              </a:spcBef>
              <a:spcAft>
                <a:spcPts val="0"/>
              </a:spcAft>
              <a:buClr>
                <a:schemeClr val="lt1"/>
              </a:buClr>
              <a:buSzPts val="2400"/>
              <a:buChar char="•"/>
              <a:defRPr sz="2400">
                <a:solidFill>
                  <a:schemeClr val="lt1"/>
                </a:solidFill>
              </a:defRPr>
            </a:lvl3pPr>
            <a:lvl4pPr marL="1828800" lvl="3" indent="-355600" algn="l">
              <a:lnSpc>
                <a:spcPct val="110000"/>
              </a:lnSpc>
              <a:spcBef>
                <a:spcPts val="250"/>
              </a:spcBef>
              <a:spcAft>
                <a:spcPts val="0"/>
              </a:spcAft>
              <a:buClr>
                <a:schemeClr val="lt1"/>
              </a:buClr>
              <a:buSzPts val="2000"/>
              <a:buChar char="-"/>
              <a:defRPr sz="2000">
                <a:solidFill>
                  <a:schemeClr val="lt1"/>
                </a:solidFill>
              </a:defRPr>
            </a:lvl4pPr>
            <a:lvl5pPr marL="2286000" lvl="4" indent="-342900" algn="l">
              <a:lnSpc>
                <a:spcPct val="110000"/>
              </a:lnSpc>
              <a:spcBef>
                <a:spcPts val="250"/>
              </a:spcBef>
              <a:spcAft>
                <a:spcPts val="0"/>
              </a:spcAft>
              <a:buClr>
                <a:schemeClr val="lt1"/>
              </a:buClr>
              <a:buSzPts val="1800"/>
              <a:buChar char="•"/>
              <a:defRPr sz="18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9" name="Google Shape;229;g1260a76f938_0_1019"/>
          <p:cNvSpPr/>
          <p:nvPr/>
        </p:nvSpPr>
        <p:spPr>
          <a:xfrm>
            <a:off x="0" y="6204000"/>
            <a:ext cx="6084000" cy="654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30" name="Google Shape;230;g1260a76f938_0_1019"/>
          <p:cNvSpPr>
            <a:spLocks noGrp="1"/>
          </p:cNvSpPr>
          <p:nvPr>
            <p:ph type="pic" idx="2"/>
          </p:nvPr>
        </p:nvSpPr>
        <p:spPr>
          <a:xfrm>
            <a:off x="1" y="2266462"/>
            <a:ext cx="6096000" cy="4591500"/>
          </a:xfrm>
          <a:prstGeom prst="rect">
            <a:avLst/>
          </a:prstGeom>
          <a:noFill/>
          <a:ln>
            <a:noFill/>
          </a:ln>
        </p:spPr>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Section Title Arrow 7">
  <p:cSld name="Section Title Arrow 7">
    <p:bg>
      <p:bgPr>
        <a:solidFill>
          <a:srgbClr val="BFBFBF"/>
        </a:solidFill>
        <a:effectLst/>
      </p:bgPr>
    </p:bg>
    <p:spTree>
      <p:nvGrpSpPr>
        <p:cNvPr id="1" name="Shape 231"/>
        <p:cNvGrpSpPr/>
        <p:nvPr/>
      </p:nvGrpSpPr>
      <p:grpSpPr>
        <a:xfrm>
          <a:off x="0" y="0"/>
          <a:ext cx="0" cy="0"/>
          <a:chOff x="0" y="0"/>
          <a:chExt cx="0" cy="0"/>
        </a:xfrm>
      </p:grpSpPr>
      <p:sp>
        <p:nvSpPr>
          <p:cNvPr id="232" name="Google Shape;232;g1260a76f938_0_1025"/>
          <p:cNvSpPr/>
          <p:nvPr/>
        </p:nvSpPr>
        <p:spPr>
          <a:xfrm>
            <a:off x="0" y="0"/>
            <a:ext cx="12192000" cy="68580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33" name="Google Shape;233;g1260a76f938_0_1025"/>
          <p:cNvSpPr txBox="1">
            <a:spLocks noGrp="1"/>
          </p:cNvSpPr>
          <p:nvPr>
            <p:ph type="title"/>
          </p:nvPr>
        </p:nvSpPr>
        <p:spPr>
          <a:xfrm>
            <a:off x="5212080" y="990600"/>
            <a:ext cx="6149400" cy="5059800"/>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Clr>
                <a:schemeClr val="dk1"/>
              </a:buClr>
              <a:buSzPts val="3000"/>
              <a:buFont typeface="DM Sans Medium"/>
              <a:buNone/>
              <a:defRPr sz="3000" b="0" i="0">
                <a:solidFill>
                  <a:schemeClr val="dk1"/>
                </a:solidFill>
                <a:latin typeface="DM Sans Medium"/>
                <a:ea typeface="DM Sans Medium"/>
                <a:cs typeface="DM Sans Medium"/>
                <a:sym typeface="DM Sans Medium"/>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234" name="Google Shape;234;g1260a76f938_0_1025"/>
          <p:cNvGrpSpPr/>
          <p:nvPr/>
        </p:nvGrpSpPr>
        <p:grpSpPr>
          <a:xfrm>
            <a:off x="-3" y="4477885"/>
            <a:ext cx="12191787" cy="2367643"/>
            <a:chOff x="228600" y="309"/>
            <a:chExt cx="14173200" cy="5028978"/>
          </a:xfrm>
        </p:grpSpPr>
        <p:sp>
          <p:nvSpPr>
            <p:cNvPr id="235" name="Google Shape;235;g1260a76f938_0_1025"/>
            <p:cNvSpPr/>
            <p:nvPr/>
          </p:nvSpPr>
          <p:spPr>
            <a:xfrm>
              <a:off x="228600" y="4880187"/>
              <a:ext cx="14173200" cy="149100"/>
            </a:xfrm>
            <a:prstGeom prst="rect">
              <a:avLst/>
            </a:prstGeom>
            <a:solidFill>
              <a:schemeClr val="dk2">
                <a:alpha val="47058"/>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36" name="Google Shape;236;g1260a76f938_0_1025"/>
            <p:cNvSpPr/>
            <p:nvPr/>
          </p:nvSpPr>
          <p:spPr>
            <a:xfrm>
              <a:off x="228600" y="4689651"/>
              <a:ext cx="14173200" cy="129000"/>
            </a:xfrm>
            <a:prstGeom prst="rect">
              <a:avLst/>
            </a:prstGeom>
            <a:solidFill>
              <a:schemeClr val="dk2">
                <a:alpha val="47058"/>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37" name="Google Shape;237;g1260a76f938_0_1025"/>
            <p:cNvSpPr/>
            <p:nvPr/>
          </p:nvSpPr>
          <p:spPr>
            <a:xfrm>
              <a:off x="228600" y="4495624"/>
              <a:ext cx="14173200" cy="113400"/>
            </a:xfrm>
            <a:prstGeom prst="rect">
              <a:avLst/>
            </a:prstGeom>
            <a:solidFill>
              <a:schemeClr val="dk2">
                <a:alpha val="47058"/>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38" name="Google Shape;238;g1260a76f938_0_1025"/>
            <p:cNvSpPr/>
            <p:nvPr/>
          </p:nvSpPr>
          <p:spPr>
            <a:xfrm>
              <a:off x="228600" y="4305476"/>
              <a:ext cx="14173200" cy="94200"/>
            </a:xfrm>
            <a:prstGeom prst="rect">
              <a:avLst/>
            </a:prstGeom>
            <a:solidFill>
              <a:schemeClr val="dk2">
                <a:alpha val="47058"/>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39" name="Google Shape;239;g1260a76f938_0_1025"/>
            <p:cNvSpPr/>
            <p:nvPr/>
          </p:nvSpPr>
          <p:spPr>
            <a:xfrm>
              <a:off x="228600" y="4111449"/>
              <a:ext cx="14173200" cy="74700"/>
            </a:xfrm>
            <a:prstGeom prst="rect">
              <a:avLst/>
            </a:prstGeom>
            <a:solidFill>
              <a:schemeClr val="dk2">
                <a:alpha val="47058"/>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40" name="Google Shape;240;g1260a76f938_0_1025"/>
            <p:cNvSpPr/>
            <p:nvPr/>
          </p:nvSpPr>
          <p:spPr>
            <a:xfrm>
              <a:off x="228600" y="3913540"/>
              <a:ext cx="14173200" cy="57300"/>
            </a:xfrm>
            <a:prstGeom prst="rect">
              <a:avLst/>
            </a:prstGeom>
            <a:solidFill>
              <a:schemeClr val="dk2">
                <a:alpha val="47058"/>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41" name="Google Shape;241;g1260a76f938_0_1025"/>
            <p:cNvSpPr/>
            <p:nvPr/>
          </p:nvSpPr>
          <p:spPr>
            <a:xfrm>
              <a:off x="228600" y="3713692"/>
              <a:ext cx="14173200" cy="39600"/>
            </a:xfrm>
            <a:prstGeom prst="rect">
              <a:avLst/>
            </a:prstGeom>
            <a:solidFill>
              <a:schemeClr val="dk2">
                <a:alpha val="47058"/>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42" name="Google Shape;242;g1260a76f938_0_1025"/>
            <p:cNvSpPr/>
            <p:nvPr/>
          </p:nvSpPr>
          <p:spPr>
            <a:xfrm rot="10800000">
              <a:off x="228600" y="2437833"/>
              <a:ext cx="14173200" cy="149100"/>
            </a:xfrm>
            <a:prstGeom prst="rect">
              <a:avLst/>
            </a:prstGeom>
            <a:solidFill>
              <a:schemeClr val="dk2">
                <a:alpha val="47058"/>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43" name="Google Shape;243;g1260a76f938_0_1025"/>
            <p:cNvSpPr/>
            <p:nvPr/>
          </p:nvSpPr>
          <p:spPr>
            <a:xfrm rot="10800000">
              <a:off x="228600" y="2648469"/>
              <a:ext cx="14173200" cy="129000"/>
            </a:xfrm>
            <a:prstGeom prst="rect">
              <a:avLst/>
            </a:prstGeom>
            <a:solidFill>
              <a:schemeClr val="dk2">
                <a:alpha val="47058"/>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44" name="Google Shape;244;g1260a76f938_0_1025"/>
            <p:cNvSpPr/>
            <p:nvPr/>
          </p:nvSpPr>
          <p:spPr>
            <a:xfrm rot="10800000">
              <a:off x="228600" y="2858096"/>
              <a:ext cx="14173200" cy="113400"/>
            </a:xfrm>
            <a:prstGeom prst="rect">
              <a:avLst/>
            </a:prstGeom>
            <a:solidFill>
              <a:schemeClr val="dk2">
                <a:alpha val="47058"/>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45" name="Google Shape;245;g1260a76f938_0_1025"/>
            <p:cNvSpPr/>
            <p:nvPr/>
          </p:nvSpPr>
          <p:spPr>
            <a:xfrm rot="10800000">
              <a:off x="228600" y="3067444"/>
              <a:ext cx="14173200" cy="94200"/>
            </a:xfrm>
            <a:prstGeom prst="rect">
              <a:avLst/>
            </a:prstGeom>
            <a:solidFill>
              <a:schemeClr val="dk2">
                <a:alpha val="47058"/>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46" name="Google Shape;246;g1260a76f938_0_1025"/>
            <p:cNvSpPr/>
            <p:nvPr/>
          </p:nvSpPr>
          <p:spPr>
            <a:xfrm rot="10800000">
              <a:off x="228600" y="3280971"/>
              <a:ext cx="14173200" cy="74700"/>
            </a:xfrm>
            <a:prstGeom prst="rect">
              <a:avLst/>
            </a:prstGeom>
            <a:solidFill>
              <a:schemeClr val="dk2">
                <a:alpha val="47058"/>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47" name="Google Shape;247;g1260a76f938_0_1025"/>
            <p:cNvSpPr/>
            <p:nvPr/>
          </p:nvSpPr>
          <p:spPr>
            <a:xfrm rot="10800000">
              <a:off x="228600" y="3496280"/>
              <a:ext cx="14173200" cy="57300"/>
            </a:xfrm>
            <a:prstGeom prst="rect">
              <a:avLst/>
            </a:prstGeom>
            <a:solidFill>
              <a:schemeClr val="dk2">
                <a:alpha val="47058"/>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48" name="Google Shape;248;g1260a76f938_0_1025"/>
            <p:cNvSpPr/>
            <p:nvPr/>
          </p:nvSpPr>
          <p:spPr>
            <a:xfrm>
              <a:off x="228600" y="2249247"/>
              <a:ext cx="14173200" cy="129000"/>
            </a:xfrm>
            <a:prstGeom prst="rect">
              <a:avLst/>
            </a:prstGeom>
            <a:solidFill>
              <a:schemeClr val="dk2">
                <a:alpha val="47058"/>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49" name="Google Shape;249;g1260a76f938_0_1025"/>
            <p:cNvSpPr/>
            <p:nvPr/>
          </p:nvSpPr>
          <p:spPr>
            <a:xfrm>
              <a:off x="228600" y="2055219"/>
              <a:ext cx="14173200" cy="113400"/>
            </a:xfrm>
            <a:prstGeom prst="rect">
              <a:avLst/>
            </a:prstGeom>
            <a:solidFill>
              <a:schemeClr val="dk2">
                <a:alpha val="47058"/>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50" name="Google Shape;250;g1260a76f938_0_1025"/>
            <p:cNvSpPr/>
            <p:nvPr/>
          </p:nvSpPr>
          <p:spPr>
            <a:xfrm>
              <a:off x="228600" y="1865072"/>
              <a:ext cx="14173200" cy="94200"/>
            </a:xfrm>
            <a:prstGeom prst="rect">
              <a:avLst/>
            </a:prstGeom>
            <a:solidFill>
              <a:schemeClr val="dk2">
                <a:alpha val="47058"/>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51" name="Google Shape;251;g1260a76f938_0_1025"/>
            <p:cNvSpPr/>
            <p:nvPr/>
          </p:nvSpPr>
          <p:spPr>
            <a:xfrm>
              <a:off x="228600" y="1671044"/>
              <a:ext cx="14173200" cy="74700"/>
            </a:xfrm>
            <a:prstGeom prst="rect">
              <a:avLst/>
            </a:prstGeom>
            <a:solidFill>
              <a:schemeClr val="dk2">
                <a:alpha val="47058"/>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52" name="Google Shape;252;g1260a76f938_0_1025"/>
            <p:cNvSpPr/>
            <p:nvPr/>
          </p:nvSpPr>
          <p:spPr>
            <a:xfrm>
              <a:off x="228600" y="1473135"/>
              <a:ext cx="14173200" cy="57300"/>
            </a:xfrm>
            <a:prstGeom prst="rect">
              <a:avLst/>
            </a:prstGeom>
            <a:solidFill>
              <a:schemeClr val="dk2">
                <a:alpha val="47058"/>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53" name="Google Shape;253;g1260a76f938_0_1025"/>
            <p:cNvSpPr/>
            <p:nvPr/>
          </p:nvSpPr>
          <p:spPr>
            <a:xfrm>
              <a:off x="228600" y="1273287"/>
              <a:ext cx="14173200" cy="39600"/>
            </a:xfrm>
            <a:prstGeom prst="rect">
              <a:avLst/>
            </a:prstGeom>
            <a:solidFill>
              <a:schemeClr val="dk2">
                <a:alpha val="47058"/>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54" name="Google Shape;254;g1260a76f938_0_1025"/>
            <p:cNvSpPr/>
            <p:nvPr/>
          </p:nvSpPr>
          <p:spPr>
            <a:xfrm rot="10800000">
              <a:off x="228600" y="309"/>
              <a:ext cx="14173200" cy="149100"/>
            </a:xfrm>
            <a:prstGeom prst="rect">
              <a:avLst/>
            </a:prstGeom>
            <a:solidFill>
              <a:schemeClr val="dk2">
                <a:alpha val="47058"/>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55" name="Google Shape;255;g1260a76f938_0_1025"/>
            <p:cNvSpPr/>
            <p:nvPr/>
          </p:nvSpPr>
          <p:spPr>
            <a:xfrm rot="10800000">
              <a:off x="228600" y="210945"/>
              <a:ext cx="14173200" cy="129000"/>
            </a:xfrm>
            <a:prstGeom prst="rect">
              <a:avLst/>
            </a:prstGeom>
            <a:solidFill>
              <a:schemeClr val="dk2">
                <a:alpha val="47058"/>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56" name="Google Shape;256;g1260a76f938_0_1025"/>
            <p:cNvSpPr/>
            <p:nvPr/>
          </p:nvSpPr>
          <p:spPr>
            <a:xfrm rot="10800000">
              <a:off x="228600" y="420572"/>
              <a:ext cx="14173200" cy="113400"/>
            </a:xfrm>
            <a:prstGeom prst="rect">
              <a:avLst/>
            </a:prstGeom>
            <a:solidFill>
              <a:schemeClr val="dk2">
                <a:alpha val="47058"/>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57" name="Google Shape;257;g1260a76f938_0_1025"/>
            <p:cNvSpPr/>
            <p:nvPr/>
          </p:nvSpPr>
          <p:spPr>
            <a:xfrm rot="10800000">
              <a:off x="228600" y="629920"/>
              <a:ext cx="14173200" cy="94200"/>
            </a:xfrm>
            <a:prstGeom prst="rect">
              <a:avLst/>
            </a:prstGeom>
            <a:solidFill>
              <a:schemeClr val="dk2">
                <a:alpha val="47058"/>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58" name="Google Shape;258;g1260a76f938_0_1025"/>
            <p:cNvSpPr/>
            <p:nvPr/>
          </p:nvSpPr>
          <p:spPr>
            <a:xfrm rot="10800000">
              <a:off x="228600" y="843448"/>
              <a:ext cx="14173200" cy="74700"/>
            </a:xfrm>
            <a:prstGeom prst="rect">
              <a:avLst/>
            </a:prstGeom>
            <a:solidFill>
              <a:schemeClr val="dk2">
                <a:alpha val="47058"/>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59" name="Google Shape;259;g1260a76f938_0_1025"/>
            <p:cNvSpPr/>
            <p:nvPr/>
          </p:nvSpPr>
          <p:spPr>
            <a:xfrm rot="10800000">
              <a:off x="228600" y="1058756"/>
              <a:ext cx="14173200" cy="57300"/>
            </a:xfrm>
            <a:prstGeom prst="rect">
              <a:avLst/>
            </a:prstGeom>
            <a:solidFill>
              <a:schemeClr val="dk2">
                <a:alpha val="47058"/>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grpSp>
      <p:sp>
        <p:nvSpPr>
          <p:cNvPr id="260" name="Google Shape;260;g1260a76f938_0_1025"/>
          <p:cNvSpPr/>
          <p:nvPr/>
        </p:nvSpPr>
        <p:spPr>
          <a:xfrm rot="-8100000">
            <a:off x="334056" y="1733008"/>
            <a:ext cx="3590123" cy="3590123"/>
          </a:xfrm>
          <a:prstGeom prst="corner">
            <a:avLst>
              <a:gd name="adj1" fmla="val 20121"/>
              <a:gd name="adj2" fmla="val 20273"/>
            </a:avLst>
          </a:prstGeom>
          <a:solidFill>
            <a:srgbClr val="D6D7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333"/>
              <a:buFont typeface="Arial"/>
              <a:buNone/>
            </a:pPr>
            <a:endParaRPr sz="2333" b="0" i="0" u="none" strike="noStrike" cap="none">
              <a:solidFill>
                <a:schemeClr val="dk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Section Title Arrow 2">
  <p:cSld name="Section Title Arrow 2">
    <p:spTree>
      <p:nvGrpSpPr>
        <p:cNvPr id="1" name="Shape 261"/>
        <p:cNvGrpSpPr/>
        <p:nvPr/>
      </p:nvGrpSpPr>
      <p:grpSpPr>
        <a:xfrm>
          <a:off x="0" y="0"/>
          <a:ext cx="0" cy="0"/>
          <a:chOff x="0" y="0"/>
          <a:chExt cx="0" cy="0"/>
        </a:xfrm>
      </p:grpSpPr>
      <p:sp>
        <p:nvSpPr>
          <p:cNvPr id="262" name="Google Shape;262;g1260a76f938_0_1055"/>
          <p:cNvSpPr/>
          <p:nvPr/>
        </p:nvSpPr>
        <p:spPr>
          <a:xfrm>
            <a:off x="0" y="0"/>
            <a:ext cx="12192000" cy="68580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63" name="Google Shape;263;g1260a76f938_0_1055"/>
          <p:cNvSpPr txBox="1">
            <a:spLocks noGrp="1"/>
          </p:cNvSpPr>
          <p:nvPr>
            <p:ph type="title"/>
          </p:nvPr>
        </p:nvSpPr>
        <p:spPr>
          <a:xfrm>
            <a:off x="5210735" y="989327"/>
            <a:ext cx="6022800" cy="5074800"/>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Clr>
                <a:schemeClr val="dk1"/>
              </a:buClr>
              <a:buSzPts val="3000"/>
              <a:buFont typeface="DM Sans Medium"/>
              <a:buNone/>
              <a:defRPr sz="3000" b="0" i="0">
                <a:solidFill>
                  <a:schemeClr val="dk1"/>
                </a:solidFill>
                <a:latin typeface="DM Sans Medium"/>
                <a:ea typeface="DM Sans Medium"/>
                <a:cs typeface="DM Sans Medium"/>
                <a:sym typeface="DM Sans Medium"/>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264" name="Google Shape;264;g1260a76f938_0_1055"/>
          <p:cNvGrpSpPr/>
          <p:nvPr/>
        </p:nvGrpSpPr>
        <p:grpSpPr>
          <a:xfrm>
            <a:off x="0" y="4469665"/>
            <a:ext cx="12191512" cy="2390424"/>
            <a:chOff x="-1" y="5363812"/>
            <a:chExt cx="14630400" cy="2868624"/>
          </a:xfrm>
        </p:grpSpPr>
        <p:sp>
          <p:nvSpPr>
            <p:cNvPr id="265" name="Google Shape;265;g1260a76f938_0_1055"/>
            <p:cNvSpPr/>
            <p:nvPr/>
          </p:nvSpPr>
          <p:spPr>
            <a:xfrm>
              <a:off x="-1" y="8191036"/>
              <a:ext cx="14630400" cy="41400"/>
            </a:xfrm>
            <a:prstGeom prst="rect">
              <a:avLst/>
            </a:prstGeom>
            <a:solidFill>
              <a:srgbClr val="0073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66" name="Google Shape;266;g1260a76f938_0_1055"/>
            <p:cNvSpPr/>
            <p:nvPr/>
          </p:nvSpPr>
          <p:spPr>
            <a:xfrm>
              <a:off x="-1" y="8046649"/>
              <a:ext cx="14630400" cy="28800"/>
            </a:xfrm>
            <a:prstGeom prst="rect">
              <a:avLst/>
            </a:prstGeom>
            <a:solidFill>
              <a:srgbClr val="0073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67" name="Google Shape;267;g1260a76f938_0_1055"/>
            <p:cNvSpPr/>
            <p:nvPr/>
          </p:nvSpPr>
          <p:spPr>
            <a:xfrm rot="10800000">
              <a:off x="-1" y="7124884"/>
              <a:ext cx="14630400" cy="107700"/>
            </a:xfrm>
            <a:prstGeom prst="rect">
              <a:avLst/>
            </a:prstGeom>
            <a:solidFill>
              <a:srgbClr val="0073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68" name="Google Shape;268;g1260a76f938_0_1055"/>
            <p:cNvSpPr/>
            <p:nvPr/>
          </p:nvSpPr>
          <p:spPr>
            <a:xfrm rot="10800000">
              <a:off x="-1" y="7276943"/>
              <a:ext cx="14630400" cy="93300"/>
            </a:xfrm>
            <a:prstGeom prst="rect">
              <a:avLst/>
            </a:prstGeom>
            <a:solidFill>
              <a:srgbClr val="0073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69" name="Google Shape;269;g1260a76f938_0_1055"/>
            <p:cNvSpPr/>
            <p:nvPr/>
          </p:nvSpPr>
          <p:spPr>
            <a:xfrm rot="10800000">
              <a:off x="-1" y="7428524"/>
              <a:ext cx="14630400" cy="81900"/>
            </a:xfrm>
            <a:prstGeom prst="rect">
              <a:avLst/>
            </a:prstGeom>
            <a:solidFill>
              <a:srgbClr val="0073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70" name="Google Shape;270;g1260a76f938_0_1055"/>
            <p:cNvSpPr/>
            <p:nvPr/>
          </p:nvSpPr>
          <p:spPr>
            <a:xfrm rot="10800000">
              <a:off x="-1" y="7579703"/>
              <a:ext cx="14630400" cy="68100"/>
            </a:xfrm>
            <a:prstGeom prst="rect">
              <a:avLst/>
            </a:prstGeom>
            <a:solidFill>
              <a:srgbClr val="0073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71" name="Google Shape;271;g1260a76f938_0_1055"/>
            <p:cNvSpPr/>
            <p:nvPr/>
          </p:nvSpPr>
          <p:spPr>
            <a:xfrm rot="10800000">
              <a:off x="-1" y="7733985"/>
              <a:ext cx="14630400" cy="54000"/>
            </a:xfrm>
            <a:prstGeom prst="rect">
              <a:avLst/>
            </a:prstGeom>
            <a:solidFill>
              <a:srgbClr val="0073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72" name="Google Shape;272;g1260a76f938_0_1055"/>
            <p:cNvSpPr/>
            <p:nvPr/>
          </p:nvSpPr>
          <p:spPr>
            <a:xfrm rot="10800000">
              <a:off x="-1" y="7889571"/>
              <a:ext cx="14630400" cy="41400"/>
            </a:xfrm>
            <a:prstGeom prst="rect">
              <a:avLst/>
            </a:prstGeom>
            <a:solidFill>
              <a:srgbClr val="0073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73" name="Google Shape;273;g1260a76f938_0_1055"/>
            <p:cNvSpPr/>
            <p:nvPr/>
          </p:nvSpPr>
          <p:spPr>
            <a:xfrm>
              <a:off x="-1" y="6988611"/>
              <a:ext cx="14630400" cy="93300"/>
            </a:xfrm>
            <a:prstGeom prst="rect">
              <a:avLst/>
            </a:prstGeom>
            <a:solidFill>
              <a:srgbClr val="0073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74" name="Google Shape;274;g1260a76f938_0_1055"/>
            <p:cNvSpPr/>
            <p:nvPr/>
          </p:nvSpPr>
          <p:spPr>
            <a:xfrm>
              <a:off x="-1" y="6848429"/>
              <a:ext cx="14630400" cy="81900"/>
            </a:xfrm>
            <a:prstGeom prst="rect">
              <a:avLst/>
            </a:prstGeom>
            <a:solidFill>
              <a:srgbClr val="0073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75" name="Google Shape;275;g1260a76f938_0_1055"/>
            <p:cNvSpPr/>
            <p:nvPr/>
          </p:nvSpPr>
          <p:spPr>
            <a:xfrm>
              <a:off x="-1" y="6711051"/>
              <a:ext cx="14630400" cy="68100"/>
            </a:xfrm>
            <a:prstGeom prst="rect">
              <a:avLst/>
            </a:prstGeom>
            <a:solidFill>
              <a:srgbClr val="0073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76" name="Google Shape;276;g1260a76f938_0_1055"/>
            <p:cNvSpPr/>
            <p:nvPr/>
          </p:nvSpPr>
          <p:spPr>
            <a:xfrm>
              <a:off x="-1" y="6570869"/>
              <a:ext cx="14630400" cy="54000"/>
            </a:xfrm>
            <a:prstGeom prst="rect">
              <a:avLst/>
            </a:prstGeom>
            <a:solidFill>
              <a:srgbClr val="0073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77" name="Google Shape;277;g1260a76f938_0_1055"/>
            <p:cNvSpPr/>
            <p:nvPr/>
          </p:nvSpPr>
          <p:spPr>
            <a:xfrm>
              <a:off x="-1" y="6427883"/>
              <a:ext cx="14630400" cy="41400"/>
            </a:xfrm>
            <a:prstGeom prst="rect">
              <a:avLst/>
            </a:prstGeom>
            <a:solidFill>
              <a:srgbClr val="0073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78" name="Google Shape;278;g1260a76f938_0_1055"/>
            <p:cNvSpPr/>
            <p:nvPr/>
          </p:nvSpPr>
          <p:spPr>
            <a:xfrm>
              <a:off x="-1" y="6283496"/>
              <a:ext cx="14630400" cy="28800"/>
            </a:xfrm>
            <a:prstGeom prst="rect">
              <a:avLst/>
            </a:prstGeom>
            <a:solidFill>
              <a:srgbClr val="0073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79" name="Google Shape;279;g1260a76f938_0_1055"/>
            <p:cNvSpPr/>
            <p:nvPr/>
          </p:nvSpPr>
          <p:spPr>
            <a:xfrm rot="10800000">
              <a:off x="-1" y="5363812"/>
              <a:ext cx="14630400" cy="107700"/>
            </a:xfrm>
            <a:prstGeom prst="rect">
              <a:avLst/>
            </a:prstGeom>
            <a:solidFill>
              <a:srgbClr val="0073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80" name="Google Shape;280;g1260a76f938_0_1055"/>
            <p:cNvSpPr/>
            <p:nvPr/>
          </p:nvSpPr>
          <p:spPr>
            <a:xfrm rot="10800000">
              <a:off x="-1" y="5515871"/>
              <a:ext cx="14630400" cy="93300"/>
            </a:xfrm>
            <a:prstGeom prst="rect">
              <a:avLst/>
            </a:prstGeom>
            <a:solidFill>
              <a:srgbClr val="0073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81" name="Google Shape;281;g1260a76f938_0_1055"/>
            <p:cNvSpPr/>
            <p:nvPr/>
          </p:nvSpPr>
          <p:spPr>
            <a:xfrm rot="10800000">
              <a:off x="-1" y="5667452"/>
              <a:ext cx="14630400" cy="81900"/>
            </a:xfrm>
            <a:prstGeom prst="rect">
              <a:avLst/>
            </a:prstGeom>
            <a:solidFill>
              <a:srgbClr val="0073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82" name="Google Shape;282;g1260a76f938_0_1055"/>
            <p:cNvSpPr/>
            <p:nvPr/>
          </p:nvSpPr>
          <p:spPr>
            <a:xfrm rot="10800000">
              <a:off x="-1" y="5818631"/>
              <a:ext cx="14630400" cy="68100"/>
            </a:xfrm>
            <a:prstGeom prst="rect">
              <a:avLst/>
            </a:prstGeom>
            <a:solidFill>
              <a:srgbClr val="0073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83" name="Google Shape;283;g1260a76f938_0_1055"/>
            <p:cNvSpPr/>
            <p:nvPr/>
          </p:nvSpPr>
          <p:spPr>
            <a:xfrm rot="10800000">
              <a:off x="-1" y="5972913"/>
              <a:ext cx="14630400" cy="54000"/>
            </a:xfrm>
            <a:prstGeom prst="rect">
              <a:avLst/>
            </a:prstGeom>
            <a:solidFill>
              <a:srgbClr val="0073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84" name="Google Shape;284;g1260a76f938_0_1055"/>
            <p:cNvSpPr/>
            <p:nvPr/>
          </p:nvSpPr>
          <p:spPr>
            <a:xfrm rot="10800000">
              <a:off x="-1" y="6128498"/>
              <a:ext cx="14630400" cy="41400"/>
            </a:xfrm>
            <a:prstGeom prst="rect">
              <a:avLst/>
            </a:prstGeom>
            <a:solidFill>
              <a:srgbClr val="0073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grpSp>
      <p:sp>
        <p:nvSpPr>
          <p:cNvPr id="285" name="Google Shape;285;g1260a76f938_0_1055"/>
          <p:cNvSpPr/>
          <p:nvPr/>
        </p:nvSpPr>
        <p:spPr>
          <a:xfrm rot="-8100000">
            <a:off x="334056" y="1733008"/>
            <a:ext cx="3590123" cy="3590123"/>
          </a:xfrm>
          <a:prstGeom prst="corner">
            <a:avLst>
              <a:gd name="adj1" fmla="val 20121"/>
              <a:gd name="adj2" fmla="val 20273"/>
            </a:avLst>
          </a:prstGeom>
          <a:solidFill>
            <a:srgbClr val="5BCBF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333"/>
              <a:buFont typeface="Arial"/>
              <a:buNone/>
            </a:pPr>
            <a:endParaRPr sz="2333" b="0" i="0" u="none" strike="noStrike" cap="none">
              <a:solidFill>
                <a:schemeClr val="dk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wo Columns Icon">
  <p:cSld name="Two Columns Icon">
    <p:spTree>
      <p:nvGrpSpPr>
        <p:cNvPr id="1" name="Shape 286"/>
        <p:cNvGrpSpPr/>
        <p:nvPr/>
      </p:nvGrpSpPr>
      <p:grpSpPr>
        <a:xfrm>
          <a:off x="0" y="0"/>
          <a:ext cx="0" cy="0"/>
          <a:chOff x="0" y="0"/>
          <a:chExt cx="0" cy="0"/>
        </a:xfrm>
      </p:grpSpPr>
      <p:sp>
        <p:nvSpPr>
          <p:cNvPr id="287" name="Google Shape;287;g1260a76f938_0_1080"/>
          <p:cNvSpPr txBox="1">
            <a:spLocks noGrp="1"/>
          </p:cNvSpPr>
          <p:nvPr>
            <p:ph type="title"/>
          </p:nvPr>
        </p:nvSpPr>
        <p:spPr>
          <a:xfrm>
            <a:off x="444500" y="121080"/>
            <a:ext cx="10474800" cy="762000"/>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Clr>
                <a:srgbClr val="5C5F61"/>
              </a:buClr>
              <a:buSzPts val="3600"/>
              <a:buFont typeface="DM Sans"/>
              <a:buNone/>
              <a:defRPr sz="3600" b="1" i="0">
                <a:latin typeface="DM Sans"/>
                <a:ea typeface="DM Sans"/>
                <a:cs typeface="DM Sans"/>
                <a:sym typeface="DM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8" name="Google Shape;288;g1260a76f938_0_1080"/>
          <p:cNvSpPr txBox="1">
            <a:spLocks noGrp="1"/>
          </p:cNvSpPr>
          <p:nvPr>
            <p:ph type="sldNum" idx="12"/>
          </p:nvPr>
        </p:nvSpPr>
        <p:spPr>
          <a:xfrm>
            <a:off x="9526815" y="6355292"/>
            <a:ext cx="2411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cxnSp>
        <p:nvCxnSpPr>
          <p:cNvPr id="289" name="Google Shape;289;g1260a76f938_0_1080"/>
          <p:cNvCxnSpPr/>
          <p:nvPr/>
        </p:nvCxnSpPr>
        <p:spPr>
          <a:xfrm>
            <a:off x="445975" y="857865"/>
            <a:ext cx="11231700" cy="0"/>
          </a:xfrm>
          <a:prstGeom prst="straightConnector1">
            <a:avLst/>
          </a:prstGeom>
          <a:noFill/>
          <a:ln w="9525" cap="flat" cmpd="sng">
            <a:solidFill>
              <a:srgbClr val="BCBEC0"/>
            </a:solidFill>
            <a:prstDash val="solid"/>
            <a:round/>
            <a:headEnd type="none" w="sm" len="sm"/>
            <a:tailEnd type="none" w="sm" len="sm"/>
          </a:ln>
        </p:spPr>
      </p:cxnSp>
      <p:sp>
        <p:nvSpPr>
          <p:cNvPr id="290" name="Google Shape;290;g1260a76f938_0_1080"/>
          <p:cNvSpPr>
            <a:spLocks noGrp="1"/>
          </p:cNvSpPr>
          <p:nvPr>
            <p:ph type="pic" idx="2"/>
          </p:nvPr>
        </p:nvSpPr>
        <p:spPr>
          <a:xfrm>
            <a:off x="444500" y="1311560"/>
            <a:ext cx="1440600" cy="1440600"/>
          </a:xfrm>
          <a:prstGeom prst="rect">
            <a:avLst/>
          </a:prstGeom>
          <a:noFill/>
          <a:ln>
            <a:noFill/>
          </a:ln>
        </p:spPr>
      </p:sp>
      <p:sp>
        <p:nvSpPr>
          <p:cNvPr id="291" name="Google Shape;291;g1260a76f938_0_1080"/>
          <p:cNvSpPr txBox="1">
            <a:spLocks noGrp="1"/>
          </p:cNvSpPr>
          <p:nvPr>
            <p:ph type="body" idx="1"/>
          </p:nvPr>
        </p:nvSpPr>
        <p:spPr>
          <a:xfrm>
            <a:off x="2110154" y="1187939"/>
            <a:ext cx="9056700" cy="4740000"/>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chemeClr val="dk1"/>
              </a:buClr>
              <a:buSzPts val="3200"/>
              <a:buFont typeface="Arial"/>
              <a:buNone/>
              <a:defRPr sz="3200"/>
            </a:lvl1pPr>
            <a:lvl2pPr marL="914400" lvl="1" indent="-406400" algn="l">
              <a:lnSpc>
                <a:spcPct val="110000"/>
              </a:lnSpc>
              <a:spcBef>
                <a:spcPts val="333"/>
              </a:spcBef>
              <a:spcAft>
                <a:spcPts val="0"/>
              </a:spcAft>
              <a:buClr>
                <a:schemeClr val="dk1"/>
              </a:buClr>
              <a:buSzPts val="2800"/>
              <a:buFont typeface="Arial"/>
              <a:buChar char="•"/>
              <a:defRPr sz="2800"/>
            </a:lvl2pPr>
            <a:lvl3pPr marL="1371600" lvl="2" indent="-381000" algn="l">
              <a:lnSpc>
                <a:spcPct val="110000"/>
              </a:lnSpc>
              <a:spcBef>
                <a:spcPts val="333"/>
              </a:spcBef>
              <a:spcAft>
                <a:spcPts val="0"/>
              </a:spcAft>
              <a:buClr>
                <a:schemeClr val="dk1"/>
              </a:buClr>
              <a:buSzPts val="2400"/>
              <a:buFont typeface="Arial"/>
              <a:buChar char="•"/>
              <a:defRPr sz="2400"/>
            </a:lvl3pPr>
            <a:lvl4pPr marL="1828800" lvl="3" indent="-355600" algn="l">
              <a:lnSpc>
                <a:spcPct val="110000"/>
              </a:lnSpc>
              <a:spcBef>
                <a:spcPts val="250"/>
              </a:spcBef>
              <a:spcAft>
                <a:spcPts val="0"/>
              </a:spcAft>
              <a:buClr>
                <a:schemeClr val="dk1"/>
              </a:buClr>
              <a:buSzPts val="2000"/>
              <a:buFont typeface="Arial"/>
              <a:buChar char="•"/>
              <a:defRPr sz="2000"/>
            </a:lvl4pPr>
            <a:lvl5pPr marL="2286000" lvl="4" indent="-342900" algn="l">
              <a:lnSpc>
                <a:spcPct val="110000"/>
              </a:lnSpc>
              <a:spcBef>
                <a:spcPts val="250"/>
              </a:spcBef>
              <a:spcAft>
                <a:spcPts val="0"/>
              </a:spcAft>
              <a:buClr>
                <a:schemeClr val="dk1"/>
              </a:buClr>
              <a:buSzPts val="1800"/>
              <a:buFont typeface="Arial"/>
              <a:buChar char="•"/>
              <a:defRPr sz="18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Bullets Photo">
  <p:cSld name="Title Bullets Photo">
    <p:spTree>
      <p:nvGrpSpPr>
        <p:cNvPr id="1" name="Shape 292"/>
        <p:cNvGrpSpPr/>
        <p:nvPr/>
      </p:nvGrpSpPr>
      <p:grpSpPr>
        <a:xfrm>
          <a:off x="0" y="0"/>
          <a:ext cx="0" cy="0"/>
          <a:chOff x="0" y="0"/>
          <a:chExt cx="0" cy="0"/>
        </a:xfrm>
      </p:grpSpPr>
      <p:sp>
        <p:nvSpPr>
          <p:cNvPr id="293" name="Google Shape;293;g1260a76f938_0_1086"/>
          <p:cNvSpPr txBox="1">
            <a:spLocks noGrp="1"/>
          </p:cNvSpPr>
          <p:nvPr>
            <p:ph type="title"/>
          </p:nvPr>
        </p:nvSpPr>
        <p:spPr>
          <a:xfrm>
            <a:off x="444500" y="95250"/>
            <a:ext cx="9918900" cy="762000"/>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Clr>
                <a:srgbClr val="5C5F61"/>
              </a:buClr>
              <a:buSzPts val="3600"/>
              <a:buFont typeface="DM Sans"/>
              <a:buNone/>
              <a:defRPr sz="3600" b="1" i="0">
                <a:latin typeface="DM Sans"/>
                <a:ea typeface="DM Sans"/>
                <a:cs typeface="DM Sans"/>
                <a:sym typeface="DM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4" name="Google Shape;294;g1260a76f938_0_1086"/>
          <p:cNvSpPr txBox="1">
            <a:spLocks noGrp="1"/>
          </p:cNvSpPr>
          <p:nvPr>
            <p:ph type="sldNum" idx="12"/>
          </p:nvPr>
        </p:nvSpPr>
        <p:spPr>
          <a:xfrm>
            <a:off x="9526815" y="6355292"/>
            <a:ext cx="2411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295" name="Google Shape;295;g1260a76f938_0_1086"/>
          <p:cNvSpPr txBox="1">
            <a:spLocks noGrp="1"/>
          </p:cNvSpPr>
          <p:nvPr>
            <p:ph type="body" idx="1"/>
          </p:nvPr>
        </p:nvSpPr>
        <p:spPr>
          <a:xfrm>
            <a:off x="603249" y="1397000"/>
            <a:ext cx="5207100" cy="4530900"/>
          </a:xfrm>
          <a:prstGeom prst="rect">
            <a:avLst/>
          </a:prstGeom>
          <a:noFill/>
          <a:ln>
            <a:noFill/>
          </a:ln>
        </p:spPr>
        <p:txBody>
          <a:bodyPr spcFirstLastPara="1" wrap="square" lIns="0" tIns="45700" rIns="0" bIns="45700" anchor="t" anchorCtr="0">
            <a:noAutofit/>
          </a:bodyPr>
          <a:lstStyle>
            <a:lvl1pPr marL="457200" lvl="0" indent="-406400" algn="l">
              <a:lnSpc>
                <a:spcPct val="110000"/>
              </a:lnSpc>
              <a:spcBef>
                <a:spcPts val="500"/>
              </a:spcBef>
              <a:spcAft>
                <a:spcPts val="0"/>
              </a:spcAft>
              <a:buClr>
                <a:schemeClr val="dk1"/>
              </a:buClr>
              <a:buSzPts val="2800"/>
              <a:buChar char="•"/>
              <a:defRPr sz="2800"/>
            </a:lvl1pPr>
            <a:lvl2pPr marL="914400" lvl="1" indent="-381000" algn="l">
              <a:lnSpc>
                <a:spcPct val="110000"/>
              </a:lnSpc>
              <a:spcBef>
                <a:spcPts val="333"/>
              </a:spcBef>
              <a:spcAft>
                <a:spcPts val="0"/>
              </a:spcAft>
              <a:buClr>
                <a:schemeClr val="dk1"/>
              </a:buClr>
              <a:buSzPts val="2400"/>
              <a:buChar char="-"/>
              <a:defRPr sz="2400"/>
            </a:lvl2pPr>
            <a:lvl3pPr marL="1371600" lvl="2" indent="-355600" algn="l">
              <a:lnSpc>
                <a:spcPct val="110000"/>
              </a:lnSpc>
              <a:spcBef>
                <a:spcPts val="333"/>
              </a:spcBef>
              <a:spcAft>
                <a:spcPts val="0"/>
              </a:spcAft>
              <a:buClr>
                <a:schemeClr val="dk1"/>
              </a:buClr>
              <a:buSzPts val="2000"/>
              <a:buChar char="•"/>
              <a:defRPr sz="2000"/>
            </a:lvl3pPr>
            <a:lvl4pPr marL="1828800" lvl="3" indent="-342900" algn="l">
              <a:lnSpc>
                <a:spcPct val="110000"/>
              </a:lnSpc>
              <a:spcBef>
                <a:spcPts val="250"/>
              </a:spcBef>
              <a:spcAft>
                <a:spcPts val="0"/>
              </a:spcAft>
              <a:buClr>
                <a:schemeClr val="dk1"/>
              </a:buClr>
              <a:buSzPts val="1800"/>
              <a:buChar char="-"/>
              <a:defRPr sz="1800"/>
            </a:lvl4pPr>
            <a:lvl5pPr marL="2286000" lvl="4" indent="-330200" algn="l">
              <a:lnSpc>
                <a:spcPct val="110000"/>
              </a:lnSpc>
              <a:spcBef>
                <a:spcPts val="250"/>
              </a:spcBef>
              <a:spcAft>
                <a:spcPts val="0"/>
              </a:spcAft>
              <a:buClr>
                <a:schemeClr val="dk1"/>
              </a:buClr>
              <a:buSzPts val="1600"/>
              <a:buChar char="•"/>
              <a:defRPr sz="16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296" name="Google Shape;296;g1260a76f938_0_1086"/>
          <p:cNvCxnSpPr/>
          <p:nvPr/>
        </p:nvCxnSpPr>
        <p:spPr>
          <a:xfrm>
            <a:off x="445975" y="844658"/>
            <a:ext cx="11231700" cy="0"/>
          </a:xfrm>
          <a:prstGeom prst="straightConnector1">
            <a:avLst/>
          </a:prstGeom>
          <a:noFill/>
          <a:ln w="9525" cap="flat" cmpd="sng">
            <a:solidFill>
              <a:srgbClr val="BCBEC0"/>
            </a:solidFill>
            <a:prstDash val="solid"/>
            <a:round/>
            <a:headEnd type="none" w="sm" len="sm"/>
            <a:tailEnd type="none" w="sm" len="sm"/>
          </a:ln>
        </p:spPr>
      </p:cxnSp>
      <p:sp>
        <p:nvSpPr>
          <p:cNvPr id="297" name="Google Shape;297;g1260a76f938_0_1086"/>
          <p:cNvSpPr>
            <a:spLocks noGrp="1"/>
          </p:cNvSpPr>
          <p:nvPr>
            <p:ph type="pic" idx="2"/>
          </p:nvPr>
        </p:nvSpPr>
        <p:spPr>
          <a:xfrm>
            <a:off x="6096000" y="1397001"/>
            <a:ext cx="5207100" cy="4530900"/>
          </a:xfrm>
          <a:prstGeom prst="rect">
            <a:avLst/>
          </a:prstGeom>
          <a:noFill/>
          <a:ln>
            <a:noFill/>
          </a:ln>
        </p:spPr>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able Slide 2">
  <p:cSld name="Table Slide 2">
    <p:spTree>
      <p:nvGrpSpPr>
        <p:cNvPr id="1" name="Shape 298"/>
        <p:cNvGrpSpPr/>
        <p:nvPr/>
      </p:nvGrpSpPr>
      <p:grpSpPr>
        <a:xfrm>
          <a:off x="0" y="0"/>
          <a:ext cx="0" cy="0"/>
          <a:chOff x="0" y="0"/>
          <a:chExt cx="0" cy="0"/>
        </a:xfrm>
      </p:grpSpPr>
      <p:sp>
        <p:nvSpPr>
          <p:cNvPr id="299" name="Google Shape;299;g1260a76f938_0_1092"/>
          <p:cNvSpPr txBox="1">
            <a:spLocks noGrp="1"/>
          </p:cNvSpPr>
          <p:nvPr>
            <p:ph type="title"/>
          </p:nvPr>
        </p:nvSpPr>
        <p:spPr>
          <a:xfrm>
            <a:off x="444500" y="95251"/>
            <a:ext cx="10858500" cy="762000"/>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Clr>
                <a:srgbClr val="5C5F61"/>
              </a:buClr>
              <a:buSzPts val="3200"/>
              <a:buFont typeface="DM Sans"/>
              <a:buNone/>
              <a:defRPr sz="3200" b="1" i="0">
                <a:latin typeface="DM Sans"/>
                <a:ea typeface="DM Sans"/>
                <a:cs typeface="DM Sans"/>
                <a:sym typeface="DM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0" name="Google Shape;300;g1260a76f938_0_1092"/>
          <p:cNvSpPr txBox="1">
            <a:spLocks noGrp="1"/>
          </p:cNvSpPr>
          <p:nvPr>
            <p:ph type="sldNum" idx="12"/>
          </p:nvPr>
        </p:nvSpPr>
        <p:spPr>
          <a:xfrm>
            <a:off x="9526815" y="6355292"/>
            <a:ext cx="2411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cxnSp>
        <p:nvCxnSpPr>
          <p:cNvPr id="301" name="Google Shape;301;g1260a76f938_0_1092"/>
          <p:cNvCxnSpPr/>
          <p:nvPr/>
        </p:nvCxnSpPr>
        <p:spPr>
          <a:xfrm>
            <a:off x="445975" y="857250"/>
            <a:ext cx="11231700" cy="0"/>
          </a:xfrm>
          <a:prstGeom prst="straightConnector1">
            <a:avLst/>
          </a:prstGeom>
          <a:noFill/>
          <a:ln w="9525" cap="flat" cmpd="sng">
            <a:solidFill>
              <a:srgbClr val="BCBEC0"/>
            </a:solidFill>
            <a:prstDash val="solid"/>
            <a:round/>
            <a:headEnd type="none" w="sm" len="sm"/>
            <a:tailEnd type="none" w="sm" len="sm"/>
          </a:ln>
        </p:spPr>
      </p:cxnSp>
      <p:sp>
        <p:nvSpPr>
          <p:cNvPr id="302" name="Google Shape;302;g1260a76f938_0_1092"/>
          <p:cNvSpPr txBox="1">
            <a:spLocks noGrp="1"/>
          </p:cNvSpPr>
          <p:nvPr>
            <p:ph type="body" idx="1"/>
          </p:nvPr>
        </p:nvSpPr>
        <p:spPr>
          <a:xfrm>
            <a:off x="8867360" y="5432155"/>
            <a:ext cx="2435700" cy="495900"/>
          </a:xfrm>
          <a:prstGeom prst="rect">
            <a:avLst/>
          </a:prstGeom>
          <a:noFill/>
          <a:ln>
            <a:noFill/>
          </a:ln>
        </p:spPr>
        <p:txBody>
          <a:bodyPr spcFirstLastPara="1" wrap="square" lIns="0" tIns="45700" rIns="0" bIns="45700" anchor="b" anchorCtr="0">
            <a:noAutofit/>
          </a:bodyPr>
          <a:lstStyle>
            <a:lvl1pPr marL="457200" lvl="0" indent="-228600" algn="r">
              <a:lnSpc>
                <a:spcPct val="110000"/>
              </a:lnSpc>
              <a:spcBef>
                <a:spcPts val="500"/>
              </a:spcBef>
              <a:spcAft>
                <a:spcPts val="0"/>
              </a:spcAft>
              <a:buClr>
                <a:srgbClr val="5C5F61"/>
              </a:buClr>
              <a:buSzPts val="1000"/>
              <a:buNone/>
              <a:defRPr sz="1000" b="0" i="0">
                <a:solidFill>
                  <a:srgbClr val="5C5F61"/>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303" name="Google Shape;303;g1260a76f938_0_1092"/>
          <p:cNvCxnSpPr/>
          <p:nvPr/>
        </p:nvCxnSpPr>
        <p:spPr>
          <a:xfrm>
            <a:off x="480085" y="1671949"/>
            <a:ext cx="11231700" cy="0"/>
          </a:xfrm>
          <a:prstGeom prst="straightConnector1">
            <a:avLst/>
          </a:prstGeom>
          <a:noFill/>
          <a:ln w="9525" cap="flat" cmpd="sng">
            <a:solidFill>
              <a:srgbClr val="BCBEC0"/>
            </a:solidFill>
            <a:prstDash val="solid"/>
            <a:round/>
            <a:headEnd type="none" w="sm" len="sm"/>
            <a:tailEnd type="none" w="sm" len="sm"/>
          </a:ln>
        </p:spPr>
      </p:cxnSp>
      <p:sp>
        <p:nvSpPr>
          <p:cNvPr id="304" name="Google Shape;304;g1260a76f938_0_1092"/>
          <p:cNvSpPr txBox="1">
            <a:spLocks noGrp="1"/>
          </p:cNvSpPr>
          <p:nvPr>
            <p:ph type="subTitle" idx="2"/>
          </p:nvPr>
        </p:nvSpPr>
        <p:spPr>
          <a:xfrm>
            <a:off x="596485" y="959437"/>
            <a:ext cx="10439100" cy="593700"/>
          </a:xfrm>
          <a:prstGeom prst="rect">
            <a:avLst/>
          </a:prstGeom>
          <a:noFill/>
          <a:ln>
            <a:noFill/>
          </a:ln>
        </p:spPr>
        <p:txBody>
          <a:bodyPr spcFirstLastPara="1" wrap="square" lIns="0" tIns="45700" rIns="0" bIns="45700" anchor="t" anchorCtr="0">
            <a:noAutofit/>
          </a:bodyPr>
          <a:lstStyle>
            <a:lvl1pPr lvl="0" algn="l">
              <a:lnSpc>
                <a:spcPct val="110000"/>
              </a:lnSpc>
              <a:spcBef>
                <a:spcPts val="500"/>
              </a:spcBef>
              <a:spcAft>
                <a:spcPts val="0"/>
              </a:spcAft>
              <a:buClr>
                <a:schemeClr val="dk1"/>
              </a:buClr>
              <a:buSzPts val="2000"/>
              <a:buNone/>
              <a:defRPr sz="2000">
                <a:solidFill>
                  <a:schemeClr val="dk1"/>
                </a:solidFill>
              </a:defRPr>
            </a:lvl1pPr>
            <a:lvl2pPr lvl="1" algn="ctr">
              <a:lnSpc>
                <a:spcPct val="110000"/>
              </a:lnSpc>
              <a:spcBef>
                <a:spcPts val="333"/>
              </a:spcBef>
              <a:spcAft>
                <a:spcPts val="0"/>
              </a:spcAft>
              <a:buClr>
                <a:schemeClr val="dk1"/>
              </a:buClr>
              <a:buSzPts val="2000"/>
              <a:buNone/>
              <a:defRPr sz="2000"/>
            </a:lvl2pPr>
            <a:lvl3pPr lvl="2" algn="ctr">
              <a:lnSpc>
                <a:spcPct val="110000"/>
              </a:lnSpc>
              <a:spcBef>
                <a:spcPts val="333"/>
              </a:spcBef>
              <a:spcAft>
                <a:spcPts val="0"/>
              </a:spcAft>
              <a:buClr>
                <a:schemeClr val="dk1"/>
              </a:buClr>
              <a:buSzPts val="1800"/>
              <a:buNone/>
              <a:defRPr sz="1800"/>
            </a:lvl3pPr>
            <a:lvl4pPr lvl="3" algn="ctr">
              <a:lnSpc>
                <a:spcPct val="110000"/>
              </a:lnSpc>
              <a:spcBef>
                <a:spcPts val="250"/>
              </a:spcBef>
              <a:spcAft>
                <a:spcPts val="0"/>
              </a:spcAft>
              <a:buClr>
                <a:schemeClr val="dk1"/>
              </a:buClr>
              <a:buSzPts val="1600"/>
              <a:buNone/>
              <a:defRPr sz="1600"/>
            </a:lvl4pPr>
            <a:lvl5pPr lvl="4" algn="ctr">
              <a:lnSpc>
                <a:spcPct val="110000"/>
              </a:lnSpc>
              <a:spcBef>
                <a:spcPts val="25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2_Chart page">
  <p:cSld name="2_Chart page">
    <p:spTree>
      <p:nvGrpSpPr>
        <p:cNvPr id="1" name="Shape 305"/>
        <p:cNvGrpSpPr/>
        <p:nvPr/>
      </p:nvGrpSpPr>
      <p:grpSpPr>
        <a:xfrm>
          <a:off x="0" y="0"/>
          <a:ext cx="0" cy="0"/>
          <a:chOff x="0" y="0"/>
          <a:chExt cx="0" cy="0"/>
        </a:xfrm>
      </p:grpSpPr>
      <p:sp>
        <p:nvSpPr>
          <p:cNvPr id="306" name="Google Shape;306;g1260a76f938_0_1099"/>
          <p:cNvSpPr txBox="1">
            <a:spLocks noGrp="1"/>
          </p:cNvSpPr>
          <p:nvPr>
            <p:ph type="sldNum" idx="12"/>
          </p:nvPr>
        </p:nvSpPr>
        <p:spPr>
          <a:xfrm>
            <a:off x="9526815" y="6355292"/>
            <a:ext cx="2411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307" name="Google Shape;307;g1260a76f938_0_1099"/>
          <p:cNvSpPr txBox="1">
            <a:spLocks noGrp="1"/>
          </p:cNvSpPr>
          <p:nvPr>
            <p:ph type="title"/>
          </p:nvPr>
        </p:nvSpPr>
        <p:spPr>
          <a:xfrm>
            <a:off x="603250" y="95250"/>
            <a:ext cx="10699800" cy="762000"/>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Clr>
                <a:srgbClr val="5C5F61"/>
              </a:buClr>
              <a:buSzPts val="2500"/>
              <a:buFont typeface="DM Sans"/>
              <a:buNone/>
              <a:defRPr sz="2500" b="1" i="0">
                <a:latin typeface="DM Sans"/>
                <a:ea typeface="DM Sans"/>
                <a:cs typeface="DM Sans"/>
                <a:sym typeface="DM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308" name="Google Shape;308;g1260a76f938_0_1099"/>
          <p:cNvCxnSpPr/>
          <p:nvPr/>
        </p:nvCxnSpPr>
        <p:spPr>
          <a:xfrm>
            <a:off x="445975" y="857250"/>
            <a:ext cx="11231700" cy="0"/>
          </a:xfrm>
          <a:prstGeom prst="straightConnector1">
            <a:avLst/>
          </a:prstGeom>
          <a:noFill/>
          <a:ln w="9525" cap="flat" cmpd="sng">
            <a:solidFill>
              <a:srgbClr val="BCBEC0"/>
            </a:solidFill>
            <a:prstDash val="solid"/>
            <a:round/>
            <a:headEnd type="none" w="sm" len="sm"/>
            <a:tailEnd type="none" w="sm" len="sm"/>
          </a:ln>
        </p:spPr>
      </p:cxnSp>
      <p:sp>
        <p:nvSpPr>
          <p:cNvPr id="309" name="Google Shape;309;g1260a76f938_0_1099"/>
          <p:cNvSpPr txBox="1">
            <a:spLocks noGrp="1"/>
          </p:cNvSpPr>
          <p:nvPr>
            <p:ph type="body" idx="1"/>
          </p:nvPr>
        </p:nvSpPr>
        <p:spPr>
          <a:xfrm>
            <a:off x="8867360" y="5432155"/>
            <a:ext cx="2435700" cy="495900"/>
          </a:xfrm>
          <a:prstGeom prst="rect">
            <a:avLst/>
          </a:prstGeom>
          <a:noFill/>
          <a:ln>
            <a:noFill/>
          </a:ln>
        </p:spPr>
        <p:txBody>
          <a:bodyPr spcFirstLastPara="1" wrap="square" lIns="0" tIns="0" rIns="0" bIns="0" anchor="b" anchorCtr="0">
            <a:noAutofit/>
          </a:bodyPr>
          <a:lstStyle>
            <a:lvl1pPr marL="457200" lvl="0" indent="-228600" algn="r">
              <a:lnSpc>
                <a:spcPct val="110000"/>
              </a:lnSpc>
              <a:spcBef>
                <a:spcPts val="500"/>
              </a:spcBef>
              <a:spcAft>
                <a:spcPts val="0"/>
              </a:spcAft>
              <a:buClr>
                <a:srgbClr val="BCBEC0"/>
              </a:buClr>
              <a:buSzPts val="1000"/>
              <a:buNone/>
              <a:defRPr sz="1000" b="0" i="0">
                <a:solidFill>
                  <a:srgbClr val="BCBEC0"/>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310" name="Google Shape;310;g1260a76f938_0_1099"/>
          <p:cNvCxnSpPr/>
          <p:nvPr/>
        </p:nvCxnSpPr>
        <p:spPr>
          <a:xfrm>
            <a:off x="445975" y="1733043"/>
            <a:ext cx="11231700" cy="0"/>
          </a:xfrm>
          <a:prstGeom prst="straightConnector1">
            <a:avLst/>
          </a:prstGeom>
          <a:noFill/>
          <a:ln w="9525" cap="flat" cmpd="sng">
            <a:solidFill>
              <a:srgbClr val="BCBEC0"/>
            </a:solidFill>
            <a:prstDash val="solid"/>
            <a:round/>
            <a:headEnd type="none" w="sm" len="sm"/>
            <a:tailEnd type="none" w="sm" len="sm"/>
          </a:ln>
        </p:spPr>
      </p:cxnSp>
      <p:sp>
        <p:nvSpPr>
          <p:cNvPr id="311" name="Google Shape;311;g1260a76f938_0_1099"/>
          <p:cNvSpPr txBox="1">
            <a:spLocks noGrp="1"/>
          </p:cNvSpPr>
          <p:nvPr>
            <p:ph type="subTitle" idx="2"/>
          </p:nvPr>
        </p:nvSpPr>
        <p:spPr>
          <a:xfrm>
            <a:off x="596485" y="1012986"/>
            <a:ext cx="10439100" cy="593700"/>
          </a:xfrm>
          <a:prstGeom prst="rect">
            <a:avLst/>
          </a:prstGeom>
          <a:noFill/>
          <a:ln>
            <a:noFill/>
          </a:ln>
        </p:spPr>
        <p:txBody>
          <a:bodyPr spcFirstLastPara="1" wrap="square" lIns="0" tIns="45700" rIns="0" bIns="45700" anchor="t" anchorCtr="0">
            <a:noAutofit/>
          </a:bodyPr>
          <a:lstStyle>
            <a:lvl1pPr lvl="0" algn="l">
              <a:lnSpc>
                <a:spcPct val="110000"/>
              </a:lnSpc>
              <a:spcBef>
                <a:spcPts val="500"/>
              </a:spcBef>
              <a:spcAft>
                <a:spcPts val="0"/>
              </a:spcAft>
              <a:buClr>
                <a:schemeClr val="dk1"/>
              </a:buClr>
              <a:buSzPts val="1167"/>
              <a:buNone/>
              <a:defRPr sz="1167"/>
            </a:lvl1pPr>
            <a:lvl2pPr lvl="1" algn="ctr">
              <a:lnSpc>
                <a:spcPct val="110000"/>
              </a:lnSpc>
              <a:spcBef>
                <a:spcPts val="333"/>
              </a:spcBef>
              <a:spcAft>
                <a:spcPts val="0"/>
              </a:spcAft>
              <a:buClr>
                <a:schemeClr val="dk1"/>
              </a:buClr>
              <a:buSzPts val="2000"/>
              <a:buNone/>
              <a:defRPr sz="2000"/>
            </a:lvl2pPr>
            <a:lvl3pPr lvl="2" algn="ctr">
              <a:lnSpc>
                <a:spcPct val="110000"/>
              </a:lnSpc>
              <a:spcBef>
                <a:spcPts val="333"/>
              </a:spcBef>
              <a:spcAft>
                <a:spcPts val="0"/>
              </a:spcAft>
              <a:buClr>
                <a:schemeClr val="dk1"/>
              </a:buClr>
              <a:buSzPts val="1800"/>
              <a:buNone/>
              <a:defRPr sz="1800"/>
            </a:lvl3pPr>
            <a:lvl4pPr lvl="3" algn="ctr">
              <a:lnSpc>
                <a:spcPct val="110000"/>
              </a:lnSpc>
              <a:spcBef>
                <a:spcPts val="250"/>
              </a:spcBef>
              <a:spcAft>
                <a:spcPts val="0"/>
              </a:spcAft>
              <a:buClr>
                <a:schemeClr val="dk1"/>
              </a:buClr>
              <a:buSzPts val="1600"/>
              <a:buNone/>
              <a:defRPr sz="1600"/>
            </a:lvl4pPr>
            <a:lvl5pPr lvl="4" algn="ctr">
              <a:lnSpc>
                <a:spcPct val="110000"/>
              </a:lnSpc>
              <a:spcBef>
                <a:spcPts val="25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ar chart page - Dual title | 1">
  <p:cSld name="Bar chart page - Dual title | 1">
    <p:spTree>
      <p:nvGrpSpPr>
        <p:cNvPr id="1" name="Shape 312"/>
        <p:cNvGrpSpPr/>
        <p:nvPr/>
      </p:nvGrpSpPr>
      <p:grpSpPr>
        <a:xfrm>
          <a:off x="0" y="0"/>
          <a:ext cx="0" cy="0"/>
          <a:chOff x="0" y="0"/>
          <a:chExt cx="0" cy="0"/>
        </a:xfrm>
      </p:grpSpPr>
      <p:sp>
        <p:nvSpPr>
          <p:cNvPr id="313" name="Google Shape;313;g1260a76f938_0_1106"/>
          <p:cNvSpPr txBox="1">
            <a:spLocks noGrp="1"/>
          </p:cNvSpPr>
          <p:nvPr>
            <p:ph type="sldNum" idx="12"/>
          </p:nvPr>
        </p:nvSpPr>
        <p:spPr>
          <a:xfrm>
            <a:off x="9526815" y="6355292"/>
            <a:ext cx="2411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314" name="Google Shape;314;g1260a76f938_0_1106"/>
          <p:cNvSpPr txBox="1">
            <a:spLocks noGrp="1"/>
          </p:cNvSpPr>
          <p:nvPr>
            <p:ph type="title"/>
          </p:nvPr>
        </p:nvSpPr>
        <p:spPr>
          <a:xfrm>
            <a:off x="444500" y="95783"/>
            <a:ext cx="5049000" cy="761400"/>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Clr>
                <a:srgbClr val="5C5F61"/>
              </a:buClr>
              <a:buSzPts val="2500"/>
              <a:buFont typeface="DM Sans"/>
              <a:buNone/>
              <a:defRPr sz="2500" b="1" i="0">
                <a:latin typeface="DM Sans"/>
                <a:ea typeface="DM Sans"/>
                <a:cs typeface="DM Sans"/>
                <a:sym typeface="DM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315" name="Google Shape;315;g1260a76f938_0_1106"/>
          <p:cNvCxnSpPr/>
          <p:nvPr/>
        </p:nvCxnSpPr>
        <p:spPr>
          <a:xfrm>
            <a:off x="445975" y="849128"/>
            <a:ext cx="11231700" cy="0"/>
          </a:xfrm>
          <a:prstGeom prst="straightConnector1">
            <a:avLst/>
          </a:prstGeom>
          <a:noFill/>
          <a:ln w="9525" cap="flat" cmpd="sng">
            <a:solidFill>
              <a:srgbClr val="BCBEC0"/>
            </a:solidFill>
            <a:prstDash val="solid"/>
            <a:round/>
            <a:headEnd type="none" w="sm" len="sm"/>
            <a:tailEnd type="none" w="sm" len="sm"/>
          </a:ln>
        </p:spPr>
      </p:cxnSp>
      <p:sp>
        <p:nvSpPr>
          <p:cNvPr id="316" name="Google Shape;316;g1260a76f938_0_1106"/>
          <p:cNvSpPr txBox="1">
            <a:spLocks noGrp="1"/>
          </p:cNvSpPr>
          <p:nvPr>
            <p:ph type="body" idx="1"/>
          </p:nvPr>
        </p:nvSpPr>
        <p:spPr>
          <a:xfrm>
            <a:off x="1357973" y="6076415"/>
            <a:ext cx="2435700" cy="495900"/>
          </a:xfrm>
          <a:prstGeom prst="rect">
            <a:avLst/>
          </a:prstGeom>
          <a:noFill/>
          <a:ln>
            <a:noFill/>
          </a:ln>
        </p:spPr>
        <p:txBody>
          <a:bodyPr spcFirstLastPara="1" wrap="square" lIns="0" tIns="0" rIns="0" bIns="0" anchor="b" anchorCtr="0">
            <a:noAutofit/>
          </a:bodyPr>
          <a:lstStyle>
            <a:lvl1pPr marL="457200" lvl="0" indent="-228600" algn="l">
              <a:lnSpc>
                <a:spcPct val="110000"/>
              </a:lnSpc>
              <a:spcBef>
                <a:spcPts val="500"/>
              </a:spcBef>
              <a:spcAft>
                <a:spcPts val="0"/>
              </a:spcAft>
              <a:buClr>
                <a:srgbClr val="5C5F61"/>
              </a:buClr>
              <a:buSzPts val="1000"/>
              <a:buNone/>
              <a:defRPr sz="1000" b="0" i="0">
                <a:solidFill>
                  <a:srgbClr val="5C5F61"/>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317" name="Google Shape;317;g1260a76f938_0_1106"/>
          <p:cNvCxnSpPr/>
          <p:nvPr/>
        </p:nvCxnSpPr>
        <p:spPr>
          <a:xfrm>
            <a:off x="445975" y="1724920"/>
            <a:ext cx="11231700" cy="0"/>
          </a:xfrm>
          <a:prstGeom prst="straightConnector1">
            <a:avLst/>
          </a:prstGeom>
          <a:noFill/>
          <a:ln w="9525" cap="flat" cmpd="sng">
            <a:solidFill>
              <a:srgbClr val="BCBEC0"/>
            </a:solidFill>
            <a:prstDash val="solid"/>
            <a:round/>
            <a:headEnd type="none" w="sm" len="sm"/>
            <a:tailEnd type="none" w="sm" len="sm"/>
          </a:ln>
        </p:spPr>
      </p:cxnSp>
      <p:sp>
        <p:nvSpPr>
          <p:cNvPr id="318" name="Google Shape;318;g1260a76f938_0_1106"/>
          <p:cNvSpPr txBox="1">
            <a:spLocks noGrp="1"/>
          </p:cNvSpPr>
          <p:nvPr>
            <p:ph type="subTitle" idx="2"/>
          </p:nvPr>
        </p:nvSpPr>
        <p:spPr>
          <a:xfrm>
            <a:off x="444500" y="918894"/>
            <a:ext cx="5049000" cy="593700"/>
          </a:xfrm>
          <a:prstGeom prst="rect">
            <a:avLst/>
          </a:prstGeom>
          <a:noFill/>
          <a:ln>
            <a:noFill/>
          </a:ln>
        </p:spPr>
        <p:txBody>
          <a:bodyPr spcFirstLastPara="1" wrap="square" lIns="0" tIns="45700" rIns="0" bIns="45700" anchor="t" anchorCtr="0">
            <a:noAutofit/>
          </a:bodyPr>
          <a:lstStyle>
            <a:lvl1pPr lvl="0" algn="l">
              <a:lnSpc>
                <a:spcPct val="110000"/>
              </a:lnSpc>
              <a:spcBef>
                <a:spcPts val="500"/>
              </a:spcBef>
              <a:spcAft>
                <a:spcPts val="0"/>
              </a:spcAft>
              <a:buClr>
                <a:schemeClr val="dk1"/>
              </a:buClr>
              <a:buSzPts val="1800"/>
              <a:buNone/>
              <a:defRPr sz="1800"/>
            </a:lvl1pPr>
            <a:lvl2pPr lvl="1" algn="ctr">
              <a:lnSpc>
                <a:spcPct val="110000"/>
              </a:lnSpc>
              <a:spcBef>
                <a:spcPts val="333"/>
              </a:spcBef>
              <a:spcAft>
                <a:spcPts val="0"/>
              </a:spcAft>
              <a:buClr>
                <a:schemeClr val="dk1"/>
              </a:buClr>
              <a:buSzPts val="2000"/>
              <a:buNone/>
              <a:defRPr sz="2000"/>
            </a:lvl2pPr>
            <a:lvl3pPr lvl="2" algn="ctr">
              <a:lnSpc>
                <a:spcPct val="110000"/>
              </a:lnSpc>
              <a:spcBef>
                <a:spcPts val="333"/>
              </a:spcBef>
              <a:spcAft>
                <a:spcPts val="0"/>
              </a:spcAft>
              <a:buClr>
                <a:schemeClr val="dk1"/>
              </a:buClr>
              <a:buSzPts val="1800"/>
              <a:buNone/>
              <a:defRPr sz="1800"/>
            </a:lvl3pPr>
            <a:lvl4pPr lvl="3" algn="ctr">
              <a:lnSpc>
                <a:spcPct val="110000"/>
              </a:lnSpc>
              <a:spcBef>
                <a:spcPts val="250"/>
              </a:spcBef>
              <a:spcAft>
                <a:spcPts val="0"/>
              </a:spcAft>
              <a:buClr>
                <a:schemeClr val="dk1"/>
              </a:buClr>
              <a:buSzPts val="1600"/>
              <a:buNone/>
              <a:defRPr sz="1600"/>
            </a:lvl4pPr>
            <a:lvl5pPr lvl="4" algn="ctr">
              <a:lnSpc>
                <a:spcPct val="110000"/>
              </a:lnSpc>
              <a:spcBef>
                <a:spcPts val="25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319" name="Google Shape;319;g1260a76f938_0_1106"/>
          <p:cNvSpPr txBox="1">
            <a:spLocks noGrp="1"/>
          </p:cNvSpPr>
          <p:nvPr>
            <p:ph type="body" idx="3"/>
          </p:nvPr>
        </p:nvSpPr>
        <p:spPr>
          <a:xfrm>
            <a:off x="6200662" y="94950"/>
            <a:ext cx="5102400" cy="762300"/>
          </a:xfrm>
          <a:prstGeom prst="rect">
            <a:avLst/>
          </a:prstGeom>
          <a:noFill/>
          <a:ln>
            <a:noFill/>
          </a:ln>
        </p:spPr>
        <p:txBody>
          <a:bodyPr spcFirstLastPara="1" wrap="square" lIns="0" tIns="45700" rIns="0" bIns="45700" anchor="ctr" anchorCtr="0">
            <a:noAutofit/>
          </a:bodyPr>
          <a:lstStyle>
            <a:lvl1pPr marL="457200" lvl="0" indent="-228600" algn="l">
              <a:lnSpc>
                <a:spcPct val="110000"/>
              </a:lnSpc>
              <a:spcBef>
                <a:spcPts val="500"/>
              </a:spcBef>
              <a:spcAft>
                <a:spcPts val="0"/>
              </a:spcAft>
              <a:buClr>
                <a:srgbClr val="5C5F61"/>
              </a:buClr>
              <a:buSzPts val="2500"/>
              <a:buFont typeface="DM Sans"/>
              <a:buNone/>
              <a:defRPr sz="2500" b="1" i="0">
                <a:solidFill>
                  <a:srgbClr val="5C5F61"/>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342900" algn="l">
              <a:lnSpc>
                <a:spcPct val="110000"/>
              </a:lnSpc>
              <a:spcBef>
                <a:spcPts val="333"/>
              </a:spcBef>
              <a:spcAft>
                <a:spcPts val="0"/>
              </a:spcAft>
              <a:buClr>
                <a:schemeClr val="dk1"/>
              </a:buClr>
              <a:buSzPts val="1800"/>
              <a:buChar char="•"/>
              <a:defRPr/>
            </a:lvl3pPr>
            <a:lvl4pPr marL="1828800" lvl="3" indent="-342900" algn="l">
              <a:lnSpc>
                <a:spcPct val="110000"/>
              </a:lnSpc>
              <a:spcBef>
                <a:spcPts val="250"/>
              </a:spcBef>
              <a:spcAft>
                <a:spcPts val="0"/>
              </a:spcAft>
              <a:buClr>
                <a:schemeClr val="dk1"/>
              </a:buClr>
              <a:buSzPts val="1800"/>
              <a:buChar char="-"/>
              <a:defRPr/>
            </a:lvl4pPr>
            <a:lvl5pPr marL="2286000" lvl="4" indent="-342900" algn="l">
              <a:lnSpc>
                <a:spcPct val="110000"/>
              </a:lnSpc>
              <a:spcBef>
                <a:spcPts val="25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0" name="Google Shape;320;g1260a76f938_0_1106"/>
          <p:cNvSpPr txBox="1">
            <a:spLocks noGrp="1"/>
          </p:cNvSpPr>
          <p:nvPr>
            <p:ph type="body" idx="4"/>
          </p:nvPr>
        </p:nvSpPr>
        <p:spPr>
          <a:xfrm>
            <a:off x="6149258" y="6076415"/>
            <a:ext cx="2435700" cy="495900"/>
          </a:xfrm>
          <a:prstGeom prst="rect">
            <a:avLst/>
          </a:prstGeom>
          <a:noFill/>
          <a:ln>
            <a:noFill/>
          </a:ln>
        </p:spPr>
        <p:txBody>
          <a:bodyPr spcFirstLastPara="1" wrap="square" lIns="0" tIns="0" rIns="0" bIns="0" anchor="b" anchorCtr="0">
            <a:noAutofit/>
          </a:bodyPr>
          <a:lstStyle>
            <a:lvl1pPr marL="457200" lvl="0" indent="-228600" algn="l">
              <a:lnSpc>
                <a:spcPct val="110000"/>
              </a:lnSpc>
              <a:spcBef>
                <a:spcPts val="500"/>
              </a:spcBef>
              <a:spcAft>
                <a:spcPts val="0"/>
              </a:spcAft>
              <a:buClr>
                <a:srgbClr val="5C5F61"/>
              </a:buClr>
              <a:buSzPts val="1000"/>
              <a:buNone/>
              <a:defRPr sz="1000" b="0" i="0">
                <a:solidFill>
                  <a:srgbClr val="5C5F61"/>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1" name="Google Shape;321;g1260a76f938_0_1106"/>
          <p:cNvSpPr txBox="1"/>
          <p:nvPr/>
        </p:nvSpPr>
        <p:spPr>
          <a:xfrm>
            <a:off x="6200662" y="917428"/>
            <a:ext cx="5049000" cy="593700"/>
          </a:xfrm>
          <a:prstGeom prst="rect">
            <a:avLst/>
          </a:prstGeom>
          <a:noFill/>
          <a:ln>
            <a:noFill/>
          </a:ln>
        </p:spPr>
        <p:txBody>
          <a:bodyPr spcFirstLastPara="1" wrap="square" lIns="0" tIns="45700" rIns="0" bIns="45700" anchor="t" anchorCtr="0">
            <a:noAutofit/>
          </a:bodyPr>
          <a:lstStyle/>
          <a:p>
            <a:pPr marL="0" marR="0" lvl="0" indent="0" algn="l" rtl="0">
              <a:lnSpc>
                <a:spcPct val="110000"/>
              </a:lnSpc>
              <a:spcBef>
                <a:spcPts val="0"/>
              </a:spcBef>
              <a:spcAft>
                <a:spcPts val="0"/>
              </a:spcAft>
              <a:buClr>
                <a:schemeClr val="dk1"/>
              </a:buClr>
              <a:buSzPts val="1800"/>
              <a:buFont typeface="Arial"/>
              <a:buNone/>
            </a:pPr>
            <a:r>
              <a:rPr lang="en-US" sz="1800" b="0" i="0" u="none" strike="noStrike" cap="none">
                <a:solidFill>
                  <a:schemeClr val="dk1"/>
                </a:solidFill>
                <a:latin typeface="Arial"/>
                <a:ea typeface="Arial"/>
                <a:cs typeface="Arial"/>
                <a:sym typeface="Arial"/>
              </a:rPr>
              <a:t>Chart explainer text here. </a:t>
            </a:r>
            <a:r>
              <a:rPr lang="en-US" sz="1167" b="0" i="0" u="none" strike="noStrike" cap="none">
                <a:solidFill>
                  <a:schemeClr val="dk1"/>
                </a:solidFill>
                <a:latin typeface="DM Sans Medium"/>
                <a:ea typeface="DM Sans Medium"/>
                <a:cs typeface="DM Sans Medium"/>
                <a:sym typeface="DM Sans Medium"/>
              </a:rPr>
              <a:t>Lorem ipsum dolor sit amet, consectetur adipiscing elit, sed do eiusmod tempor incididunt ut labore et dolore magna aliqua. Ut enim ad minim veniam, quis nostrud. </a:t>
            </a:r>
            <a:endParaRPr sz="1800" b="0" i="0" u="none" strike="noStrike" cap="none">
              <a:solidFill>
                <a:schemeClr val="dk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79"/>
        <p:cNvGrpSpPr/>
        <p:nvPr/>
      </p:nvGrpSpPr>
      <p:grpSpPr>
        <a:xfrm>
          <a:off x="0" y="0"/>
          <a:ext cx="0" cy="0"/>
          <a:chOff x="0" y="0"/>
          <a:chExt cx="0" cy="0"/>
        </a:xfrm>
      </p:grpSpPr>
      <p:sp>
        <p:nvSpPr>
          <p:cNvPr id="80" name="Google Shape;80;g1260a76f938_0_873"/>
          <p:cNvSpPr txBox="1">
            <a:spLocks noGrp="1"/>
          </p:cNvSpPr>
          <p:nvPr>
            <p:ph type="title"/>
          </p:nvPr>
        </p:nvSpPr>
        <p:spPr>
          <a:xfrm>
            <a:off x="444500" y="95251"/>
            <a:ext cx="10763400" cy="804300"/>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Clr>
                <a:srgbClr val="5C5F6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g1260a76f938_0_873"/>
          <p:cNvSpPr txBox="1">
            <a:spLocks noGrp="1"/>
          </p:cNvSpPr>
          <p:nvPr>
            <p:ph type="body" idx="1"/>
          </p:nvPr>
        </p:nvSpPr>
        <p:spPr>
          <a:xfrm>
            <a:off x="603250" y="1101969"/>
            <a:ext cx="10699800" cy="4826100"/>
          </a:xfrm>
          <a:prstGeom prst="rect">
            <a:avLst/>
          </a:prstGeom>
          <a:noFill/>
          <a:ln>
            <a:noFill/>
          </a:ln>
        </p:spPr>
        <p:txBody>
          <a:bodyPr spcFirstLastPara="1" wrap="square" lIns="0" tIns="45700" rIns="0" bIns="45700" anchor="t" anchorCtr="0">
            <a:noAutofit/>
          </a:bodyPr>
          <a:lstStyle>
            <a:lvl1pPr marL="457200" lvl="0" indent="-342900" algn="l">
              <a:lnSpc>
                <a:spcPct val="110000"/>
              </a:lnSpc>
              <a:spcBef>
                <a:spcPts val="500"/>
              </a:spcBef>
              <a:spcAft>
                <a:spcPts val="0"/>
              </a:spcAft>
              <a:buClr>
                <a:schemeClr val="dk1"/>
              </a:buClr>
              <a:buSzPts val="1800"/>
              <a:buChar char="•"/>
              <a:defRPr/>
            </a:lvl1pPr>
            <a:lvl2pPr marL="914400" lvl="1" indent="-342900" algn="l">
              <a:lnSpc>
                <a:spcPct val="110000"/>
              </a:lnSpc>
              <a:spcBef>
                <a:spcPts val="333"/>
              </a:spcBef>
              <a:spcAft>
                <a:spcPts val="0"/>
              </a:spcAft>
              <a:buClr>
                <a:schemeClr val="dk1"/>
              </a:buClr>
              <a:buSzPts val="1800"/>
              <a:buChar char="-"/>
              <a:defRPr/>
            </a:lvl2pPr>
            <a:lvl3pPr marL="1371600" lvl="2" indent="-342900" algn="l">
              <a:lnSpc>
                <a:spcPct val="110000"/>
              </a:lnSpc>
              <a:spcBef>
                <a:spcPts val="333"/>
              </a:spcBef>
              <a:spcAft>
                <a:spcPts val="0"/>
              </a:spcAft>
              <a:buClr>
                <a:schemeClr val="dk1"/>
              </a:buClr>
              <a:buSzPts val="1800"/>
              <a:buChar char="•"/>
              <a:defRPr/>
            </a:lvl3pPr>
            <a:lvl4pPr marL="1828800" lvl="3" indent="-342900" algn="l">
              <a:lnSpc>
                <a:spcPct val="110000"/>
              </a:lnSpc>
              <a:spcBef>
                <a:spcPts val="250"/>
              </a:spcBef>
              <a:spcAft>
                <a:spcPts val="0"/>
              </a:spcAft>
              <a:buClr>
                <a:schemeClr val="dk1"/>
              </a:buClr>
              <a:buSzPts val="1800"/>
              <a:buChar char="-"/>
              <a:defRPr/>
            </a:lvl4pPr>
            <a:lvl5pPr marL="2286000" lvl="4" indent="-342900" algn="l">
              <a:lnSpc>
                <a:spcPct val="110000"/>
              </a:lnSpc>
              <a:spcBef>
                <a:spcPts val="25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2" name="Google Shape;82;g1260a76f938_0_873"/>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83" name="Google Shape;83;g1260a76f938_0_873"/>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84" name="Google Shape;84;g1260a76f938_0_873"/>
          <p:cNvSpPr txBox="1">
            <a:spLocks noGrp="1"/>
          </p:cNvSpPr>
          <p:nvPr>
            <p:ph type="sldNum" idx="12"/>
          </p:nvPr>
        </p:nvSpPr>
        <p:spPr>
          <a:xfrm>
            <a:off x="9526476" y="6349494"/>
            <a:ext cx="1681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1_Chart page">
  <p:cSld name="1_Chart page">
    <p:spTree>
      <p:nvGrpSpPr>
        <p:cNvPr id="1" name="Shape 322"/>
        <p:cNvGrpSpPr/>
        <p:nvPr/>
      </p:nvGrpSpPr>
      <p:grpSpPr>
        <a:xfrm>
          <a:off x="0" y="0"/>
          <a:ext cx="0" cy="0"/>
          <a:chOff x="0" y="0"/>
          <a:chExt cx="0" cy="0"/>
        </a:xfrm>
      </p:grpSpPr>
      <p:sp>
        <p:nvSpPr>
          <p:cNvPr id="323" name="Google Shape;323;g1260a76f938_0_1116"/>
          <p:cNvSpPr txBox="1">
            <a:spLocks noGrp="1"/>
          </p:cNvSpPr>
          <p:nvPr>
            <p:ph type="title"/>
          </p:nvPr>
        </p:nvSpPr>
        <p:spPr>
          <a:xfrm>
            <a:off x="444500" y="95251"/>
            <a:ext cx="10858500" cy="762000"/>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Clr>
                <a:srgbClr val="5C5F61"/>
              </a:buClr>
              <a:buSzPts val="3600"/>
              <a:buFont typeface="DM Sans"/>
              <a:buNone/>
              <a:defRPr sz="3600" b="1" i="0">
                <a:latin typeface="DM Sans"/>
                <a:ea typeface="DM Sans"/>
                <a:cs typeface="DM Sans"/>
                <a:sym typeface="DM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4" name="Google Shape;324;g1260a76f938_0_1116"/>
          <p:cNvSpPr txBox="1">
            <a:spLocks noGrp="1"/>
          </p:cNvSpPr>
          <p:nvPr>
            <p:ph type="sldNum" idx="12"/>
          </p:nvPr>
        </p:nvSpPr>
        <p:spPr>
          <a:xfrm>
            <a:off x="9526815" y="6355292"/>
            <a:ext cx="2411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cxnSp>
        <p:nvCxnSpPr>
          <p:cNvPr id="325" name="Google Shape;325;g1260a76f938_0_1116"/>
          <p:cNvCxnSpPr/>
          <p:nvPr/>
        </p:nvCxnSpPr>
        <p:spPr>
          <a:xfrm>
            <a:off x="445975" y="871042"/>
            <a:ext cx="11231700" cy="0"/>
          </a:xfrm>
          <a:prstGeom prst="straightConnector1">
            <a:avLst/>
          </a:prstGeom>
          <a:noFill/>
          <a:ln w="9525" cap="flat" cmpd="sng">
            <a:solidFill>
              <a:srgbClr val="BCBEC0"/>
            </a:solidFill>
            <a:prstDash val="solid"/>
            <a:round/>
            <a:headEnd type="none" w="sm" len="sm"/>
            <a:tailEnd type="none" w="sm" len="sm"/>
          </a:ln>
        </p:spPr>
      </p:cxnSp>
      <p:sp>
        <p:nvSpPr>
          <p:cNvPr id="326" name="Google Shape;326;g1260a76f938_0_1116"/>
          <p:cNvSpPr txBox="1">
            <a:spLocks noGrp="1"/>
          </p:cNvSpPr>
          <p:nvPr>
            <p:ph type="body" idx="1"/>
          </p:nvPr>
        </p:nvSpPr>
        <p:spPr>
          <a:xfrm>
            <a:off x="8867360" y="5432155"/>
            <a:ext cx="2435700" cy="495900"/>
          </a:xfrm>
          <a:prstGeom prst="rect">
            <a:avLst/>
          </a:prstGeom>
          <a:noFill/>
          <a:ln>
            <a:noFill/>
          </a:ln>
        </p:spPr>
        <p:txBody>
          <a:bodyPr spcFirstLastPara="1" wrap="square" lIns="0" tIns="0" rIns="0" bIns="0" anchor="b" anchorCtr="0">
            <a:noAutofit/>
          </a:bodyPr>
          <a:lstStyle>
            <a:lvl1pPr marL="457200" lvl="0" indent="-228600" algn="l">
              <a:lnSpc>
                <a:spcPct val="110000"/>
              </a:lnSpc>
              <a:spcBef>
                <a:spcPts val="500"/>
              </a:spcBef>
              <a:spcAft>
                <a:spcPts val="0"/>
              </a:spcAft>
              <a:buClr>
                <a:srgbClr val="5C5F61"/>
              </a:buClr>
              <a:buSzPts val="1167"/>
              <a:buNone/>
              <a:defRPr sz="1167">
                <a:solidFill>
                  <a:srgbClr val="5C5F61"/>
                </a:solidFill>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327" name="Google Shape;327;g1260a76f938_0_1116"/>
          <p:cNvCxnSpPr/>
          <p:nvPr/>
        </p:nvCxnSpPr>
        <p:spPr>
          <a:xfrm>
            <a:off x="444500" y="1750751"/>
            <a:ext cx="11231700" cy="0"/>
          </a:xfrm>
          <a:prstGeom prst="straightConnector1">
            <a:avLst/>
          </a:prstGeom>
          <a:noFill/>
          <a:ln w="9525" cap="flat" cmpd="sng">
            <a:solidFill>
              <a:srgbClr val="BCBEC0"/>
            </a:solidFill>
            <a:prstDash val="solid"/>
            <a:round/>
            <a:headEnd type="none" w="sm" len="sm"/>
            <a:tailEnd type="none" w="sm" len="sm"/>
          </a:ln>
        </p:spPr>
      </p:cxnSp>
      <p:sp>
        <p:nvSpPr>
          <p:cNvPr id="328" name="Google Shape;328;g1260a76f938_0_1116"/>
          <p:cNvSpPr txBox="1">
            <a:spLocks noGrp="1"/>
          </p:cNvSpPr>
          <p:nvPr>
            <p:ph type="subTitle" idx="2"/>
          </p:nvPr>
        </p:nvSpPr>
        <p:spPr>
          <a:xfrm>
            <a:off x="596485" y="1026777"/>
            <a:ext cx="10706400" cy="593700"/>
          </a:xfrm>
          <a:prstGeom prst="rect">
            <a:avLst/>
          </a:prstGeom>
          <a:noFill/>
          <a:ln>
            <a:noFill/>
          </a:ln>
        </p:spPr>
        <p:txBody>
          <a:bodyPr spcFirstLastPara="1" wrap="square" lIns="0" tIns="45700" rIns="0" bIns="45700" anchor="t" anchorCtr="0">
            <a:noAutofit/>
          </a:bodyPr>
          <a:lstStyle>
            <a:lvl1pPr lvl="0" algn="l">
              <a:lnSpc>
                <a:spcPct val="110000"/>
              </a:lnSpc>
              <a:spcBef>
                <a:spcPts val="500"/>
              </a:spcBef>
              <a:spcAft>
                <a:spcPts val="0"/>
              </a:spcAft>
              <a:buClr>
                <a:schemeClr val="dk1"/>
              </a:buClr>
              <a:buSzPts val="2800"/>
              <a:buNone/>
              <a:defRPr sz="2800"/>
            </a:lvl1pPr>
            <a:lvl2pPr lvl="1" algn="ctr">
              <a:lnSpc>
                <a:spcPct val="110000"/>
              </a:lnSpc>
              <a:spcBef>
                <a:spcPts val="333"/>
              </a:spcBef>
              <a:spcAft>
                <a:spcPts val="0"/>
              </a:spcAft>
              <a:buClr>
                <a:schemeClr val="dk1"/>
              </a:buClr>
              <a:buSzPts val="2000"/>
              <a:buNone/>
              <a:defRPr sz="2000"/>
            </a:lvl2pPr>
            <a:lvl3pPr lvl="2" algn="ctr">
              <a:lnSpc>
                <a:spcPct val="110000"/>
              </a:lnSpc>
              <a:spcBef>
                <a:spcPts val="333"/>
              </a:spcBef>
              <a:spcAft>
                <a:spcPts val="0"/>
              </a:spcAft>
              <a:buClr>
                <a:schemeClr val="dk1"/>
              </a:buClr>
              <a:buSzPts val="1800"/>
              <a:buNone/>
              <a:defRPr sz="1800"/>
            </a:lvl3pPr>
            <a:lvl4pPr lvl="3" algn="ctr">
              <a:lnSpc>
                <a:spcPct val="110000"/>
              </a:lnSpc>
              <a:spcBef>
                <a:spcPts val="250"/>
              </a:spcBef>
              <a:spcAft>
                <a:spcPts val="0"/>
              </a:spcAft>
              <a:buClr>
                <a:schemeClr val="dk1"/>
              </a:buClr>
              <a:buSzPts val="1600"/>
              <a:buNone/>
              <a:defRPr sz="1600"/>
            </a:lvl4pPr>
            <a:lvl5pPr lvl="4" algn="ctr">
              <a:lnSpc>
                <a:spcPct val="110000"/>
              </a:lnSpc>
              <a:spcBef>
                <a:spcPts val="25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Bio Page">
  <p:cSld name="Bio Page">
    <p:spTree>
      <p:nvGrpSpPr>
        <p:cNvPr id="1" name="Shape 329"/>
        <p:cNvGrpSpPr/>
        <p:nvPr/>
      </p:nvGrpSpPr>
      <p:grpSpPr>
        <a:xfrm>
          <a:off x="0" y="0"/>
          <a:ext cx="0" cy="0"/>
          <a:chOff x="0" y="0"/>
          <a:chExt cx="0" cy="0"/>
        </a:xfrm>
      </p:grpSpPr>
      <p:sp>
        <p:nvSpPr>
          <p:cNvPr id="330" name="Google Shape;330;g1260a76f938_0_1123"/>
          <p:cNvSpPr>
            <a:spLocks noGrp="1"/>
          </p:cNvSpPr>
          <p:nvPr>
            <p:ph type="pic" idx="2"/>
          </p:nvPr>
        </p:nvSpPr>
        <p:spPr>
          <a:xfrm>
            <a:off x="6096000" y="0"/>
            <a:ext cx="6096000" cy="6858000"/>
          </a:xfrm>
          <a:prstGeom prst="rect">
            <a:avLst/>
          </a:prstGeom>
          <a:noFill/>
          <a:ln>
            <a:noFill/>
          </a:ln>
        </p:spPr>
      </p:sp>
      <p:sp>
        <p:nvSpPr>
          <p:cNvPr id="331" name="Google Shape;331;g1260a76f938_0_1123"/>
          <p:cNvSpPr txBox="1">
            <a:spLocks noGrp="1"/>
          </p:cNvSpPr>
          <p:nvPr>
            <p:ph type="title"/>
          </p:nvPr>
        </p:nvSpPr>
        <p:spPr>
          <a:xfrm>
            <a:off x="1614716" y="1215572"/>
            <a:ext cx="4027800" cy="1737900"/>
          </a:xfrm>
          <a:prstGeom prst="rect">
            <a:avLst/>
          </a:prstGeom>
          <a:noFill/>
          <a:ln>
            <a:noFill/>
          </a:ln>
        </p:spPr>
        <p:txBody>
          <a:bodyPr spcFirstLastPara="1" wrap="square" lIns="0" tIns="45700" rIns="0" bIns="45700" anchor="b" anchorCtr="0">
            <a:noAutofit/>
          </a:bodyPr>
          <a:lstStyle>
            <a:lvl1pPr lvl="0" algn="l">
              <a:lnSpc>
                <a:spcPct val="90000"/>
              </a:lnSpc>
              <a:spcBef>
                <a:spcPts val="0"/>
              </a:spcBef>
              <a:spcAft>
                <a:spcPts val="0"/>
              </a:spcAft>
              <a:buClr>
                <a:srgbClr val="5C5F61"/>
              </a:buClr>
              <a:buSzPts val="3333"/>
              <a:buFont typeface="Arial"/>
              <a:buNone/>
              <a:defRPr sz="3333" b="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2" name="Google Shape;332;g1260a76f938_0_1123"/>
          <p:cNvSpPr txBox="1">
            <a:spLocks noGrp="1"/>
          </p:cNvSpPr>
          <p:nvPr>
            <p:ph type="body" idx="1"/>
          </p:nvPr>
        </p:nvSpPr>
        <p:spPr>
          <a:xfrm>
            <a:off x="956353" y="4014110"/>
            <a:ext cx="4686000" cy="2092200"/>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chemeClr val="dk1"/>
              </a:buClr>
              <a:buSzPts val="1500"/>
              <a:buNone/>
              <a:defRPr sz="1500"/>
            </a:lvl1pPr>
            <a:lvl2pPr marL="914400" lvl="1" indent="-228600" algn="l">
              <a:lnSpc>
                <a:spcPct val="110000"/>
              </a:lnSpc>
              <a:spcBef>
                <a:spcPts val="333"/>
              </a:spcBef>
              <a:spcAft>
                <a:spcPts val="0"/>
              </a:spcAft>
              <a:buClr>
                <a:schemeClr val="dk1"/>
              </a:buClr>
              <a:buSzPts val="1500"/>
              <a:buNone/>
              <a:defRPr sz="1500"/>
            </a:lvl2pPr>
            <a:lvl3pPr marL="1371600" lvl="2" indent="-228600" algn="l">
              <a:lnSpc>
                <a:spcPct val="110000"/>
              </a:lnSpc>
              <a:spcBef>
                <a:spcPts val="333"/>
              </a:spcBef>
              <a:spcAft>
                <a:spcPts val="0"/>
              </a:spcAft>
              <a:buClr>
                <a:schemeClr val="dk1"/>
              </a:buClr>
              <a:buSzPts val="1500"/>
              <a:buNone/>
              <a:defRPr sz="1500"/>
            </a:lvl3pPr>
            <a:lvl4pPr marL="1828800" lvl="3" indent="-228600" algn="l">
              <a:lnSpc>
                <a:spcPct val="110000"/>
              </a:lnSpc>
              <a:spcBef>
                <a:spcPts val="250"/>
              </a:spcBef>
              <a:spcAft>
                <a:spcPts val="0"/>
              </a:spcAft>
              <a:buClr>
                <a:schemeClr val="dk1"/>
              </a:buClr>
              <a:buSzPts val="1500"/>
              <a:buNone/>
              <a:defRPr sz="1500"/>
            </a:lvl4pPr>
            <a:lvl5pPr marL="2286000" lvl="4" indent="-228600" algn="l">
              <a:lnSpc>
                <a:spcPct val="110000"/>
              </a:lnSpc>
              <a:spcBef>
                <a:spcPts val="250"/>
              </a:spcBef>
              <a:spcAft>
                <a:spcPts val="0"/>
              </a:spcAft>
              <a:buClr>
                <a:schemeClr val="dk1"/>
              </a:buClr>
              <a:buSzPts val="1500"/>
              <a:buNone/>
              <a:defRPr sz="15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333" name="Google Shape;333;g1260a76f938_0_1123"/>
          <p:cNvPicPr preferRelativeResize="0"/>
          <p:nvPr/>
        </p:nvPicPr>
        <p:blipFill rotWithShape="1">
          <a:blip r:embed="rId2">
            <a:alphaModFix/>
          </a:blip>
          <a:srcRect/>
          <a:stretch/>
        </p:blipFill>
        <p:spPr>
          <a:xfrm>
            <a:off x="1101493" y="2485572"/>
            <a:ext cx="385472" cy="392528"/>
          </a:xfrm>
          <a:prstGeom prst="rect">
            <a:avLst/>
          </a:prstGeom>
          <a:noFill/>
          <a:ln>
            <a:noFill/>
          </a:ln>
        </p:spPr>
      </p:pic>
      <p:cxnSp>
        <p:nvCxnSpPr>
          <p:cNvPr id="334" name="Google Shape;334;g1260a76f938_0_1123"/>
          <p:cNvCxnSpPr/>
          <p:nvPr/>
        </p:nvCxnSpPr>
        <p:spPr>
          <a:xfrm>
            <a:off x="956353" y="3156858"/>
            <a:ext cx="4613400" cy="0"/>
          </a:xfrm>
          <a:prstGeom prst="straightConnector1">
            <a:avLst/>
          </a:prstGeom>
          <a:noFill/>
          <a:ln w="9525" cap="flat" cmpd="sng">
            <a:solidFill>
              <a:srgbClr val="808285"/>
            </a:solidFill>
            <a:prstDash val="solid"/>
            <a:round/>
            <a:headEnd type="none" w="sm" len="sm"/>
            <a:tailEnd type="none" w="sm" len="sm"/>
          </a:ln>
        </p:spPr>
      </p:cxnSp>
      <p:cxnSp>
        <p:nvCxnSpPr>
          <p:cNvPr id="335" name="Google Shape;335;g1260a76f938_0_1123"/>
          <p:cNvCxnSpPr/>
          <p:nvPr/>
        </p:nvCxnSpPr>
        <p:spPr>
          <a:xfrm>
            <a:off x="956353" y="3864429"/>
            <a:ext cx="4613400" cy="0"/>
          </a:xfrm>
          <a:prstGeom prst="straightConnector1">
            <a:avLst/>
          </a:prstGeom>
          <a:noFill/>
          <a:ln w="9525" cap="flat" cmpd="sng">
            <a:solidFill>
              <a:srgbClr val="808285"/>
            </a:solidFill>
            <a:prstDash val="solid"/>
            <a:round/>
            <a:headEnd type="none" w="sm" len="sm"/>
            <a:tailEnd type="none" w="sm" len="sm"/>
          </a:ln>
        </p:spPr>
      </p:cxnSp>
      <p:sp>
        <p:nvSpPr>
          <p:cNvPr id="336" name="Google Shape;336;g1260a76f938_0_1123"/>
          <p:cNvSpPr txBox="1">
            <a:spLocks noGrp="1"/>
          </p:cNvSpPr>
          <p:nvPr>
            <p:ph type="body" idx="3"/>
          </p:nvPr>
        </p:nvSpPr>
        <p:spPr>
          <a:xfrm>
            <a:off x="956353" y="3156858"/>
            <a:ext cx="4686000" cy="687900"/>
          </a:xfrm>
          <a:prstGeom prst="rect">
            <a:avLst/>
          </a:prstGeom>
          <a:noFill/>
          <a:ln>
            <a:noFill/>
          </a:ln>
        </p:spPr>
        <p:txBody>
          <a:bodyPr spcFirstLastPara="1" wrap="square" lIns="0" tIns="45700" rIns="0" bIns="45700" anchor="ctr" anchorCtr="0">
            <a:noAutofit/>
          </a:bodyPr>
          <a:lstStyle>
            <a:lvl1pPr marL="457200" lvl="0" indent="-228600" algn="l">
              <a:lnSpc>
                <a:spcPct val="110000"/>
              </a:lnSpc>
              <a:spcBef>
                <a:spcPts val="500"/>
              </a:spcBef>
              <a:spcAft>
                <a:spcPts val="0"/>
              </a:spcAft>
              <a:buClr>
                <a:srgbClr val="808285"/>
              </a:buClr>
              <a:buSzPts val="2000"/>
              <a:buNone/>
              <a:defRPr sz="2000">
                <a:solidFill>
                  <a:srgbClr val="808285"/>
                </a:solidFill>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7" name="Google Shape;337;g1260a76f938_0_1123"/>
          <p:cNvSpPr txBox="1">
            <a:spLocks noGrp="1"/>
          </p:cNvSpPr>
          <p:nvPr>
            <p:ph type="sldNum" idx="12"/>
          </p:nvPr>
        </p:nvSpPr>
        <p:spPr>
          <a:xfrm>
            <a:off x="9526815" y="6355292"/>
            <a:ext cx="2411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Stats Page 2">
  <p:cSld name="Stats Page 2">
    <p:spTree>
      <p:nvGrpSpPr>
        <p:cNvPr id="1" name="Shape 338"/>
        <p:cNvGrpSpPr/>
        <p:nvPr/>
      </p:nvGrpSpPr>
      <p:grpSpPr>
        <a:xfrm>
          <a:off x="0" y="0"/>
          <a:ext cx="0" cy="0"/>
          <a:chOff x="0" y="0"/>
          <a:chExt cx="0" cy="0"/>
        </a:xfrm>
      </p:grpSpPr>
      <p:sp>
        <p:nvSpPr>
          <p:cNvPr id="339" name="Google Shape;339;g1260a76f938_0_1132"/>
          <p:cNvSpPr txBox="1">
            <a:spLocks noGrp="1"/>
          </p:cNvSpPr>
          <p:nvPr>
            <p:ph type="sldNum" idx="12"/>
          </p:nvPr>
        </p:nvSpPr>
        <p:spPr>
          <a:xfrm>
            <a:off x="9526815" y="6355292"/>
            <a:ext cx="2411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cxnSp>
        <p:nvCxnSpPr>
          <p:cNvPr id="340" name="Google Shape;340;g1260a76f938_0_1132"/>
          <p:cNvCxnSpPr/>
          <p:nvPr/>
        </p:nvCxnSpPr>
        <p:spPr>
          <a:xfrm>
            <a:off x="445975" y="1397000"/>
            <a:ext cx="4268100" cy="0"/>
          </a:xfrm>
          <a:prstGeom prst="straightConnector1">
            <a:avLst/>
          </a:prstGeom>
          <a:noFill/>
          <a:ln w="9525" cap="flat" cmpd="sng">
            <a:solidFill>
              <a:srgbClr val="BCBEC0"/>
            </a:solidFill>
            <a:prstDash val="solid"/>
            <a:round/>
            <a:headEnd type="none" w="sm" len="sm"/>
            <a:tailEnd type="none" w="sm" len="sm"/>
          </a:ln>
        </p:spPr>
      </p:cxnSp>
      <p:sp>
        <p:nvSpPr>
          <p:cNvPr id="341" name="Google Shape;341;g1260a76f938_0_1132"/>
          <p:cNvSpPr txBox="1">
            <a:spLocks noGrp="1"/>
          </p:cNvSpPr>
          <p:nvPr>
            <p:ph type="body" idx="1"/>
          </p:nvPr>
        </p:nvSpPr>
        <p:spPr>
          <a:xfrm>
            <a:off x="8265199" y="562429"/>
            <a:ext cx="2867700" cy="792600"/>
          </a:xfrm>
          <a:prstGeom prst="rect">
            <a:avLst/>
          </a:prstGeom>
          <a:noFill/>
          <a:ln>
            <a:noFill/>
          </a:ln>
        </p:spPr>
        <p:txBody>
          <a:bodyPr spcFirstLastPara="1" wrap="square" lIns="0" tIns="45700" rIns="0" bIns="45700" anchor="t" anchorCtr="0">
            <a:noAutofit/>
          </a:bodyPr>
          <a:lstStyle>
            <a:lvl1pPr marL="457200" lvl="0" indent="-228600" algn="l">
              <a:lnSpc>
                <a:spcPct val="90000"/>
              </a:lnSpc>
              <a:spcBef>
                <a:spcPts val="0"/>
              </a:spcBef>
              <a:spcAft>
                <a:spcPts val="0"/>
              </a:spcAft>
              <a:buClr>
                <a:schemeClr val="accent4"/>
              </a:buClr>
              <a:buSzPts val="6000"/>
              <a:buNone/>
              <a:defRPr sz="6000" b="1" i="0">
                <a:solidFill>
                  <a:schemeClr val="accent4"/>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2" name="Google Shape;342;g1260a76f938_0_1132"/>
          <p:cNvSpPr txBox="1">
            <a:spLocks noGrp="1"/>
          </p:cNvSpPr>
          <p:nvPr>
            <p:ph type="body" idx="2"/>
          </p:nvPr>
        </p:nvSpPr>
        <p:spPr>
          <a:xfrm>
            <a:off x="5035771" y="562429"/>
            <a:ext cx="2867700" cy="792600"/>
          </a:xfrm>
          <a:prstGeom prst="rect">
            <a:avLst/>
          </a:prstGeom>
          <a:noFill/>
          <a:ln>
            <a:noFill/>
          </a:ln>
        </p:spPr>
        <p:txBody>
          <a:bodyPr spcFirstLastPara="1" wrap="square" lIns="0" tIns="45700" rIns="0" bIns="45700" anchor="t" anchorCtr="0">
            <a:noAutofit/>
          </a:bodyPr>
          <a:lstStyle>
            <a:lvl1pPr marL="457200" lvl="0" indent="-228600" algn="l">
              <a:lnSpc>
                <a:spcPct val="90000"/>
              </a:lnSpc>
              <a:spcBef>
                <a:spcPts val="0"/>
              </a:spcBef>
              <a:spcAft>
                <a:spcPts val="0"/>
              </a:spcAft>
              <a:buClr>
                <a:schemeClr val="accent4"/>
              </a:buClr>
              <a:buSzPts val="6000"/>
              <a:buNone/>
              <a:defRPr sz="6000" b="1" i="0">
                <a:solidFill>
                  <a:schemeClr val="accent4"/>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3" name="Google Shape;343;g1260a76f938_0_1132"/>
          <p:cNvSpPr txBox="1">
            <a:spLocks noGrp="1"/>
          </p:cNvSpPr>
          <p:nvPr>
            <p:ph type="body" idx="3"/>
          </p:nvPr>
        </p:nvSpPr>
        <p:spPr>
          <a:xfrm>
            <a:off x="8265199" y="3011716"/>
            <a:ext cx="2867700" cy="792600"/>
          </a:xfrm>
          <a:prstGeom prst="rect">
            <a:avLst/>
          </a:prstGeom>
          <a:noFill/>
          <a:ln>
            <a:noFill/>
          </a:ln>
        </p:spPr>
        <p:txBody>
          <a:bodyPr spcFirstLastPara="1" wrap="square" lIns="0" tIns="45700" rIns="0" bIns="45700" anchor="t" anchorCtr="0">
            <a:noAutofit/>
          </a:bodyPr>
          <a:lstStyle>
            <a:lvl1pPr marL="457200" lvl="0" indent="-228600" algn="l">
              <a:lnSpc>
                <a:spcPct val="90000"/>
              </a:lnSpc>
              <a:spcBef>
                <a:spcPts val="0"/>
              </a:spcBef>
              <a:spcAft>
                <a:spcPts val="0"/>
              </a:spcAft>
              <a:buClr>
                <a:schemeClr val="accent4"/>
              </a:buClr>
              <a:buSzPts val="6000"/>
              <a:buNone/>
              <a:defRPr sz="6000" b="1" i="0">
                <a:solidFill>
                  <a:schemeClr val="accent4"/>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4" name="Google Shape;344;g1260a76f938_0_1132"/>
          <p:cNvSpPr txBox="1">
            <a:spLocks noGrp="1"/>
          </p:cNvSpPr>
          <p:nvPr>
            <p:ph type="body" idx="4"/>
          </p:nvPr>
        </p:nvSpPr>
        <p:spPr>
          <a:xfrm>
            <a:off x="5035771" y="3011716"/>
            <a:ext cx="2867700" cy="792600"/>
          </a:xfrm>
          <a:prstGeom prst="rect">
            <a:avLst/>
          </a:prstGeom>
          <a:noFill/>
          <a:ln>
            <a:noFill/>
          </a:ln>
        </p:spPr>
        <p:txBody>
          <a:bodyPr spcFirstLastPara="1" wrap="square" lIns="0" tIns="45700" rIns="0" bIns="45700" anchor="t" anchorCtr="0">
            <a:noAutofit/>
          </a:bodyPr>
          <a:lstStyle>
            <a:lvl1pPr marL="457200" lvl="0" indent="-228600" algn="l">
              <a:lnSpc>
                <a:spcPct val="90000"/>
              </a:lnSpc>
              <a:spcBef>
                <a:spcPts val="0"/>
              </a:spcBef>
              <a:spcAft>
                <a:spcPts val="0"/>
              </a:spcAft>
              <a:buClr>
                <a:schemeClr val="accent4"/>
              </a:buClr>
              <a:buSzPts val="6000"/>
              <a:buNone/>
              <a:defRPr sz="6000" b="1" i="0">
                <a:solidFill>
                  <a:schemeClr val="accent4"/>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5" name="Google Shape;345;g1260a76f938_0_1132"/>
          <p:cNvSpPr txBox="1">
            <a:spLocks noGrp="1"/>
          </p:cNvSpPr>
          <p:nvPr>
            <p:ph type="title"/>
          </p:nvPr>
        </p:nvSpPr>
        <p:spPr>
          <a:xfrm>
            <a:off x="445976" y="203249"/>
            <a:ext cx="4228200" cy="1151700"/>
          </a:xfrm>
          <a:prstGeom prst="rect">
            <a:avLst/>
          </a:prstGeom>
          <a:noFill/>
          <a:ln>
            <a:noFill/>
          </a:ln>
        </p:spPr>
        <p:txBody>
          <a:bodyPr spcFirstLastPara="1" wrap="square" lIns="0" tIns="45700" rIns="0" bIns="45700" anchor="b" anchorCtr="0">
            <a:noAutofit/>
          </a:bodyPr>
          <a:lstStyle>
            <a:lvl1pPr lvl="0" algn="l">
              <a:lnSpc>
                <a:spcPct val="90000"/>
              </a:lnSpc>
              <a:spcBef>
                <a:spcPts val="0"/>
              </a:spcBef>
              <a:spcAft>
                <a:spcPts val="0"/>
              </a:spcAft>
              <a:buClr>
                <a:srgbClr val="5C5F61"/>
              </a:buClr>
              <a:buSzPts val="3600"/>
              <a:buFont typeface="DM Sans"/>
              <a:buNone/>
              <a:defRPr sz="3600" b="1" i="0">
                <a:solidFill>
                  <a:srgbClr val="5C5F61"/>
                </a:solidFill>
                <a:latin typeface="DM Sans"/>
                <a:ea typeface="DM Sans"/>
                <a:cs typeface="DM Sans"/>
                <a:sym typeface="DM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6" name="Google Shape;346;g1260a76f938_0_1132"/>
          <p:cNvSpPr txBox="1">
            <a:spLocks noGrp="1"/>
          </p:cNvSpPr>
          <p:nvPr>
            <p:ph type="body" idx="5"/>
          </p:nvPr>
        </p:nvSpPr>
        <p:spPr>
          <a:xfrm>
            <a:off x="445974" y="1518617"/>
            <a:ext cx="4228200" cy="3596700"/>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rgbClr val="5C5F61"/>
              </a:buClr>
              <a:buSzPts val="2400"/>
              <a:buNone/>
              <a:defRPr sz="2400">
                <a:solidFill>
                  <a:srgbClr val="5C5F61"/>
                </a:solidFill>
              </a:defRPr>
            </a:lvl1pPr>
            <a:lvl2pPr marL="914400" lvl="1" indent="-228600" algn="l">
              <a:lnSpc>
                <a:spcPct val="110000"/>
              </a:lnSpc>
              <a:spcBef>
                <a:spcPts val="333"/>
              </a:spcBef>
              <a:spcAft>
                <a:spcPts val="0"/>
              </a:spcAft>
              <a:buClr>
                <a:srgbClr val="5C5F61"/>
              </a:buClr>
              <a:buSzPts val="2400"/>
              <a:buNone/>
              <a:defRPr sz="2400">
                <a:solidFill>
                  <a:srgbClr val="5C5F61"/>
                </a:solidFill>
              </a:defRPr>
            </a:lvl2pPr>
            <a:lvl3pPr marL="1371600" lvl="2" indent="-228600" algn="l">
              <a:lnSpc>
                <a:spcPct val="110000"/>
              </a:lnSpc>
              <a:spcBef>
                <a:spcPts val="333"/>
              </a:spcBef>
              <a:spcAft>
                <a:spcPts val="0"/>
              </a:spcAft>
              <a:buClr>
                <a:srgbClr val="5C5F61"/>
              </a:buClr>
              <a:buSzPts val="2000"/>
              <a:buNone/>
              <a:defRPr sz="2000">
                <a:solidFill>
                  <a:srgbClr val="5C5F61"/>
                </a:solidFill>
              </a:defRPr>
            </a:lvl3pPr>
            <a:lvl4pPr marL="1828800" lvl="3" indent="-228600" algn="l">
              <a:lnSpc>
                <a:spcPct val="110000"/>
              </a:lnSpc>
              <a:spcBef>
                <a:spcPts val="250"/>
              </a:spcBef>
              <a:spcAft>
                <a:spcPts val="0"/>
              </a:spcAft>
              <a:buClr>
                <a:srgbClr val="5C5F61"/>
              </a:buClr>
              <a:buSzPts val="1800"/>
              <a:buNone/>
              <a:defRPr sz="1800">
                <a:solidFill>
                  <a:srgbClr val="5C5F61"/>
                </a:solidFill>
              </a:defRPr>
            </a:lvl4pPr>
            <a:lvl5pPr marL="2286000" lvl="4" indent="-228600" algn="l">
              <a:lnSpc>
                <a:spcPct val="110000"/>
              </a:lnSpc>
              <a:spcBef>
                <a:spcPts val="250"/>
              </a:spcBef>
              <a:spcAft>
                <a:spcPts val="0"/>
              </a:spcAft>
              <a:buClr>
                <a:srgbClr val="5C5F61"/>
              </a:buClr>
              <a:buSzPts val="1600"/>
              <a:buNone/>
              <a:defRPr sz="1600">
                <a:solidFill>
                  <a:srgbClr val="5C5F6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7" name="Google Shape;347;g1260a76f938_0_1132"/>
          <p:cNvSpPr txBox="1">
            <a:spLocks noGrp="1"/>
          </p:cNvSpPr>
          <p:nvPr>
            <p:ph type="body" idx="6"/>
          </p:nvPr>
        </p:nvSpPr>
        <p:spPr>
          <a:xfrm>
            <a:off x="8278463" y="1355033"/>
            <a:ext cx="2867700" cy="1293900"/>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rgbClr val="5C5F61"/>
              </a:buClr>
              <a:buSzPts val="1200"/>
              <a:buNone/>
              <a:defRPr sz="1200">
                <a:solidFill>
                  <a:srgbClr val="5C5F61"/>
                </a:solidFill>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8" name="Google Shape;348;g1260a76f938_0_1132"/>
          <p:cNvSpPr txBox="1">
            <a:spLocks noGrp="1"/>
          </p:cNvSpPr>
          <p:nvPr>
            <p:ph type="body" idx="7"/>
          </p:nvPr>
        </p:nvSpPr>
        <p:spPr>
          <a:xfrm>
            <a:off x="5049034" y="1355033"/>
            <a:ext cx="2867700" cy="1293900"/>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rgbClr val="5C5F61"/>
              </a:buClr>
              <a:buSzPts val="1200"/>
              <a:buNone/>
              <a:defRPr sz="1200">
                <a:solidFill>
                  <a:srgbClr val="5C5F61"/>
                </a:solidFill>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9" name="Google Shape;349;g1260a76f938_0_1132"/>
          <p:cNvSpPr txBox="1">
            <a:spLocks noGrp="1"/>
          </p:cNvSpPr>
          <p:nvPr>
            <p:ph type="body" idx="8"/>
          </p:nvPr>
        </p:nvSpPr>
        <p:spPr>
          <a:xfrm>
            <a:off x="8278463" y="3804320"/>
            <a:ext cx="2867700" cy="1293900"/>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rgbClr val="5C5F61"/>
              </a:buClr>
              <a:buSzPts val="1200"/>
              <a:buNone/>
              <a:defRPr sz="1200">
                <a:solidFill>
                  <a:srgbClr val="5C5F61"/>
                </a:solidFill>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0" name="Google Shape;350;g1260a76f938_0_1132"/>
          <p:cNvSpPr txBox="1">
            <a:spLocks noGrp="1"/>
          </p:cNvSpPr>
          <p:nvPr>
            <p:ph type="body" idx="9"/>
          </p:nvPr>
        </p:nvSpPr>
        <p:spPr>
          <a:xfrm>
            <a:off x="5049034" y="3804320"/>
            <a:ext cx="2867700" cy="1293900"/>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rgbClr val="5C5F61"/>
              </a:buClr>
              <a:buSzPts val="1200"/>
              <a:buNone/>
              <a:defRPr sz="1200">
                <a:solidFill>
                  <a:srgbClr val="5C5F61"/>
                </a:solidFill>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Stats Page 3">
  <p:cSld name="Stats Page 3">
    <p:spTree>
      <p:nvGrpSpPr>
        <p:cNvPr id="1" name="Shape 351"/>
        <p:cNvGrpSpPr/>
        <p:nvPr/>
      </p:nvGrpSpPr>
      <p:grpSpPr>
        <a:xfrm>
          <a:off x="0" y="0"/>
          <a:ext cx="0" cy="0"/>
          <a:chOff x="0" y="0"/>
          <a:chExt cx="0" cy="0"/>
        </a:xfrm>
      </p:grpSpPr>
      <p:sp>
        <p:nvSpPr>
          <p:cNvPr id="352" name="Google Shape;352;g1260a76f938_0_1145"/>
          <p:cNvSpPr txBox="1">
            <a:spLocks noGrp="1"/>
          </p:cNvSpPr>
          <p:nvPr>
            <p:ph type="sldNum" idx="12"/>
          </p:nvPr>
        </p:nvSpPr>
        <p:spPr>
          <a:xfrm>
            <a:off x="9526815" y="6355292"/>
            <a:ext cx="2411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353" name="Google Shape;353;g1260a76f938_0_1145"/>
          <p:cNvSpPr txBox="1">
            <a:spLocks noGrp="1"/>
          </p:cNvSpPr>
          <p:nvPr>
            <p:ph type="body" idx="1"/>
          </p:nvPr>
        </p:nvSpPr>
        <p:spPr>
          <a:xfrm>
            <a:off x="8265199" y="562429"/>
            <a:ext cx="2867700" cy="792600"/>
          </a:xfrm>
          <a:prstGeom prst="rect">
            <a:avLst/>
          </a:prstGeom>
          <a:noFill/>
          <a:ln>
            <a:noFill/>
          </a:ln>
        </p:spPr>
        <p:txBody>
          <a:bodyPr spcFirstLastPara="1" wrap="square" lIns="0" tIns="45700" rIns="0" bIns="45700" anchor="t" anchorCtr="0">
            <a:noAutofit/>
          </a:bodyPr>
          <a:lstStyle>
            <a:lvl1pPr marL="457200" lvl="0" indent="-228600" algn="l">
              <a:lnSpc>
                <a:spcPct val="90000"/>
              </a:lnSpc>
              <a:spcBef>
                <a:spcPts val="0"/>
              </a:spcBef>
              <a:spcAft>
                <a:spcPts val="0"/>
              </a:spcAft>
              <a:buClr>
                <a:srgbClr val="0785F2"/>
              </a:buClr>
              <a:buSzPts val="6000"/>
              <a:buNone/>
              <a:defRPr sz="6000" b="1" i="0">
                <a:solidFill>
                  <a:srgbClr val="0785F2"/>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4" name="Google Shape;354;g1260a76f938_0_1145"/>
          <p:cNvSpPr txBox="1">
            <a:spLocks noGrp="1"/>
          </p:cNvSpPr>
          <p:nvPr>
            <p:ph type="body" idx="2"/>
          </p:nvPr>
        </p:nvSpPr>
        <p:spPr>
          <a:xfrm>
            <a:off x="5035771" y="562429"/>
            <a:ext cx="2867700" cy="792600"/>
          </a:xfrm>
          <a:prstGeom prst="rect">
            <a:avLst/>
          </a:prstGeom>
          <a:noFill/>
          <a:ln>
            <a:noFill/>
          </a:ln>
        </p:spPr>
        <p:txBody>
          <a:bodyPr spcFirstLastPara="1" wrap="square" lIns="0" tIns="45700" rIns="0" bIns="45700" anchor="t" anchorCtr="0">
            <a:noAutofit/>
          </a:bodyPr>
          <a:lstStyle>
            <a:lvl1pPr marL="457200" lvl="0" indent="-228600" algn="l">
              <a:lnSpc>
                <a:spcPct val="90000"/>
              </a:lnSpc>
              <a:spcBef>
                <a:spcPts val="0"/>
              </a:spcBef>
              <a:spcAft>
                <a:spcPts val="0"/>
              </a:spcAft>
              <a:buClr>
                <a:srgbClr val="0785F2"/>
              </a:buClr>
              <a:buSzPts val="6000"/>
              <a:buNone/>
              <a:defRPr sz="6000" b="1" i="0">
                <a:solidFill>
                  <a:srgbClr val="0785F2"/>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5" name="Google Shape;355;g1260a76f938_0_1145"/>
          <p:cNvSpPr txBox="1">
            <a:spLocks noGrp="1"/>
          </p:cNvSpPr>
          <p:nvPr>
            <p:ph type="body" idx="3"/>
          </p:nvPr>
        </p:nvSpPr>
        <p:spPr>
          <a:xfrm>
            <a:off x="8265199" y="3011716"/>
            <a:ext cx="2867700" cy="792600"/>
          </a:xfrm>
          <a:prstGeom prst="rect">
            <a:avLst/>
          </a:prstGeom>
          <a:noFill/>
          <a:ln>
            <a:noFill/>
          </a:ln>
        </p:spPr>
        <p:txBody>
          <a:bodyPr spcFirstLastPara="1" wrap="square" lIns="0" tIns="45700" rIns="0" bIns="45700" anchor="t" anchorCtr="0">
            <a:noAutofit/>
          </a:bodyPr>
          <a:lstStyle>
            <a:lvl1pPr marL="457200" lvl="0" indent="-228600" algn="l">
              <a:lnSpc>
                <a:spcPct val="90000"/>
              </a:lnSpc>
              <a:spcBef>
                <a:spcPts val="0"/>
              </a:spcBef>
              <a:spcAft>
                <a:spcPts val="0"/>
              </a:spcAft>
              <a:buClr>
                <a:srgbClr val="0785F2"/>
              </a:buClr>
              <a:buSzPts val="6000"/>
              <a:buNone/>
              <a:defRPr sz="6000" b="1" i="0">
                <a:solidFill>
                  <a:srgbClr val="0785F2"/>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6" name="Google Shape;356;g1260a76f938_0_1145"/>
          <p:cNvSpPr txBox="1">
            <a:spLocks noGrp="1"/>
          </p:cNvSpPr>
          <p:nvPr>
            <p:ph type="body" idx="4"/>
          </p:nvPr>
        </p:nvSpPr>
        <p:spPr>
          <a:xfrm>
            <a:off x="5035771" y="3011716"/>
            <a:ext cx="2867700" cy="792600"/>
          </a:xfrm>
          <a:prstGeom prst="rect">
            <a:avLst/>
          </a:prstGeom>
          <a:noFill/>
          <a:ln>
            <a:noFill/>
          </a:ln>
        </p:spPr>
        <p:txBody>
          <a:bodyPr spcFirstLastPara="1" wrap="square" lIns="0" tIns="45700" rIns="0" bIns="45700" anchor="t" anchorCtr="0">
            <a:noAutofit/>
          </a:bodyPr>
          <a:lstStyle>
            <a:lvl1pPr marL="457200" lvl="0" indent="-228600" algn="l">
              <a:lnSpc>
                <a:spcPct val="90000"/>
              </a:lnSpc>
              <a:spcBef>
                <a:spcPts val="0"/>
              </a:spcBef>
              <a:spcAft>
                <a:spcPts val="0"/>
              </a:spcAft>
              <a:buClr>
                <a:srgbClr val="0785F2"/>
              </a:buClr>
              <a:buSzPts val="6000"/>
              <a:buNone/>
              <a:defRPr sz="6000" b="1" i="0">
                <a:solidFill>
                  <a:srgbClr val="0785F2"/>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357" name="Google Shape;357;g1260a76f938_0_1145"/>
          <p:cNvCxnSpPr/>
          <p:nvPr/>
        </p:nvCxnSpPr>
        <p:spPr>
          <a:xfrm>
            <a:off x="445975" y="1397000"/>
            <a:ext cx="4268100" cy="0"/>
          </a:xfrm>
          <a:prstGeom prst="straightConnector1">
            <a:avLst/>
          </a:prstGeom>
          <a:noFill/>
          <a:ln w="9525" cap="flat" cmpd="sng">
            <a:solidFill>
              <a:srgbClr val="BCBEC0"/>
            </a:solidFill>
            <a:prstDash val="solid"/>
            <a:round/>
            <a:headEnd type="none" w="sm" len="sm"/>
            <a:tailEnd type="none" w="sm" len="sm"/>
          </a:ln>
        </p:spPr>
      </p:cxnSp>
      <p:sp>
        <p:nvSpPr>
          <p:cNvPr id="358" name="Google Shape;358;g1260a76f938_0_1145"/>
          <p:cNvSpPr txBox="1">
            <a:spLocks noGrp="1"/>
          </p:cNvSpPr>
          <p:nvPr>
            <p:ph type="title"/>
          </p:nvPr>
        </p:nvSpPr>
        <p:spPr>
          <a:xfrm>
            <a:off x="445976" y="203249"/>
            <a:ext cx="4228200" cy="1151700"/>
          </a:xfrm>
          <a:prstGeom prst="rect">
            <a:avLst/>
          </a:prstGeom>
          <a:noFill/>
          <a:ln>
            <a:noFill/>
          </a:ln>
        </p:spPr>
        <p:txBody>
          <a:bodyPr spcFirstLastPara="1" wrap="square" lIns="0" tIns="45700" rIns="0" bIns="45700" anchor="b" anchorCtr="0">
            <a:noAutofit/>
          </a:bodyPr>
          <a:lstStyle>
            <a:lvl1pPr lvl="0" algn="l">
              <a:lnSpc>
                <a:spcPct val="90000"/>
              </a:lnSpc>
              <a:spcBef>
                <a:spcPts val="0"/>
              </a:spcBef>
              <a:spcAft>
                <a:spcPts val="0"/>
              </a:spcAft>
              <a:buClr>
                <a:srgbClr val="5C5F61"/>
              </a:buClr>
              <a:buSzPts val="3600"/>
              <a:buFont typeface="DM Sans"/>
              <a:buNone/>
              <a:defRPr sz="3600" b="1" i="0">
                <a:solidFill>
                  <a:srgbClr val="5C5F61"/>
                </a:solidFill>
                <a:latin typeface="DM Sans"/>
                <a:ea typeface="DM Sans"/>
                <a:cs typeface="DM Sans"/>
                <a:sym typeface="DM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9" name="Google Shape;359;g1260a76f938_0_1145"/>
          <p:cNvSpPr txBox="1">
            <a:spLocks noGrp="1"/>
          </p:cNvSpPr>
          <p:nvPr>
            <p:ph type="body" idx="5"/>
          </p:nvPr>
        </p:nvSpPr>
        <p:spPr>
          <a:xfrm>
            <a:off x="445974" y="1518617"/>
            <a:ext cx="4228200" cy="3596700"/>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rgbClr val="5C5F61"/>
              </a:buClr>
              <a:buSzPts val="2400"/>
              <a:buNone/>
              <a:defRPr sz="2400">
                <a:solidFill>
                  <a:srgbClr val="5C5F61"/>
                </a:solidFill>
              </a:defRPr>
            </a:lvl1pPr>
            <a:lvl2pPr marL="914400" lvl="1" indent="-228600" algn="l">
              <a:lnSpc>
                <a:spcPct val="110000"/>
              </a:lnSpc>
              <a:spcBef>
                <a:spcPts val="333"/>
              </a:spcBef>
              <a:spcAft>
                <a:spcPts val="0"/>
              </a:spcAft>
              <a:buClr>
                <a:srgbClr val="5C5F61"/>
              </a:buClr>
              <a:buSzPts val="2400"/>
              <a:buNone/>
              <a:defRPr sz="2400">
                <a:solidFill>
                  <a:srgbClr val="5C5F61"/>
                </a:solidFill>
              </a:defRPr>
            </a:lvl2pPr>
            <a:lvl3pPr marL="1371600" lvl="2" indent="-228600" algn="l">
              <a:lnSpc>
                <a:spcPct val="110000"/>
              </a:lnSpc>
              <a:spcBef>
                <a:spcPts val="333"/>
              </a:spcBef>
              <a:spcAft>
                <a:spcPts val="0"/>
              </a:spcAft>
              <a:buClr>
                <a:srgbClr val="5C5F61"/>
              </a:buClr>
              <a:buSzPts val="2000"/>
              <a:buNone/>
              <a:defRPr sz="2000">
                <a:solidFill>
                  <a:srgbClr val="5C5F61"/>
                </a:solidFill>
              </a:defRPr>
            </a:lvl3pPr>
            <a:lvl4pPr marL="1828800" lvl="3" indent="-228600" algn="l">
              <a:lnSpc>
                <a:spcPct val="110000"/>
              </a:lnSpc>
              <a:spcBef>
                <a:spcPts val="250"/>
              </a:spcBef>
              <a:spcAft>
                <a:spcPts val="0"/>
              </a:spcAft>
              <a:buClr>
                <a:srgbClr val="5C5F61"/>
              </a:buClr>
              <a:buSzPts val="1800"/>
              <a:buNone/>
              <a:defRPr sz="1800">
                <a:solidFill>
                  <a:srgbClr val="5C5F61"/>
                </a:solidFill>
              </a:defRPr>
            </a:lvl4pPr>
            <a:lvl5pPr marL="2286000" lvl="4" indent="-228600" algn="l">
              <a:lnSpc>
                <a:spcPct val="110000"/>
              </a:lnSpc>
              <a:spcBef>
                <a:spcPts val="250"/>
              </a:spcBef>
              <a:spcAft>
                <a:spcPts val="0"/>
              </a:spcAft>
              <a:buClr>
                <a:srgbClr val="5C5F61"/>
              </a:buClr>
              <a:buSzPts val="1600"/>
              <a:buNone/>
              <a:defRPr sz="1600">
                <a:solidFill>
                  <a:srgbClr val="5C5F6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0" name="Google Shape;360;g1260a76f938_0_1145"/>
          <p:cNvSpPr txBox="1">
            <a:spLocks noGrp="1"/>
          </p:cNvSpPr>
          <p:nvPr>
            <p:ph type="body" idx="6"/>
          </p:nvPr>
        </p:nvSpPr>
        <p:spPr>
          <a:xfrm>
            <a:off x="8278463" y="1355033"/>
            <a:ext cx="2867700" cy="1293900"/>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rgbClr val="5C5F61"/>
              </a:buClr>
              <a:buSzPts val="1200"/>
              <a:buNone/>
              <a:defRPr sz="1200">
                <a:solidFill>
                  <a:srgbClr val="5C5F61"/>
                </a:solidFill>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1" name="Google Shape;361;g1260a76f938_0_1145"/>
          <p:cNvSpPr txBox="1">
            <a:spLocks noGrp="1"/>
          </p:cNvSpPr>
          <p:nvPr>
            <p:ph type="body" idx="7"/>
          </p:nvPr>
        </p:nvSpPr>
        <p:spPr>
          <a:xfrm>
            <a:off x="5049034" y="1355033"/>
            <a:ext cx="2867700" cy="1293900"/>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rgbClr val="5C5F61"/>
              </a:buClr>
              <a:buSzPts val="1200"/>
              <a:buNone/>
              <a:defRPr sz="1200">
                <a:solidFill>
                  <a:srgbClr val="5C5F61"/>
                </a:solidFill>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2" name="Google Shape;362;g1260a76f938_0_1145"/>
          <p:cNvSpPr txBox="1">
            <a:spLocks noGrp="1"/>
          </p:cNvSpPr>
          <p:nvPr>
            <p:ph type="body" idx="8"/>
          </p:nvPr>
        </p:nvSpPr>
        <p:spPr>
          <a:xfrm>
            <a:off x="8278463" y="3804320"/>
            <a:ext cx="2867700" cy="1293900"/>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rgbClr val="5C5F61"/>
              </a:buClr>
              <a:buSzPts val="1200"/>
              <a:buNone/>
              <a:defRPr sz="1200">
                <a:solidFill>
                  <a:srgbClr val="5C5F61"/>
                </a:solidFill>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3" name="Google Shape;363;g1260a76f938_0_1145"/>
          <p:cNvSpPr txBox="1">
            <a:spLocks noGrp="1"/>
          </p:cNvSpPr>
          <p:nvPr>
            <p:ph type="body" idx="9"/>
          </p:nvPr>
        </p:nvSpPr>
        <p:spPr>
          <a:xfrm>
            <a:off x="5049034" y="3804320"/>
            <a:ext cx="2867700" cy="1293900"/>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rgbClr val="5C5F61"/>
              </a:buClr>
              <a:buSzPts val="1200"/>
              <a:buNone/>
              <a:defRPr sz="1200">
                <a:solidFill>
                  <a:srgbClr val="5C5F61"/>
                </a:solidFill>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Stats Page 4">
  <p:cSld name="Stats Page 4">
    <p:spTree>
      <p:nvGrpSpPr>
        <p:cNvPr id="1" name="Shape 364"/>
        <p:cNvGrpSpPr/>
        <p:nvPr/>
      </p:nvGrpSpPr>
      <p:grpSpPr>
        <a:xfrm>
          <a:off x="0" y="0"/>
          <a:ext cx="0" cy="0"/>
          <a:chOff x="0" y="0"/>
          <a:chExt cx="0" cy="0"/>
        </a:xfrm>
      </p:grpSpPr>
      <p:sp>
        <p:nvSpPr>
          <p:cNvPr id="365" name="Google Shape;365;g1260a76f938_0_1158"/>
          <p:cNvSpPr txBox="1">
            <a:spLocks noGrp="1"/>
          </p:cNvSpPr>
          <p:nvPr>
            <p:ph type="title"/>
          </p:nvPr>
        </p:nvSpPr>
        <p:spPr>
          <a:xfrm>
            <a:off x="445976" y="203249"/>
            <a:ext cx="4228200" cy="1151700"/>
          </a:xfrm>
          <a:prstGeom prst="rect">
            <a:avLst/>
          </a:prstGeom>
          <a:noFill/>
          <a:ln>
            <a:noFill/>
          </a:ln>
        </p:spPr>
        <p:txBody>
          <a:bodyPr spcFirstLastPara="1" wrap="square" lIns="0" tIns="45700" rIns="0" bIns="45700" anchor="b" anchorCtr="0">
            <a:noAutofit/>
          </a:bodyPr>
          <a:lstStyle>
            <a:lvl1pPr lvl="0" algn="l">
              <a:lnSpc>
                <a:spcPct val="90000"/>
              </a:lnSpc>
              <a:spcBef>
                <a:spcPts val="0"/>
              </a:spcBef>
              <a:spcAft>
                <a:spcPts val="0"/>
              </a:spcAft>
              <a:buClr>
                <a:srgbClr val="5C5F61"/>
              </a:buClr>
              <a:buSzPts val="3600"/>
              <a:buFont typeface="DM Sans"/>
              <a:buNone/>
              <a:defRPr sz="3600" b="1" i="0">
                <a:solidFill>
                  <a:srgbClr val="5C5F61"/>
                </a:solidFill>
                <a:latin typeface="DM Sans"/>
                <a:ea typeface="DM Sans"/>
                <a:cs typeface="DM Sans"/>
                <a:sym typeface="DM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6" name="Google Shape;366;g1260a76f938_0_1158"/>
          <p:cNvSpPr txBox="1">
            <a:spLocks noGrp="1"/>
          </p:cNvSpPr>
          <p:nvPr>
            <p:ph type="sldNum" idx="12"/>
          </p:nvPr>
        </p:nvSpPr>
        <p:spPr>
          <a:xfrm>
            <a:off x="9526815" y="6355292"/>
            <a:ext cx="2411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367" name="Google Shape;367;g1260a76f938_0_1158"/>
          <p:cNvSpPr txBox="1">
            <a:spLocks noGrp="1"/>
          </p:cNvSpPr>
          <p:nvPr>
            <p:ph type="body" idx="1"/>
          </p:nvPr>
        </p:nvSpPr>
        <p:spPr>
          <a:xfrm>
            <a:off x="445974" y="1518617"/>
            <a:ext cx="4228200" cy="3596700"/>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rgbClr val="5C5F61"/>
              </a:buClr>
              <a:buSzPts val="2400"/>
              <a:buNone/>
              <a:defRPr sz="2400">
                <a:solidFill>
                  <a:srgbClr val="5C5F61"/>
                </a:solidFill>
              </a:defRPr>
            </a:lvl1pPr>
            <a:lvl2pPr marL="914400" lvl="1" indent="-228600" algn="l">
              <a:lnSpc>
                <a:spcPct val="110000"/>
              </a:lnSpc>
              <a:spcBef>
                <a:spcPts val="333"/>
              </a:spcBef>
              <a:spcAft>
                <a:spcPts val="0"/>
              </a:spcAft>
              <a:buClr>
                <a:srgbClr val="5C5F61"/>
              </a:buClr>
              <a:buSzPts val="2400"/>
              <a:buNone/>
              <a:defRPr sz="2400">
                <a:solidFill>
                  <a:srgbClr val="5C5F61"/>
                </a:solidFill>
              </a:defRPr>
            </a:lvl2pPr>
            <a:lvl3pPr marL="1371600" lvl="2" indent="-228600" algn="l">
              <a:lnSpc>
                <a:spcPct val="110000"/>
              </a:lnSpc>
              <a:spcBef>
                <a:spcPts val="333"/>
              </a:spcBef>
              <a:spcAft>
                <a:spcPts val="0"/>
              </a:spcAft>
              <a:buClr>
                <a:srgbClr val="5C5F61"/>
              </a:buClr>
              <a:buSzPts val="2000"/>
              <a:buNone/>
              <a:defRPr sz="2000">
                <a:solidFill>
                  <a:srgbClr val="5C5F61"/>
                </a:solidFill>
              </a:defRPr>
            </a:lvl3pPr>
            <a:lvl4pPr marL="1828800" lvl="3" indent="-228600" algn="l">
              <a:lnSpc>
                <a:spcPct val="110000"/>
              </a:lnSpc>
              <a:spcBef>
                <a:spcPts val="250"/>
              </a:spcBef>
              <a:spcAft>
                <a:spcPts val="0"/>
              </a:spcAft>
              <a:buClr>
                <a:srgbClr val="5C5F61"/>
              </a:buClr>
              <a:buSzPts val="1800"/>
              <a:buNone/>
              <a:defRPr sz="1800">
                <a:solidFill>
                  <a:srgbClr val="5C5F61"/>
                </a:solidFill>
              </a:defRPr>
            </a:lvl4pPr>
            <a:lvl5pPr marL="2286000" lvl="4" indent="-228600" algn="l">
              <a:lnSpc>
                <a:spcPct val="110000"/>
              </a:lnSpc>
              <a:spcBef>
                <a:spcPts val="250"/>
              </a:spcBef>
              <a:spcAft>
                <a:spcPts val="0"/>
              </a:spcAft>
              <a:buClr>
                <a:srgbClr val="5C5F61"/>
              </a:buClr>
              <a:buSzPts val="1600"/>
              <a:buNone/>
              <a:defRPr sz="1600">
                <a:solidFill>
                  <a:srgbClr val="5C5F6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8" name="Google Shape;368;g1260a76f938_0_1158"/>
          <p:cNvSpPr txBox="1">
            <a:spLocks noGrp="1"/>
          </p:cNvSpPr>
          <p:nvPr>
            <p:ph type="body" idx="2"/>
          </p:nvPr>
        </p:nvSpPr>
        <p:spPr>
          <a:xfrm>
            <a:off x="8278463" y="1355033"/>
            <a:ext cx="2867700" cy="1293900"/>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rgbClr val="5C5F61"/>
              </a:buClr>
              <a:buSzPts val="1200"/>
              <a:buNone/>
              <a:defRPr sz="1200">
                <a:solidFill>
                  <a:srgbClr val="5C5F61"/>
                </a:solidFill>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9" name="Google Shape;369;g1260a76f938_0_1158"/>
          <p:cNvSpPr txBox="1">
            <a:spLocks noGrp="1"/>
          </p:cNvSpPr>
          <p:nvPr>
            <p:ph type="body" idx="3"/>
          </p:nvPr>
        </p:nvSpPr>
        <p:spPr>
          <a:xfrm>
            <a:off x="8265199" y="562429"/>
            <a:ext cx="2867700" cy="792600"/>
          </a:xfrm>
          <a:prstGeom prst="rect">
            <a:avLst/>
          </a:prstGeom>
          <a:noFill/>
          <a:ln>
            <a:noFill/>
          </a:ln>
        </p:spPr>
        <p:txBody>
          <a:bodyPr spcFirstLastPara="1" wrap="square" lIns="0" tIns="45700" rIns="0" bIns="45700" anchor="t" anchorCtr="0">
            <a:noAutofit/>
          </a:bodyPr>
          <a:lstStyle>
            <a:lvl1pPr marL="457200" lvl="0" indent="-228600" algn="l">
              <a:lnSpc>
                <a:spcPct val="90000"/>
              </a:lnSpc>
              <a:spcBef>
                <a:spcPts val="0"/>
              </a:spcBef>
              <a:spcAft>
                <a:spcPts val="0"/>
              </a:spcAft>
              <a:buClr>
                <a:srgbClr val="30F298"/>
              </a:buClr>
              <a:buSzPts val="6000"/>
              <a:buNone/>
              <a:defRPr sz="6000" b="1" i="0">
                <a:solidFill>
                  <a:srgbClr val="30F298"/>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0" name="Google Shape;370;g1260a76f938_0_1158"/>
          <p:cNvSpPr txBox="1">
            <a:spLocks noGrp="1"/>
          </p:cNvSpPr>
          <p:nvPr>
            <p:ph type="body" idx="4"/>
          </p:nvPr>
        </p:nvSpPr>
        <p:spPr>
          <a:xfrm>
            <a:off x="5049034" y="1355033"/>
            <a:ext cx="2867700" cy="1293900"/>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rgbClr val="5C5F61"/>
              </a:buClr>
              <a:buSzPts val="1200"/>
              <a:buNone/>
              <a:defRPr sz="1200">
                <a:solidFill>
                  <a:srgbClr val="5C5F61"/>
                </a:solidFill>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1" name="Google Shape;371;g1260a76f938_0_1158"/>
          <p:cNvSpPr txBox="1">
            <a:spLocks noGrp="1"/>
          </p:cNvSpPr>
          <p:nvPr>
            <p:ph type="body" idx="5"/>
          </p:nvPr>
        </p:nvSpPr>
        <p:spPr>
          <a:xfrm>
            <a:off x="5035771" y="562429"/>
            <a:ext cx="2867700" cy="792600"/>
          </a:xfrm>
          <a:prstGeom prst="rect">
            <a:avLst/>
          </a:prstGeom>
          <a:noFill/>
          <a:ln>
            <a:noFill/>
          </a:ln>
        </p:spPr>
        <p:txBody>
          <a:bodyPr spcFirstLastPara="1" wrap="square" lIns="0" tIns="45700" rIns="0" bIns="45700" anchor="t" anchorCtr="0">
            <a:noAutofit/>
          </a:bodyPr>
          <a:lstStyle>
            <a:lvl1pPr marL="457200" lvl="0" indent="-228600" algn="l">
              <a:lnSpc>
                <a:spcPct val="90000"/>
              </a:lnSpc>
              <a:spcBef>
                <a:spcPts val="0"/>
              </a:spcBef>
              <a:spcAft>
                <a:spcPts val="0"/>
              </a:spcAft>
              <a:buClr>
                <a:srgbClr val="30F298"/>
              </a:buClr>
              <a:buSzPts val="6000"/>
              <a:buNone/>
              <a:defRPr sz="6000" b="1" i="0">
                <a:solidFill>
                  <a:srgbClr val="30F298"/>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2" name="Google Shape;372;g1260a76f938_0_1158"/>
          <p:cNvSpPr txBox="1">
            <a:spLocks noGrp="1"/>
          </p:cNvSpPr>
          <p:nvPr>
            <p:ph type="body" idx="6"/>
          </p:nvPr>
        </p:nvSpPr>
        <p:spPr>
          <a:xfrm>
            <a:off x="8278463" y="3804320"/>
            <a:ext cx="2867700" cy="1293900"/>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rgbClr val="5C5F61"/>
              </a:buClr>
              <a:buSzPts val="1200"/>
              <a:buNone/>
              <a:defRPr sz="1200">
                <a:solidFill>
                  <a:srgbClr val="5C5F61"/>
                </a:solidFill>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3" name="Google Shape;373;g1260a76f938_0_1158"/>
          <p:cNvSpPr txBox="1">
            <a:spLocks noGrp="1"/>
          </p:cNvSpPr>
          <p:nvPr>
            <p:ph type="body" idx="7"/>
          </p:nvPr>
        </p:nvSpPr>
        <p:spPr>
          <a:xfrm>
            <a:off x="8265199" y="3011716"/>
            <a:ext cx="2867700" cy="792600"/>
          </a:xfrm>
          <a:prstGeom prst="rect">
            <a:avLst/>
          </a:prstGeom>
          <a:noFill/>
          <a:ln>
            <a:noFill/>
          </a:ln>
        </p:spPr>
        <p:txBody>
          <a:bodyPr spcFirstLastPara="1" wrap="square" lIns="0" tIns="45700" rIns="0" bIns="45700" anchor="t" anchorCtr="0">
            <a:noAutofit/>
          </a:bodyPr>
          <a:lstStyle>
            <a:lvl1pPr marL="457200" lvl="0" indent="-228600" algn="l">
              <a:lnSpc>
                <a:spcPct val="90000"/>
              </a:lnSpc>
              <a:spcBef>
                <a:spcPts val="0"/>
              </a:spcBef>
              <a:spcAft>
                <a:spcPts val="0"/>
              </a:spcAft>
              <a:buClr>
                <a:srgbClr val="30F298"/>
              </a:buClr>
              <a:buSzPts val="6000"/>
              <a:buNone/>
              <a:defRPr sz="6000" b="1" i="0">
                <a:solidFill>
                  <a:srgbClr val="30F298"/>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4" name="Google Shape;374;g1260a76f938_0_1158"/>
          <p:cNvSpPr txBox="1">
            <a:spLocks noGrp="1"/>
          </p:cNvSpPr>
          <p:nvPr>
            <p:ph type="body" idx="8"/>
          </p:nvPr>
        </p:nvSpPr>
        <p:spPr>
          <a:xfrm>
            <a:off x="5049034" y="3804320"/>
            <a:ext cx="2867700" cy="1293900"/>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rgbClr val="5C5F61"/>
              </a:buClr>
              <a:buSzPts val="1200"/>
              <a:buNone/>
              <a:defRPr sz="1200">
                <a:solidFill>
                  <a:srgbClr val="5C5F61"/>
                </a:solidFill>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5" name="Google Shape;375;g1260a76f938_0_1158"/>
          <p:cNvSpPr txBox="1">
            <a:spLocks noGrp="1"/>
          </p:cNvSpPr>
          <p:nvPr>
            <p:ph type="body" idx="9"/>
          </p:nvPr>
        </p:nvSpPr>
        <p:spPr>
          <a:xfrm>
            <a:off x="5035771" y="3011716"/>
            <a:ext cx="2867700" cy="792600"/>
          </a:xfrm>
          <a:prstGeom prst="rect">
            <a:avLst/>
          </a:prstGeom>
          <a:noFill/>
          <a:ln>
            <a:noFill/>
          </a:ln>
        </p:spPr>
        <p:txBody>
          <a:bodyPr spcFirstLastPara="1" wrap="square" lIns="0" tIns="45700" rIns="0" bIns="45700" anchor="t" anchorCtr="0">
            <a:noAutofit/>
          </a:bodyPr>
          <a:lstStyle>
            <a:lvl1pPr marL="457200" lvl="0" indent="-228600" algn="l">
              <a:lnSpc>
                <a:spcPct val="90000"/>
              </a:lnSpc>
              <a:spcBef>
                <a:spcPts val="0"/>
              </a:spcBef>
              <a:spcAft>
                <a:spcPts val="0"/>
              </a:spcAft>
              <a:buClr>
                <a:srgbClr val="30F298"/>
              </a:buClr>
              <a:buSzPts val="6000"/>
              <a:buNone/>
              <a:defRPr sz="6000" b="1" i="0">
                <a:solidFill>
                  <a:srgbClr val="30F298"/>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376" name="Google Shape;376;g1260a76f938_0_1158"/>
          <p:cNvCxnSpPr/>
          <p:nvPr/>
        </p:nvCxnSpPr>
        <p:spPr>
          <a:xfrm>
            <a:off x="445975" y="1397000"/>
            <a:ext cx="4268100" cy="0"/>
          </a:xfrm>
          <a:prstGeom prst="straightConnector1">
            <a:avLst/>
          </a:prstGeom>
          <a:noFill/>
          <a:ln w="9525" cap="flat" cmpd="sng">
            <a:solidFill>
              <a:srgbClr val="BCBEC0"/>
            </a:solidFill>
            <a:prstDash val="solid"/>
            <a:round/>
            <a:headEnd type="none" w="sm" len="sm"/>
            <a:tailEnd type="none" w="sm" len="sm"/>
          </a:ln>
        </p:spPr>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Stats Page 5">
  <p:cSld name="Stats Page 5">
    <p:spTree>
      <p:nvGrpSpPr>
        <p:cNvPr id="1" name="Shape 377"/>
        <p:cNvGrpSpPr/>
        <p:nvPr/>
      </p:nvGrpSpPr>
      <p:grpSpPr>
        <a:xfrm>
          <a:off x="0" y="0"/>
          <a:ext cx="0" cy="0"/>
          <a:chOff x="0" y="0"/>
          <a:chExt cx="0" cy="0"/>
        </a:xfrm>
      </p:grpSpPr>
      <p:sp>
        <p:nvSpPr>
          <p:cNvPr id="378" name="Google Shape;378;g1260a76f938_0_1171"/>
          <p:cNvSpPr txBox="1">
            <a:spLocks noGrp="1"/>
          </p:cNvSpPr>
          <p:nvPr>
            <p:ph type="sldNum" idx="12"/>
          </p:nvPr>
        </p:nvSpPr>
        <p:spPr>
          <a:xfrm>
            <a:off x="9526815" y="6355292"/>
            <a:ext cx="2411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379" name="Google Shape;379;g1260a76f938_0_1171"/>
          <p:cNvSpPr txBox="1">
            <a:spLocks noGrp="1"/>
          </p:cNvSpPr>
          <p:nvPr>
            <p:ph type="body" idx="1"/>
          </p:nvPr>
        </p:nvSpPr>
        <p:spPr>
          <a:xfrm>
            <a:off x="8265199" y="562429"/>
            <a:ext cx="2867700" cy="792600"/>
          </a:xfrm>
          <a:prstGeom prst="rect">
            <a:avLst/>
          </a:prstGeom>
          <a:noFill/>
          <a:ln>
            <a:noFill/>
          </a:ln>
        </p:spPr>
        <p:txBody>
          <a:bodyPr spcFirstLastPara="1" wrap="square" lIns="0" tIns="45700" rIns="0" bIns="45700" anchor="t" anchorCtr="0">
            <a:noAutofit/>
          </a:bodyPr>
          <a:lstStyle>
            <a:lvl1pPr marL="457200" lvl="0" indent="-228600" algn="l">
              <a:lnSpc>
                <a:spcPct val="90000"/>
              </a:lnSpc>
              <a:spcBef>
                <a:spcPts val="0"/>
              </a:spcBef>
              <a:spcAft>
                <a:spcPts val="0"/>
              </a:spcAft>
              <a:buClr>
                <a:srgbClr val="FFC628"/>
              </a:buClr>
              <a:buSzPts val="6000"/>
              <a:buNone/>
              <a:defRPr sz="6000" b="1" i="0">
                <a:solidFill>
                  <a:srgbClr val="FFC628"/>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0" name="Google Shape;380;g1260a76f938_0_1171"/>
          <p:cNvSpPr txBox="1">
            <a:spLocks noGrp="1"/>
          </p:cNvSpPr>
          <p:nvPr>
            <p:ph type="body" idx="2"/>
          </p:nvPr>
        </p:nvSpPr>
        <p:spPr>
          <a:xfrm>
            <a:off x="5035771" y="562429"/>
            <a:ext cx="2867700" cy="792600"/>
          </a:xfrm>
          <a:prstGeom prst="rect">
            <a:avLst/>
          </a:prstGeom>
          <a:noFill/>
          <a:ln>
            <a:noFill/>
          </a:ln>
        </p:spPr>
        <p:txBody>
          <a:bodyPr spcFirstLastPara="1" wrap="square" lIns="0" tIns="45700" rIns="0" bIns="45700" anchor="t" anchorCtr="0">
            <a:noAutofit/>
          </a:bodyPr>
          <a:lstStyle>
            <a:lvl1pPr marL="457200" lvl="0" indent="-228600" algn="l">
              <a:lnSpc>
                <a:spcPct val="90000"/>
              </a:lnSpc>
              <a:spcBef>
                <a:spcPts val="0"/>
              </a:spcBef>
              <a:spcAft>
                <a:spcPts val="0"/>
              </a:spcAft>
              <a:buClr>
                <a:srgbClr val="FFC628"/>
              </a:buClr>
              <a:buSzPts val="6000"/>
              <a:buNone/>
              <a:defRPr sz="6000" b="1" i="0">
                <a:solidFill>
                  <a:srgbClr val="FFC628"/>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1" name="Google Shape;381;g1260a76f938_0_1171"/>
          <p:cNvSpPr txBox="1">
            <a:spLocks noGrp="1"/>
          </p:cNvSpPr>
          <p:nvPr>
            <p:ph type="body" idx="3"/>
          </p:nvPr>
        </p:nvSpPr>
        <p:spPr>
          <a:xfrm>
            <a:off x="8265199" y="3011716"/>
            <a:ext cx="2867700" cy="792600"/>
          </a:xfrm>
          <a:prstGeom prst="rect">
            <a:avLst/>
          </a:prstGeom>
          <a:noFill/>
          <a:ln>
            <a:noFill/>
          </a:ln>
        </p:spPr>
        <p:txBody>
          <a:bodyPr spcFirstLastPara="1" wrap="square" lIns="0" tIns="45700" rIns="0" bIns="45700" anchor="t" anchorCtr="0">
            <a:noAutofit/>
          </a:bodyPr>
          <a:lstStyle>
            <a:lvl1pPr marL="457200" lvl="0" indent="-228600" algn="l">
              <a:lnSpc>
                <a:spcPct val="90000"/>
              </a:lnSpc>
              <a:spcBef>
                <a:spcPts val="0"/>
              </a:spcBef>
              <a:spcAft>
                <a:spcPts val="0"/>
              </a:spcAft>
              <a:buClr>
                <a:srgbClr val="FFC628"/>
              </a:buClr>
              <a:buSzPts val="6000"/>
              <a:buNone/>
              <a:defRPr sz="6000" b="1" i="0">
                <a:solidFill>
                  <a:srgbClr val="FFC628"/>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2" name="Google Shape;382;g1260a76f938_0_1171"/>
          <p:cNvSpPr txBox="1">
            <a:spLocks noGrp="1"/>
          </p:cNvSpPr>
          <p:nvPr>
            <p:ph type="body" idx="4"/>
          </p:nvPr>
        </p:nvSpPr>
        <p:spPr>
          <a:xfrm>
            <a:off x="5035771" y="3011716"/>
            <a:ext cx="2867700" cy="792600"/>
          </a:xfrm>
          <a:prstGeom prst="rect">
            <a:avLst/>
          </a:prstGeom>
          <a:noFill/>
          <a:ln>
            <a:noFill/>
          </a:ln>
        </p:spPr>
        <p:txBody>
          <a:bodyPr spcFirstLastPara="1" wrap="square" lIns="0" tIns="45700" rIns="0" bIns="45700" anchor="t" anchorCtr="0">
            <a:noAutofit/>
          </a:bodyPr>
          <a:lstStyle>
            <a:lvl1pPr marL="457200" lvl="0" indent="-228600" algn="l">
              <a:lnSpc>
                <a:spcPct val="90000"/>
              </a:lnSpc>
              <a:spcBef>
                <a:spcPts val="0"/>
              </a:spcBef>
              <a:spcAft>
                <a:spcPts val="0"/>
              </a:spcAft>
              <a:buClr>
                <a:srgbClr val="FFC628"/>
              </a:buClr>
              <a:buSzPts val="6000"/>
              <a:buNone/>
              <a:defRPr sz="6000" b="1" i="0">
                <a:solidFill>
                  <a:srgbClr val="FFC628"/>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383" name="Google Shape;383;g1260a76f938_0_1171"/>
          <p:cNvCxnSpPr/>
          <p:nvPr/>
        </p:nvCxnSpPr>
        <p:spPr>
          <a:xfrm>
            <a:off x="445975" y="1397000"/>
            <a:ext cx="4268100" cy="0"/>
          </a:xfrm>
          <a:prstGeom prst="straightConnector1">
            <a:avLst/>
          </a:prstGeom>
          <a:noFill/>
          <a:ln w="9525" cap="flat" cmpd="sng">
            <a:solidFill>
              <a:srgbClr val="BCBEC0"/>
            </a:solidFill>
            <a:prstDash val="solid"/>
            <a:round/>
            <a:headEnd type="none" w="sm" len="sm"/>
            <a:tailEnd type="none" w="sm" len="sm"/>
          </a:ln>
        </p:spPr>
      </p:cxnSp>
      <p:sp>
        <p:nvSpPr>
          <p:cNvPr id="384" name="Google Shape;384;g1260a76f938_0_1171"/>
          <p:cNvSpPr txBox="1">
            <a:spLocks noGrp="1"/>
          </p:cNvSpPr>
          <p:nvPr>
            <p:ph type="title"/>
          </p:nvPr>
        </p:nvSpPr>
        <p:spPr>
          <a:xfrm>
            <a:off x="445976" y="203249"/>
            <a:ext cx="4228200" cy="1151700"/>
          </a:xfrm>
          <a:prstGeom prst="rect">
            <a:avLst/>
          </a:prstGeom>
          <a:noFill/>
          <a:ln>
            <a:noFill/>
          </a:ln>
        </p:spPr>
        <p:txBody>
          <a:bodyPr spcFirstLastPara="1" wrap="square" lIns="0" tIns="45700" rIns="0" bIns="45700" anchor="b" anchorCtr="0">
            <a:noAutofit/>
          </a:bodyPr>
          <a:lstStyle>
            <a:lvl1pPr lvl="0" algn="l">
              <a:lnSpc>
                <a:spcPct val="90000"/>
              </a:lnSpc>
              <a:spcBef>
                <a:spcPts val="0"/>
              </a:spcBef>
              <a:spcAft>
                <a:spcPts val="0"/>
              </a:spcAft>
              <a:buClr>
                <a:srgbClr val="5C5F61"/>
              </a:buClr>
              <a:buSzPts val="3600"/>
              <a:buFont typeface="DM Sans"/>
              <a:buNone/>
              <a:defRPr sz="3600" b="1" i="0">
                <a:solidFill>
                  <a:srgbClr val="5C5F61"/>
                </a:solidFill>
                <a:latin typeface="DM Sans"/>
                <a:ea typeface="DM Sans"/>
                <a:cs typeface="DM Sans"/>
                <a:sym typeface="DM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5" name="Google Shape;385;g1260a76f938_0_1171"/>
          <p:cNvSpPr txBox="1">
            <a:spLocks noGrp="1"/>
          </p:cNvSpPr>
          <p:nvPr>
            <p:ph type="body" idx="5"/>
          </p:nvPr>
        </p:nvSpPr>
        <p:spPr>
          <a:xfrm>
            <a:off x="445974" y="1518617"/>
            <a:ext cx="4228200" cy="3596700"/>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rgbClr val="5C5F61"/>
              </a:buClr>
              <a:buSzPts val="2400"/>
              <a:buNone/>
              <a:defRPr sz="2400">
                <a:solidFill>
                  <a:srgbClr val="5C5F61"/>
                </a:solidFill>
              </a:defRPr>
            </a:lvl1pPr>
            <a:lvl2pPr marL="914400" lvl="1" indent="-228600" algn="l">
              <a:lnSpc>
                <a:spcPct val="110000"/>
              </a:lnSpc>
              <a:spcBef>
                <a:spcPts val="333"/>
              </a:spcBef>
              <a:spcAft>
                <a:spcPts val="0"/>
              </a:spcAft>
              <a:buClr>
                <a:srgbClr val="5C5F61"/>
              </a:buClr>
              <a:buSzPts val="2400"/>
              <a:buNone/>
              <a:defRPr sz="2400">
                <a:solidFill>
                  <a:srgbClr val="5C5F61"/>
                </a:solidFill>
              </a:defRPr>
            </a:lvl2pPr>
            <a:lvl3pPr marL="1371600" lvl="2" indent="-228600" algn="l">
              <a:lnSpc>
                <a:spcPct val="110000"/>
              </a:lnSpc>
              <a:spcBef>
                <a:spcPts val="333"/>
              </a:spcBef>
              <a:spcAft>
                <a:spcPts val="0"/>
              </a:spcAft>
              <a:buClr>
                <a:srgbClr val="5C5F61"/>
              </a:buClr>
              <a:buSzPts val="2000"/>
              <a:buNone/>
              <a:defRPr sz="2000">
                <a:solidFill>
                  <a:srgbClr val="5C5F61"/>
                </a:solidFill>
              </a:defRPr>
            </a:lvl3pPr>
            <a:lvl4pPr marL="1828800" lvl="3" indent="-228600" algn="l">
              <a:lnSpc>
                <a:spcPct val="110000"/>
              </a:lnSpc>
              <a:spcBef>
                <a:spcPts val="250"/>
              </a:spcBef>
              <a:spcAft>
                <a:spcPts val="0"/>
              </a:spcAft>
              <a:buClr>
                <a:srgbClr val="5C5F61"/>
              </a:buClr>
              <a:buSzPts val="1800"/>
              <a:buNone/>
              <a:defRPr sz="1800">
                <a:solidFill>
                  <a:srgbClr val="5C5F61"/>
                </a:solidFill>
              </a:defRPr>
            </a:lvl4pPr>
            <a:lvl5pPr marL="2286000" lvl="4" indent="-228600" algn="l">
              <a:lnSpc>
                <a:spcPct val="110000"/>
              </a:lnSpc>
              <a:spcBef>
                <a:spcPts val="250"/>
              </a:spcBef>
              <a:spcAft>
                <a:spcPts val="0"/>
              </a:spcAft>
              <a:buClr>
                <a:srgbClr val="5C5F61"/>
              </a:buClr>
              <a:buSzPts val="1600"/>
              <a:buNone/>
              <a:defRPr sz="1600">
                <a:solidFill>
                  <a:srgbClr val="5C5F6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6" name="Google Shape;386;g1260a76f938_0_1171"/>
          <p:cNvSpPr txBox="1">
            <a:spLocks noGrp="1"/>
          </p:cNvSpPr>
          <p:nvPr>
            <p:ph type="body" idx="6"/>
          </p:nvPr>
        </p:nvSpPr>
        <p:spPr>
          <a:xfrm>
            <a:off x="8278463" y="1355033"/>
            <a:ext cx="2867700" cy="1293900"/>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rgbClr val="5C5F61"/>
              </a:buClr>
              <a:buSzPts val="1200"/>
              <a:buNone/>
              <a:defRPr sz="1200">
                <a:solidFill>
                  <a:srgbClr val="5C5F61"/>
                </a:solidFill>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7" name="Google Shape;387;g1260a76f938_0_1171"/>
          <p:cNvSpPr txBox="1">
            <a:spLocks noGrp="1"/>
          </p:cNvSpPr>
          <p:nvPr>
            <p:ph type="body" idx="7"/>
          </p:nvPr>
        </p:nvSpPr>
        <p:spPr>
          <a:xfrm>
            <a:off x="5049034" y="1355033"/>
            <a:ext cx="2867700" cy="1293900"/>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rgbClr val="5C5F61"/>
              </a:buClr>
              <a:buSzPts val="1200"/>
              <a:buNone/>
              <a:defRPr sz="1200">
                <a:solidFill>
                  <a:srgbClr val="5C5F61"/>
                </a:solidFill>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8" name="Google Shape;388;g1260a76f938_0_1171"/>
          <p:cNvSpPr txBox="1">
            <a:spLocks noGrp="1"/>
          </p:cNvSpPr>
          <p:nvPr>
            <p:ph type="body" idx="8"/>
          </p:nvPr>
        </p:nvSpPr>
        <p:spPr>
          <a:xfrm>
            <a:off x="8278463" y="3804320"/>
            <a:ext cx="2867700" cy="1293900"/>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rgbClr val="5C5F61"/>
              </a:buClr>
              <a:buSzPts val="1200"/>
              <a:buNone/>
              <a:defRPr sz="1200">
                <a:solidFill>
                  <a:srgbClr val="5C5F61"/>
                </a:solidFill>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9" name="Google Shape;389;g1260a76f938_0_1171"/>
          <p:cNvSpPr txBox="1">
            <a:spLocks noGrp="1"/>
          </p:cNvSpPr>
          <p:nvPr>
            <p:ph type="body" idx="9"/>
          </p:nvPr>
        </p:nvSpPr>
        <p:spPr>
          <a:xfrm>
            <a:off x="5049034" y="3804320"/>
            <a:ext cx="2867700" cy="1293900"/>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rgbClr val="5C5F61"/>
              </a:buClr>
              <a:buSzPts val="1200"/>
              <a:buNone/>
              <a:defRPr sz="1200">
                <a:solidFill>
                  <a:srgbClr val="5C5F61"/>
                </a:solidFill>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Info slide 1">
  <p:cSld name="Info slide 1">
    <p:spTree>
      <p:nvGrpSpPr>
        <p:cNvPr id="1" name="Shape 390"/>
        <p:cNvGrpSpPr/>
        <p:nvPr/>
      </p:nvGrpSpPr>
      <p:grpSpPr>
        <a:xfrm>
          <a:off x="0" y="0"/>
          <a:ext cx="0" cy="0"/>
          <a:chOff x="0" y="0"/>
          <a:chExt cx="0" cy="0"/>
        </a:xfrm>
      </p:grpSpPr>
      <p:sp>
        <p:nvSpPr>
          <p:cNvPr id="391" name="Google Shape;391;g1260a76f938_0_1184"/>
          <p:cNvSpPr txBox="1">
            <a:spLocks noGrp="1"/>
          </p:cNvSpPr>
          <p:nvPr>
            <p:ph type="title"/>
          </p:nvPr>
        </p:nvSpPr>
        <p:spPr>
          <a:xfrm>
            <a:off x="603250" y="97198"/>
            <a:ext cx="10699800" cy="760200"/>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Clr>
                <a:srgbClr val="5C5F61"/>
              </a:buClr>
              <a:buSzPts val="3600"/>
              <a:buFont typeface="Arial"/>
              <a:buNone/>
              <a:defRPr sz="3600" b="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2" name="Google Shape;392;g1260a76f938_0_1184"/>
          <p:cNvSpPr txBox="1">
            <a:spLocks noGrp="1"/>
          </p:cNvSpPr>
          <p:nvPr>
            <p:ph type="sldNum" idx="12"/>
          </p:nvPr>
        </p:nvSpPr>
        <p:spPr>
          <a:xfrm>
            <a:off x="9526815" y="6355292"/>
            <a:ext cx="2411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cxnSp>
        <p:nvCxnSpPr>
          <p:cNvPr id="393" name="Google Shape;393;g1260a76f938_0_1184"/>
          <p:cNvCxnSpPr/>
          <p:nvPr/>
        </p:nvCxnSpPr>
        <p:spPr>
          <a:xfrm>
            <a:off x="445975" y="870489"/>
            <a:ext cx="11231700" cy="0"/>
          </a:xfrm>
          <a:prstGeom prst="straightConnector1">
            <a:avLst/>
          </a:prstGeom>
          <a:noFill/>
          <a:ln w="9525" cap="flat" cmpd="sng">
            <a:solidFill>
              <a:srgbClr val="BCBEC0"/>
            </a:solidFill>
            <a:prstDash val="solid"/>
            <a:round/>
            <a:headEnd type="none" w="sm" len="sm"/>
            <a:tailEnd type="none" w="sm" len="sm"/>
          </a:ln>
        </p:spPr>
      </p:cxnSp>
      <p:sp>
        <p:nvSpPr>
          <p:cNvPr id="394" name="Google Shape;394;g1260a76f938_0_1184"/>
          <p:cNvSpPr txBox="1">
            <a:spLocks noGrp="1"/>
          </p:cNvSpPr>
          <p:nvPr>
            <p:ph type="body" idx="1"/>
          </p:nvPr>
        </p:nvSpPr>
        <p:spPr>
          <a:xfrm>
            <a:off x="608017" y="2193949"/>
            <a:ext cx="2881200" cy="1293900"/>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chemeClr val="dk1"/>
              </a:buClr>
              <a:buSzPts val="1400"/>
              <a:buNone/>
              <a:defRPr sz="1400"/>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5" name="Google Shape;395;g1260a76f938_0_1184"/>
          <p:cNvSpPr txBox="1">
            <a:spLocks noGrp="1"/>
          </p:cNvSpPr>
          <p:nvPr>
            <p:ph type="body" idx="2"/>
          </p:nvPr>
        </p:nvSpPr>
        <p:spPr>
          <a:xfrm>
            <a:off x="608017" y="1401346"/>
            <a:ext cx="2867700" cy="792600"/>
          </a:xfrm>
          <a:prstGeom prst="rect">
            <a:avLst/>
          </a:prstGeom>
          <a:noFill/>
          <a:ln>
            <a:noFill/>
          </a:ln>
        </p:spPr>
        <p:txBody>
          <a:bodyPr spcFirstLastPara="1" wrap="square" lIns="0" tIns="45700" rIns="0" bIns="45700" anchor="b" anchorCtr="0">
            <a:noAutofit/>
          </a:bodyPr>
          <a:lstStyle>
            <a:lvl1pPr marL="457200" lvl="0" indent="-228600" algn="l">
              <a:lnSpc>
                <a:spcPct val="90000"/>
              </a:lnSpc>
              <a:spcBef>
                <a:spcPts val="0"/>
              </a:spcBef>
              <a:spcAft>
                <a:spcPts val="0"/>
              </a:spcAft>
              <a:buClr>
                <a:srgbClr val="5C5F61"/>
              </a:buClr>
              <a:buSzPts val="2667"/>
              <a:buNone/>
              <a:defRPr sz="2667" b="1" i="0">
                <a:solidFill>
                  <a:srgbClr val="5C5F61"/>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6" name="Google Shape;396;g1260a76f938_0_1184"/>
          <p:cNvSpPr txBox="1">
            <a:spLocks noGrp="1"/>
          </p:cNvSpPr>
          <p:nvPr>
            <p:ph type="body" idx="3"/>
          </p:nvPr>
        </p:nvSpPr>
        <p:spPr>
          <a:xfrm>
            <a:off x="4579654" y="2193949"/>
            <a:ext cx="2881200" cy="1293900"/>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chemeClr val="dk1"/>
              </a:buClr>
              <a:buSzPts val="1400"/>
              <a:buNone/>
              <a:defRPr sz="1400"/>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7" name="Google Shape;397;g1260a76f938_0_1184"/>
          <p:cNvSpPr txBox="1">
            <a:spLocks noGrp="1"/>
          </p:cNvSpPr>
          <p:nvPr>
            <p:ph type="body" idx="4"/>
          </p:nvPr>
        </p:nvSpPr>
        <p:spPr>
          <a:xfrm>
            <a:off x="4579654" y="1401346"/>
            <a:ext cx="2867700" cy="792600"/>
          </a:xfrm>
          <a:prstGeom prst="rect">
            <a:avLst/>
          </a:prstGeom>
          <a:noFill/>
          <a:ln>
            <a:noFill/>
          </a:ln>
        </p:spPr>
        <p:txBody>
          <a:bodyPr spcFirstLastPara="1" wrap="square" lIns="0" tIns="45700" rIns="0" bIns="45700" anchor="b" anchorCtr="0">
            <a:noAutofit/>
          </a:bodyPr>
          <a:lstStyle>
            <a:lvl1pPr marL="457200" lvl="0" indent="-228600" algn="l">
              <a:lnSpc>
                <a:spcPct val="90000"/>
              </a:lnSpc>
              <a:spcBef>
                <a:spcPts val="0"/>
              </a:spcBef>
              <a:spcAft>
                <a:spcPts val="0"/>
              </a:spcAft>
              <a:buClr>
                <a:srgbClr val="5C5F61"/>
              </a:buClr>
              <a:buSzPts val="2667"/>
              <a:buNone/>
              <a:defRPr sz="2667" b="1" i="0">
                <a:solidFill>
                  <a:srgbClr val="5C5F61"/>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8" name="Google Shape;398;g1260a76f938_0_1184"/>
          <p:cNvSpPr txBox="1">
            <a:spLocks noGrp="1"/>
          </p:cNvSpPr>
          <p:nvPr>
            <p:ph type="body" idx="5"/>
          </p:nvPr>
        </p:nvSpPr>
        <p:spPr>
          <a:xfrm>
            <a:off x="8406891" y="2193949"/>
            <a:ext cx="2881200" cy="1293900"/>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chemeClr val="dk1"/>
              </a:buClr>
              <a:buSzPts val="1400"/>
              <a:buNone/>
              <a:defRPr sz="1400"/>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9" name="Google Shape;399;g1260a76f938_0_1184"/>
          <p:cNvSpPr txBox="1">
            <a:spLocks noGrp="1"/>
          </p:cNvSpPr>
          <p:nvPr>
            <p:ph type="body" idx="6"/>
          </p:nvPr>
        </p:nvSpPr>
        <p:spPr>
          <a:xfrm>
            <a:off x="8406891" y="1401346"/>
            <a:ext cx="2867700" cy="792600"/>
          </a:xfrm>
          <a:prstGeom prst="rect">
            <a:avLst/>
          </a:prstGeom>
          <a:noFill/>
          <a:ln>
            <a:noFill/>
          </a:ln>
        </p:spPr>
        <p:txBody>
          <a:bodyPr spcFirstLastPara="1" wrap="square" lIns="0" tIns="45700" rIns="0" bIns="45700" anchor="b" anchorCtr="0">
            <a:noAutofit/>
          </a:bodyPr>
          <a:lstStyle>
            <a:lvl1pPr marL="457200" lvl="0" indent="-228600" algn="l">
              <a:lnSpc>
                <a:spcPct val="90000"/>
              </a:lnSpc>
              <a:spcBef>
                <a:spcPts val="0"/>
              </a:spcBef>
              <a:spcAft>
                <a:spcPts val="0"/>
              </a:spcAft>
              <a:buClr>
                <a:srgbClr val="5C5F61"/>
              </a:buClr>
              <a:buSzPts val="2667"/>
              <a:buNone/>
              <a:defRPr sz="2667" b="1" i="0">
                <a:solidFill>
                  <a:srgbClr val="5C5F61"/>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0" name="Google Shape;400;g1260a76f938_0_1184"/>
          <p:cNvSpPr txBox="1">
            <a:spLocks noGrp="1"/>
          </p:cNvSpPr>
          <p:nvPr>
            <p:ph type="body" idx="7"/>
          </p:nvPr>
        </p:nvSpPr>
        <p:spPr>
          <a:xfrm>
            <a:off x="608017" y="4634165"/>
            <a:ext cx="2881200" cy="1293900"/>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chemeClr val="dk1"/>
              </a:buClr>
              <a:buSzPts val="1400"/>
              <a:buNone/>
              <a:defRPr sz="1400"/>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1" name="Google Shape;401;g1260a76f938_0_1184"/>
          <p:cNvSpPr txBox="1">
            <a:spLocks noGrp="1"/>
          </p:cNvSpPr>
          <p:nvPr>
            <p:ph type="body" idx="8"/>
          </p:nvPr>
        </p:nvSpPr>
        <p:spPr>
          <a:xfrm>
            <a:off x="608017" y="3841561"/>
            <a:ext cx="2867700" cy="792600"/>
          </a:xfrm>
          <a:prstGeom prst="rect">
            <a:avLst/>
          </a:prstGeom>
          <a:noFill/>
          <a:ln>
            <a:noFill/>
          </a:ln>
        </p:spPr>
        <p:txBody>
          <a:bodyPr spcFirstLastPara="1" wrap="square" lIns="0" tIns="45700" rIns="0" bIns="45700" anchor="b" anchorCtr="0">
            <a:noAutofit/>
          </a:bodyPr>
          <a:lstStyle>
            <a:lvl1pPr marL="457200" lvl="0" indent="-228600" algn="l">
              <a:lnSpc>
                <a:spcPct val="90000"/>
              </a:lnSpc>
              <a:spcBef>
                <a:spcPts val="0"/>
              </a:spcBef>
              <a:spcAft>
                <a:spcPts val="0"/>
              </a:spcAft>
              <a:buClr>
                <a:srgbClr val="5C5F61"/>
              </a:buClr>
              <a:buSzPts val="2667"/>
              <a:buNone/>
              <a:defRPr sz="2667" b="1" i="0">
                <a:solidFill>
                  <a:srgbClr val="5C5F61"/>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2" name="Google Shape;402;g1260a76f938_0_1184"/>
          <p:cNvSpPr txBox="1">
            <a:spLocks noGrp="1"/>
          </p:cNvSpPr>
          <p:nvPr>
            <p:ph type="body" idx="9"/>
          </p:nvPr>
        </p:nvSpPr>
        <p:spPr>
          <a:xfrm>
            <a:off x="4579654" y="4634165"/>
            <a:ext cx="2881200" cy="1293900"/>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chemeClr val="dk1"/>
              </a:buClr>
              <a:buSzPts val="1400"/>
              <a:buNone/>
              <a:defRPr sz="1400"/>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3" name="Google Shape;403;g1260a76f938_0_1184"/>
          <p:cNvSpPr txBox="1">
            <a:spLocks noGrp="1"/>
          </p:cNvSpPr>
          <p:nvPr>
            <p:ph type="body" idx="13"/>
          </p:nvPr>
        </p:nvSpPr>
        <p:spPr>
          <a:xfrm>
            <a:off x="4579654" y="3841561"/>
            <a:ext cx="2867700" cy="792600"/>
          </a:xfrm>
          <a:prstGeom prst="rect">
            <a:avLst/>
          </a:prstGeom>
          <a:noFill/>
          <a:ln>
            <a:noFill/>
          </a:ln>
        </p:spPr>
        <p:txBody>
          <a:bodyPr spcFirstLastPara="1" wrap="square" lIns="0" tIns="45700" rIns="0" bIns="45700" anchor="b" anchorCtr="0">
            <a:noAutofit/>
          </a:bodyPr>
          <a:lstStyle>
            <a:lvl1pPr marL="457200" lvl="0" indent="-228600" algn="l">
              <a:lnSpc>
                <a:spcPct val="90000"/>
              </a:lnSpc>
              <a:spcBef>
                <a:spcPts val="0"/>
              </a:spcBef>
              <a:spcAft>
                <a:spcPts val="0"/>
              </a:spcAft>
              <a:buClr>
                <a:srgbClr val="5C5F61"/>
              </a:buClr>
              <a:buSzPts val="2667"/>
              <a:buNone/>
              <a:defRPr sz="2667" b="1" i="0">
                <a:solidFill>
                  <a:srgbClr val="5C5F61"/>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4" name="Google Shape;404;g1260a76f938_0_1184"/>
          <p:cNvSpPr txBox="1">
            <a:spLocks noGrp="1"/>
          </p:cNvSpPr>
          <p:nvPr>
            <p:ph type="body" idx="14"/>
          </p:nvPr>
        </p:nvSpPr>
        <p:spPr>
          <a:xfrm>
            <a:off x="8406891" y="4634165"/>
            <a:ext cx="2881200" cy="1293900"/>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chemeClr val="dk1"/>
              </a:buClr>
              <a:buSzPts val="1400"/>
              <a:buNone/>
              <a:defRPr sz="1400"/>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5" name="Google Shape;405;g1260a76f938_0_1184"/>
          <p:cNvSpPr txBox="1">
            <a:spLocks noGrp="1"/>
          </p:cNvSpPr>
          <p:nvPr>
            <p:ph type="body" idx="15"/>
          </p:nvPr>
        </p:nvSpPr>
        <p:spPr>
          <a:xfrm>
            <a:off x="8406891" y="3841561"/>
            <a:ext cx="2867700" cy="792600"/>
          </a:xfrm>
          <a:prstGeom prst="rect">
            <a:avLst/>
          </a:prstGeom>
          <a:noFill/>
          <a:ln>
            <a:noFill/>
          </a:ln>
        </p:spPr>
        <p:txBody>
          <a:bodyPr spcFirstLastPara="1" wrap="square" lIns="0" tIns="45700" rIns="0" bIns="45700" anchor="b" anchorCtr="0">
            <a:noAutofit/>
          </a:bodyPr>
          <a:lstStyle>
            <a:lvl1pPr marL="457200" lvl="0" indent="-228600" algn="l">
              <a:lnSpc>
                <a:spcPct val="90000"/>
              </a:lnSpc>
              <a:spcBef>
                <a:spcPts val="0"/>
              </a:spcBef>
              <a:spcAft>
                <a:spcPts val="0"/>
              </a:spcAft>
              <a:buClr>
                <a:srgbClr val="5C5F61"/>
              </a:buClr>
              <a:buSzPts val="2667"/>
              <a:buNone/>
              <a:defRPr sz="2667" b="1" i="0">
                <a:solidFill>
                  <a:srgbClr val="5C5F61"/>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Info slide 2">
  <p:cSld name="Info slide 2">
    <p:spTree>
      <p:nvGrpSpPr>
        <p:cNvPr id="1" name="Shape 406"/>
        <p:cNvGrpSpPr/>
        <p:nvPr/>
      </p:nvGrpSpPr>
      <p:grpSpPr>
        <a:xfrm>
          <a:off x="0" y="0"/>
          <a:ext cx="0" cy="0"/>
          <a:chOff x="0" y="0"/>
          <a:chExt cx="0" cy="0"/>
        </a:xfrm>
      </p:grpSpPr>
      <p:sp>
        <p:nvSpPr>
          <p:cNvPr id="407" name="Google Shape;407;g1260a76f938_0_1200"/>
          <p:cNvSpPr txBox="1">
            <a:spLocks noGrp="1"/>
          </p:cNvSpPr>
          <p:nvPr>
            <p:ph type="title"/>
          </p:nvPr>
        </p:nvSpPr>
        <p:spPr>
          <a:xfrm>
            <a:off x="603250" y="95251"/>
            <a:ext cx="10699800" cy="762000"/>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Clr>
                <a:srgbClr val="5C5F61"/>
              </a:buClr>
              <a:buSzPts val="3200"/>
              <a:buFont typeface="DM Sans"/>
              <a:buNone/>
              <a:defRPr sz="3200" b="1" i="0">
                <a:latin typeface="DM Sans"/>
                <a:ea typeface="DM Sans"/>
                <a:cs typeface="DM Sans"/>
                <a:sym typeface="DM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8" name="Google Shape;408;g1260a76f938_0_1200"/>
          <p:cNvSpPr txBox="1">
            <a:spLocks noGrp="1"/>
          </p:cNvSpPr>
          <p:nvPr>
            <p:ph type="sldNum" idx="12"/>
          </p:nvPr>
        </p:nvSpPr>
        <p:spPr>
          <a:xfrm>
            <a:off x="9526815" y="6355292"/>
            <a:ext cx="2411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cxnSp>
        <p:nvCxnSpPr>
          <p:cNvPr id="409" name="Google Shape;409;g1260a76f938_0_1200"/>
          <p:cNvCxnSpPr/>
          <p:nvPr/>
        </p:nvCxnSpPr>
        <p:spPr>
          <a:xfrm>
            <a:off x="445975" y="857250"/>
            <a:ext cx="11231700" cy="0"/>
          </a:xfrm>
          <a:prstGeom prst="straightConnector1">
            <a:avLst/>
          </a:prstGeom>
          <a:noFill/>
          <a:ln w="9525" cap="flat" cmpd="sng">
            <a:solidFill>
              <a:srgbClr val="BCBEC0"/>
            </a:solidFill>
            <a:prstDash val="solid"/>
            <a:round/>
            <a:headEnd type="none" w="sm" len="sm"/>
            <a:tailEnd type="none" w="sm" len="sm"/>
          </a:ln>
        </p:spPr>
      </p:cxnSp>
      <p:sp>
        <p:nvSpPr>
          <p:cNvPr id="410" name="Google Shape;410;g1260a76f938_0_1200"/>
          <p:cNvSpPr txBox="1">
            <a:spLocks noGrp="1"/>
          </p:cNvSpPr>
          <p:nvPr>
            <p:ph type="body" idx="1"/>
          </p:nvPr>
        </p:nvSpPr>
        <p:spPr>
          <a:xfrm>
            <a:off x="611040" y="2193949"/>
            <a:ext cx="2881200" cy="1293900"/>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chemeClr val="dk1"/>
              </a:buClr>
              <a:buSzPts val="1400"/>
              <a:buNone/>
              <a:defRPr sz="1400"/>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1" name="Google Shape;411;g1260a76f938_0_1200"/>
          <p:cNvSpPr txBox="1">
            <a:spLocks noGrp="1"/>
          </p:cNvSpPr>
          <p:nvPr>
            <p:ph type="body" idx="2"/>
          </p:nvPr>
        </p:nvSpPr>
        <p:spPr>
          <a:xfrm>
            <a:off x="611040" y="1401346"/>
            <a:ext cx="2867700" cy="792600"/>
          </a:xfrm>
          <a:prstGeom prst="rect">
            <a:avLst/>
          </a:prstGeom>
          <a:noFill/>
          <a:ln>
            <a:noFill/>
          </a:ln>
        </p:spPr>
        <p:txBody>
          <a:bodyPr spcFirstLastPara="1" wrap="square" lIns="0" tIns="45700" rIns="0" bIns="45700" anchor="b" anchorCtr="0">
            <a:noAutofit/>
          </a:bodyPr>
          <a:lstStyle>
            <a:lvl1pPr marL="457200" lvl="0" indent="-228600" algn="l">
              <a:lnSpc>
                <a:spcPct val="90000"/>
              </a:lnSpc>
              <a:spcBef>
                <a:spcPts val="0"/>
              </a:spcBef>
              <a:spcAft>
                <a:spcPts val="0"/>
              </a:spcAft>
              <a:buClr>
                <a:srgbClr val="0563B5"/>
              </a:buClr>
              <a:buSzPts val="2667"/>
              <a:buNone/>
              <a:defRPr sz="2667" b="1" i="0">
                <a:solidFill>
                  <a:srgbClr val="0563B5"/>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2" name="Google Shape;412;g1260a76f938_0_1200"/>
          <p:cNvSpPr txBox="1">
            <a:spLocks noGrp="1"/>
          </p:cNvSpPr>
          <p:nvPr>
            <p:ph type="body" idx="3"/>
          </p:nvPr>
        </p:nvSpPr>
        <p:spPr>
          <a:xfrm>
            <a:off x="4582677" y="2193949"/>
            <a:ext cx="2881200" cy="1293900"/>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chemeClr val="dk1"/>
              </a:buClr>
              <a:buSzPts val="1400"/>
              <a:buNone/>
              <a:defRPr sz="1400"/>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3" name="Google Shape;413;g1260a76f938_0_1200"/>
          <p:cNvSpPr txBox="1">
            <a:spLocks noGrp="1"/>
          </p:cNvSpPr>
          <p:nvPr>
            <p:ph type="body" idx="4"/>
          </p:nvPr>
        </p:nvSpPr>
        <p:spPr>
          <a:xfrm>
            <a:off x="4582677" y="1401346"/>
            <a:ext cx="2867700" cy="792600"/>
          </a:xfrm>
          <a:prstGeom prst="rect">
            <a:avLst/>
          </a:prstGeom>
          <a:noFill/>
          <a:ln>
            <a:noFill/>
          </a:ln>
        </p:spPr>
        <p:txBody>
          <a:bodyPr spcFirstLastPara="1" wrap="square" lIns="0" tIns="45700" rIns="0" bIns="45700" anchor="b" anchorCtr="0">
            <a:noAutofit/>
          </a:bodyPr>
          <a:lstStyle>
            <a:lvl1pPr marL="457200" lvl="0" indent="-228600" algn="l">
              <a:lnSpc>
                <a:spcPct val="90000"/>
              </a:lnSpc>
              <a:spcBef>
                <a:spcPts val="0"/>
              </a:spcBef>
              <a:spcAft>
                <a:spcPts val="0"/>
              </a:spcAft>
              <a:buClr>
                <a:srgbClr val="0563B5"/>
              </a:buClr>
              <a:buSzPts val="2667"/>
              <a:buNone/>
              <a:defRPr sz="2667" b="1" i="0">
                <a:solidFill>
                  <a:srgbClr val="0563B5"/>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4" name="Google Shape;414;g1260a76f938_0_1200"/>
          <p:cNvSpPr txBox="1">
            <a:spLocks noGrp="1"/>
          </p:cNvSpPr>
          <p:nvPr>
            <p:ph type="body" idx="5"/>
          </p:nvPr>
        </p:nvSpPr>
        <p:spPr>
          <a:xfrm>
            <a:off x="8409915" y="2193949"/>
            <a:ext cx="2881200" cy="1293900"/>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chemeClr val="dk1"/>
              </a:buClr>
              <a:buSzPts val="1400"/>
              <a:buNone/>
              <a:defRPr sz="1400"/>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5" name="Google Shape;415;g1260a76f938_0_1200"/>
          <p:cNvSpPr txBox="1">
            <a:spLocks noGrp="1"/>
          </p:cNvSpPr>
          <p:nvPr>
            <p:ph type="body" idx="6"/>
          </p:nvPr>
        </p:nvSpPr>
        <p:spPr>
          <a:xfrm>
            <a:off x="8409914" y="1401346"/>
            <a:ext cx="2867700" cy="792600"/>
          </a:xfrm>
          <a:prstGeom prst="rect">
            <a:avLst/>
          </a:prstGeom>
          <a:noFill/>
          <a:ln>
            <a:noFill/>
          </a:ln>
        </p:spPr>
        <p:txBody>
          <a:bodyPr spcFirstLastPara="1" wrap="square" lIns="0" tIns="45700" rIns="0" bIns="45700" anchor="b" anchorCtr="0">
            <a:noAutofit/>
          </a:bodyPr>
          <a:lstStyle>
            <a:lvl1pPr marL="457200" lvl="0" indent="-228600" algn="l">
              <a:lnSpc>
                <a:spcPct val="90000"/>
              </a:lnSpc>
              <a:spcBef>
                <a:spcPts val="0"/>
              </a:spcBef>
              <a:spcAft>
                <a:spcPts val="0"/>
              </a:spcAft>
              <a:buClr>
                <a:srgbClr val="0563B5"/>
              </a:buClr>
              <a:buSzPts val="2667"/>
              <a:buNone/>
              <a:defRPr sz="2667" b="1" i="0">
                <a:solidFill>
                  <a:srgbClr val="0563B5"/>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6" name="Google Shape;416;g1260a76f938_0_1200"/>
          <p:cNvSpPr txBox="1">
            <a:spLocks noGrp="1"/>
          </p:cNvSpPr>
          <p:nvPr>
            <p:ph type="body" idx="7"/>
          </p:nvPr>
        </p:nvSpPr>
        <p:spPr>
          <a:xfrm>
            <a:off x="611040" y="4634165"/>
            <a:ext cx="2881200" cy="1293900"/>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chemeClr val="dk1"/>
              </a:buClr>
              <a:buSzPts val="1400"/>
              <a:buNone/>
              <a:defRPr sz="1400"/>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7" name="Google Shape;417;g1260a76f938_0_1200"/>
          <p:cNvSpPr txBox="1">
            <a:spLocks noGrp="1"/>
          </p:cNvSpPr>
          <p:nvPr>
            <p:ph type="body" idx="8"/>
          </p:nvPr>
        </p:nvSpPr>
        <p:spPr>
          <a:xfrm>
            <a:off x="611040" y="3841561"/>
            <a:ext cx="2867700" cy="792600"/>
          </a:xfrm>
          <a:prstGeom prst="rect">
            <a:avLst/>
          </a:prstGeom>
          <a:noFill/>
          <a:ln>
            <a:noFill/>
          </a:ln>
        </p:spPr>
        <p:txBody>
          <a:bodyPr spcFirstLastPara="1" wrap="square" lIns="0" tIns="45700" rIns="0" bIns="45700" anchor="b" anchorCtr="0">
            <a:noAutofit/>
          </a:bodyPr>
          <a:lstStyle>
            <a:lvl1pPr marL="457200" lvl="0" indent="-228600" algn="l">
              <a:lnSpc>
                <a:spcPct val="90000"/>
              </a:lnSpc>
              <a:spcBef>
                <a:spcPts val="0"/>
              </a:spcBef>
              <a:spcAft>
                <a:spcPts val="0"/>
              </a:spcAft>
              <a:buClr>
                <a:srgbClr val="0563B5"/>
              </a:buClr>
              <a:buSzPts val="2667"/>
              <a:buNone/>
              <a:defRPr sz="2667" b="1" i="0">
                <a:solidFill>
                  <a:srgbClr val="0563B5"/>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8" name="Google Shape;418;g1260a76f938_0_1200"/>
          <p:cNvSpPr txBox="1">
            <a:spLocks noGrp="1"/>
          </p:cNvSpPr>
          <p:nvPr>
            <p:ph type="body" idx="9"/>
          </p:nvPr>
        </p:nvSpPr>
        <p:spPr>
          <a:xfrm>
            <a:off x="4582677" y="4634165"/>
            <a:ext cx="2881200" cy="1293900"/>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chemeClr val="dk1"/>
              </a:buClr>
              <a:buSzPts val="1400"/>
              <a:buNone/>
              <a:defRPr sz="1400"/>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9" name="Google Shape;419;g1260a76f938_0_1200"/>
          <p:cNvSpPr txBox="1">
            <a:spLocks noGrp="1"/>
          </p:cNvSpPr>
          <p:nvPr>
            <p:ph type="body" idx="13"/>
          </p:nvPr>
        </p:nvSpPr>
        <p:spPr>
          <a:xfrm>
            <a:off x="4582677" y="3841561"/>
            <a:ext cx="2867700" cy="792600"/>
          </a:xfrm>
          <a:prstGeom prst="rect">
            <a:avLst/>
          </a:prstGeom>
          <a:noFill/>
          <a:ln>
            <a:noFill/>
          </a:ln>
        </p:spPr>
        <p:txBody>
          <a:bodyPr spcFirstLastPara="1" wrap="square" lIns="0" tIns="45700" rIns="0" bIns="45700" anchor="b" anchorCtr="0">
            <a:noAutofit/>
          </a:bodyPr>
          <a:lstStyle>
            <a:lvl1pPr marL="457200" lvl="0" indent="-228600" algn="l">
              <a:lnSpc>
                <a:spcPct val="90000"/>
              </a:lnSpc>
              <a:spcBef>
                <a:spcPts val="0"/>
              </a:spcBef>
              <a:spcAft>
                <a:spcPts val="0"/>
              </a:spcAft>
              <a:buClr>
                <a:srgbClr val="0563B5"/>
              </a:buClr>
              <a:buSzPts val="2667"/>
              <a:buNone/>
              <a:defRPr sz="2667" b="1" i="0">
                <a:solidFill>
                  <a:srgbClr val="0563B5"/>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0" name="Google Shape;420;g1260a76f938_0_1200"/>
          <p:cNvSpPr txBox="1">
            <a:spLocks noGrp="1"/>
          </p:cNvSpPr>
          <p:nvPr>
            <p:ph type="body" idx="14"/>
          </p:nvPr>
        </p:nvSpPr>
        <p:spPr>
          <a:xfrm>
            <a:off x="8409915" y="4634165"/>
            <a:ext cx="2881200" cy="1293900"/>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chemeClr val="dk1"/>
              </a:buClr>
              <a:buSzPts val="1400"/>
              <a:buNone/>
              <a:defRPr sz="1400"/>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1" name="Google Shape;421;g1260a76f938_0_1200"/>
          <p:cNvSpPr txBox="1">
            <a:spLocks noGrp="1"/>
          </p:cNvSpPr>
          <p:nvPr>
            <p:ph type="body" idx="15"/>
          </p:nvPr>
        </p:nvSpPr>
        <p:spPr>
          <a:xfrm>
            <a:off x="8409914" y="3841561"/>
            <a:ext cx="2867700" cy="792600"/>
          </a:xfrm>
          <a:prstGeom prst="rect">
            <a:avLst/>
          </a:prstGeom>
          <a:noFill/>
          <a:ln>
            <a:noFill/>
          </a:ln>
        </p:spPr>
        <p:txBody>
          <a:bodyPr spcFirstLastPara="1" wrap="square" lIns="0" tIns="45700" rIns="0" bIns="45700" anchor="b" anchorCtr="0">
            <a:noAutofit/>
          </a:bodyPr>
          <a:lstStyle>
            <a:lvl1pPr marL="457200" lvl="0" indent="-228600" algn="l">
              <a:lnSpc>
                <a:spcPct val="90000"/>
              </a:lnSpc>
              <a:spcBef>
                <a:spcPts val="0"/>
              </a:spcBef>
              <a:spcAft>
                <a:spcPts val="0"/>
              </a:spcAft>
              <a:buClr>
                <a:srgbClr val="0563B5"/>
              </a:buClr>
              <a:buSzPts val="2667"/>
              <a:buNone/>
              <a:defRPr sz="2667" b="1" i="0">
                <a:solidFill>
                  <a:srgbClr val="0563B5"/>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1_Info slide 2">
  <p:cSld name="1_Info slide 2">
    <p:spTree>
      <p:nvGrpSpPr>
        <p:cNvPr id="1" name="Shape 422"/>
        <p:cNvGrpSpPr/>
        <p:nvPr/>
      </p:nvGrpSpPr>
      <p:grpSpPr>
        <a:xfrm>
          <a:off x="0" y="0"/>
          <a:ext cx="0" cy="0"/>
          <a:chOff x="0" y="0"/>
          <a:chExt cx="0" cy="0"/>
        </a:xfrm>
      </p:grpSpPr>
      <p:sp>
        <p:nvSpPr>
          <p:cNvPr id="423" name="Google Shape;423;g1260a76f938_0_1216"/>
          <p:cNvSpPr txBox="1">
            <a:spLocks noGrp="1"/>
          </p:cNvSpPr>
          <p:nvPr>
            <p:ph type="title"/>
          </p:nvPr>
        </p:nvSpPr>
        <p:spPr>
          <a:xfrm>
            <a:off x="444500" y="95251"/>
            <a:ext cx="10699800" cy="762000"/>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Clr>
                <a:srgbClr val="5C5F61"/>
              </a:buClr>
              <a:buSzPts val="3200"/>
              <a:buFont typeface="DM Sans"/>
              <a:buNone/>
              <a:defRPr sz="3200" b="1" i="0">
                <a:solidFill>
                  <a:srgbClr val="5C5F61"/>
                </a:solidFill>
                <a:latin typeface="DM Sans"/>
                <a:ea typeface="DM Sans"/>
                <a:cs typeface="DM Sans"/>
                <a:sym typeface="DM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4" name="Google Shape;424;g1260a76f938_0_1216"/>
          <p:cNvSpPr txBox="1">
            <a:spLocks noGrp="1"/>
          </p:cNvSpPr>
          <p:nvPr>
            <p:ph type="sldNum" idx="12"/>
          </p:nvPr>
        </p:nvSpPr>
        <p:spPr>
          <a:xfrm>
            <a:off x="9526815" y="6355292"/>
            <a:ext cx="2411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425" name="Google Shape;425;g1260a76f938_0_1216"/>
          <p:cNvSpPr txBox="1">
            <a:spLocks noGrp="1"/>
          </p:cNvSpPr>
          <p:nvPr>
            <p:ph type="body" idx="1"/>
          </p:nvPr>
        </p:nvSpPr>
        <p:spPr>
          <a:xfrm>
            <a:off x="611582" y="2193949"/>
            <a:ext cx="2881200" cy="1293900"/>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chemeClr val="dk1"/>
              </a:buClr>
              <a:buSzPts val="1400"/>
              <a:buNone/>
              <a:defRPr sz="1400">
                <a:solidFill>
                  <a:schemeClr val="dk1"/>
                </a:solidFill>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6" name="Google Shape;426;g1260a76f938_0_1216"/>
          <p:cNvSpPr txBox="1">
            <a:spLocks noGrp="1"/>
          </p:cNvSpPr>
          <p:nvPr>
            <p:ph type="body" idx="2"/>
          </p:nvPr>
        </p:nvSpPr>
        <p:spPr>
          <a:xfrm>
            <a:off x="611582" y="1401346"/>
            <a:ext cx="2867700" cy="792600"/>
          </a:xfrm>
          <a:prstGeom prst="rect">
            <a:avLst/>
          </a:prstGeom>
          <a:noFill/>
          <a:ln>
            <a:noFill/>
          </a:ln>
        </p:spPr>
        <p:txBody>
          <a:bodyPr spcFirstLastPara="1" wrap="square" lIns="0" tIns="45700" rIns="0" bIns="45700" anchor="t" anchorCtr="0">
            <a:noAutofit/>
          </a:bodyPr>
          <a:lstStyle>
            <a:lvl1pPr marL="457200" lvl="0" indent="-228600" algn="l">
              <a:lnSpc>
                <a:spcPct val="90000"/>
              </a:lnSpc>
              <a:spcBef>
                <a:spcPts val="0"/>
              </a:spcBef>
              <a:spcAft>
                <a:spcPts val="0"/>
              </a:spcAft>
              <a:buClr>
                <a:schemeClr val="accent4"/>
              </a:buClr>
              <a:buSzPts val="2667"/>
              <a:buNone/>
              <a:defRPr sz="2667" b="1" i="0">
                <a:solidFill>
                  <a:schemeClr val="accent4"/>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7" name="Google Shape;427;g1260a76f938_0_1216"/>
          <p:cNvSpPr txBox="1">
            <a:spLocks noGrp="1"/>
          </p:cNvSpPr>
          <p:nvPr>
            <p:ph type="body" idx="3"/>
          </p:nvPr>
        </p:nvSpPr>
        <p:spPr>
          <a:xfrm>
            <a:off x="4583219" y="2193949"/>
            <a:ext cx="2881200" cy="1293900"/>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chemeClr val="dk1"/>
              </a:buClr>
              <a:buSzPts val="1400"/>
              <a:buNone/>
              <a:defRPr sz="1400">
                <a:solidFill>
                  <a:schemeClr val="dk1"/>
                </a:solidFill>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8" name="Google Shape;428;g1260a76f938_0_1216"/>
          <p:cNvSpPr txBox="1">
            <a:spLocks noGrp="1"/>
          </p:cNvSpPr>
          <p:nvPr>
            <p:ph type="body" idx="4"/>
          </p:nvPr>
        </p:nvSpPr>
        <p:spPr>
          <a:xfrm>
            <a:off x="4583219" y="1401346"/>
            <a:ext cx="2867700" cy="792600"/>
          </a:xfrm>
          <a:prstGeom prst="rect">
            <a:avLst/>
          </a:prstGeom>
          <a:noFill/>
          <a:ln>
            <a:noFill/>
          </a:ln>
        </p:spPr>
        <p:txBody>
          <a:bodyPr spcFirstLastPara="1" wrap="square" lIns="0" tIns="45700" rIns="0" bIns="45700" anchor="t" anchorCtr="0">
            <a:noAutofit/>
          </a:bodyPr>
          <a:lstStyle>
            <a:lvl1pPr marL="457200" lvl="0" indent="-228600" algn="l">
              <a:lnSpc>
                <a:spcPct val="90000"/>
              </a:lnSpc>
              <a:spcBef>
                <a:spcPts val="0"/>
              </a:spcBef>
              <a:spcAft>
                <a:spcPts val="0"/>
              </a:spcAft>
              <a:buClr>
                <a:schemeClr val="accent4"/>
              </a:buClr>
              <a:buSzPts val="2667"/>
              <a:buNone/>
              <a:defRPr sz="2667" b="1" i="0">
                <a:solidFill>
                  <a:schemeClr val="accent4"/>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9" name="Google Shape;429;g1260a76f938_0_1216"/>
          <p:cNvSpPr txBox="1">
            <a:spLocks noGrp="1"/>
          </p:cNvSpPr>
          <p:nvPr>
            <p:ph type="body" idx="5"/>
          </p:nvPr>
        </p:nvSpPr>
        <p:spPr>
          <a:xfrm>
            <a:off x="8410456" y="2193949"/>
            <a:ext cx="2881200" cy="1293900"/>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chemeClr val="dk1"/>
              </a:buClr>
              <a:buSzPts val="1400"/>
              <a:buNone/>
              <a:defRPr sz="1400">
                <a:solidFill>
                  <a:schemeClr val="dk1"/>
                </a:solidFill>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0" name="Google Shape;430;g1260a76f938_0_1216"/>
          <p:cNvSpPr txBox="1">
            <a:spLocks noGrp="1"/>
          </p:cNvSpPr>
          <p:nvPr>
            <p:ph type="body" idx="6"/>
          </p:nvPr>
        </p:nvSpPr>
        <p:spPr>
          <a:xfrm>
            <a:off x="8410456" y="1401346"/>
            <a:ext cx="2867700" cy="792600"/>
          </a:xfrm>
          <a:prstGeom prst="rect">
            <a:avLst/>
          </a:prstGeom>
          <a:noFill/>
          <a:ln>
            <a:noFill/>
          </a:ln>
        </p:spPr>
        <p:txBody>
          <a:bodyPr spcFirstLastPara="1" wrap="square" lIns="0" tIns="45700" rIns="0" bIns="45700" anchor="t" anchorCtr="0">
            <a:noAutofit/>
          </a:bodyPr>
          <a:lstStyle>
            <a:lvl1pPr marL="457200" lvl="0" indent="-228600" algn="l">
              <a:lnSpc>
                <a:spcPct val="90000"/>
              </a:lnSpc>
              <a:spcBef>
                <a:spcPts val="0"/>
              </a:spcBef>
              <a:spcAft>
                <a:spcPts val="0"/>
              </a:spcAft>
              <a:buClr>
                <a:schemeClr val="accent4"/>
              </a:buClr>
              <a:buSzPts val="2667"/>
              <a:buNone/>
              <a:defRPr sz="2667" b="1" i="0">
                <a:solidFill>
                  <a:schemeClr val="accent4"/>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1" name="Google Shape;431;g1260a76f938_0_1216"/>
          <p:cNvSpPr txBox="1">
            <a:spLocks noGrp="1"/>
          </p:cNvSpPr>
          <p:nvPr>
            <p:ph type="body" idx="7"/>
          </p:nvPr>
        </p:nvSpPr>
        <p:spPr>
          <a:xfrm>
            <a:off x="611582" y="4634165"/>
            <a:ext cx="2881200" cy="1293900"/>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chemeClr val="dk1"/>
              </a:buClr>
              <a:buSzPts val="1400"/>
              <a:buNone/>
              <a:defRPr sz="1400">
                <a:solidFill>
                  <a:schemeClr val="dk1"/>
                </a:solidFill>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2" name="Google Shape;432;g1260a76f938_0_1216"/>
          <p:cNvSpPr txBox="1">
            <a:spLocks noGrp="1"/>
          </p:cNvSpPr>
          <p:nvPr>
            <p:ph type="body" idx="8"/>
          </p:nvPr>
        </p:nvSpPr>
        <p:spPr>
          <a:xfrm>
            <a:off x="611582" y="3841561"/>
            <a:ext cx="2867700" cy="792600"/>
          </a:xfrm>
          <a:prstGeom prst="rect">
            <a:avLst/>
          </a:prstGeom>
          <a:noFill/>
          <a:ln>
            <a:noFill/>
          </a:ln>
        </p:spPr>
        <p:txBody>
          <a:bodyPr spcFirstLastPara="1" wrap="square" lIns="0" tIns="45700" rIns="0" bIns="45700" anchor="t" anchorCtr="0">
            <a:noAutofit/>
          </a:bodyPr>
          <a:lstStyle>
            <a:lvl1pPr marL="457200" lvl="0" indent="-228600" algn="l">
              <a:lnSpc>
                <a:spcPct val="90000"/>
              </a:lnSpc>
              <a:spcBef>
                <a:spcPts val="0"/>
              </a:spcBef>
              <a:spcAft>
                <a:spcPts val="0"/>
              </a:spcAft>
              <a:buClr>
                <a:schemeClr val="accent4"/>
              </a:buClr>
              <a:buSzPts val="2667"/>
              <a:buNone/>
              <a:defRPr sz="2667" b="1" i="0">
                <a:solidFill>
                  <a:schemeClr val="accent4"/>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3" name="Google Shape;433;g1260a76f938_0_1216"/>
          <p:cNvSpPr txBox="1">
            <a:spLocks noGrp="1"/>
          </p:cNvSpPr>
          <p:nvPr>
            <p:ph type="body" idx="9"/>
          </p:nvPr>
        </p:nvSpPr>
        <p:spPr>
          <a:xfrm>
            <a:off x="4583219" y="4634165"/>
            <a:ext cx="2881200" cy="1293900"/>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chemeClr val="dk1"/>
              </a:buClr>
              <a:buSzPts val="1400"/>
              <a:buNone/>
              <a:defRPr sz="1400">
                <a:solidFill>
                  <a:schemeClr val="dk1"/>
                </a:solidFill>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4" name="Google Shape;434;g1260a76f938_0_1216"/>
          <p:cNvSpPr txBox="1">
            <a:spLocks noGrp="1"/>
          </p:cNvSpPr>
          <p:nvPr>
            <p:ph type="body" idx="13"/>
          </p:nvPr>
        </p:nvSpPr>
        <p:spPr>
          <a:xfrm>
            <a:off x="4583219" y="3841561"/>
            <a:ext cx="2867700" cy="792600"/>
          </a:xfrm>
          <a:prstGeom prst="rect">
            <a:avLst/>
          </a:prstGeom>
          <a:noFill/>
          <a:ln>
            <a:noFill/>
          </a:ln>
        </p:spPr>
        <p:txBody>
          <a:bodyPr spcFirstLastPara="1" wrap="square" lIns="0" tIns="45700" rIns="0" bIns="45700" anchor="t" anchorCtr="0">
            <a:noAutofit/>
          </a:bodyPr>
          <a:lstStyle>
            <a:lvl1pPr marL="457200" lvl="0" indent="-228600" algn="l">
              <a:lnSpc>
                <a:spcPct val="90000"/>
              </a:lnSpc>
              <a:spcBef>
                <a:spcPts val="0"/>
              </a:spcBef>
              <a:spcAft>
                <a:spcPts val="0"/>
              </a:spcAft>
              <a:buClr>
                <a:schemeClr val="accent4"/>
              </a:buClr>
              <a:buSzPts val="2667"/>
              <a:buNone/>
              <a:defRPr sz="2667" b="1" i="0">
                <a:solidFill>
                  <a:schemeClr val="accent4"/>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5" name="Google Shape;435;g1260a76f938_0_1216"/>
          <p:cNvSpPr txBox="1">
            <a:spLocks noGrp="1"/>
          </p:cNvSpPr>
          <p:nvPr>
            <p:ph type="body" idx="14"/>
          </p:nvPr>
        </p:nvSpPr>
        <p:spPr>
          <a:xfrm>
            <a:off x="8410456" y="4634165"/>
            <a:ext cx="2881200" cy="1293900"/>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chemeClr val="dk1"/>
              </a:buClr>
              <a:buSzPts val="1400"/>
              <a:buNone/>
              <a:defRPr sz="1400">
                <a:solidFill>
                  <a:schemeClr val="dk1"/>
                </a:solidFill>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6" name="Google Shape;436;g1260a76f938_0_1216"/>
          <p:cNvSpPr txBox="1">
            <a:spLocks noGrp="1"/>
          </p:cNvSpPr>
          <p:nvPr>
            <p:ph type="body" idx="15"/>
          </p:nvPr>
        </p:nvSpPr>
        <p:spPr>
          <a:xfrm>
            <a:off x="8410456" y="3841561"/>
            <a:ext cx="2867700" cy="792600"/>
          </a:xfrm>
          <a:prstGeom prst="rect">
            <a:avLst/>
          </a:prstGeom>
          <a:noFill/>
          <a:ln>
            <a:noFill/>
          </a:ln>
        </p:spPr>
        <p:txBody>
          <a:bodyPr spcFirstLastPara="1" wrap="square" lIns="0" tIns="45700" rIns="0" bIns="45700" anchor="t" anchorCtr="0">
            <a:noAutofit/>
          </a:bodyPr>
          <a:lstStyle>
            <a:lvl1pPr marL="457200" lvl="0" indent="-228600" algn="l">
              <a:lnSpc>
                <a:spcPct val="90000"/>
              </a:lnSpc>
              <a:spcBef>
                <a:spcPts val="0"/>
              </a:spcBef>
              <a:spcAft>
                <a:spcPts val="0"/>
              </a:spcAft>
              <a:buClr>
                <a:schemeClr val="accent4"/>
              </a:buClr>
              <a:buSzPts val="2667"/>
              <a:buNone/>
              <a:defRPr sz="2667" b="1" i="0">
                <a:solidFill>
                  <a:schemeClr val="accent4"/>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437" name="Google Shape;437;g1260a76f938_0_1216"/>
          <p:cNvCxnSpPr/>
          <p:nvPr/>
        </p:nvCxnSpPr>
        <p:spPr>
          <a:xfrm>
            <a:off x="445975" y="857573"/>
            <a:ext cx="11231700" cy="0"/>
          </a:xfrm>
          <a:prstGeom prst="straightConnector1">
            <a:avLst/>
          </a:prstGeom>
          <a:noFill/>
          <a:ln w="9525" cap="flat" cmpd="sng">
            <a:solidFill>
              <a:srgbClr val="BCBEC0"/>
            </a:solidFill>
            <a:prstDash val="solid"/>
            <a:round/>
            <a:headEnd type="none" w="sm" len="sm"/>
            <a:tailEnd type="none" w="sm" len="sm"/>
          </a:ln>
        </p:spPr>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Info Slide Split 1">
  <p:cSld name="Info Slide Split 1">
    <p:spTree>
      <p:nvGrpSpPr>
        <p:cNvPr id="1" name="Shape 438"/>
        <p:cNvGrpSpPr/>
        <p:nvPr/>
      </p:nvGrpSpPr>
      <p:grpSpPr>
        <a:xfrm>
          <a:off x="0" y="0"/>
          <a:ext cx="0" cy="0"/>
          <a:chOff x="0" y="0"/>
          <a:chExt cx="0" cy="0"/>
        </a:xfrm>
      </p:grpSpPr>
      <p:sp>
        <p:nvSpPr>
          <p:cNvPr id="439" name="Google Shape;439;g1260a76f938_0_1232"/>
          <p:cNvSpPr txBox="1">
            <a:spLocks noGrp="1"/>
          </p:cNvSpPr>
          <p:nvPr>
            <p:ph type="title"/>
          </p:nvPr>
        </p:nvSpPr>
        <p:spPr>
          <a:xfrm>
            <a:off x="444500" y="95251"/>
            <a:ext cx="10858500" cy="762000"/>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Clr>
                <a:srgbClr val="5C5F61"/>
              </a:buClr>
              <a:buSzPts val="3600"/>
              <a:buFont typeface="DM Sans"/>
              <a:buNone/>
              <a:defRPr sz="3600" b="1" i="0">
                <a:latin typeface="DM Sans"/>
                <a:ea typeface="DM Sans"/>
                <a:cs typeface="DM Sans"/>
                <a:sym typeface="DM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0" name="Google Shape;440;g1260a76f938_0_1232"/>
          <p:cNvSpPr txBox="1">
            <a:spLocks noGrp="1"/>
          </p:cNvSpPr>
          <p:nvPr>
            <p:ph type="sldNum" idx="12"/>
          </p:nvPr>
        </p:nvSpPr>
        <p:spPr>
          <a:xfrm>
            <a:off x="9526815" y="6355292"/>
            <a:ext cx="2411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cxnSp>
        <p:nvCxnSpPr>
          <p:cNvPr id="441" name="Google Shape;441;g1260a76f938_0_1232"/>
          <p:cNvCxnSpPr/>
          <p:nvPr/>
        </p:nvCxnSpPr>
        <p:spPr>
          <a:xfrm>
            <a:off x="445975" y="852136"/>
            <a:ext cx="11231700" cy="0"/>
          </a:xfrm>
          <a:prstGeom prst="straightConnector1">
            <a:avLst/>
          </a:prstGeom>
          <a:noFill/>
          <a:ln w="9525" cap="flat" cmpd="sng">
            <a:solidFill>
              <a:srgbClr val="BCBEC0"/>
            </a:solidFill>
            <a:prstDash val="solid"/>
            <a:round/>
            <a:headEnd type="none" w="sm" len="sm"/>
            <a:tailEnd type="none" w="sm" len="sm"/>
          </a:ln>
        </p:spPr>
      </p:cxnSp>
      <p:sp>
        <p:nvSpPr>
          <p:cNvPr id="442" name="Google Shape;442;g1260a76f938_0_1232"/>
          <p:cNvSpPr txBox="1">
            <a:spLocks noGrp="1"/>
          </p:cNvSpPr>
          <p:nvPr>
            <p:ph type="body" idx="1"/>
          </p:nvPr>
        </p:nvSpPr>
        <p:spPr>
          <a:xfrm>
            <a:off x="603250" y="2189604"/>
            <a:ext cx="3163800" cy="1293900"/>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chemeClr val="dk1"/>
              </a:buClr>
              <a:buSzPts val="1400"/>
              <a:buNone/>
              <a:defRPr sz="1400"/>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3" name="Google Shape;443;g1260a76f938_0_1232"/>
          <p:cNvSpPr txBox="1">
            <a:spLocks noGrp="1"/>
          </p:cNvSpPr>
          <p:nvPr>
            <p:ph type="body" idx="2"/>
          </p:nvPr>
        </p:nvSpPr>
        <p:spPr>
          <a:xfrm>
            <a:off x="603250" y="1397001"/>
            <a:ext cx="3163800" cy="792600"/>
          </a:xfrm>
          <a:prstGeom prst="rect">
            <a:avLst/>
          </a:prstGeom>
          <a:noFill/>
          <a:ln>
            <a:noFill/>
          </a:ln>
        </p:spPr>
        <p:txBody>
          <a:bodyPr spcFirstLastPara="1" wrap="square" lIns="0" tIns="45700" rIns="0" bIns="45700" anchor="t" anchorCtr="0">
            <a:noAutofit/>
          </a:bodyPr>
          <a:lstStyle>
            <a:lvl1pPr marL="457200" lvl="0" indent="-228600" algn="l">
              <a:lnSpc>
                <a:spcPct val="90000"/>
              </a:lnSpc>
              <a:spcBef>
                <a:spcPts val="0"/>
              </a:spcBef>
              <a:spcAft>
                <a:spcPts val="0"/>
              </a:spcAft>
              <a:buClr>
                <a:srgbClr val="5C5F61"/>
              </a:buClr>
              <a:buSzPts val="2667"/>
              <a:buNone/>
              <a:defRPr sz="2667" b="1" i="0">
                <a:solidFill>
                  <a:srgbClr val="5C5F61"/>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4" name="Google Shape;444;g1260a76f938_0_1232"/>
          <p:cNvSpPr txBox="1">
            <a:spLocks noGrp="1"/>
          </p:cNvSpPr>
          <p:nvPr>
            <p:ph type="body" idx="3"/>
          </p:nvPr>
        </p:nvSpPr>
        <p:spPr>
          <a:xfrm>
            <a:off x="4426914" y="2189847"/>
            <a:ext cx="3163800" cy="1293900"/>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chemeClr val="dk1"/>
              </a:buClr>
              <a:buSzPts val="1400"/>
              <a:buNone/>
              <a:defRPr sz="1400"/>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5" name="Google Shape;445;g1260a76f938_0_1232"/>
          <p:cNvSpPr txBox="1">
            <a:spLocks noGrp="1"/>
          </p:cNvSpPr>
          <p:nvPr>
            <p:ph type="body" idx="4"/>
          </p:nvPr>
        </p:nvSpPr>
        <p:spPr>
          <a:xfrm>
            <a:off x="4426915" y="1397244"/>
            <a:ext cx="3163800" cy="792600"/>
          </a:xfrm>
          <a:prstGeom prst="rect">
            <a:avLst/>
          </a:prstGeom>
          <a:noFill/>
          <a:ln>
            <a:noFill/>
          </a:ln>
        </p:spPr>
        <p:txBody>
          <a:bodyPr spcFirstLastPara="1" wrap="square" lIns="0" tIns="45700" rIns="0" bIns="45700" anchor="t" anchorCtr="0">
            <a:noAutofit/>
          </a:bodyPr>
          <a:lstStyle>
            <a:lvl1pPr marL="457200" lvl="0" indent="-228600" algn="l">
              <a:lnSpc>
                <a:spcPct val="90000"/>
              </a:lnSpc>
              <a:spcBef>
                <a:spcPts val="0"/>
              </a:spcBef>
              <a:spcAft>
                <a:spcPts val="0"/>
              </a:spcAft>
              <a:buClr>
                <a:srgbClr val="5C5F61"/>
              </a:buClr>
              <a:buSzPts val="2667"/>
              <a:buNone/>
              <a:defRPr sz="2667" b="1" i="0">
                <a:solidFill>
                  <a:srgbClr val="5C5F61"/>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6" name="Google Shape;446;g1260a76f938_0_1232"/>
          <p:cNvSpPr txBox="1">
            <a:spLocks noGrp="1"/>
          </p:cNvSpPr>
          <p:nvPr>
            <p:ph type="body" idx="5"/>
          </p:nvPr>
        </p:nvSpPr>
        <p:spPr>
          <a:xfrm>
            <a:off x="8250582" y="2189604"/>
            <a:ext cx="3032700" cy="1293900"/>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chemeClr val="dk1"/>
              </a:buClr>
              <a:buSzPts val="1400"/>
              <a:buNone/>
              <a:defRPr sz="1400"/>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7" name="Google Shape;447;g1260a76f938_0_1232"/>
          <p:cNvSpPr txBox="1">
            <a:spLocks noGrp="1"/>
          </p:cNvSpPr>
          <p:nvPr>
            <p:ph type="body" idx="6"/>
          </p:nvPr>
        </p:nvSpPr>
        <p:spPr>
          <a:xfrm>
            <a:off x="8250582" y="1397001"/>
            <a:ext cx="3019500" cy="792600"/>
          </a:xfrm>
          <a:prstGeom prst="rect">
            <a:avLst/>
          </a:prstGeom>
          <a:noFill/>
          <a:ln>
            <a:noFill/>
          </a:ln>
        </p:spPr>
        <p:txBody>
          <a:bodyPr spcFirstLastPara="1" wrap="square" lIns="0" tIns="45700" rIns="0" bIns="45700" anchor="t" anchorCtr="0">
            <a:noAutofit/>
          </a:bodyPr>
          <a:lstStyle>
            <a:lvl1pPr marL="457200" lvl="0" indent="-228600" algn="l">
              <a:lnSpc>
                <a:spcPct val="90000"/>
              </a:lnSpc>
              <a:spcBef>
                <a:spcPts val="0"/>
              </a:spcBef>
              <a:spcAft>
                <a:spcPts val="0"/>
              </a:spcAft>
              <a:buClr>
                <a:srgbClr val="5C5F61"/>
              </a:buClr>
              <a:buSzPts val="2667"/>
              <a:buNone/>
              <a:defRPr sz="2667" b="1" i="0">
                <a:solidFill>
                  <a:srgbClr val="5C5F61"/>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448" name="Google Shape;448;g1260a76f938_0_1232"/>
          <p:cNvCxnSpPr/>
          <p:nvPr/>
        </p:nvCxnSpPr>
        <p:spPr>
          <a:xfrm>
            <a:off x="445975" y="4174228"/>
            <a:ext cx="11231700" cy="0"/>
          </a:xfrm>
          <a:prstGeom prst="straightConnector1">
            <a:avLst/>
          </a:prstGeom>
          <a:noFill/>
          <a:ln w="9525" cap="flat" cmpd="sng">
            <a:solidFill>
              <a:srgbClr val="BCBEC0"/>
            </a:solidFill>
            <a:prstDash val="solid"/>
            <a:round/>
            <a:headEnd type="none" w="sm" len="sm"/>
            <a:tailEnd type="none" w="sm" len="sm"/>
          </a:ln>
        </p:spPr>
      </p:cxnSp>
      <p:sp>
        <p:nvSpPr>
          <p:cNvPr id="449" name="Google Shape;449;g1260a76f938_0_1232"/>
          <p:cNvSpPr txBox="1">
            <a:spLocks noGrp="1"/>
          </p:cNvSpPr>
          <p:nvPr>
            <p:ph type="body" idx="7"/>
          </p:nvPr>
        </p:nvSpPr>
        <p:spPr>
          <a:xfrm>
            <a:off x="603250" y="4370669"/>
            <a:ext cx="10699800" cy="1557300"/>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rgbClr val="5C5F61"/>
              </a:buClr>
              <a:buSzPts val="1600"/>
              <a:buNone/>
              <a:defRPr sz="1600">
                <a:solidFill>
                  <a:srgbClr val="5C5F61"/>
                </a:solidFill>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6_Client Stories 1">
  <p:cSld name="6_Client Stories 1">
    <p:spTree>
      <p:nvGrpSpPr>
        <p:cNvPr id="1" name="Shape 85"/>
        <p:cNvGrpSpPr/>
        <p:nvPr/>
      </p:nvGrpSpPr>
      <p:grpSpPr>
        <a:xfrm>
          <a:off x="0" y="0"/>
          <a:ext cx="0" cy="0"/>
          <a:chOff x="0" y="0"/>
          <a:chExt cx="0" cy="0"/>
        </a:xfrm>
      </p:grpSpPr>
      <p:sp>
        <p:nvSpPr>
          <p:cNvPr id="86" name="Google Shape;86;g1260a76f938_0_879"/>
          <p:cNvSpPr/>
          <p:nvPr/>
        </p:nvSpPr>
        <p:spPr>
          <a:xfrm>
            <a:off x="6096000" y="0"/>
            <a:ext cx="6096000" cy="68580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87" name="Google Shape;87;g1260a76f938_0_879"/>
          <p:cNvSpPr txBox="1">
            <a:spLocks noGrp="1"/>
          </p:cNvSpPr>
          <p:nvPr>
            <p:ph type="title"/>
          </p:nvPr>
        </p:nvSpPr>
        <p:spPr>
          <a:xfrm>
            <a:off x="445975" y="367324"/>
            <a:ext cx="5245200" cy="1625700"/>
          </a:xfrm>
          <a:prstGeom prst="rect">
            <a:avLst/>
          </a:prstGeom>
          <a:noFill/>
          <a:ln>
            <a:noFill/>
          </a:ln>
        </p:spPr>
        <p:txBody>
          <a:bodyPr spcFirstLastPara="1" wrap="square" lIns="0" tIns="45700" rIns="0" bIns="45700" anchor="t" anchorCtr="0">
            <a:noAutofit/>
          </a:bodyPr>
          <a:lstStyle>
            <a:lvl1pPr lvl="0" algn="ctr">
              <a:lnSpc>
                <a:spcPct val="90000"/>
              </a:lnSpc>
              <a:spcBef>
                <a:spcPts val="0"/>
              </a:spcBef>
              <a:spcAft>
                <a:spcPts val="0"/>
              </a:spcAft>
              <a:buClr>
                <a:srgbClr val="5C5F61"/>
              </a:buClr>
              <a:buSzPts val="4000"/>
              <a:buFont typeface="Arial"/>
              <a:buNone/>
              <a:defRPr sz="4000" b="1">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8" name="Google Shape;88;g1260a76f938_0_879"/>
          <p:cNvSpPr txBox="1">
            <a:spLocks noGrp="1"/>
          </p:cNvSpPr>
          <p:nvPr>
            <p:ph type="body" idx="1"/>
          </p:nvPr>
        </p:nvSpPr>
        <p:spPr>
          <a:xfrm>
            <a:off x="6500813" y="367324"/>
            <a:ext cx="5245200" cy="5752500"/>
          </a:xfrm>
          <a:prstGeom prst="rect">
            <a:avLst/>
          </a:prstGeom>
          <a:noFill/>
          <a:ln>
            <a:noFill/>
          </a:ln>
        </p:spPr>
        <p:txBody>
          <a:bodyPr spcFirstLastPara="1" wrap="square" lIns="0" tIns="45700" rIns="0" bIns="45700" anchor="t" anchorCtr="0">
            <a:noAutofit/>
          </a:bodyPr>
          <a:lstStyle>
            <a:lvl1pPr marL="457200" lvl="0" indent="-431800" algn="l">
              <a:lnSpc>
                <a:spcPct val="110000"/>
              </a:lnSpc>
              <a:spcBef>
                <a:spcPts val="1000"/>
              </a:spcBef>
              <a:spcAft>
                <a:spcPts val="0"/>
              </a:spcAft>
              <a:buClr>
                <a:schemeClr val="lt1"/>
              </a:buClr>
              <a:buSzPts val="3200"/>
              <a:buChar char="•"/>
              <a:defRPr sz="3200">
                <a:solidFill>
                  <a:schemeClr val="lt1"/>
                </a:solidFill>
              </a:defRPr>
            </a:lvl1pPr>
            <a:lvl2pPr marL="914400" lvl="1" indent="-406400" algn="l">
              <a:lnSpc>
                <a:spcPct val="110000"/>
              </a:lnSpc>
              <a:spcBef>
                <a:spcPts val="333"/>
              </a:spcBef>
              <a:spcAft>
                <a:spcPts val="0"/>
              </a:spcAft>
              <a:buClr>
                <a:schemeClr val="lt1"/>
              </a:buClr>
              <a:buSzPts val="2800"/>
              <a:buChar char="-"/>
              <a:defRPr sz="2800">
                <a:solidFill>
                  <a:schemeClr val="lt1"/>
                </a:solidFill>
              </a:defRPr>
            </a:lvl2pPr>
            <a:lvl3pPr marL="1371600" lvl="2" indent="-381000" algn="l">
              <a:lnSpc>
                <a:spcPct val="110000"/>
              </a:lnSpc>
              <a:spcBef>
                <a:spcPts val="333"/>
              </a:spcBef>
              <a:spcAft>
                <a:spcPts val="0"/>
              </a:spcAft>
              <a:buClr>
                <a:schemeClr val="lt1"/>
              </a:buClr>
              <a:buSzPts val="2400"/>
              <a:buChar char="•"/>
              <a:defRPr sz="2400">
                <a:solidFill>
                  <a:schemeClr val="lt1"/>
                </a:solidFill>
              </a:defRPr>
            </a:lvl3pPr>
            <a:lvl4pPr marL="1828800" lvl="3" indent="-355600" algn="l">
              <a:lnSpc>
                <a:spcPct val="110000"/>
              </a:lnSpc>
              <a:spcBef>
                <a:spcPts val="250"/>
              </a:spcBef>
              <a:spcAft>
                <a:spcPts val="0"/>
              </a:spcAft>
              <a:buClr>
                <a:schemeClr val="lt1"/>
              </a:buClr>
              <a:buSzPts val="2000"/>
              <a:buChar char="-"/>
              <a:defRPr sz="2000">
                <a:solidFill>
                  <a:schemeClr val="lt1"/>
                </a:solidFill>
              </a:defRPr>
            </a:lvl4pPr>
            <a:lvl5pPr marL="2286000" lvl="4" indent="-342900" algn="l">
              <a:lnSpc>
                <a:spcPct val="110000"/>
              </a:lnSpc>
              <a:spcBef>
                <a:spcPts val="250"/>
              </a:spcBef>
              <a:spcAft>
                <a:spcPts val="0"/>
              </a:spcAft>
              <a:buClr>
                <a:schemeClr val="lt1"/>
              </a:buClr>
              <a:buSzPts val="1800"/>
              <a:buChar char="•"/>
              <a:defRPr sz="18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9" name="Google Shape;89;g1260a76f938_0_879"/>
          <p:cNvSpPr/>
          <p:nvPr/>
        </p:nvSpPr>
        <p:spPr>
          <a:xfrm>
            <a:off x="0" y="6204000"/>
            <a:ext cx="6084000" cy="654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90" name="Google Shape;90;g1260a76f938_0_879"/>
          <p:cNvSpPr>
            <a:spLocks noGrp="1"/>
          </p:cNvSpPr>
          <p:nvPr>
            <p:ph type="pic" idx="2"/>
          </p:nvPr>
        </p:nvSpPr>
        <p:spPr>
          <a:xfrm>
            <a:off x="1" y="2266462"/>
            <a:ext cx="6096000" cy="4591500"/>
          </a:xfrm>
          <a:prstGeom prst="rect">
            <a:avLst/>
          </a:prstGeom>
          <a:noFill/>
          <a:ln>
            <a:noFill/>
          </a:ln>
        </p:spPr>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1_Info Slide Split 1">
  <p:cSld name="1_Info Slide Split 1">
    <p:spTree>
      <p:nvGrpSpPr>
        <p:cNvPr id="1" name="Shape 450"/>
        <p:cNvGrpSpPr/>
        <p:nvPr/>
      </p:nvGrpSpPr>
      <p:grpSpPr>
        <a:xfrm>
          <a:off x="0" y="0"/>
          <a:ext cx="0" cy="0"/>
          <a:chOff x="0" y="0"/>
          <a:chExt cx="0" cy="0"/>
        </a:xfrm>
      </p:grpSpPr>
      <p:sp>
        <p:nvSpPr>
          <p:cNvPr id="451" name="Google Shape;451;g1260a76f938_0_1244"/>
          <p:cNvSpPr txBox="1">
            <a:spLocks noGrp="1"/>
          </p:cNvSpPr>
          <p:nvPr>
            <p:ph type="sldNum" idx="12"/>
          </p:nvPr>
        </p:nvSpPr>
        <p:spPr>
          <a:xfrm>
            <a:off x="9526815" y="6355292"/>
            <a:ext cx="2411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cxnSp>
        <p:nvCxnSpPr>
          <p:cNvPr id="452" name="Google Shape;452;g1260a76f938_0_1244"/>
          <p:cNvCxnSpPr/>
          <p:nvPr/>
        </p:nvCxnSpPr>
        <p:spPr>
          <a:xfrm>
            <a:off x="445975" y="852136"/>
            <a:ext cx="11231700" cy="0"/>
          </a:xfrm>
          <a:prstGeom prst="straightConnector1">
            <a:avLst/>
          </a:prstGeom>
          <a:noFill/>
          <a:ln w="9525" cap="flat" cmpd="sng">
            <a:solidFill>
              <a:srgbClr val="BCBEC0"/>
            </a:solidFill>
            <a:prstDash val="solid"/>
            <a:round/>
            <a:headEnd type="none" w="sm" len="sm"/>
            <a:tailEnd type="none" w="sm" len="sm"/>
          </a:ln>
        </p:spPr>
      </p:cxnSp>
      <p:sp>
        <p:nvSpPr>
          <p:cNvPr id="453" name="Google Shape;453;g1260a76f938_0_1244"/>
          <p:cNvSpPr txBox="1">
            <a:spLocks noGrp="1"/>
          </p:cNvSpPr>
          <p:nvPr>
            <p:ph type="body" idx="1"/>
          </p:nvPr>
        </p:nvSpPr>
        <p:spPr>
          <a:xfrm>
            <a:off x="603250" y="1397001"/>
            <a:ext cx="3163800" cy="792600"/>
          </a:xfrm>
          <a:prstGeom prst="rect">
            <a:avLst/>
          </a:prstGeom>
          <a:noFill/>
          <a:ln>
            <a:noFill/>
          </a:ln>
        </p:spPr>
        <p:txBody>
          <a:bodyPr spcFirstLastPara="1" wrap="square" lIns="0" tIns="45700" rIns="0" bIns="45700" anchor="t" anchorCtr="0">
            <a:noAutofit/>
          </a:bodyPr>
          <a:lstStyle>
            <a:lvl1pPr marL="457200" lvl="0" indent="-228600" algn="l">
              <a:lnSpc>
                <a:spcPct val="90000"/>
              </a:lnSpc>
              <a:spcBef>
                <a:spcPts val="0"/>
              </a:spcBef>
              <a:spcAft>
                <a:spcPts val="0"/>
              </a:spcAft>
              <a:buClr>
                <a:schemeClr val="accent5"/>
              </a:buClr>
              <a:buSzPts val="2667"/>
              <a:buNone/>
              <a:defRPr sz="2667" b="1" i="0">
                <a:solidFill>
                  <a:schemeClr val="accent5"/>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54" name="Google Shape;454;g1260a76f938_0_1244"/>
          <p:cNvSpPr txBox="1">
            <a:spLocks noGrp="1"/>
          </p:cNvSpPr>
          <p:nvPr>
            <p:ph type="body" idx="2"/>
          </p:nvPr>
        </p:nvSpPr>
        <p:spPr>
          <a:xfrm>
            <a:off x="4426909" y="1397001"/>
            <a:ext cx="3163800" cy="792600"/>
          </a:xfrm>
          <a:prstGeom prst="rect">
            <a:avLst/>
          </a:prstGeom>
          <a:noFill/>
          <a:ln>
            <a:noFill/>
          </a:ln>
        </p:spPr>
        <p:txBody>
          <a:bodyPr spcFirstLastPara="1" wrap="square" lIns="0" tIns="45700" rIns="0" bIns="45700" anchor="t" anchorCtr="0">
            <a:noAutofit/>
          </a:bodyPr>
          <a:lstStyle>
            <a:lvl1pPr marL="457200" lvl="0" indent="-228600" algn="l">
              <a:lnSpc>
                <a:spcPct val="90000"/>
              </a:lnSpc>
              <a:spcBef>
                <a:spcPts val="0"/>
              </a:spcBef>
              <a:spcAft>
                <a:spcPts val="0"/>
              </a:spcAft>
              <a:buClr>
                <a:schemeClr val="accent5"/>
              </a:buClr>
              <a:buSzPts val="2667"/>
              <a:buNone/>
              <a:defRPr sz="2667" b="1" i="0">
                <a:solidFill>
                  <a:schemeClr val="accent5"/>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55" name="Google Shape;455;g1260a76f938_0_1244"/>
          <p:cNvSpPr txBox="1">
            <a:spLocks noGrp="1"/>
          </p:cNvSpPr>
          <p:nvPr>
            <p:ph type="body" idx="3"/>
          </p:nvPr>
        </p:nvSpPr>
        <p:spPr>
          <a:xfrm>
            <a:off x="8245135" y="1397001"/>
            <a:ext cx="3032700" cy="792600"/>
          </a:xfrm>
          <a:prstGeom prst="rect">
            <a:avLst/>
          </a:prstGeom>
          <a:noFill/>
          <a:ln>
            <a:noFill/>
          </a:ln>
        </p:spPr>
        <p:txBody>
          <a:bodyPr spcFirstLastPara="1" wrap="square" lIns="0" tIns="45700" rIns="0" bIns="45700" anchor="t" anchorCtr="0">
            <a:noAutofit/>
          </a:bodyPr>
          <a:lstStyle>
            <a:lvl1pPr marL="457200" lvl="0" indent="-228600" algn="l">
              <a:lnSpc>
                <a:spcPct val="90000"/>
              </a:lnSpc>
              <a:spcBef>
                <a:spcPts val="0"/>
              </a:spcBef>
              <a:spcAft>
                <a:spcPts val="0"/>
              </a:spcAft>
              <a:buClr>
                <a:schemeClr val="accent5"/>
              </a:buClr>
              <a:buSzPts val="2667"/>
              <a:buNone/>
              <a:defRPr sz="2667" b="1" i="0">
                <a:solidFill>
                  <a:schemeClr val="accent5"/>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456" name="Google Shape;456;g1260a76f938_0_1244"/>
          <p:cNvCxnSpPr/>
          <p:nvPr/>
        </p:nvCxnSpPr>
        <p:spPr>
          <a:xfrm>
            <a:off x="445975" y="4174228"/>
            <a:ext cx="11231700" cy="0"/>
          </a:xfrm>
          <a:prstGeom prst="straightConnector1">
            <a:avLst/>
          </a:prstGeom>
          <a:noFill/>
          <a:ln w="9525" cap="flat" cmpd="sng">
            <a:solidFill>
              <a:srgbClr val="BCBEC0"/>
            </a:solidFill>
            <a:prstDash val="solid"/>
            <a:round/>
            <a:headEnd type="none" w="sm" len="sm"/>
            <a:tailEnd type="none" w="sm" len="sm"/>
          </a:ln>
        </p:spPr>
      </p:cxnSp>
      <p:sp>
        <p:nvSpPr>
          <p:cNvPr id="457" name="Google Shape;457;g1260a76f938_0_1244"/>
          <p:cNvSpPr txBox="1">
            <a:spLocks noGrp="1"/>
          </p:cNvSpPr>
          <p:nvPr>
            <p:ph type="body" idx="4"/>
          </p:nvPr>
        </p:nvSpPr>
        <p:spPr>
          <a:xfrm>
            <a:off x="603250" y="4370669"/>
            <a:ext cx="10699800" cy="1557300"/>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rgbClr val="5C5F61"/>
              </a:buClr>
              <a:buSzPts val="1600"/>
              <a:buNone/>
              <a:defRPr sz="1600">
                <a:solidFill>
                  <a:srgbClr val="5C5F61"/>
                </a:solidFill>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58" name="Google Shape;458;g1260a76f938_0_1244"/>
          <p:cNvSpPr txBox="1">
            <a:spLocks noGrp="1"/>
          </p:cNvSpPr>
          <p:nvPr>
            <p:ph type="body" idx="5"/>
          </p:nvPr>
        </p:nvSpPr>
        <p:spPr>
          <a:xfrm>
            <a:off x="603250" y="2189604"/>
            <a:ext cx="3163800" cy="1293900"/>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chemeClr val="dk1"/>
              </a:buClr>
              <a:buSzPts val="1400"/>
              <a:buNone/>
              <a:defRPr sz="1400"/>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59" name="Google Shape;459;g1260a76f938_0_1244"/>
          <p:cNvSpPr txBox="1">
            <a:spLocks noGrp="1"/>
          </p:cNvSpPr>
          <p:nvPr>
            <p:ph type="body" idx="6"/>
          </p:nvPr>
        </p:nvSpPr>
        <p:spPr>
          <a:xfrm>
            <a:off x="4426914" y="2189847"/>
            <a:ext cx="3163800" cy="1293900"/>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chemeClr val="dk1"/>
              </a:buClr>
              <a:buSzPts val="1400"/>
              <a:buNone/>
              <a:defRPr sz="1400"/>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0" name="Google Shape;460;g1260a76f938_0_1244"/>
          <p:cNvSpPr txBox="1">
            <a:spLocks noGrp="1"/>
          </p:cNvSpPr>
          <p:nvPr>
            <p:ph type="body" idx="7"/>
          </p:nvPr>
        </p:nvSpPr>
        <p:spPr>
          <a:xfrm>
            <a:off x="8250582" y="2189604"/>
            <a:ext cx="3032700" cy="1293900"/>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chemeClr val="dk1"/>
              </a:buClr>
              <a:buSzPts val="1400"/>
              <a:buNone/>
              <a:defRPr sz="1400"/>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1" name="Google Shape;461;g1260a76f938_0_1244"/>
          <p:cNvSpPr txBox="1">
            <a:spLocks noGrp="1"/>
          </p:cNvSpPr>
          <p:nvPr>
            <p:ph type="title"/>
          </p:nvPr>
        </p:nvSpPr>
        <p:spPr>
          <a:xfrm>
            <a:off x="444500" y="95251"/>
            <a:ext cx="10858500" cy="762000"/>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Clr>
                <a:srgbClr val="5C5F61"/>
              </a:buClr>
              <a:buSzPts val="3600"/>
              <a:buFont typeface="DM Sans"/>
              <a:buNone/>
              <a:defRPr sz="3600" b="1" i="0">
                <a:latin typeface="DM Sans"/>
                <a:ea typeface="DM Sans"/>
                <a:cs typeface="DM Sans"/>
                <a:sym typeface="DM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Info Slide Split 3">
  <p:cSld name="Info Slide Split 3">
    <p:spTree>
      <p:nvGrpSpPr>
        <p:cNvPr id="1" name="Shape 462"/>
        <p:cNvGrpSpPr/>
        <p:nvPr/>
      </p:nvGrpSpPr>
      <p:grpSpPr>
        <a:xfrm>
          <a:off x="0" y="0"/>
          <a:ext cx="0" cy="0"/>
          <a:chOff x="0" y="0"/>
          <a:chExt cx="0" cy="0"/>
        </a:xfrm>
      </p:grpSpPr>
      <p:sp>
        <p:nvSpPr>
          <p:cNvPr id="463" name="Google Shape;463;g1260a76f938_0_1256"/>
          <p:cNvSpPr txBox="1">
            <a:spLocks noGrp="1"/>
          </p:cNvSpPr>
          <p:nvPr>
            <p:ph type="sldNum" idx="12"/>
          </p:nvPr>
        </p:nvSpPr>
        <p:spPr>
          <a:xfrm>
            <a:off x="9526815" y="6355292"/>
            <a:ext cx="2411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cxnSp>
        <p:nvCxnSpPr>
          <p:cNvPr id="464" name="Google Shape;464;g1260a76f938_0_1256"/>
          <p:cNvCxnSpPr/>
          <p:nvPr/>
        </p:nvCxnSpPr>
        <p:spPr>
          <a:xfrm>
            <a:off x="445975" y="863594"/>
            <a:ext cx="11231700" cy="0"/>
          </a:xfrm>
          <a:prstGeom prst="straightConnector1">
            <a:avLst/>
          </a:prstGeom>
          <a:noFill/>
          <a:ln w="9525" cap="flat" cmpd="sng">
            <a:solidFill>
              <a:srgbClr val="BCBEC0"/>
            </a:solidFill>
            <a:prstDash val="solid"/>
            <a:round/>
            <a:headEnd type="none" w="sm" len="sm"/>
            <a:tailEnd type="none" w="sm" len="sm"/>
          </a:ln>
        </p:spPr>
      </p:cxnSp>
      <p:sp>
        <p:nvSpPr>
          <p:cNvPr id="465" name="Google Shape;465;g1260a76f938_0_1256"/>
          <p:cNvSpPr txBox="1">
            <a:spLocks noGrp="1"/>
          </p:cNvSpPr>
          <p:nvPr>
            <p:ph type="body" idx="1"/>
          </p:nvPr>
        </p:nvSpPr>
        <p:spPr>
          <a:xfrm>
            <a:off x="603250" y="1397001"/>
            <a:ext cx="3163800" cy="792600"/>
          </a:xfrm>
          <a:prstGeom prst="rect">
            <a:avLst/>
          </a:prstGeom>
          <a:noFill/>
          <a:ln>
            <a:noFill/>
          </a:ln>
        </p:spPr>
        <p:txBody>
          <a:bodyPr spcFirstLastPara="1" wrap="square" lIns="0" tIns="45700" rIns="0" bIns="45700" anchor="t" anchorCtr="0">
            <a:noAutofit/>
          </a:bodyPr>
          <a:lstStyle>
            <a:lvl1pPr marL="457200" lvl="0" indent="-228600" algn="l">
              <a:lnSpc>
                <a:spcPct val="90000"/>
              </a:lnSpc>
              <a:spcBef>
                <a:spcPts val="0"/>
              </a:spcBef>
              <a:spcAft>
                <a:spcPts val="0"/>
              </a:spcAft>
              <a:buClr>
                <a:schemeClr val="accent4"/>
              </a:buClr>
              <a:buSzPts val="2667"/>
              <a:buNone/>
              <a:defRPr sz="2667" b="1" i="0">
                <a:solidFill>
                  <a:schemeClr val="accent4"/>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6" name="Google Shape;466;g1260a76f938_0_1256"/>
          <p:cNvSpPr txBox="1">
            <a:spLocks noGrp="1"/>
          </p:cNvSpPr>
          <p:nvPr>
            <p:ph type="body" idx="2"/>
          </p:nvPr>
        </p:nvSpPr>
        <p:spPr>
          <a:xfrm>
            <a:off x="4426913" y="1397001"/>
            <a:ext cx="3163800" cy="792600"/>
          </a:xfrm>
          <a:prstGeom prst="rect">
            <a:avLst/>
          </a:prstGeom>
          <a:noFill/>
          <a:ln>
            <a:noFill/>
          </a:ln>
        </p:spPr>
        <p:txBody>
          <a:bodyPr spcFirstLastPara="1" wrap="square" lIns="0" tIns="45700" rIns="0" bIns="45700" anchor="t" anchorCtr="0">
            <a:noAutofit/>
          </a:bodyPr>
          <a:lstStyle>
            <a:lvl1pPr marL="457200" lvl="0" indent="-228600" algn="l">
              <a:lnSpc>
                <a:spcPct val="90000"/>
              </a:lnSpc>
              <a:spcBef>
                <a:spcPts val="0"/>
              </a:spcBef>
              <a:spcAft>
                <a:spcPts val="0"/>
              </a:spcAft>
              <a:buClr>
                <a:schemeClr val="accent4"/>
              </a:buClr>
              <a:buSzPts val="2667"/>
              <a:buNone/>
              <a:defRPr sz="2667" b="1" i="0">
                <a:solidFill>
                  <a:schemeClr val="accent4"/>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7" name="Google Shape;467;g1260a76f938_0_1256"/>
          <p:cNvSpPr txBox="1">
            <a:spLocks noGrp="1"/>
          </p:cNvSpPr>
          <p:nvPr>
            <p:ph type="body" idx="3"/>
          </p:nvPr>
        </p:nvSpPr>
        <p:spPr>
          <a:xfrm>
            <a:off x="8250578" y="1397001"/>
            <a:ext cx="3019500" cy="792600"/>
          </a:xfrm>
          <a:prstGeom prst="rect">
            <a:avLst/>
          </a:prstGeom>
          <a:noFill/>
          <a:ln>
            <a:noFill/>
          </a:ln>
        </p:spPr>
        <p:txBody>
          <a:bodyPr spcFirstLastPara="1" wrap="square" lIns="0" tIns="45700" rIns="0" bIns="45700" anchor="t" anchorCtr="0">
            <a:noAutofit/>
          </a:bodyPr>
          <a:lstStyle>
            <a:lvl1pPr marL="457200" lvl="0" indent="-228600" algn="l">
              <a:lnSpc>
                <a:spcPct val="90000"/>
              </a:lnSpc>
              <a:spcBef>
                <a:spcPts val="0"/>
              </a:spcBef>
              <a:spcAft>
                <a:spcPts val="0"/>
              </a:spcAft>
              <a:buClr>
                <a:schemeClr val="accent4"/>
              </a:buClr>
              <a:buSzPts val="2667"/>
              <a:buNone/>
              <a:defRPr sz="2667" b="1" i="0">
                <a:solidFill>
                  <a:schemeClr val="accent4"/>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468" name="Google Shape;468;g1260a76f938_0_1256"/>
          <p:cNvCxnSpPr/>
          <p:nvPr/>
        </p:nvCxnSpPr>
        <p:spPr>
          <a:xfrm>
            <a:off x="445975" y="3784633"/>
            <a:ext cx="11231700" cy="0"/>
          </a:xfrm>
          <a:prstGeom prst="straightConnector1">
            <a:avLst/>
          </a:prstGeom>
          <a:noFill/>
          <a:ln w="9525" cap="flat" cmpd="sng">
            <a:solidFill>
              <a:srgbClr val="BCBEC0"/>
            </a:solidFill>
            <a:prstDash val="solid"/>
            <a:round/>
            <a:headEnd type="none" w="sm" len="sm"/>
            <a:tailEnd type="none" w="sm" len="sm"/>
          </a:ln>
        </p:spPr>
      </p:cxnSp>
      <p:sp>
        <p:nvSpPr>
          <p:cNvPr id="469" name="Google Shape;469;g1260a76f938_0_1256"/>
          <p:cNvSpPr txBox="1">
            <a:spLocks noGrp="1"/>
          </p:cNvSpPr>
          <p:nvPr>
            <p:ph type="body" idx="4"/>
          </p:nvPr>
        </p:nvSpPr>
        <p:spPr>
          <a:xfrm>
            <a:off x="603250" y="4370669"/>
            <a:ext cx="10699800" cy="1557300"/>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rgbClr val="5C5F61"/>
              </a:buClr>
              <a:buSzPts val="1600"/>
              <a:buNone/>
              <a:defRPr sz="1600">
                <a:solidFill>
                  <a:srgbClr val="5C5F61"/>
                </a:solidFill>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0" name="Google Shape;470;g1260a76f938_0_1256"/>
          <p:cNvSpPr txBox="1">
            <a:spLocks noGrp="1"/>
          </p:cNvSpPr>
          <p:nvPr>
            <p:ph type="body" idx="5"/>
          </p:nvPr>
        </p:nvSpPr>
        <p:spPr>
          <a:xfrm>
            <a:off x="603250" y="2189604"/>
            <a:ext cx="3163800" cy="1293900"/>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chemeClr val="dk1"/>
              </a:buClr>
              <a:buSzPts val="1400"/>
              <a:buNone/>
              <a:defRPr sz="1400"/>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1" name="Google Shape;471;g1260a76f938_0_1256"/>
          <p:cNvSpPr txBox="1">
            <a:spLocks noGrp="1"/>
          </p:cNvSpPr>
          <p:nvPr>
            <p:ph type="body" idx="6"/>
          </p:nvPr>
        </p:nvSpPr>
        <p:spPr>
          <a:xfrm>
            <a:off x="4426914" y="2189847"/>
            <a:ext cx="3163800" cy="1293900"/>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chemeClr val="dk1"/>
              </a:buClr>
              <a:buSzPts val="1400"/>
              <a:buNone/>
              <a:defRPr sz="1400"/>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2" name="Google Shape;472;g1260a76f938_0_1256"/>
          <p:cNvSpPr txBox="1">
            <a:spLocks noGrp="1"/>
          </p:cNvSpPr>
          <p:nvPr>
            <p:ph type="body" idx="7"/>
          </p:nvPr>
        </p:nvSpPr>
        <p:spPr>
          <a:xfrm>
            <a:off x="8250582" y="2189604"/>
            <a:ext cx="3032700" cy="1293900"/>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chemeClr val="dk1"/>
              </a:buClr>
              <a:buSzPts val="1400"/>
              <a:buNone/>
              <a:defRPr sz="1400"/>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3" name="Google Shape;473;g1260a76f938_0_1256"/>
          <p:cNvSpPr txBox="1">
            <a:spLocks noGrp="1"/>
          </p:cNvSpPr>
          <p:nvPr>
            <p:ph type="title"/>
          </p:nvPr>
        </p:nvSpPr>
        <p:spPr>
          <a:xfrm>
            <a:off x="444500" y="95251"/>
            <a:ext cx="10858500" cy="762000"/>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Clr>
                <a:srgbClr val="5C5F61"/>
              </a:buClr>
              <a:buSzPts val="3600"/>
              <a:buFont typeface="DM Sans"/>
              <a:buNone/>
              <a:defRPr sz="3600" b="1" i="0">
                <a:latin typeface="DM Sans"/>
                <a:ea typeface="DM Sans"/>
                <a:cs typeface="DM Sans"/>
                <a:sym typeface="DM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2_Two Columns w/arrow 2">
  <p:cSld name="2_Two Columns w/arrow 2">
    <p:spTree>
      <p:nvGrpSpPr>
        <p:cNvPr id="1" name="Shape 474"/>
        <p:cNvGrpSpPr/>
        <p:nvPr/>
      </p:nvGrpSpPr>
      <p:grpSpPr>
        <a:xfrm>
          <a:off x="0" y="0"/>
          <a:ext cx="0" cy="0"/>
          <a:chOff x="0" y="0"/>
          <a:chExt cx="0" cy="0"/>
        </a:xfrm>
      </p:grpSpPr>
      <p:sp>
        <p:nvSpPr>
          <p:cNvPr id="475" name="Google Shape;475;g1260a76f938_0_1268"/>
          <p:cNvSpPr txBox="1">
            <a:spLocks noGrp="1"/>
          </p:cNvSpPr>
          <p:nvPr>
            <p:ph type="sldNum" idx="12"/>
          </p:nvPr>
        </p:nvSpPr>
        <p:spPr>
          <a:xfrm>
            <a:off x="9526815" y="6355292"/>
            <a:ext cx="2411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476" name="Google Shape;476;g1260a76f938_0_1268"/>
          <p:cNvSpPr txBox="1">
            <a:spLocks noGrp="1"/>
          </p:cNvSpPr>
          <p:nvPr>
            <p:ph type="body" idx="1"/>
          </p:nvPr>
        </p:nvSpPr>
        <p:spPr>
          <a:xfrm>
            <a:off x="1086337" y="1031631"/>
            <a:ext cx="10591500" cy="5259600"/>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rgbClr val="5C5F61"/>
              </a:buClr>
              <a:buSzPts val="3200"/>
              <a:buNone/>
              <a:defRPr sz="3200">
                <a:solidFill>
                  <a:srgbClr val="5C5F61"/>
                </a:solidFill>
              </a:defRPr>
            </a:lvl1pPr>
            <a:lvl2pPr marL="914400" lvl="1" indent="-228600" algn="l">
              <a:lnSpc>
                <a:spcPct val="110000"/>
              </a:lnSpc>
              <a:spcBef>
                <a:spcPts val="333"/>
              </a:spcBef>
              <a:spcAft>
                <a:spcPts val="0"/>
              </a:spcAft>
              <a:buClr>
                <a:srgbClr val="5C5F61"/>
              </a:buClr>
              <a:buSzPts val="2800"/>
              <a:buNone/>
              <a:defRPr sz="2800">
                <a:solidFill>
                  <a:srgbClr val="5C5F61"/>
                </a:solidFill>
              </a:defRPr>
            </a:lvl2pPr>
            <a:lvl3pPr marL="1371600" lvl="2" indent="-228600" algn="l">
              <a:lnSpc>
                <a:spcPct val="110000"/>
              </a:lnSpc>
              <a:spcBef>
                <a:spcPts val="333"/>
              </a:spcBef>
              <a:spcAft>
                <a:spcPts val="0"/>
              </a:spcAft>
              <a:buClr>
                <a:srgbClr val="5C5F61"/>
              </a:buClr>
              <a:buSzPts val="2400"/>
              <a:buNone/>
              <a:defRPr sz="2400">
                <a:solidFill>
                  <a:srgbClr val="5C5F61"/>
                </a:solidFill>
              </a:defRPr>
            </a:lvl3pPr>
            <a:lvl4pPr marL="1828800" lvl="3" indent="-228600" algn="l">
              <a:lnSpc>
                <a:spcPct val="110000"/>
              </a:lnSpc>
              <a:spcBef>
                <a:spcPts val="250"/>
              </a:spcBef>
              <a:spcAft>
                <a:spcPts val="0"/>
              </a:spcAft>
              <a:buClr>
                <a:srgbClr val="5C5F61"/>
              </a:buClr>
              <a:buSzPts val="2000"/>
              <a:buNone/>
              <a:defRPr sz="2000">
                <a:solidFill>
                  <a:srgbClr val="5C5F61"/>
                </a:solidFill>
              </a:defRPr>
            </a:lvl4pPr>
            <a:lvl5pPr marL="2286000" lvl="4" indent="-228600" algn="l">
              <a:lnSpc>
                <a:spcPct val="110000"/>
              </a:lnSpc>
              <a:spcBef>
                <a:spcPts val="250"/>
              </a:spcBef>
              <a:spcAft>
                <a:spcPts val="0"/>
              </a:spcAft>
              <a:buClr>
                <a:srgbClr val="5C5F61"/>
              </a:buClr>
              <a:buSzPts val="1800"/>
              <a:buNone/>
              <a:defRPr sz="1800">
                <a:solidFill>
                  <a:srgbClr val="5C5F6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477" name="Google Shape;477;g1260a76f938_0_1268"/>
          <p:cNvCxnSpPr/>
          <p:nvPr/>
        </p:nvCxnSpPr>
        <p:spPr>
          <a:xfrm>
            <a:off x="445975" y="857250"/>
            <a:ext cx="11231700" cy="0"/>
          </a:xfrm>
          <a:prstGeom prst="straightConnector1">
            <a:avLst/>
          </a:prstGeom>
          <a:noFill/>
          <a:ln w="9525" cap="flat" cmpd="sng">
            <a:solidFill>
              <a:srgbClr val="BCBEC0"/>
            </a:solidFill>
            <a:prstDash val="solid"/>
            <a:round/>
            <a:headEnd type="none" w="sm" len="sm"/>
            <a:tailEnd type="none" w="sm" len="sm"/>
          </a:ln>
        </p:spPr>
      </p:cxnSp>
      <p:grpSp>
        <p:nvGrpSpPr>
          <p:cNvPr id="478" name="Google Shape;478;g1260a76f938_0_1268"/>
          <p:cNvGrpSpPr/>
          <p:nvPr/>
        </p:nvGrpSpPr>
        <p:grpSpPr>
          <a:xfrm>
            <a:off x="481834" y="896730"/>
            <a:ext cx="430723" cy="760924"/>
            <a:chOff x="5962290" y="432750"/>
            <a:chExt cx="1057508" cy="1754493"/>
          </a:xfrm>
        </p:grpSpPr>
        <p:sp>
          <p:nvSpPr>
            <p:cNvPr id="479" name="Google Shape;479;g1260a76f938_0_1268"/>
            <p:cNvSpPr/>
            <p:nvPr/>
          </p:nvSpPr>
          <p:spPr>
            <a:xfrm rot="8100000">
              <a:off x="5871145" y="1536987"/>
              <a:ext cx="1230790" cy="252013"/>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accent1"/>
                </a:solidFill>
                <a:latin typeface="Arial"/>
                <a:ea typeface="Arial"/>
                <a:cs typeface="Arial"/>
                <a:sym typeface="Arial"/>
              </a:endParaRPr>
            </a:p>
          </p:txBody>
        </p:sp>
        <p:sp>
          <p:nvSpPr>
            <p:cNvPr id="480" name="Google Shape;480;g1260a76f938_0_1268"/>
            <p:cNvSpPr/>
            <p:nvPr/>
          </p:nvSpPr>
          <p:spPr>
            <a:xfrm rot="-8100000">
              <a:off x="5880153" y="830994"/>
              <a:ext cx="1230790" cy="252013"/>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accent1"/>
                </a:solidFill>
                <a:latin typeface="Arial"/>
                <a:ea typeface="Arial"/>
                <a:cs typeface="Arial"/>
                <a:sym typeface="Arial"/>
              </a:endParaRPr>
            </a:p>
          </p:txBody>
        </p:sp>
      </p:grpSp>
      <p:sp>
        <p:nvSpPr>
          <p:cNvPr id="481" name="Google Shape;481;g1260a76f938_0_1268"/>
          <p:cNvSpPr txBox="1">
            <a:spLocks noGrp="1"/>
          </p:cNvSpPr>
          <p:nvPr>
            <p:ph type="title"/>
          </p:nvPr>
        </p:nvSpPr>
        <p:spPr>
          <a:xfrm>
            <a:off x="444500" y="95251"/>
            <a:ext cx="10858500" cy="762000"/>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Clr>
                <a:srgbClr val="5C5F61"/>
              </a:buClr>
              <a:buSzPts val="3600"/>
              <a:buFont typeface="DM Sans"/>
              <a:buNone/>
              <a:defRPr sz="3600" b="1" i="0">
                <a:solidFill>
                  <a:srgbClr val="5C5F61"/>
                </a:solidFill>
                <a:latin typeface="DM Sans"/>
                <a:ea typeface="DM Sans"/>
                <a:cs typeface="DM Sans"/>
                <a:sym typeface="DM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4_Two Columns w/arrow 2">
  <p:cSld name="4_Two Columns w/arrow 2">
    <p:spTree>
      <p:nvGrpSpPr>
        <p:cNvPr id="1" name="Shape 482"/>
        <p:cNvGrpSpPr/>
        <p:nvPr/>
      </p:nvGrpSpPr>
      <p:grpSpPr>
        <a:xfrm>
          <a:off x="0" y="0"/>
          <a:ext cx="0" cy="0"/>
          <a:chOff x="0" y="0"/>
          <a:chExt cx="0" cy="0"/>
        </a:xfrm>
      </p:grpSpPr>
      <p:sp>
        <p:nvSpPr>
          <p:cNvPr id="483" name="Google Shape;483;g1260a76f938_0_1276"/>
          <p:cNvSpPr txBox="1">
            <a:spLocks noGrp="1"/>
          </p:cNvSpPr>
          <p:nvPr>
            <p:ph type="sldNum" idx="12"/>
          </p:nvPr>
        </p:nvSpPr>
        <p:spPr>
          <a:xfrm>
            <a:off x="9526815" y="6355292"/>
            <a:ext cx="2411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484" name="Google Shape;484;g1260a76f938_0_1276"/>
          <p:cNvSpPr txBox="1">
            <a:spLocks noGrp="1"/>
          </p:cNvSpPr>
          <p:nvPr>
            <p:ph type="body" idx="1"/>
          </p:nvPr>
        </p:nvSpPr>
        <p:spPr>
          <a:xfrm>
            <a:off x="1086337" y="1031631"/>
            <a:ext cx="10591500" cy="5259600"/>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rgbClr val="5C5F61"/>
              </a:buClr>
              <a:buSzPts val="3200"/>
              <a:buNone/>
              <a:defRPr sz="3200">
                <a:solidFill>
                  <a:srgbClr val="5C5F61"/>
                </a:solidFill>
              </a:defRPr>
            </a:lvl1pPr>
            <a:lvl2pPr marL="914400" lvl="1" indent="-228600" algn="l">
              <a:lnSpc>
                <a:spcPct val="110000"/>
              </a:lnSpc>
              <a:spcBef>
                <a:spcPts val="333"/>
              </a:spcBef>
              <a:spcAft>
                <a:spcPts val="0"/>
              </a:spcAft>
              <a:buClr>
                <a:srgbClr val="5C5F61"/>
              </a:buClr>
              <a:buSzPts val="2800"/>
              <a:buNone/>
              <a:defRPr sz="2800">
                <a:solidFill>
                  <a:srgbClr val="5C5F61"/>
                </a:solidFill>
              </a:defRPr>
            </a:lvl2pPr>
            <a:lvl3pPr marL="1371600" lvl="2" indent="-228600" algn="l">
              <a:lnSpc>
                <a:spcPct val="110000"/>
              </a:lnSpc>
              <a:spcBef>
                <a:spcPts val="333"/>
              </a:spcBef>
              <a:spcAft>
                <a:spcPts val="0"/>
              </a:spcAft>
              <a:buClr>
                <a:srgbClr val="5C5F61"/>
              </a:buClr>
              <a:buSzPts val="2400"/>
              <a:buNone/>
              <a:defRPr sz="2400">
                <a:solidFill>
                  <a:srgbClr val="5C5F61"/>
                </a:solidFill>
              </a:defRPr>
            </a:lvl3pPr>
            <a:lvl4pPr marL="1828800" lvl="3" indent="-228600" algn="l">
              <a:lnSpc>
                <a:spcPct val="110000"/>
              </a:lnSpc>
              <a:spcBef>
                <a:spcPts val="250"/>
              </a:spcBef>
              <a:spcAft>
                <a:spcPts val="0"/>
              </a:spcAft>
              <a:buClr>
                <a:srgbClr val="5C5F61"/>
              </a:buClr>
              <a:buSzPts val="2000"/>
              <a:buNone/>
              <a:defRPr sz="2000">
                <a:solidFill>
                  <a:srgbClr val="5C5F61"/>
                </a:solidFill>
              </a:defRPr>
            </a:lvl4pPr>
            <a:lvl5pPr marL="2286000" lvl="4" indent="-228600" algn="l">
              <a:lnSpc>
                <a:spcPct val="110000"/>
              </a:lnSpc>
              <a:spcBef>
                <a:spcPts val="250"/>
              </a:spcBef>
              <a:spcAft>
                <a:spcPts val="0"/>
              </a:spcAft>
              <a:buClr>
                <a:srgbClr val="5C5F61"/>
              </a:buClr>
              <a:buSzPts val="1800"/>
              <a:buNone/>
              <a:defRPr sz="1800">
                <a:solidFill>
                  <a:srgbClr val="5C5F6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485" name="Google Shape;485;g1260a76f938_0_1276"/>
          <p:cNvCxnSpPr/>
          <p:nvPr/>
        </p:nvCxnSpPr>
        <p:spPr>
          <a:xfrm>
            <a:off x="445975" y="857250"/>
            <a:ext cx="11231700" cy="0"/>
          </a:xfrm>
          <a:prstGeom prst="straightConnector1">
            <a:avLst/>
          </a:prstGeom>
          <a:noFill/>
          <a:ln w="9525" cap="flat" cmpd="sng">
            <a:solidFill>
              <a:srgbClr val="BCBEC0"/>
            </a:solidFill>
            <a:prstDash val="solid"/>
            <a:round/>
            <a:headEnd type="none" w="sm" len="sm"/>
            <a:tailEnd type="none" w="sm" len="sm"/>
          </a:ln>
        </p:spPr>
      </p:cxnSp>
      <p:grpSp>
        <p:nvGrpSpPr>
          <p:cNvPr id="486" name="Google Shape;486;g1260a76f938_0_1276"/>
          <p:cNvGrpSpPr/>
          <p:nvPr/>
        </p:nvGrpSpPr>
        <p:grpSpPr>
          <a:xfrm>
            <a:off x="481834" y="896730"/>
            <a:ext cx="430723" cy="760924"/>
            <a:chOff x="5962290" y="432750"/>
            <a:chExt cx="1057508" cy="1754493"/>
          </a:xfrm>
        </p:grpSpPr>
        <p:sp>
          <p:nvSpPr>
            <p:cNvPr id="487" name="Google Shape;487;g1260a76f938_0_1276"/>
            <p:cNvSpPr/>
            <p:nvPr/>
          </p:nvSpPr>
          <p:spPr>
            <a:xfrm rot="8100000">
              <a:off x="5871145" y="1536987"/>
              <a:ext cx="1230790" cy="252013"/>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accent1"/>
                </a:solidFill>
                <a:latin typeface="Arial"/>
                <a:ea typeface="Arial"/>
                <a:cs typeface="Arial"/>
                <a:sym typeface="Arial"/>
              </a:endParaRPr>
            </a:p>
          </p:txBody>
        </p:sp>
        <p:sp>
          <p:nvSpPr>
            <p:cNvPr id="488" name="Google Shape;488;g1260a76f938_0_1276"/>
            <p:cNvSpPr/>
            <p:nvPr/>
          </p:nvSpPr>
          <p:spPr>
            <a:xfrm rot="-8100000">
              <a:off x="5880153" y="830994"/>
              <a:ext cx="1230790" cy="252013"/>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accent1"/>
                </a:solidFill>
                <a:latin typeface="Arial"/>
                <a:ea typeface="Arial"/>
                <a:cs typeface="Arial"/>
                <a:sym typeface="Arial"/>
              </a:endParaRPr>
            </a:p>
          </p:txBody>
        </p:sp>
      </p:grpSp>
      <p:sp>
        <p:nvSpPr>
          <p:cNvPr id="489" name="Google Shape;489;g1260a76f938_0_1276"/>
          <p:cNvSpPr txBox="1">
            <a:spLocks noGrp="1"/>
          </p:cNvSpPr>
          <p:nvPr>
            <p:ph type="title"/>
          </p:nvPr>
        </p:nvSpPr>
        <p:spPr>
          <a:xfrm>
            <a:off x="444500" y="95251"/>
            <a:ext cx="10858500" cy="762000"/>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Clr>
                <a:srgbClr val="5C5F61"/>
              </a:buClr>
              <a:buSzPts val="3600"/>
              <a:buFont typeface="DM Sans"/>
              <a:buNone/>
              <a:defRPr sz="3600" b="1" i="0">
                <a:solidFill>
                  <a:srgbClr val="5C5F61"/>
                </a:solidFill>
                <a:latin typeface="DM Sans"/>
                <a:ea typeface="DM Sans"/>
                <a:cs typeface="DM Sans"/>
                <a:sym typeface="DM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Text Arrow 1">
  <p:cSld name="Title Text Arrow 1">
    <p:spTree>
      <p:nvGrpSpPr>
        <p:cNvPr id="1" name="Shape 490"/>
        <p:cNvGrpSpPr/>
        <p:nvPr/>
      </p:nvGrpSpPr>
      <p:grpSpPr>
        <a:xfrm>
          <a:off x="0" y="0"/>
          <a:ext cx="0" cy="0"/>
          <a:chOff x="0" y="0"/>
          <a:chExt cx="0" cy="0"/>
        </a:xfrm>
      </p:grpSpPr>
      <p:sp>
        <p:nvSpPr>
          <p:cNvPr id="491" name="Google Shape;491;g1260a76f938_0_1284"/>
          <p:cNvSpPr txBox="1">
            <a:spLocks noGrp="1"/>
          </p:cNvSpPr>
          <p:nvPr>
            <p:ph type="sldNum" idx="12"/>
          </p:nvPr>
        </p:nvSpPr>
        <p:spPr>
          <a:xfrm>
            <a:off x="9526815" y="6355292"/>
            <a:ext cx="2411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492" name="Google Shape;492;g1260a76f938_0_1284"/>
          <p:cNvSpPr txBox="1">
            <a:spLocks noGrp="1"/>
          </p:cNvSpPr>
          <p:nvPr>
            <p:ph type="body" idx="1"/>
          </p:nvPr>
        </p:nvSpPr>
        <p:spPr>
          <a:xfrm>
            <a:off x="4868984" y="1672556"/>
            <a:ext cx="6434100" cy="4323000"/>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rgbClr val="5C5F61"/>
              </a:buClr>
              <a:buSzPts val="3200"/>
              <a:buNone/>
              <a:defRPr sz="3200">
                <a:solidFill>
                  <a:srgbClr val="5C5F61"/>
                </a:solidFill>
              </a:defRPr>
            </a:lvl1pPr>
            <a:lvl2pPr marL="914400" lvl="1" indent="-228600" algn="l">
              <a:lnSpc>
                <a:spcPct val="110000"/>
              </a:lnSpc>
              <a:spcBef>
                <a:spcPts val="333"/>
              </a:spcBef>
              <a:spcAft>
                <a:spcPts val="0"/>
              </a:spcAft>
              <a:buClr>
                <a:srgbClr val="5C5F61"/>
              </a:buClr>
              <a:buSzPts val="2800"/>
              <a:buNone/>
              <a:defRPr sz="2800">
                <a:solidFill>
                  <a:srgbClr val="5C5F61"/>
                </a:solidFill>
              </a:defRPr>
            </a:lvl2pPr>
            <a:lvl3pPr marL="1371600" lvl="2" indent="-228600" algn="l">
              <a:lnSpc>
                <a:spcPct val="110000"/>
              </a:lnSpc>
              <a:spcBef>
                <a:spcPts val="333"/>
              </a:spcBef>
              <a:spcAft>
                <a:spcPts val="0"/>
              </a:spcAft>
              <a:buClr>
                <a:srgbClr val="5C5F61"/>
              </a:buClr>
              <a:buSzPts val="2400"/>
              <a:buNone/>
              <a:defRPr sz="2400">
                <a:solidFill>
                  <a:srgbClr val="5C5F61"/>
                </a:solidFill>
              </a:defRPr>
            </a:lvl3pPr>
            <a:lvl4pPr marL="1828800" lvl="3" indent="-228600" algn="l">
              <a:lnSpc>
                <a:spcPct val="110000"/>
              </a:lnSpc>
              <a:spcBef>
                <a:spcPts val="250"/>
              </a:spcBef>
              <a:spcAft>
                <a:spcPts val="0"/>
              </a:spcAft>
              <a:buClr>
                <a:srgbClr val="5C5F61"/>
              </a:buClr>
              <a:buSzPts val="2000"/>
              <a:buNone/>
              <a:defRPr sz="2000">
                <a:solidFill>
                  <a:srgbClr val="5C5F61"/>
                </a:solidFill>
              </a:defRPr>
            </a:lvl4pPr>
            <a:lvl5pPr marL="2286000" lvl="4" indent="-228600" algn="l">
              <a:lnSpc>
                <a:spcPct val="110000"/>
              </a:lnSpc>
              <a:spcBef>
                <a:spcPts val="250"/>
              </a:spcBef>
              <a:spcAft>
                <a:spcPts val="0"/>
              </a:spcAft>
              <a:buClr>
                <a:srgbClr val="5C5F61"/>
              </a:buClr>
              <a:buSzPts val="1800"/>
              <a:buNone/>
              <a:defRPr sz="1800">
                <a:solidFill>
                  <a:srgbClr val="5C5F6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493" name="Google Shape;493;g1260a76f938_0_1284"/>
          <p:cNvCxnSpPr/>
          <p:nvPr/>
        </p:nvCxnSpPr>
        <p:spPr>
          <a:xfrm>
            <a:off x="445975" y="862557"/>
            <a:ext cx="11231700" cy="0"/>
          </a:xfrm>
          <a:prstGeom prst="straightConnector1">
            <a:avLst/>
          </a:prstGeom>
          <a:noFill/>
          <a:ln w="9525" cap="flat" cmpd="sng">
            <a:solidFill>
              <a:srgbClr val="BCBEC0"/>
            </a:solidFill>
            <a:prstDash val="solid"/>
            <a:round/>
            <a:headEnd type="none" w="sm" len="sm"/>
            <a:tailEnd type="none" w="sm" len="sm"/>
          </a:ln>
        </p:spPr>
      </p:cxnSp>
      <p:grpSp>
        <p:nvGrpSpPr>
          <p:cNvPr id="494" name="Google Shape;494;g1260a76f938_0_1284"/>
          <p:cNvGrpSpPr/>
          <p:nvPr/>
        </p:nvGrpSpPr>
        <p:grpSpPr>
          <a:xfrm>
            <a:off x="3422795" y="1672539"/>
            <a:ext cx="1129630" cy="1874149"/>
            <a:chOff x="5962290" y="432750"/>
            <a:chExt cx="1057508" cy="1754493"/>
          </a:xfrm>
        </p:grpSpPr>
        <p:sp>
          <p:nvSpPr>
            <p:cNvPr id="495" name="Google Shape;495;g1260a76f938_0_1284"/>
            <p:cNvSpPr/>
            <p:nvPr/>
          </p:nvSpPr>
          <p:spPr>
            <a:xfrm rot="8100000">
              <a:off x="5871145" y="1536987"/>
              <a:ext cx="1230790" cy="252013"/>
            </a:xfrm>
            <a:prstGeom prst="rect">
              <a:avLst/>
            </a:prstGeom>
            <a:solidFill>
              <a:srgbClr val="BCBEC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496" name="Google Shape;496;g1260a76f938_0_1284"/>
            <p:cNvSpPr/>
            <p:nvPr/>
          </p:nvSpPr>
          <p:spPr>
            <a:xfrm rot="-8100000">
              <a:off x="5880153" y="830994"/>
              <a:ext cx="1230790" cy="252013"/>
            </a:xfrm>
            <a:prstGeom prst="rect">
              <a:avLst/>
            </a:prstGeom>
            <a:solidFill>
              <a:srgbClr val="BCBEC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grpSp>
      <p:sp>
        <p:nvSpPr>
          <p:cNvPr id="497" name="Google Shape;497;g1260a76f938_0_1284"/>
          <p:cNvSpPr txBox="1">
            <a:spLocks noGrp="1"/>
          </p:cNvSpPr>
          <p:nvPr>
            <p:ph type="title"/>
          </p:nvPr>
        </p:nvSpPr>
        <p:spPr>
          <a:xfrm>
            <a:off x="444500" y="95251"/>
            <a:ext cx="10858500" cy="762000"/>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Clr>
                <a:srgbClr val="5C5F61"/>
              </a:buClr>
              <a:buSzPts val="3600"/>
              <a:buFont typeface="DM Sans"/>
              <a:buNone/>
              <a:defRPr sz="3600" b="1" i="0">
                <a:latin typeface="DM Sans"/>
                <a:ea typeface="DM Sans"/>
                <a:cs typeface="DM Sans"/>
                <a:sym typeface="DM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Text Arrow 2">
  <p:cSld name="Title Text Arrow 2">
    <p:spTree>
      <p:nvGrpSpPr>
        <p:cNvPr id="1" name="Shape 498"/>
        <p:cNvGrpSpPr/>
        <p:nvPr/>
      </p:nvGrpSpPr>
      <p:grpSpPr>
        <a:xfrm>
          <a:off x="0" y="0"/>
          <a:ext cx="0" cy="0"/>
          <a:chOff x="0" y="0"/>
          <a:chExt cx="0" cy="0"/>
        </a:xfrm>
      </p:grpSpPr>
      <p:sp>
        <p:nvSpPr>
          <p:cNvPr id="499" name="Google Shape;499;g1260a76f938_0_1292"/>
          <p:cNvSpPr txBox="1">
            <a:spLocks noGrp="1"/>
          </p:cNvSpPr>
          <p:nvPr>
            <p:ph type="sldNum" idx="12"/>
          </p:nvPr>
        </p:nvSpPr>
        <p:spPr>
          <a:xfrm>
            <a:off x="9526815" y="6349292"/>
            <a:ext cx="2411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cxnSp>
        <p:nvCxnSpPr>
          <p:cNvPr id="500" name="Google Shape;500;g1260a76f938_0_1292"/>
          <p:cNvCxnSpPr/>
          <p:nvPr/>
        </p:nvCxnSpPr>
        <p:spPr>
          <a:xfrm>
            <a:off x="445975" y="857250"/>
            <a:ext cx="11231700" cy="0"/>
          </a:xfrm>
          <a:prstGeom prst="straightConnector1">
            <a:avLst/>
          </a:prstGeom>
          <a:noFill/>
          <a:ln w="9525" cap="flat" cmpd="sng">
            <a:solidFill>
              <a:srgbClr val="BCBEC0"/>
            </a:solidFill>
            <a:prstDash val="solid"/>
            <a:round/>
            <a:headEnd type="none" w="sm" len="sm"/>
            <a:tailEnd type="none" w="sm" len="sm"/>
          </a:ln>
        </p:spPr>
      </p:cxnSp>
      <p:grpSp>
        <p:nvGrpSpPr>
          <p:cNvPr id="501" name="Google Shape;501;g1260a76f938_0_1292"/>
          <p:cNvGrpSpPr/>
          <p:nvPr/>
        </p:nvGrpSpPr>
        <p:grpSpPr>
          <a:xfrm>
            <a:off x="3410795" y="1672539"/>
            <a:ext cx="1129630" cy="1874149"/>
            <a:chOff x="5962290" y="432750"/>
            <a:chExt cx="1057508" cy="1754493"/>
          </a:xfrm>
        </p:grpSpPr>
        <p:sp>
          <p:nvSpPr>
            <p:cNvPr id="502" name="Google Shape;502;g1260a76f938_0_1292"/>
            <p:cNvSpPr/>
            <p:nvPr/>
          </p:nvSpPr>
          <p:spPr>
            <a:xfrm rot="8100000">
              <a:off x="5871145" y="1536987"/>
              <a:ext cx="1230790" cy="252013"/>
            </a:xfrm>
            <a:prstGeom prst="rect">
              <a:avLst/>
            </a:prstGeom>
            <a:solidFill>
              <a:srgbClr val="30F29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503" name="Google Shape;503;g1260a76f938_0_1292"/>
            <p:cNvSpPr/>
            <p:nvPr/>
          </p:nvSpPr>
          <p:spPr>
            <a:xfrm rot="-8100000">
              <a:off x="5880153" y="830994"/>
              <a:ext cx="1230790" cy="252013"/>
            </a:xfrm>
            <a:prstGeom prst="rect">
              <a:avLst/>
            </a:prstGeom>
            <a:solidFill>
              <a:srgbClr val="30F29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grpSp>
      <p:sp>
        <p:nvSpPr>
          <p:cNvPr id="504" name="Google Shape;504;g1260a76f938_0_1292"/>
          <p:cNvSpPr txBox="1">
            <a:spLocks noGrp="1"/>
          </p:cNvSpPr>
          <p:nvPr>
            <p:ph type="body" idx="1"/>
          </p:nvPr>
        </p:nvSpPr>
        <p:spPr>
          <a:xfrm>
            <a:off x="4868984" y="1672556"/>
            <a:ext cx="6434100" cy="4323000"/>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rgbClr val="5C5F61"/>
              </a:buClr>
              <a:buSzPts val="3200"/>
              <a:buNone/>
              <a:defRPr sz="3200">
                <a:solidFill>
                  <a:srgbClr val="5C5F61"/>
                </a:solidFill>
              </a:defRPr>
            </a:lvl1pPr>
            <a:lvl2pPr marL="914400" lvl="1" indent="-228600" algn="l">
              <a:lnSpc>
                <a:spcPct val="110000"/>
              </a:lnSpc>
              <a:spcBef>
                <a:spcPts val="333"/>
              </a:spcBef>
              <a:spcAft>
                <a:spcPts val="0"/>
              </a:spcAft>
              <a:buClr>
                <a:srgbClr val="5C5F61"/>
              </a:buClr>
              <a:buSzPts val="2800"/>
              <a:buNone/>
              <a:defRPr sz="2800">
                <a:solidFill>
                  <a:srgbClr val="5C5F61"/>
                </a:solidFill>
              </a:defRPr>
            </a:lvl2pPr>
            <a:lvl3pPr marL="1371600" lvl="2" indent="-228600" algn="l">
              <a:lnSpc>
                <a:spcPct val="110000"/>
              </a:lnSpc>
              <a:spcBef>
                <a:spcPts val="333"/>
              </a:spcBef>
              <a:spcAft>
                <a:spcPts val="0"/>
              </a:spcAft>
              <a:buClr>
                <a:srgbClr val="5C5F61"/>
              </a:buClr>
              <a:buSzPts val="2400"/>
              <a:buNone/>
              <a:defRPr sz="2400">
                <a:solidFill>
                  <a:srgbClr val="5C5F61"/>
                </a:solidFill>
              </a:defRPr>
            </a:lvl3pPr>
            <a:lvl4pPr marL="1828800" lvl="3" indent="-228600" algn="l">
              <a:lnSpc>
                <a:spcPct val="110000"/>
              </a:lnSpc>
              <a:spcBef>
                <a:spcPts val="250"/>
              </a:spcBef>
              <a:spcAft>
                <a:spcPts val="0"/>
              </a:spcAft>
              <a:buClr>
                <a:srgbClr val="5C5F61"/>
              </a:buClr>
              <a:buSzPts val="2000"/>
              <a:buNone/>
              <a:defRPr sz="2000">
                <a:solidFill>
                  <a:srgbClr val="5C5F61"/>
                </a:solidFill>
              </a:defRPr>
            </a:lvl4pPr>
            <a:lvl5pPr marL="2286000" lvl="4" indent="-228600" algn="l">
              <a:lnSpc>
                <a:spcPct val="110000"/>
              </a:lnSpc>
              <a:spcBef>
                <a:spcPts val="250"/>
              </a:spcBef>
              <a:spcAft>
                <a:spcPts val="0"/>
              </a:spcAft>
              <a:buClr>
                <a:srgbClr val="5C5F61"/>
              </a:buClr>
              <a:buSzPts val="1800"/>
              <a:buNone/>
              <a:defRPr sz="1800">
                <a:solidFill>
                  <a:srgbClr val="5C5F6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5" name="Google Shape;505;g1260a76f938_0_1292"/>
          <p:cNvSpPr txBox="1">
            <a:spLocks noGrp="1"/>
          </p:cNvSpPr>
          <p:nvPr>
            <p:ph type="title"/>
          </p:nvPr>
        </p:nvSpPr>
        <p:spPr>
          <a:xfrm>
            <a:off x="444500" y="95251"/>
            <a:ext cx="10858500" cy="762000"/>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Clr>
                <a:srgbClr val="5C5F61"/>
              </a:buClr>
              <a:buSzPts val="3600"/>
              <a:buFont typeface="DM Sans"/>
              <a:buNone/>
              <a:defRPr sz="3600" b="1" i="0">
                <a:latin typeface="DM Sans"/>
                <a:ea typeface="DM Sans"/>
                <a:cs typeface="DM Sans"/>
                <a:sym typeface="DM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Text Large Arrow 1">
  <p:cSld name="Title Text Large Arrow 1">
    <p:spTree>
      <p:nvGrpSpPr>
        <p:cNvPr id="1" name="Shape 506"/>
        <p:cNvGrpSpPr/>
        <p:nvPr/>
      </p:nvGrpSpPr>
      <p:grpSpPr>
        <a:xfrm>
          <a:off x="0" y="0"/>
          <a:ext cx="0" cy="0"/>
          <a:chOff x="0" y="0"/>
          <a:chExt cx="0" cy="0"/>
        </a:xfrm>
      </p:grpSpPr>
      <p:sp>
        <p:nvSpPr>
          <p:cNvPr id="507" name="Google Shape;507;g1260a76f938_0_1300"/>
          <p:cNvSpPr txBox="1">
            <a:spLocks noGrp="1"/>
          </p:cNvSpPr>
          <p:nvPr>
            <p:ph type="title"/>
          </p:nvPr>
        </p:nvSpPr>
        <p:spPr>
          <a:xfrm>
            <a:off x="5449957" y="712305"/>
            <a:ext cx="5710500" cy="861300"/>
          </a:xfrm>
          <a:prstGeom prst="rect">
            <a:avLst/>
          </a:prstGeom>
          <a:noFill/>
          <a:ln>
            <a:noFill/>
          </a:ln>
        </p:spPr>
        <p:txBody>
          <a:bodyPr spcFirstLastPara="1" wrap="square" lIns="0" tIns="45700" rIns="0" bIns="45700" anchor="b" anchorCtr="0">
            <a:noAutofit/>
          </a:bodyPr>
          <a:lstStyle>
            <a:lvl1pPr lvl="0" algn="l">
              <a:lnSpc>
                <a:spcPct val="90000"/>
              </a:lnSpc>
              <a:spcBef>
                <a:spcPts val="0"/>
              </a:spcBef>
              <a:spcAft>
                <a:spcPts val="0"/>
              </a:spcAft>
              <a:buClr>
                <a:srgbClr val="BCBEC0"/>
              </a:buClr>
              <a:buSzPts val="4000"/>
              <a:buFont typeface="DM Sans Medium"/>
              <a:buNone/>
              <a:defRPr sz="4000" b="1">
                <a:solidFill>
                  <a:srgbClr val="BCBEC0"/>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8" name="Google Shape;508;g1260a76f938_0_1300"/>
          <p:cNvSpPr txBox="1">
            <a:spLocks noGrp="1"/>
          </p:cNvSpPr>
          <p:nvPr>
            <p:ph type="sldNum" idx="12"/>
          </p:nvPr>
        </p:nvSpPr>
        <p:spPr>
          <a:xfrm>
            <a:off x="9526815" y="6355292"/>
            <a:ext cx="2411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509" name="Google Shape;509;g1260a76f938_0_1300"/>
          <p:cNvSpPr txBox="1">
            <a:spLocks noGrp="1"/>
          </p:cNvSpPr>
          <p:nvPr>
            <p:ph type="body" idx="1"/>
          </p:nvPr>
        </p:nvSpPr>
        <p:spPr>
          <a:xfrm>
            <a:off x="5449957" y="1573696"/>
            <a:ext cx="5710500" cy="4287900"/>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rgbClr val="5C5F61"/>
              </a:buClr>
              <a:buSzPts val="2800"/>
              <a:buNone/>
              <a:defRPr sz="2800">
                <a:solidFill>
                  <a:srgbClr val="5C5F61"/>
                </a:solidFill>
              </a:defRPr>
            </a:lvl1pPr>
            <a:lvl2pPr marL="914400" lvl="1" indent="-228600" algn="l">
              <a:lnSpc>
                <a:spcPct val="110000"/>
              </a:lnSpc>
              <a:spcBef>
                <a:spcPts val="333"/>
              </a:spcBef>
              <a:spcAft>
                <a:spcPts val="0"/>
              </a:spcAft>
              <a:buClr>
                <a:srgbClr val="5C5F61"/>
              </a:buClr>
              <a:buSzPts val="2400"/>
              <a:buNone/>
              <a:defRPr sz="2400">
                <a:solidFill>
                  <a:srgbClr val="5C5F61"/>
                </a:solidFill>
              </a:defRPr>
            </a:lvl2pPr>
            <a:lvl3pPr marL="1371600" lvl="2" indent="-228600" algn="l">
              <a:lnSpc>
                <a:spcPct val="110000"/>
              </a:lnSpc>
              <a:spcBef>
                <a:spcPts val="333"/>
              </a:spcBef>
              <a:spcAft>
                <a:spcPts val="0"/>
              </a:spcAft>
              <a:buClr>
                <a:srgbClr val="5C5F61"/>
              </a:buClr>
              <a:buSzPts val="2000"/>
              <a:buNone/>
              <a:defRPr sz="2000">
                <a:solidFill>
                  <a:srgbClr val="5C5F61"/>
                </a:solidFill>
              </a:defRPr>
            </a:lvl3pPr>
            <a:lvl4pPr marL="1828800" lvl="3" indent="-228600" algn="l">
              <a:lnSpc>
                <a:spcPct val="110000"/>
              </a:lnSpc>
              <a:spcBef>
                <a:spcPts val="250"/>
              </a:spcBef>
              <a:spcAft>
                <a:spcPts val="0"/>
              </a:spcAft>
              <a:buClr>
                <a:srgbClr val="5C5F61"/>
              </a:buClr>
              <a:buSzPts val="1800"/>
              <a:buNone/>
              <a:defRPr sz="1800">
                <a:solidFill>
                  <a:srgbClr val="5C5F61"/>
                </a:solidFill>
              </a:defRPr>
            </a:lvl4pPr>
            <a:lvl5pPr marL="2286000" lvl="4" indent="-228600" algn="l">
              <a:lnSpc>
                <a:spcPct val="110000"/>
              </a:lnSpc>
              <a:spcBef>
                <a:spcPts val="250"/>
              </a:spcBef>
              <a:spcAft>
                <a:spcPts val="0"/>
              </a:spcAft>
              <a:buClr>
                <a:srgbClr val="5C5F61"/>
              </a:buClr>
              <a:buSzPts val="1600"/>
              <a:buNone/>
              <a:defRPr sz="1600">
                <a:solidFill>
                  <a:srgbClr val="5C5F6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510" name="Google Shape;510;g1260a76f938_0_1300"/>
          <p:cNvGrpSpPr/>
          <p:nvPr/>
        </p:nvGrpSpPr>
        <p:grpSpPr>
          <a:xfrm>
            <a:off x="2917982" y="1674256"/>
            <a:ext cx="2060977" cy="3419331"/>
            <a:chOff x="5962290" y="432750"/>
            <a:chExt cx="1057508" cy="1754493"/>
          </a:xfrm>
        </p:grpSpPr>
        <p:sp>
          <p:nvSpPr>
            <p:cNvPr id="511" name="Google Shape;511;g1260a76f938_0_1300"/>
            <p:cNvSpPr/>
            <p:nvPr/>
          </p:nvSpPr>
          <p:spPr>
            <a:xfrm rot="8100000">
              <a:off x="5871145" y="1536987"/>
              <a:ext cx="1230790" cy="252013"/>
            </a:xfrm>
            <a:prstGeom prst="rect">
              <a:avLst/>
            </a:prstGeom>
            <a:solidFill>
              <a:srgbClr val="BCBEC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512" name="Google Shape;512;g1260a76f938_0_1300"/>
            <p:cNvSpPr/>
            <p:nvPr/>
          </p:nvSpPr>
          <p:spPr>
            <a:xfrm rot="-8100000">
              <a:off x="5880153" y="830994"/>
              <a:ext cx="1230790" cy="252013"/>
            </a:xfrm>
            <a:prstGeom prst="rect">
              <a:avLst/>
            </a:prstGeom>
            <a:solidFill>
              <a:srgbClr val="BCBEC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grpSp>
      <p:cxnSp>
        <p:nvCxnSpPr>
          <p:cNvPr id="513" name="Google Shape;513;g1260a76f938_0_1300"/>
          <p:cNvCxnSpPr/>
          <p:nvPr/>
        </p:nvCxnSpPr>
        <p:spPr>
          <a:xfrm>
            <a:off x="445975" y="6251307"/>
            <a:ext cx="11492100" cy="0"/>
          </a:xfrm>
          <a:prstGeom prst="straightConnector1">
            <a:avLst/>
          </a:prstGeom>
          <a:noFill/>
          <a:ln w="9525" cap="flat" cmpd="sng">
            <a:solidFill>
              <a:srgbClr val="BCBEC0"/>
            </a:solidFill>
            <a:prstDash val="solid"/>
            <a:round/>
            <a:headEnd type="none" w="sm" len="sm"/>
            <a:tailEnd type="none" w="sm" len="sm"/>
          </a:ln>
        </p:spPr>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4_Title Text Large Arrow 2">
  <p:cSld name="4_Title Text Large Arrow 2">
    <p:spTree>
      <p:nvGrpSpPr>
        <p:cNvPr id="1" name="Shape 514"/>
        <p:cNvGrpSpPr/>
        <p:nvPr/>
      </p:nvGrpSpPr>
      <p:grpSpPr>
        <a:xfrm>
          <a:off x="0" y="0"/>
          <a:ext cx="0" cy="0"/>
          <a:chOff x="0" y="0"/>
          <a:chExt cx="0" cy="0"/>
        </a:xfrm>
      </p:grpSpPr>
      <p:sp>
        <p:nvSpPr>
          <p:cNvPr id="515" name="Google Shape;515;g1260a76f938_0_1308"/>
          <p:cNvSpPr txBox="1">
            <a:spLocks noGrp="1"/>
          </p:cNvSpPr>
          <p:nvPr>
            <p:ph type="title"/>
          </p:nvPr>
        </p:nvSpPr>
        <p:spPr>
          <a:xfrm>
            <a:off x="570071" y="757007"/>
            <a:ext cx="8956800" cy="891600"/>
          </a:xfrm>
          <a:prstGeom prst="rect">
            <a:avLst/>
          </a:prstGeom>
          <a:noFill/>
          <a:ln>
            <a:noFill/>
          </a:ln>
        </p:spPr>
        <p:txBody>
          <a:bodyPr spcFirstLastPara="1" wrap="square" lIns="0" tIns="45700" rIns="0" bIns="45700" anchor="b" anchorCtr="0">
            <a:noAutofit/>
          </a:bodyPr>
          <a:lstStyle>
            <a:lvl1pPr lvl="0" algn="l">
              <a:lnSpc>
                <a:spcPct val="90000"/>
              </a:lnSpc>
              <a:spcBef>
                <a:spcPts val="0"/>
              </a:spcBef>
              <a:spcAft>
                <a:spcPts val="0"/>
              </a:spcAft>
              <a:buClr>
                <a:schemeClr val="dk1"/>
              </a:buClr>
              <a:buSzPts val="3600"/>
              <a:buFont typeface="DM Sans Medium"/>
              <a:buNone/>
              <a:defRPr sz="36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6" name="Google Shape;516;g1260a76f938_0_1308"/>
          <p:cNvSpPr txBox="1">
            <a:spLocks noGrp="1"/>
          </p:cNvSpPr>
          <p:nvPr>
            <p:ph type="sldNum" idx="12"/>
          </p:nvPr>
        </p:nvSpPr>
        <p:spPr>
          <a:xfrm>
            <a:off x="9526815" y="6389969"/>
            <a:ext cx="2411100" cy="3303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cxnSp>
        <p:nvCxnSpPr>
          <p:cNvPr id="517" name="Google Shape;517;g1260a76f938_0_1308"/>
          <p:cNvCxnSpPr/>
          <p:nvPr/>
        </p:nvCxnSpPr>
        <p:spPr>
          <a:xfrm>
            <a:off x="445975" y="6251307"/>
            <a:ext cx="11492100" cy="0"/>
          </a:xfrm>
          <a:prstGeom prst="straightConnector1">
            <a:avLst/>
          </a:prstGeom>
          <a:noFill/>
          <a:ln w="9525" cap="flat" cmpd="sng">
            <a:solidFill>
              <a:srgbClr val="BCBEC0"/>
            </a:solidFill>
            <a:prstDash val="solid"/>
            <a:round/>
            <a:headEnd type="none" w="sm" len="sm"/>
            <a:tailEnd type="none" w="sm" len="sm"/>
          </a:ln>
        </p:spPr>
      </p:cxnSp>
      <p:grpSp>
        <p:nvGrpSpPr>
          <p:cNvPr id="518" name="Google Shape;518;g1260a76f938_0_1308"/>
          <p:cNvGrpSpPr/>
          <p:nvPr/>
        </p:nvGrpSpPr>
        <p:grpSpPr>
          <a:xfrm rot="10800000">
            <a:off x="9578984" y="1351659"/>
            <a:ext cx="2060977" cy="3419331"/>
            <a:chOff x="5962290" y="432750"/>
            <a:chExt cx="1057508" cy="1754493"/>
          </a:xfrm>
        </p:grpSpPr>
        <p:sp>
          <p:nvSpPr>
            <p:cNvPr id="519" name="Google Shape;519;g1260a76f938_0_1308"/>
            <p:cNvSpPr/>
            <p:nvPr/>
          </p:nvSpPr>
          <p:spPr>
            <a:xfrm rot="8100000">
              <a:off x="5871145" y="1536987"/>
              <a:ext cx="1230790" cy="252013"/>
            </a:xfrm>
            <a:prstGeom prst="rect">
              <a:avLst/>
            </a:prstGeom>
            <a:solidFill>
              <a:schemeClr val="dk1"/>
            </a:solidFill>
            <a:ln w="127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rgbClr val="0785F2"/>
                </a:solidFill>
                <a:latin typeface="Arial"/>
                <a:ea typeface="Arial"/>
                <a:cs typeface="Arial"/>
                <a:sym typeface="Arial"/>
              </a:endParaRPr>
            </a:p>
          </p:txBody>
        </p:sp>
        <p:sp>
          <p:nvSpPr>
            <p:cNvPr id="520" name="Google Shape;520;g1260a76f938_0_1308"/>
            <p:cNvSpPr/>
            <p:nvPr/>
          </p:nvSpPr>
          <p:spPr>
            <a:xfrm rot="-8100000">
              <a:off x="5880153" y="830994"/>
              <a:ext cx="1230790" cy="252013"/>
            </a:xfrm>
            <a:prstGeom prst="rect">
              <a:avLst/>
            </a:prstGeom>
            <a:solidFill>
              <a:schemeClr val="dk1"/>
            </a:solidFill>
            <a:ln w="127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rgbClr val="0785F2"/>
                </a:solidFill>
                <a:latin typeface="Arial"/>
                <a:ea typeface="Arial"/>
                <a:cs typeface="Arial"/>
                <a:sym typeface="Arial"/>
              </a:endParaRPr>
            </a:p>
          </p:txBody>
        </p:sp>
      </p:grpSp>
      <p:sp>
        <p:nvSpPr>
          <p:cNvPr id="521" name="Google Shape;521;g1260a76f938_0_1308"/>
          <p:cNvSpPr txBox="1">
            <a:spLocks noGrp="1"/>
          </p:cNvSpPr>
          <p:nvPr>
            <p:ph type="body" idx="1"/>
          </p:nvPr>
        </p:nvSpPr>
        <p:spPr>
          <a:xfrm>
            <a:off x="570071" y="1730420"/>
            <a:ext cx="8956800" cy="4438500"/>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rgbClr val="5C5F61"/>
              </a:buClr>
              <a:buSzPts val="2800"/>
              <a:buNone/>
              <a:defRPr sz="2800">
                <a:solidFill>
                  <a:srgbClr val="5C5F61"/>
                </a:solidFill>
              </a:defRPr>
            </a:lvl1pPr>
            <a:lvl2pPr marL="914400" lvl="1" indent="-228600" algn="l">
              <a:lnSpc>
                <a:spcPct val="110000"/>
              </a:lnSpc>
              <a:spcBef>
                <a:spcPts val="333"/>
              </a:spcBef>
              <a:spcAft>
                <a:spcPts val="0"/>
              </a:spcAft>
              <a:buClr>
                <a:srgbClr val="5C5F61"/>
              </a:buClr>
              <a:buSzPts val="2400"/>
              <a:buNone/>
              <a:defRPr sz="2400">
                <a:solidFill>
                  <a:srgbClr val="5C5F61"/>
                </a:solidFill>
              </a:defRPr>
            </a:lvl2pPr>
            <a:lvl3pPr marL="1371600" lvl="2" indent="-228600" algn="l">
              <a:lnSpc>
                <a:spcPct val="110000"/>
              </a:lnSpc>
              <a:spcBef>
                <a:spcPts val="333"/>
              </a:spcBef>
              <a:spcAft>
                <a:spcPts val="0"/>
              </a:spcAft>
              <a:buClr>
                <a:srgbClr val="5C5F61"/>
              </a:buClr>
              <a:buSzPts val="2000"/>
              <a:buNone/>
              <a:defRPr sz="2000">
                <a:solidFill>
                  <a:srgbClr val="5C5F61"/>
                </a:solidFill>
              </a:defRPr>
            </a:lvl3pPr>
            <a:lvl4pPr marL="1828800" lvl="3" indent="-228600" algn="l">
              <a:lnSpc>
                <a:spcPct val="110000"/>
              </a:lnSpc>
              <a:spcBef>
                <a:spcPts val="250"/>
              </a:spcBef>
              <a:spcAft>
                <a:spcPts val="0"/>
              </a:spcAft>
              <a:buClr>
                <a:srgbClr val="5C5F61"/>
              </a:buClr>
              <a:buSzPts val="1800"/>
              <a:buNone/>
              <a:defRPr sz="1800">
                <a:solidFill>
                  <a:srgbClr val="5C5F61"/>
                </a:solidFill>
              </a:defRPr>
            </a:lvl4pPr>
            <a:lvl5pPr marL="2286000" lvl="4" indent="-228600" algn="l">
              <a:lnSpc>
                <a:spcPct val="110000"/>
              </a:lnSpc>
              <a:spcBef>
                <a:spcPts val="250"/>
              </a:spcBef>
              <a:spcAft>
                <a:spcPts val="0"/>
              </a:spcAft>
              <a:buClr>
                <a:srgbClr val="5C5F61"/>
              </a:buClr>
              <a:buSzPts val="1600"/>
              <a:buNone/>
              <a:defRPr sz="1600">
                <a:solidFill>
                  <a:srgbClr val="5C5F6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itle Text Large Arrow 3">
  <p:cSld name="Title Text Large Arrow 3">
    <p:spTree>
      <p:nvGrpSpPr>
        <p:cNvPr id="1" name="Shape 522"/>
        <p:cNvGrpSpPr/>
        <p:nvPr/>
      </p:nvGrpSpPr>
      <p:grpSpPr>
        <a:xfrm>
          <a:off x="0" y="0"/>
          <a:ext cx="0" cy="0"/>
          <a:chOff x="0" y="0"/>
          <a:chExt cx="0" cy="0"/>
        </a:xfrm>
      </p:grpSpPr>
      <p:sp>
        <p:nvSpPr>
          <p:cNvPr id="523" name="Google Shape;523;g1260a76f938_0_1316"/>
          <p:cNvSpPr txBox="1">
            <a:spLocks noGrp="1"/>
          </p:cNvSpPr>
          <p:nvPr>
            <p:ph type="title"/>
          </p:nvPr>
        </p:nvSpPr>
        <p:spPr>
          <a:xfrm>
            <a:off x="5449956" y="712305"/>
            <a:ext cx="5710500" cy="861300"/>
          </a:xfrm>
          <a:prstGeom prst="rect">
            <a:avLst/>
          </a:prstGeom>
          <a:noFill/>
          <a:ln>
            <a:noFill/>
          </a:ln>
        </p:spPr>
        <p:txBody>
          <a:bodyPr spcFirstLastPara="1" wrap="square" lIns="0" tIns="45700" rIns="0" bIns="45700" anchor="b" anchorCtr="0">
            <a:noAutofit/>
          </a:bodyPr>
          <a:lstStyle>
            <a:lvl1pPr lvl="0" algn="l">
              <a:lnSpc>
                <a:spcPct val="90000"/>
              </a:lnSpc>
              <a:spcBef>
                <a:spcPts val="0"/>
              </a:spcBef>
              <a:spcAft>
                <a:spcPts val="0"/>
              </a:spcAft>
              <a:buClr>
                <a:srgbClr val="FFC628"/>
              </a:buClr>
              <a:buSzPts val="3600"/>
              <a:buFont typeface="DM Sans Medium"/>
              <a:buNone/>
              <a:defRPr sz="3600">
                <a:solidFill>
                  <a:srgbClr val="FFC62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524" name="Google Shape;524;g1260a76f938_0_1316"/>
          <p:cNvGrpSpPr/>
          <p:nvPr/>
        </p:nvGrpSpPr>
        <p:grpSpPr>
          <a:xfrm>
            <a:off x="2917982" y="1674256"/>
            <a:ext cx="2060977" cy="3419331"/>
            <a:chOff x="5962290" y="432750"/>
            <a:chExt cx="1057508" cy="1754493"/>
          </a:xfrm>
        </p:grpSpPr>
        <p:sp>
          <p:nvSpPr>
            <p:cNvPr id="525" name="Google Shape;525;g1260a76f938_0_1316"/>
            <p:cNvSpPr/>
            <p:nvPr/>
          </p:nvSpPr>
          <p:spPr>
            <a:xfrm rot="8100000">
              <a:off x="5871145" y="1536987"/>
              <a:ext cx="1230790" cy="252013"/>
            </a:xfrm>
            <a:prstGeom prst="rect">
              <a:avLst/>
            </a:prstGeom>
            <a:solidFill>
              <a:srgbClr val="FFC62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526" name="Google Shape;526;g1260a76f938_0_1316"/>
            <p:cNvSpPr/>
            <p:nvPr/>
          </p:nvSpPr>
          <p:spPr>
            <a:xfrm rot="-8100000">
              <a:off x="5880153" y="830994"/>
              <a:ext cx="1230790" cy="252013"/>
            </a:xfrm>
            <a:prstGeom prst="rect">
              <a:avLst/>
            </a:prstGeom>
            <a:solidFill>
              <a:srgbClr val="FFC62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grpSp>
      <p:sp>
        <p:nvSpPr>
          <p:cNvPr id="527" name="Google Shape;527;g1260a76f938_0_1316"/>
          <p:cNvSpPr txBox="1">
            <a:spLocks noGrp="1"/>
          </p:cNvSpPr>
          <p:nvPr>
            <p:ph type="sldNum" idx="12"/>
          </p:nvPr>
        </p:nvSpPr>
        <p:spPr>
          <a:xfrm>
            <a:off x="9526815" y="6389969"/>
            <a:ext cx="2411100" cy="3303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cxnSp>
        <p:nvCxnSpPr>
          <p:cNvPr id="528" name="Google Shape;528;g1260a76f938_0_1316"/>
          <p:cNvCxnSpPr/>
          <p:nvPr/>
        </p:nvCxnSpPr>
        <p:spPr>
          <a:xfrm>
            <a:off x="445975" y="6251307"/>
            <a:ext cx="11492100" cy="0"/>
          </a:xfrm>
          <a:prstGeom prst="straightConnector1">
            <a:avLst/>
          </a:prstGeom>
          <a:noFill/>
          <a:ln w="9525" cap="flat" cmpd="sng">
            <a:solidFill>
              <a:srgbClr val="BCBEC0"/>
            </a:solidFill>
            <a:prstDash val="solid"/>
            <a:round/>
            <a:headEnd type="none" w="sm" len="sm"/>
            <a:tailEnd type="none" w="sm" len="sm"/>
          </a:ln>
        </p:spPr>
      </p:cxnSp>
      <p:sp>
        <p:nvSpPr>
          <p:cNvPr id="529" name="Google Shape;529;g1260a76f938_0_1316"/>
          <p:cNvSpPr txBox="1">
            <a:spLocks noGrp="1"/>
          </p:cNvSpPr>
          <p:nvPr>
            <p:ph type="body" idx="1"/>
          </p:nvPr>
        </p:nvSpPr>
        <p:spPr>
          <a:xfrm>
            <a:off x="5449957" y="1573696"/>
            <a:ext cx="5710500" cy="4287900"/>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rgbClr val="5C5F61"/>
              </a:buClr>
              <a:buSzPts val="2800"/>
              <a:buNone/>
              <a:defRPr sz="2800">
                <a:solidFill>
                  <a:srgbClr val="5C5F61"/>
                </a:solidFill>
              </a:defRPr>
            </a:lvl1pPr>
            <a:lvl2pPr marL="914400" lvl="1" indent="-228600" algn="l">
              <a:lnSpc>
                <a:spcPct val="110000"/>
              </a:lnSpc>
              <a:spcBef>
                <a:spcPts val="333"/>
              </a:spcBef>
              <a:spcAft>
                <a:spcPts val="0"/>
              </a:spcAft>
              <a:buClr>
                <a:srgbClr val="5C5F61"/>
              </a:buClr>
              <a:buSzPts val="2400"/>
              <a:buNone/>
              <a:defRPr sz="2400">
                <a:solidFill>
                  <a:srgbClr val="5C5F61"/>
                </a:solidFill>
              </a:defRPr>
            </a:lvl2pPr>
            <a:lvl3pPr marL="1371600" lvl="2" indent="-228600" algn="l">
              <a:lnSpc>
                <a:spcPct val="110000"/>
              </a:lnSpc>
              <a:spcBef>
                <a:spcPts val="333"/>
              </a:spcBef>
              <a:spcAft>
                <a:spcPts val="0"/>
              </a:spcAft>
              <a:buClr>
                <a:srgbClr val="5C5F61"/>
              </a:buClr>
              <a:buSzPts val="2000"/>
              <a:buNone/>
              <a:defRPr sz="2000">
                <a:solidFill>
                  <a:srgbClr val="5C5F61"/>
                </a:solidFill>
              </a:defRPr>
            </a:lvl3pPr>
            <a:lvl4pPr marL="1828800" lvl="3" indent="-228600" algn="l">
              <a:lnSpc>
                <a:spcPct val="110000"/>
              </a:lnSpc>
              <a:spcBef>
                <a:spcPts val="250"/>
              </a:spcBef>
              <a:spcAft>
                <a:spcPts val="0"/>
              </a:spcAft>
              <a:buClr>
                <a:srgbClr val="5C5F61"/>
              </a:buClr>
              <a:buSzPts val="1800"/>
              <a:buNone/>
              <a:defRPr sz="1800">
                <a:solidFill>
                  <a:srgbClr val="5C5F61"/>
                </a:solidFill>
              </a:defRPr>
            </a:lvl4pPr>
            <a:lvl5pPr marL="2286000" lvl="4" indent="-228600" algn="l">
              <a:lnSpc>
                <a:spcPct val="110000"/>
              </a:lnSpc>
              <a:spcBef>
                <a:spcPts val="250"/>
              </a:spcBef>
              <a:spcAft>
                <a:spcPts val="0"/>
              </a:spcAft>
              <a:buClr>
                <a:srgbClr val="5C5F61"/>
              </a:buClr>
              <a:buSzPts val="1600"/>
              <a:buNone/>
              <a:defRPr sz="1600">
                <a:solidFill>
                  <a:srgbClr val="5C5F6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Image Plus Column 1">
  <p:cSld name="Image Plus Column 1">
    <p:spTree>
      <p:nvGrpSpPr>
        <p:cNvPr id="1" name="Shape 530"/>
        <p:cNvGrpSpPr/>
        <p:nvPr/>
      </p:nvGrpSpPr>
      <p:grpSpPr>
        <a:xfrm>
          <a:off x="0" y="0"/>
          <a:ext cx="0" cy="0"/>
          <a:chOff x="0" y="0"/>
          <a:chExt cx="0" cy="0"/>
        </a:xfrm>
      </p:grpSpPr>
      <p:pic>
        <p:nvPicPr>
          <p:cNvPr id="531" name="Google Shape;531;g1260a76f938_0_1324"/>
          <p:cNvPicPr preferRelativeResize="0"/>
          <p:nvPr/>
        </p:nvPicPr>
        <p:blipFill rotWithShape="1">
          <a:blip r:embed="rId2">
            <a:alphaModFix/>
          </a:blip>
          <a:srcRect/>
          <a:stretch/>
        </p:blipFill>
        <p:spPr>
          <a:xfrm flipH="1">
            <a:off x="7599961" y="1"/>
            <a:ext cx="4592038" cy="6858000"/>
          </a:xfrm>
          <a:prstGeom prst="rect">
            <a:avLst/>
          </a:prstGeom>
          <a:noFill/>
          <a:ln>
            <a:noFill/>
          </a:ln>
        </p:spPr>
      </p:pic>
      <p:pic>
        <p:nvPicPr>
          <p:cNvPr id="532" name="Google Shape;532;g1260a76f938_0_1324"/>
          <p:cNvPicPr preferRelativeResize="0"/>
          <p:nvPr/>
        </p:nvPicPr>
        <p:blipFill rotWithShape="1">
          <a:blip r:embed="rId3">
            <a:alphaModFix/>
          </a:blip>
          <a:srcRect/>
          <a:stretch/>
        </p:blipFill>
        <p:spPr>
          <a:xfrm>
            <a:off x="1" y="0"/>
            <a:ext cx="8041659" cy="6858000"/>
          </a:xfrm>
          <a:prstGeom prst="rect">
            <a:avLst/>
          </a:prstGeom>
          <a:noFill/>
          <a:ln>
            <a:noFill/>
          </a:ln>
        </p:spPr>
      </p:pic>
      <p:sp>
        <p:nvSpPr>
          <p:cNvPr id="533" name="Google Shape;533;g1260a76f938_0_1324"/>
          <p:cNvSpPr txBox="1">
            <a:spLocks noGrp="1"/>
          </p:cNvSpPr>
          <p:nvPr>
            <p:ph type="title"/>
          </p:nvPr>
        </p:nvSpPr>
        <p:spPr>
          <a:xfrm>
            <a:off x="444500" y="95250"/>
            <a:ext cx="10858500" cy="762000"/>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Clr>
                <a:schemeClr val="lt1"/>
              </a:buClr>
              <a:buSzPts val="3200"/>
              <a:buFont typeface="Arial"/>
              <a:buNone/>
              <a:defRPr sz="3200" b="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4" name="Google Shape;534;g1260a76f938_0_1324"/>
          <p:cNvSpPr txBox="1">
            <a:spLocks noGrp="1"/>
          </p:cNvSpPr>
          <p:nvPr>
            <p:ph type="body" idx="1"/>
          </p:nvPr>
        </p:nvSpPr>
        <p:spPr>
          <a:xfrm>
            <a:off x="4572000" y="1755913"/>
            <a:ext cx="6950100" cy="3369900"/>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chemeClr val="lt1"/>
              </a:buClr>
              <a:buSzPts val="2800"/>
              <a:buNone/>
              <a:defRPr sz="2800">
                <a:solidFill>
                  <a:schemeClr val="lt1"/>
                </a:solidFill>
              </a:defRPr>
            </a:lvl1pPr>
            <a:lvl2pPr marL="914400" lvl="1" indent="-228600" algn="l">
              <a:lnSpc>
                <a:spcPct val="110000"/>
              </a:lnSpc>
              <a:spcBef>
                <a:spcPts val="333"/>
              </a:spcBef>
              <a:spcAft>
                <a:spcPts val="0"/>
              </a:spcAft>
              <a:buClr>
                <a:schemeClr val="lt1"/>
              </a:buClr>
              <a:buSzPts val="2400"/>
              <a:buNone/>
              <a:defRPr sz="2400">
                <a:solidFill>
                  <a:schemeClr val="lt1"/>
                </a:solidFill>
              </a:defRPr>
            </a:lvl2pPr>
            <a:lvl3pPr marL="1371600" lvl="2" indent="-228600" algn="l">
              <a:lnSpc>
                <a:spcPct val="110000"/>
              </a:lnSpc>
              <a:spcBef>
                <a:spcPts val="333"/>
              </a:spcBef>
              <a:spcAft>
                <a:spcPts val="0"/>
              </a:spcAft>
              <a:buClr>
                <a:schemeClr val="lt1"/>
              </a:buClr>
              <a:buSzPts val="2000"/>
              <a:buNone/>
              <a:defRPr sz="2000">
                <a:solidFill>
                  <a:schemeClr val="lt1"/>
                </a:solidFill>
              </a:defRPr>
            </a:lvl3pPr>
            <a:lvl4pPr marL="1828800" lvl="3" indent="-228600" algn="l">
              <a:lnSpc>
                <a:spcPct val="110000"/>
              </a:lnSpc>
              <a:spcBef>
                <a:spcPts val="250"/>
              </a:spcBef>
              <a:spcAft>
                <a:spcPts val="0"/>
              </a:spcAft>
              <a:buClr>
                <a:schemeClr val="lt1"/>
              </a:buClr>
              <a:buSzPts val="1800"/>
              <a:buNone/>
              <a:defRPr sz="1800">
                <a:solidFill>
                  <a:schemeClr val="lt1"/>
                </a:solidFill>
              </a:defRPr>
            </a:lvl4pPr>
            <a:lvl5pPr marL="2286000" lvl="4" indent="-228600" algn="l">
              <a:lnSpc>
                <a:spcPct val="110000"/>
              </a:lnSpc>
              <a:spcBef>
                <a:spcPts val="250"/>
              </a:spcBef>
              <a:spcAft>
                <a:spcPts val="0"/>
              </a:spcAft>
              <a:buClr>
                <a:schemeClr val="lt1"/>
              </a:buClr>
              <a:buSzPts val="1600"/>
              <a:buNone/>
              <a:defRPr sz="16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35" name="Google Shape;535;g1260a76f938_0_1324"/>
          <p:cNvSpPr txBox="1">
            <a:spLocks noGrp="1"/>
          </p:cNvSpPr>
          <p:nvPr>
            <p:ph type="sldNum" idx="12"/>
          </p:nvPr>
        </p:nvSpPr>
        <p:spPr>
          <a:xfrm>
            <a:off x="9526815" y="6389969"/>
            <a:ext cx="2411100" cy="3303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cxnSp>
        <p:nvCxnSpPr>
          <p:cNvPr id="536" name="Google Shape;536;g1260a76f938_0_1324"/>
          <p:cNvCxnSpPr/>
          <p:nvPr/>
        </p:nvCxnSpPr>
        <p:spPr>
          <a:xfrm>
            <a:off x="445975" y="857307"/>
            <a:ext cx="11492100" cy="0"/>
          </a:xfrm>
          <a:prstGeom prst="straightConnector1">
            <a:avLst/>
          </a:prstGeom>
          <a:noFill/>
          <a:ln w="9525" cap="flat" cmpd="sng">
            <a:solidFill>
              <a:srgbClr val="BCBEC0"/>
            </a:solidFill>
            <a:prstDash val="solid"/>
            <a:round/>
            <a:headEnd type="none" w="sm" len="sm"/>
            <a:tailEnd type="none" w="sm" len="sm"/>
          </a:ln>
        </p:spPr>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rrow 1">
  <p:cSld name="Section Title Arrow 1">
    <p:spTree>
      <p:nvGrpSpPr>
        <p:cNvPr id="1" name="Shape 91"/>
        <p:cNvGrpSpPr/>
        <p:nvPr/>
      </p:nvGrpSpPr>
      <p:grpSpPr>
        <a:xfrm>
          <a:off x="0" y="0"/>
          <a:ext cx="0" cy="0"/>
          <a:chOff x="0" y="0"/>
          <a:chExt cx="0" cy="0"/>
        </a:xfrm>
      </p:grpSpPr>
      <p:sp>
        <p:nvSpPr>
          <p:cNvPr id="92" name="Google Shape;92;g1260a76f938_0_885"/>
          <p:cNvSpPr/>
          <p:nvPr/>
        </p:nvSpPr>
        <p:spPr>
          <a:xfrm>
            <a:off x="0" y="0"/>
            <a:ext cx="12192000"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93" name="Google Shape;93;g1260a76f938_0_885"/>
          <p:cNvSpPr txBox="1">
            <a:spLocks noGrp="1"/>
          </p:cNvSpPr>
          <p:nvPr>
            <p:ph type="title"/>
          </p:nvPr>
        </p:nvSpPr>
        <p:spPr>
          <a:xfrm>
            <a:off x="5210735" y="989327"/>
            <a:ext cx="6022800" cy="5074800"/>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Clr>
                <a:schemeClr val="lt1"/>
              </a:buClr>
              <a:buSzPts val="3000"/>
              <a:buFont typeface="DM Sans Medium"/>
              <a:buNone/>
              <a:defRPr sz="3000" b="0" i="0">
                <a:solidFill>
                  <a:schemeClr val="lt1"/>
                </a:solidFill>
                <a:latin typeface="DM Sans Medium"/>
                <a:ea typeface="DM Sans Medium"/>
                <a:cs typeface="DM Sans Medium"/>
                <a:sym typeface="DM Sans Medium"/>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4" name="Google Shape;94;g1260a76f938_0_885"/>
          <p:cNvSpPr/>
          <p:nvPr/>
        </p:nvSpPr>
        <p:spPr>
          <a:xfrm>
            <a:off x="0" y="6825864"/>
            <a:ext cx="12192000" cy="34500"/>
          </a:xfrm>
          <a:prstGeom prst="rect">
            <a:avLst/>
          </a:prstGeom>
          <a:solidFill>
            <a:srgbClr val="21E3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95" name="Google Shape;95;g1260a76f938_0_885"/>
          <p:cNvSpPr/>
          <p:nvPr/>
        </p:nvSpPr>
        <p:spPr>
          <a:xfrm>
            <a:off x="0" y="6705541"/>
            <a:ext cx="12192000" cy="24000"/>
          </a:xfrm>
          <a:prstGeom prst="rect">
            <a:avLst/>
          </a:prstGeom>
          <a:solidFill>
            <a:srgbClr val="21E3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96" name="Google Shape;96;g1260a76f938_0_885"/>
          <p:cNvSpPr/>
          <p:nvPr/>
        </p:nvSpPr>
        <p:spPr>
          <a:xfrm rot="10800000">
            <a:off x="-1" y="5937454"/>
            <a:ext cx="12192000" cy="89700"/>
          </a:xfrm>
          <a:prstGeom prst="rect">
            <a:avLst/>
          </a:prstGeom>
          <a:solidFill>
            <a:srgbClr val="21E3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97" name="Google Shape;97;g1260a76f938_0_885"/>
          <p:cNvSpPr/>
          <p:nvPr/>
        </p:nvSpPr>
        <p:spPr>
          <a:xfrm rot="10800000">
            <a:off x="-1" y="6064170"/>
            <a:ext cx="12192000" cy="77700"/>
          </a:xfrm>
          <a:prstGeom prst="rect">
            <a:avLst/>
          </a:prstGeom>
          <a:solidFill>
            <a:srgbClr val="21E3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98" name="Google Shape;98;g1260a76f938_0_885"/>
          <p:cNvSpPr/>
          <p:nvPr/>
        </p:nvSpPr>
        <p:spPr>
          <a:xfrm rot="10800000">
            <a:off x="-1" y="6190287"/>
            <a:ext cx="12192000" cy="68400"/>
          </a:xfrm>
          <a:prstGeom prst="rect">
            <a:avLst/>
          </a:prstGeom>
          <a:solidFill>
            <a:srgbClr val="21E3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99" name="Google Shape;99;g1260a76f938_0_885"/>
          <p:cNvSpPr/>
          <p:nvPr/>
        </p:nvSpPr>
        <p:spPr>
          <a:xfrm rot="10800000">
            <a:off x="-1" y="6316469"/>
            <a:ext cx="12192000" cy="56700"/>
          </a:xfrm>
          <a:prstGeom prst="rect">
            <a:avLst/>
          </a:prstGeom>
          <a:solidFill>
            <a:srgbClr val="21E3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00" name="Google Shape;100;g1260a76f938_0_885"/>
          <p:cNvSpPr/>
          <p:nvPr/>
        </p:nvSpPr>
        <p:spPr>
          <a:xfrm rot="10800000">
            <a:off x="-1" y="6444988"/>
            <a:ext cx="12192000" cy="45000"/>
          </a:xfrm>
          <a:prstGeom prst="rect">
            <a:avLst/>
          </a:prstGeom>
          <a:solidFill>
            <a:srgbClr val="21E3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01" name="Google Shape;101;g1260a76f938_0_885"/>
          <p:cNvSpPr/>
          <p:nvPr/>
        </p:nvSpPr>
        <p:spPr>
          <a:xfrm rot="10800000">
            <a:off x="-1" y="6574643"/>
            <a:ext cx="12192000" cy="34500"/>
          </a:xfrm>
          <a:prstGeom prst="rect">
            <a:avLst/>
          </a:prstGeom>
          <a:solidFill>
            <a:srgbClr val="21E3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02" name="Google Shape;102;g1260a76f938_0_885"/>
          <p:cNvSpPr/>
          <p:nvPr/>
        </p:nvSpPr>
        <p:spPr>
          <a:xfrm>
            <a:off x="0" y="5823843"/>
            <a:ext cx="12192000" cy="77700"/>
          </a:xfrm>
          <a:prstGeom prst="rect">
            <a:avLst/>
          </a:prstGeom>
          <a:solidFill>
            <a:srgbClr val="21E3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03" name="Google Shape;103;g1260a76f938_0_885"/>
          <p:cNvSpPr/>
          <p:nvPr/>
        </p:nvSpPr>
        <p:spPr>
          <a:xfrm>
            <a:off x="0" y="5707024"/>
            <a:ext cx="12192000" cy="68400"/>
          </a:xfrm>
          <a:prstGeom prst="rect">
            <a:avLst/>
          </a:prstGeom>
          <a:solidFill>
            <a:srgbClr val="21E3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04" name="Google Shape;104;g1260a76f938_0_885"/>
          <p:cNvSpPr/>
          <p:nvPr/>
        </p:nvSpPr>
        <p:spPr>
          <a:xfrm>
            <a:off x="0" y="5592543"/>
            <a:ext cx="12192000" cy="56700"/>
          </a:xfrm>
          <a:prstGeom prst="rect">
            <a:avLst/>
          </a:prstGeom>
          <a:solidFill>
            <a:srgbClr val="21E3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05" name="Google Shape;105;g1260a76f938_0_885"/>
          <p:cNvSpPr/>
          <p:nvPr/>
        </p:nvSpPr>
        <p:spPr>
          <a:xfrm>
            <a:off x="0" y="5475724"/>
            <a:ext cx="12192000" cy="45000"/>
          </a:xfrm>
          <a:prstGeom prst="rect">
            <a:avLst/>
          </a:prstGeom>
          <a:solidFill>
            <a:srgbClr val="21E3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06" name="Google Shape;106;g1260a76f938_0_885"/>
          <p:cNvSpPr/>
          <p:nvPr/>
        </p:nvSpPr>
        <p:spPr>
          <a:xfrm>
            <a:off x="0" y="5356569"/>
            <a:ext cx="12192000" cy="34500"/>
          </a:xfrm>
          <a:prstGeom prst="rect">
            <a:avLst/>
          </a:prstGeom>
          <a:solidFill>
            <a:srgbClr val="21E3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07" name="Google Shape;107;g1260a76f938_0_885"/>
          <p:cNvSpPr/>
          <p:nvPr/>
        </p:nvSpPr>
        <p:spPr>
          <a:xfrm>
            <a:off x="0" y="5236247"/>
            <a:ext cx="12192000" cy="24000"/>
          </a:xfrm>
          <a:prstGeom prst="rect">
            <a:avLst/>
          </a:prstGeom>
          <a:solidFill>
            <a:srgbClr val="21E3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08" name="Google Shape;108;g1260a76f938_0_885"/>
          <p:cNvSpPr/>
          <p:nvPr/>
        </p:nvSpPr>
        <p:spPr>
          <a:xfrm rot="10800000">
            <a:off x="-1" y="4469894"/>
            <a:ext cx="12192000" cy="89700"/>
          </a:xfrm>
          <a:prstGeom prst="rect">
            <a:avLst/>
          </a:prstGeom>
          <a:solidFill>
            <a:srgbClr val="21E3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09" name="Google Shape;109;g1260a76f938_0_885"/>
          <p:cNvSpPr/>
          <p:nvPr/>
        </p:nvSpPr>
        <p:spPr>
          <a:xfrm rot="10800000">
            <a:off x="-1" y="4596610"/>
            <a:ext cx="12192000" cy="77700"/>
          </a:xfrm>
          <a:prstGeom prst="rect">
            <a:avLst/>
          </a:prstGeom>
          <a:solidFill>
            <a:srgbClr val="21E3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10" name="Google Shape;110;g1260a76f938_0_885"/>
          <p:cNvSpPr/>
          <p:nvPr/>
        </p:nvSpPr>
        <p:spPr>
          <a:xfrm rot="10800000">
            <a:off x="-1" y="4722727"/>
            <a:ext cx="12192000" cy="68400"/>
          </a:xfrm>
          <a:prstGeom prst="rect">
            <a:avLst/>
          </a:prstGeom>
          <a:solidFill>
            <a:srgbClr val="21E3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11" name="Google Shape;111;g1260a76f938_0_885"/>
          <p:cNvSpPr/>
          <p:nvPr/>
        </p:nvSpPr>
        <p:spPr>
          <a:xfrm rot="10800000">
            <a:off x="-1" y="4848909"/>
            <a:ext cx="12192000" cy="56700"/>
          </a:xfrm>
          <a:prstGeom prst="rect">
            <a:avLst/>
          </a:prstGeom>
          <a:solidFill>
            <a:srgbClr val="21E3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12" name="Google Shape;112;g1260a76f938_0_885"/>
          <p:cNvSpPr/>
          <p:nvPr/>
        </p:nvSpPr>
        <p:spPr>
          <a:xfrm rot="10800000">
            <a:off x="-1" y="4977428"/>
            <a:ext cx="12192000" cy="45000"/>
          </a:xfrm>
          <a:prstGeom prst="rect">
            <a:avLst/>
          </a:prstGeom>
          <a:solidFill>
            <a:srgbClr val="21E3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13" name="Google Shape;113;g1260a76f938_0_885"/>
          <p:cNvSpPr/>
          <p:nvPr/>
        </p:nvSpPr>
        <p:spPr>
          <a:xfrm rot="10800000">
            <a:off x="-1" y="5107082"/>
            <a:ext cx="12192000" cy="34500"/>
          </a:xfrm>
          <a:prstGeom prst="rect">
            <a:avLst/>
          </a:prstGeom>
          <a:solidFill>
            <a:srgbClr val="21E3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14" name="Google Shape;114;g1260a76f938_0_885"/>
          <p:cNvSpPr/>
          <p:nvPr/>
        </p:nvSpPr>
        <p:spPr>
          <a:xfrm rot="-8100000">
            <a:off x="334056" y="1733008"/>
            <a:ext cx="3590123" cy="3590123"/>
          </a:xfrm>
          <a:prstGeom prst="corner">
            <a:avLst>
              <a:gd name="adj1" fmla="val 20121"/>
              <a:gd name="adj2" fmla="val 20273"/>
            </a:avLst>
          </a:prstGeom>
          <a:solidFill>
            <a:srgbClr val="FEFEF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333"/>
              <a:buFont typeface="Arial"/>
              <a:buNone/>
            </a:pPr>
            <a:endParaRPr sz="2333" b="0" i="0" u="none" strike="noStrike" cap="none">
              <a:solidFill>
                <a:schemeClr val="dk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Client Stories 1">
  <p:cSld name="Client Stories 1">
    <p:spTree>
      <p:nvGrpSpPr>
        <p:cNvPr id="1" name="Shape 537"/>
        <p:cNvGrpSpPr/>
        <p:nvPr/>
      </p:nvGrpSpPr>
      <p:grpSpPr>
        <a:xfrm>
          <a:off x="0" y="0"/>
          <a:ext cx="0" cy="0"/>
          <a:chOff x="0" y="0"/>
          <a:chExt cx="0" cy="0"/>
        </a:xfrm>
      </p:grpSpPr>
      <p:sp>
        <p:nvSpPr>
          <p:cNvPr id="538" name="Google Shape;538;g1260a76f938_0_1331"/>
          <p:cNvSpPr/>
          <p:nvPr/>
        </p:nvSpPr>
        <p:spPr>
          <a:xfrm>
            <a:off x="6096000" y="0"/>
            <a:ext cx="6096000" cy="6858000"/>
          </a:xfrm>
          <a:prstGeom prst="rect">
            <a:avLst/>
          </a:prstGeom>
          <a:solidFill>
            <a:srgbClr val="80828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539" name="Google Shape;539;g1260a76f938_0_1331"/>
          <p:cNvSpPr txBox="1">
            <a:spLocks noGrp="1"/>
          </p:cNvSpPr>
          <p:nvPr>
            <p:ph type="title"/>
          </p:nvPr>
        </p:nvSpPr>
        <p:spPr>
          <a:xfrm>
            <a:off x="445975" y="367324"/>
            <a:ext cx="5245200" cy="1625700"/>
          </a:xfrm>
          <a:prstGeom prst="rect">
            <a:avLst/>
          </a:prstGeom>
          <a:noFill/>
          <a:ln>
            <a:noFill/>
          </a:ln>
        </p:spPr>
        <p:txBody>
          <a:bodyPr spcFirstLastPara="1" wrap="square" lIns="0" tIns="45700" rIns="0" bIns="45700" anchor="t" anchorCtr="0">
            <a:noAutofit/>
          </a:bodyPr>
          <a:lstStyle>
            <a:lvl1pPr lvl="0" algn="ctr">
              <a:lnSpc>
                <a:spcPct val="90000"/>
              </a:lnSpc>
              <a:spcBef>
                <a:spcPts val="0"/>
              </a:spcBef>
              <a:spcAft>
                <a:spcPts val="0"/>
              </a:spcAft>
              <a:buClr>
                <a:srgbClr val="5C5F61"/>
              </a:buClr>
              <a:buSzPts val="4000"/>
              <a:buFont typeface="Arial"/>
              <a:buNone/>
              <a:defRPr sz="4000" b="1">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0" name="Google Shape;540;g1260a76f938_0_1331"/>
          <p:cNvSpPr txBox="1">
            <a:spLocks noGrp="1"/>
          </p:cNvSpPr>
          <p:nvPr>
            <p:ph type="body" idx="1"/>
          </p:nvPr>
        </p:nvSpPr>
        <p:spPr>
          <a:xfrm>
            <a:off x="6500813" y="367324"/>
            <a:ext cx="5245200" cy="5752500"/>
          </a:xfrm>
          <a:prstGeom prst="rect">
            <a:avLst/>
          </a:prstGeom>
          <a:noFill/>
          <a:ln>
            <a:noFill/>
          </a:ln>
        </p:spPr>
        <p:txBody>
          <a:bodyPr spcFirstLastPara="1" wrap="square" lIns="0" tIns="45700" rIns="0" bIns="45700" anchor="t" anchorCtr="0">
            <a:noAutofit/>
          </a:bodyPr>
          <a:lstStyle>
            <a:lvl1pPr marL="457200" lvl="0" indent="-431800" algn="l">
              <a:lnSpc>
                <a:spcPct val="110000"/>
              </a:lnSpc>
              <a:spcBef>
                <a:spcPts val="1000"/>
              </a:spcBef>
              <a:spcAft>
                <a:spcPts val="0"/>
              </a:spcAft>
              <a:buClr>
                <a:schemeClr val="lt1"/>
              </a:buClr>
              <a:buSzPts val="3200"/>
              <a:buChar char="•"/>
              <a:defRPr sz="3200">
                <a:solidFill>
                  <a:schemeClr val="lt1"/>
                </a:solidFill>
              </a:defRPr>
            </a:lvl1pPr>
            <a:lvl2pPr marL="914400" lvl="1" indent="-406400" algn="l">
              <a:lnSpc>
                <a:spcPct val="110000"/>
              </a:lnSpc>
              <a:spcBef>
                <a:spcPts val="333"/>
              </a:spcBef>
              <a:spcAft>
                <a:spcPts val="0"/>
              </a:spcAft>
              <a:buClr>
                <a:schemeClr val="lt1"/>
              </a:buClr>
              <a:buSzPts val="2800"/>
              <a:buChar char="-"/>
              <a:defRPr sz="2800">
                <a:solidFill>
                  <a:schemeClr val="lt1"/>
                </a:solidFill>
              </a:defRPr>
            </a:lvl2pPr>
            <a:lvl3pPr marL="1371600" lvl="2" indent="-381000" algn="l">
              <a:lnSpc>
                <a:spcPct val="110000"/>
              </a:lnSpc>
              <a:spcBef>
                <a:spcPts val="333"/>
              </a:spcBef>
              <a:spcAft>
                <a:spcPts val="0"/>
              </a:spcAft>
              <a:buClr>
                <a:schemeClr val="lt1"/>
              </a:buClr>
              <a:buSzPts val="2400"/>
              <a:buChar char="•"/>
              <a:defRPr sz="2400">
                <a:solidFill>
                  <a:schemeClr val="lt1"/>
                </a:solidFill>
              </a:defRPr>
            </a:lvl3pPr>
            <a:lvl4pPr marL="1828800" lvl="3" indent="-355600" algn="l">
              <a:lnSpc>
                <a:spcPct val="110000"/>
              </a:lnSpc>
              <a:spcBef>
                <a:spcPts val="250"/>
              </a:spcBef>
              <a:spcAft>
                <a:spcPts val="0"/>
              </a:spcAft>
              <a:buClr>
                <a:schemeClr val="lt1"/>
              </a:buClr>
              <a:buSzPts val="2000"/>
              <a:buChar char="-"/>
              <a:defRPr sz="2000">
                <a:solidFill>
                  <a:schemeClr val="lt1"/>
                </a:solidFill>
              </a:defRPr>
            </a:lvl4pPr>
            <a:lvl5pPr marL="2286000" lvl="4" indent="-342900" algn="l">
              <a:lnSpc>
                <a:spcPct val="110000"/>
              </a:lnSpc>
              <a:spcBef>
                <a:spcPts val="250"/>
              </a:spcBef>
              <a:spcAft>
                <a:spcPts val="0"/>
              </a:spcAft>
              <a:buClr>
                <a:schemeClr val="lt1"/>
              </a:buClr>
              <a:buSzPts val="1800"/>
              <a:buChar char="•"/>
              <a:defRPr sz="18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1" name="Google Shape;541;g1260a76f938_0_1331"/>
          <p:cNvSpPr/>
          <p:nvPr/>
        </p:nvSpPr>
        <p:spPr>
          <a:xfrm>
            <a:off x="0" y="6204000"/>
            <a:ext cx="6084000" cy="654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542" name="Google Shape;542;g1260a76f938_0_1331"/>
          <p:cNvSpPr>
            <a:spLocks noGrp="1"/>
          </p:cNvSpPr>
          <p:nvPr>
            <p:ph type="pic" idx="2"/>
          </p:nvPr>
        </p:nvSpPr>
        <p:spPr>
          <a:xfrm>
            <a:off x="1" y="2266462"/>
            <a:ext cx="6096000" cy="4591500"/>
          </a:xfrm>
          <a:prstGeom prst="rect">
            <a:avLst/>
          </a:prstGeom>
          <a:noFill/>
          <a:ln>
            <a:noFill/>
          </a:ln>
        </p:spPr>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2_Client Stories 1">
  <p:cSld name="2_Client Stories 1">
    <p:spTree>
      <p:nvGrpSpPr>
        <p:cNvPr id="1" name="Shape 543"/>
        <p:cNvGrpSpPr/>
        <p:nvPr/>
      </p:nvGrpSpPr>
      <p:grpSpPr>
        <a:xfrm>
          <a:off x="0" y="0"/>
          <a:ext cx="0" cy="0"/>
          <a:chOff x="0" y="0"/>
          <a:chExt cx="0" cy="0"/>
        </a:xfrm>
      </p:grpSpPr>
      <p:sp>
        <p:nvSpPr>
          <p:cNvPr id="544" name="Google Shape;544;g1260a76f938_0_1337"/>
          <p:cNvSpPr/>
          <p:nvPr/>
        </p:nvSpPr>
        <p:spPr>
          <a:xfrm>
            <a:off x="6096000" y="0"/>
            <a:ext cx="6096000" cy="6858000"/>
          </a:xfrm>
          <a:prstGeom prst="rect">
            <a:avLst/>
          </a:prstGeom>
          <a:solidFill>
            <a:srgbClr val="0CCC7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545" name="Google Shape;545;g1260a76f938_0_1337"/>
          <p:cNvSpPr txBox="1">
            <a:spLocks noGrp="1"/>
          </p:cNvSpPr>
          <p:nvPr>
            <p:ph type="title"/>
          </p:nvPr>
        </p:nvSpPr>
        <p:spPr>
          <a:xfrm>
            <a:off x="445975" y="367324"/>
            <a:ext cx="5245200" cy="1625700"/>
          </a:xfrm>
          <a:prstGeom prst="rect">
            <a:avLst/>
          </a:prstGeom>
          <a:noFill/>
          <a:ln>
            <a:noFill/>
          </a:ln>
        </p:spPr>
        <p:txBody>
          <a:bodyPr spcFirstLastPara="1" wrap="square" lIns="0" tIns="45700" rIns="0" bIns="45700" anchor="t" anchorCtr="0">
            <a:noAutofit/>
          </a:bodyPr>
          <a:lstStyle>
            <a:lvl1pPr lvl="0" algn="ctr">
              <a:lnSpc>
                <a:spcPct val="90000"/>
              </a:lnSpc>
              <a:spcBef>
                <a:spcPts val="0"/>
              </a:spcBef>
              <a:spcAft>
                <a:spcPts val="0"/>
              </a:spcAft>
              <a:buClr>
                <a:srgbClr val="5C5F61"/>
              </a:buClr>
              <a:buSzPts val="4000"/>
              <a:buFont typeface="Arial"/>
              <a:buNone/>
              <a:defRPr sz="4000" b="1">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6" name="Google Shape;546;g1260a76f938_0_1337"/>
          <p:cNvSpPr txBox="1">
            <a:spLocks noGrp="1"/>
          </p:cNvSpPr>
          <p:nvPr>
            <p:ph type="body" idx="1"/>
          </p:nvPr>
        </p:nvSpPr>
        <p:spPr>
          <a:xfrm>
            <a:off x="6500813" y="367324"/>
            <a:ext cx="5245200" cy="5752500"/>
          </a:xfrm>
          <a:prstGeom prst="rect">
            <a:avLst/>
          </a:prstGeom>
          <a:noFill/>
          <a:ln>
            <a:noFill/>
          </a:ln>
        </p:spPr>
        <p:txBody>
          <a:bodyPr spcFirstLastPara="1" wrap="square" lIns="0" tIns="45700" rIns="0" bIns="45700" anchor="t" anchorCtr="0">
            <a:noAutofit/>
          </a:bodyPr>
          <a:lstStyle>
            <a:lvl1pPr marL="457200" lvl="0" indent="-431800" algn="l">
              <a:lnSpc>
                <a:spcPct val="110000"/>
              </a:lnSpc>
              <a:spcBef>
                <a:spcPts val="1000"/>
              </a:spcBef>
              <a:spcAft>
                <a:spcPts val="0"/>
              </a:spcAft>
              <a:buClr>
                <a:schemeClr val="lt1"/>
              </a:buClr>
              <a:buSzPts val="3200"/>
              <a:buChar char="•"/>
              <a:defRPr sz="3200">
                <a:solidFill>
                  <a:schemeClr val="lt1"/>
                </a:solidFill>
              </a:defRPr>
            </a:lvl1pPr>
            <a:lvl2pPr marL="914400" lvl="1" indent="-406400" algn="l">
              <a:lnSpc>
                <a:spcPct val="110000"/>
              </a:lnSpc>
              <a:spcBef>
                <a:spcPts val="333"/>
              </a:spcBef>
              <a:spcAft>
                <a:spcPts val="0"/>
              </a:spcAft>
              <a:buClr>
                <a:schemeClr val="lt1"/>
              </a:buClr>
              <a:buSzPts val="2800"/>
              <a:buChar char="-"/>
              <a:defRPr sz="2800">
                <a:solidFill>
                  <a:schemeClr val="lt1"/>
                </a:solidFill>
              </a:defRPr>
            </a:lvl2pPr>
            <a:lvl3pPr marL="1371600" lvl="2" indent="-381000" algn="l">
              <a:lnSpc>
                <a:spcPct val="110000"/>
              </a:lnSpc>
              <a:spcBef>
                <a:spcPts val="333"/>
              </a:spcBef>
              <a:spcAft>
                <a:spcPts val="0"/>
              </a:spcAft>
              <a:buClr>
                <a:schemeClr val="lt1"/>
              </a:buClr>
              <a:buSzPts val="2400"/>
              <a:buChar char="•"/>
              <a:defRPr sz="2400">
                <a:solidFill>
                  <a:schemeClr val="lt1"/>
                </a:solidFill>
              </a:defRPr>
            </a:lvl3pPr>
            <a:lvl4pPr marL="1828800" lvl="3" indent="-355600" algn="l">
              <a:lnSpc>
                <a:spcPct val="110000"/>
              </a:lnSpc>
              <a:spcBef>
                <a:spcPts val="250"/>
              </a:spcBef>
              <a:spcAft>
                <a:spcPts val="0"/>
              </a:spcAft>
              <a:buClr>
                <a:schemeClr val="lt1"/>
              </a:buClr>
              <a:buSzPts val="2000"/>
              <a:buChar char="-"/>
              <a:defRPr sz="2000">
                <a:solidFill>
                  <a:schemeClr val="lt1"/>
                </a:solidFill>
              </a:defRPr>
            </a:lvl4pPr>
            <a:lvl5pPr marL="2286000" lvl="4" indent="-342900" algn="l">
              <a:lnSpc>
                <a:spcPct val="110000"/>
              </a:lnSpc>
              <a:spcBef>
                <a:spcPts val="250"/>
              </a:spcBef>
              <a:spcAft>
                <a:spcPts val="0"/>
              </a:spcAft>
              <a:buClr>
                <a:schemeClr val="lt1"/>
              </a:buClr>
              <a:buSzPts val="1800"/>
              <a:buChar char="•"/>
              <a:defRPr sz="18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7" name="Google Shape;547;g1260a76f938_0_1337"/>
          <p:cNvSpPr/>
          <p:nvPr/>
        </p:nvSpPr>
        <p:spPr>
          <a:xfrm>
            <a:off x="0" y="6204000"/>
            <a:ext cx="6084000" cy="654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548" name="Google Shape;548;g1260a76f938_0_1337"/>
          <p:cNvSpPr>
            <a:spLocks noGrp="1"/>
          </p:cNvSpPr>
          <p:nvPr>
            <p:ph type="pic" idx="2"/>
          </p:nvPr>
        </p:nvSpPr>
        <p:spPr>
          <a:xfrm>
            <a:off x="1" y="2266462"/>
            <a:ext cx="6096000" cy="4591500"/>
          </a:xfrm>
          <a:prstGeom prst="rect">
            <a:avLst/>
          </a:prstGeom>
          <a:noFill/>
          <a:ln>
            <a:noFill/>
          </a:ln>
        </p:spPr>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4_Client Stories 1">
  <p:cSld name="4_Client Stories 1">
    <p:spTree>
      <p:nvGrpSpPr>
        <p:cNvPr id="1" name="Shape 549"/>
        <p:cNvGrpSpPr/>
        <p:nvPr/>
      </p:nvGrpSpPr>
      <p:grpSpPr>
        <a:xfrm>
          <a:off x="0" y="0"/>
          <a:ext cx="0" cy="0"/>
          <a:chOff x="0" y="0"/>
          <a:chExt cx="0" cy="0"/>
        </a:xfrm>
      </p:grpSpPr>
      <p:sp>
        <p:nvSpPr>
          <p:cNvPr id="550" name="Google Shape;550;g1260a76f938_0_1343"/>
          <p:cNvSpPr/>
          <p:nvPr/>
        </p:nvSpPr>
        <p:spPr>
          <a:xfrm>
            <a:off x="6096000" y="0"/>
            <a:ext cx="6096000" cy="6858000"/>
          </a:xfrm>
          <a:prstGeom prst="rect">
            <a:avLst/>
          </a:prstGeom>
          <a:solidFill>
            <a:srgbClr val="03427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551" name="Google Shape;551;g1260a76f938_0_1343"/>
          <p:cNvSpPr txBox="1">
            <a:spLocks noGrp="1"/>
          </p:cNvSpPr>
          <p:nvPr>
            <p:ph type="title"/>
          </p:nvPr>
        </p:nvSpPr>
        <p:spPr>
          <a:xfrm>
            <a:off x="445975" y="367324"/>
            <a:ext cx="5245200" cy="1625700"/>
          </a:xfrm>
          <a:prstGeom prst="rect">
            <a:avLst/>
          </a:prstGeom>
          <a:noFill/>
          <a:ln>
            <a:noFill/>
          </a:ln>
        </p:spPr>
        <p:txBody>
          <a:bodyPr spcFirstLastPara="1" wrap="square" lIns="0" tIns="45700" rIns="0" bIns="45700" anchor="t" anchorCtr="0">
            <a:noAutofit/>
          </a:bodyPr>
          <a:lstStyle>
            <a:lvl1pPr lvl="0" algn="ctr">
              <a:lnSpc>
                <a:spcPct val="90000"/>
              </a:lnSpc>
              <a:spcBef>
                <a:spcPts val="0"/>
              </a:spcBef>
              <a:spcAft>
                <a:spcPts val="0"/>
              </a:spcAft>
              <a:buClr>
                <a:srgbClr val="5C5F61"/>
              </a:buClr>
              <a:buSzPts val="4000"/>
              <a:buFont typeface="Arial"/>
              <a:buNone/>
              <a:defRPr sz="4000" b="1">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2" name="Google Shape;552;g1260a76f938_0_1343"/>
          <p:cNvSpPr txBox="1">
            <a:spLocks noGrp="1"/>
          </p:cNvSpPr>
          <p:nvPr>
            <p:ph type="body" idx="1"/>
          </p:nvPr>
        </p:nvSpPr>
        <p:spPr>
          <a:xfrm>
            <a:off x="6500813" y="367324"/>
            <a:ext cx="5245200" cy="5752500"/>
          </a:xfrm>
          <a:prstGeom prst="rect">
            <a:avLst/>
          </a:prstGeom>
          <a:noFill/>
          <a:ln>
            <a:noFill/>
          </a:ln>
        </p:spPr>
        <p:txBody>
          <a:bodyPr spcFirstLastPara="1" wrap="square" lIns="0" tIns="45700" rIns="0" bIns="45700" anchor="t" anchorCtr="0">
            <a:noAutofit/>
          </a:bodyPr>
          <a:lstStyle>
            <a:lvl1pPr marL="457200" lvl="0" indent="-431800" algn="l">
              <a:lnSpc>
                <a:spcPct val="110000"/>
              </a:lnSpc>
              <a:spcBef>
                <a:spcPts val="1000"/>
              </a:spcBef>
              <a:spcAft>
                <a:spcPts val="0"/>
              </a:spcAft>
              <a:buClr>
                <a:schemeClr val="lt1"/>
              </a:buClr>
              <a:buSzPts val="3200"/>
              <a:buChar char="•"/>
              <a:defRPr sz="3200">
                <a:solidFill>
                  <a:schemeClr val="lt1"/>
                </a:solidFill>
              </a:defRPr>
            </a:lvl1pPr>
            <a:lvl2pPr marL="914400" lvl="1" indent="-406400" algn="l">
              <a:lnSpc>
                <a:spcPct val="110000"/>
              </a:lnSpc>
              <a:spcBef>
                <a:spcPts val="333"/>
              </a:spcBef>
              <a:spcAft>
                <a:spcPts val="0"/>
              </a:spcAft>
              <a:buClr>
                <a:schemeClr val="lt1"/>
              </a:buClr>
              <a:buSzPts val="2800"/>
              <a:buChar char="-"/>
              <a:defRPr sz="2800">
                <a:solidFill>
                  <a:schemeClr val="lt1"/>
                </a:solidFill>
              </a:defRPr>
            </a:lvl2pPr>
            <a:lvl3pPr marL="1371600" lvl="2" indent="-381000" algn="l">
              <a:lnSpc>
                <a:spcPct val="110000"/>
              </a:lnSpc>
              <a:spcBef>
                <a:spcPts val="333"/>
              </a:spcBef>
              <a:spcAft>
                <a:spcPts val="0"/>
              </a:spcAft>
              <a:buClr>
                <a:schemeClr val="lt1"/>
              </a:buClr>
              <a:buSzPts val="2400"/>
              <a:buChar char="•"/>
              <a:defRPr sz="2400">
                <a:solidFill>
                  <a:schemeClr val="lt1"/>
                </a:solidFill>
              </a:defRPr>
            </a:lvl3pPr>
            <a:lvl4pPr marL="1828800" lvl="3" indent="-355600" algn="l">
              <a:lnSpc>
                <a:spcPct val="110000"/>
              </a:lnSpc>
              <a:spcBef>
                <a:spcPts val="250"/>
              </a:spcBef>
              <a:spcAft>
                <a:spcPts val="0"/>
              </a:spcAft>
              <a:buClr>
                <a:schemeClr val="lt1"/>
              </a:buClr>
              <a:buSzPts val="2000"/>
              <a:buChar char="-"/>
              <a:defRPr sz="2000">
                <a:solidFill>
                  <a:schemeClr val="lt1"/>
                </a:solidFill>
              </a:defRPr>
            </a:lvl4pPr>
            <a:lvl5pPr marL="2286000" lvl="4" indent="-342900" algn="l">
              <a:lnSpc>
                <a:spcPct val="110000"/>
              </a:lnSpc>
              <a:spcBef>
                <a:spcPts val="250"/>
              </a:spcBef>
              <a:spcAft>
                <a:spcPts val="0"/>
              </a:spcAft>
              <a:buClr>
                <a:schemeClr val="lt1"/>
              </a:buClr>
              <a:buSzPts val="1800"/>
              <a:buChar char="•"/>
              <a:defRPr sz="18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53" name="Google Shape;553;g1260a76f938_0_1343"/>
          <p:cNvSpPr/>
          <p:nvPr/>
        </p:nvSpPr>
        <p:spPr>
          <a:xfrm>
            <a:off x="0" y="6204000"/>
            <a:ext cx="6084000" cy="654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554" name="Google Shape;554;g1260a76f938_0_1343"/>
          <p:cNvSpPr>
            <a:spLocks noGrp="1"/>
          </p:cNvSpPr>
          <p:nvPr>
            <p:ph type="pic" idx="2"/>
          </p:nvPr>
        </p:nvSpPr>
        <p:spPr>
          <a:xfrm>
            <a:off x="1" y="2266462"/>
            <a:ext cx="6096000" cy="4591500"/>
          </a:xfrm>
          <a:prstGeom prst="rect">
            <a:avLst/>
          </a:prstGeom>
          <a:noFill/>
          <a:ln>
            <a:noFill/>
          </a:ln>
        </p:spPr>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5_Client Stories 1">
  <p:cSld name="5_Client Stories 1">
    <p:spTree>
      <p:nvGrpSpPr>
        <p:cNvPr id="1" name="Shape 555"/>
        <p:cNvGrpSpPr/>
        <p:nvPr/>
      </p:nvGrpSpPr>
      <p:grpSpPr>
        <a:xfrm>
          <a:off x="0" y="0"/>
          <a:ext cx="0" cy="0"/>
          <a:chOff x="0" y="0"/>
          <a:chExt cx="0" cy="0"/>
        </a:xfrm>
      </p:grpSpPr>
      <p:sp>
        <p:nvSpPr>
          <p:cNvPr id="556" name="Google Shape;556;g1260a76f938_0_1349"/>
          <p:cNvSpPr/>
          <p:nvPr/>
        </p:nvSpPr>
        <p:spPr>
          <a:xfrm>
            <a:off x="6096000" y="0"/>
            <a:ext cx="6096000" cy="68580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557" name="Google Shape;557;g1260a76f938_0_1349"/>
          <p:cNvSpPr txBox="1">
            <a:spLocks noGrp="1"/>
          </p:cNvSpPr>
          <p:nvPr>
            <p:ph type="title"/>
          </p:nvPr>
        </p:nvSpPr>
        <p:spPr>
          <a:xfrm>
            <a:off x="445975" y="367324"/>
            <a:ext cx="5245200" cy="1625700"/>
          </a:xfrm>
          <a:prstGeom prst="rect">
            <a:avLst/>
          </a:prstGeom>
          <a:noFill/>
          <a:ln>
            <a:noFill/>
          </a:ln>
        </p:spPr>
        <p:txBody>
          <a:bodyPr spcFirstLastPara="1" wrap="square" lIns="0" tIns="45700" rIns="0" bIns="45700" anchor="t" anchorCtr="0">
            <a:noAutofit/>
          </a:bodyPr>
          <a:lstStyle>
            <a:lvl1pPr lvl="0" algn="ctr">
              <a:lnSpc>
                <a:spcPct val="90000"/>
              </a:lnSpc>
              <a:spcBef>
                <a:spcPts val="0"/>
              </a:spcBef>
              <a:spcAft>
                <a:spcPts val="0"/>
              </a:spcAft>
              <a:buClr>
                <a:srgbClr val="5C5F61"/>
              </a:buClr>
              <a:buSzPts val="4000"/>
              <a:buFont typeface="Arial"/>
              <a:buNone/>
              <a:defRPr sz="4000" b="1">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8" name="Google Shape;558;g1260a76f938_0_1349"/>
          <p:cNvSpPr txBox="1">
            <a:spLocks noGrp="1"/>
          </p:cNvSpPr>
          <p:nvPr>
            <p:ph type="body" idx="1"/>
          </p:nvPr>
        </p:nvSpPr>
        <p:spPr>
          <a:xfrm>
            <a:off x="6500813" y="367324"/>
            <a:ext cx="5245200" cy="5752500"/>
          </a:xfrm>
          <a:prstGeom prst="rect">
            <a:avLst/>
          </a:prstGeom>
          <a:noFill/>
          <a:ln>
            <a:noFill/>
          </a:ln>
        </p:spPr>
        <p:txBody>
          <a:bodyPr spcFirstLastPara="1" wrap="square" lIns="0" tIns="45700" rIns="0" bIns="45700" anchor="t" anchorCtr="0">
            <a:noAutofit/>
          </a:bodyPr>
          <a:lstStyle>
            <a:lvl1pPr marL="457200" lvl="0" indent="-431800" algn="l">
              <a:lnSpc>
                <a:spcPct val="110000"/>
              </a:lnSpc>
              <a:spcBef>
                <a:spcPts val="1000"/>
              </a:spcBef>
              <a:spcAft>
                <a:spcPts val="0"/>
              </a:spcAft>
              <a:buClr>
                <a:schemeClr val="lt1"/>
              </a:buClr>
              <a:buSzPts val="3200"/>
              <a:buChar char="•"/>
              <a:defRPr sz="3200">
                <a:solidFill>
                  <a:schemeClr val="lt1"/>
                </a:solidFill>
              </a:defRPr>
            </a:lvl1pPr>
            <a:lvl2pPr marL="914400" lvl="1" indent="-406400" algn="l">
              <a:lnSpc>
                <a:spcPct val="110000"/>
              </a:lnSpc>
              <a:spcBef>
                <a:spcPts val="333"/>
              </a:spcBef>
              <a:spcAft>
                <a:spcPts val="0"/>
              </a:spcAft>
              <a:buClr>
                <a:schemeClr val="lt1"/>
              </a:buClr>
              <a:buSzPts val="2800"/>
              <a:buChar char="-"/>
              <a:defRPr sz="2800">
                <a:solidFill>
                  <a:schemeClr val="lt1"/>
                </a:solidFill>
              </a:defRPr>
            </a:lvl2pPr>
            <a:lvl3pPr marL="1371600" lvl="2" indent="-381000" algn="l">
              <a:lnSpc>
                <a:spcPct val="110000"/>
              </a:lnSpc>
              <a:spcBef>
                <a:spcPts val="333"/>
              </a:spcBef>
              <a:spcAft>
                <a:spcPts val="0"/>
              </a:spcAft>
              <a:buClr>
                <a:schemeClr val="lt1"/>
              </a:buClr>
              <a:buSzPts val="2400"/>
              <a:buChar char="•"/>
              <a:defRPr sz="2400">
                <a:solidFill>
                  <a:schemeClr val="lt1"/>
                </a:solidFill>
              </a:defRPr>
            </a:lvl3pPr>
            <a:lvl4pPr marL="1828800" lvl="3" indent="-355600" algn="l">
              <a:lnSpc>
                <a:spcPct val="110000"/>
              </a:lnSpc>
              <a:spcBef>
                <a:spcPts val="250"/>
              </a:spcBef>
              <a:spcAft>
                <a:spcPts val="0"/>
              </a:spcAft>
              <a:buClr>
                <a:schemeClr val="lt1"/>
              </a:buClr>
              <a:buSzPts val="2000"/>
              <a:buChar char="-"/>
              <a:defRPr sz="2000">
                <a:solidFill>
                  <a:schemeClr val="lt1"/>
                </a:solidFill>
              </a:defRPr>
            </a:lvl4pPr>
            <a:lvl5pPr marL="2286000" lvl="4" indent="-342900" algn="l">
              <a:lnSpc>
                <a:spcPct val="110000"/>
              </a:lnSpc>
              <a:spcBef>
                <a:spcPts val="250"/>
              </a:spcBef>
              <a:spcAft>
                <a:spcPts val="0"/>
              </a:spcAft>
              <a:buClr>
                <a:schemeClr val="lt1"/>
              </a:buClr>
              <a:buSzPts val="1800"/>
              <a:buChar char="•"/>
              <a:defRPr sz="18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59" name="Google Shape;559;g1260a76f938_0_1349"/>
          <p:cNvSpPr/>
          <p:nvPr/>
        </p:nvSpPr>
        <p:spPr>
          <a:xfrm>
            <a:off x="0" y="6204000"/>
            <a:ext cx="6084000" cy="654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560" name="Google Shape;560;g1260a76f938_0_1349"/>
          <p:cNvSpPr>
            <a:spLocks noGrp="1"/>
          </p:cNvSpPr>
          <p:nvPr>
            <p:ph type="pic" idx="2"/>
          </p:nvPr>
        </p:nvSpPr>
        <p:spPr>
          <a:xfrm>
            <a:off x="1" y="2266462"/>
            <a:ext cx="6096000" cy="4591500"/>
          </a:xfrm>
          <a:prstGeom prst="rect">
            <a:avLst/>
          </a:prstGeom>
          <a:noFill/>
          <a:ln>
            <a:noFill/>
          </a:ln>
        </p:spPr>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Case Study 1">
  <p:cSld name="Case Study 1">
    <p:spTree>
      <p:nvGrpSpPr>
        <p:cNvPr id="1" name="Shape 561"/>
        <p:cNvGrpSpPr/>
        <p:nvPr/>
      </p:nvGrpSpPr>
      <p:grpSpPr>
        <a:xfrm>
          <a:off x="0" y="0"/>
          <a:ext cx="0" cy="0"/>
          <a:chOff x="0" y="0"/>
          <a:chExt cx="0" cy="0"/>
        </a:xfrm>
      </p:grpSpPr>
      <p:sp>
        <p:nvSpPr>
          <p:cNvPr id="562" name="Google Shape;562;g1260a76f938_0_1355"/>
          <p:cNvSpPr/>
          <p:nvPr/>
        </p:nvSpPr>
        <p:spPr>
          <a:xfrm>
            <a:off x="0" y="6204000"/>
            <a:ext cx="6084000" cy="654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563" name="Google Shape;563;g1260a76f938_0_1355"/>
          <p:cNvSpPr/>
          <p:nvPr/>
        </p:nvSpPr>
        <p:spPr>
          <a:xfrm>
            <a:off x="6096000" y="0"/>
            <a:ext cx="6096000" cy="68580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564" name="Google Shape;564;g1260a76f938_0_1355"/>
          <p:cNvSpPr txBox="1">
            <a:spLocks noGrp="1"/>
          </p:cNvSpPr>
          <p:nvPr>
            <p:ph type="title"/>
          </p:nvPr>
        </p:nvSpPr>
        <p:spPr>
          <a:xfrm>
            <a:off x="263758" y="643175"/>
            <a:ext cx="5617800" cy="582600"/>
          </a:xfrm>
          <a:prstGeom prst="rect">
            <a:avLst/>
          </a:prstGeom>
          <a:noFill/>
          <a:ln>
            <a:noFill/>
          </a:ln>
        </p:spPr>
        <p:txBody>
          <a:bodyPr spcFirstLastPara="1" wrap="square" lIns="0" tIns="45700" rIns="0" bIns="45700" anchor="t" anchorCtr="0">
            <a:noAutofit/>
          </a:bodyPr>
          <a:lstStyle>
            <a:lvl1pPr lvl="0" algn="l">
              <a:lnSpc>
                <a:spcPct val="90000"/>
              </a:lnSpc>
              <a:spcBef>
                <a:spcPts val="0"/>
              </a:spcBef>
              <a:spcAft>
                <a:spcPts val="0"/>
              </a:spcAft>
              <a:buClr>
                <a:srgbClr val="0785F2"/>
              </a:buClr>
              <a:buSzPts val="2000"/>
              <a:buFont typeface="DM Sans Medium"/>
              <a:buNone/>
              <a:defRPr sz="2000">
                <a:solidFill>
                  <a:srgbClr val="0785F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5" name="Google Shape;565;g1260a76f938_0_1355"/>
          <p:cNvSpPr txBox="1">
            <a:spLocks noGrp="1"/>
          </p:cNvSpPr>
          <p:nvPr>
            <p:ph type="body" idx="1"/>
          </p:nvPr>
        </p:nvSpPr>
        <p:spPr>
          <a:xfrm>
            <a:off x="6549292" y="461108"/>
            <a:ext cx="5293500" cy="5838000"/>
          </a:xfrm>
          <a:prstGeom prst="rect">
            <a:avLst/>
          </a:prstGeom>
          <a:noFill/>
          <a:ln>
            <a:noFill/>
          </a:ln>
        </p:spPr>
        <p:txBody>
          <a:bodyPr spcFirstLastPara="1" wrap="square" lIns="0" tIns="45700" rIns="0" bIns="45700" anchor="t" anchorCtr="0">
            <a:noAutofit/>
          </a:bodyPr>
          <a:lstStyle>
            <a:lvl1pPr marL="457200" lvl="0" indent="-381000" algn="l">
              <a:lnSpc>
                <a:spcPct val="110000"/>
              </a:lnSpc>
              <a:spcBef>
                <a:spcPts val="1000"/>
              </a:spcBef>
              <a:spcAft>
                <a:spcPts val="0"/>
              </a:spcAft>
              <a:buClr>
                <a:schemeClr val="lt1"/>
              </a:buClr>
              <a:buSzPts val="2400"/>
              <a:buChar char="•"/>
              <a:defRPr>
                <a:solidFill>
                  <a:schemeClr val="lt1"/>
                </a:solidFill>
              </a:defRPr>
            </a:lvl1pPr>
            <a:lvl2pPr marL="914400" lvl="1" indent="-355600" algn="l">
              <a:lnSpc>
                <a:spcPct val="110000"/>
              </a:lnSpc>
              <a:spcBef>
                <a:spcPts val="333"/>
              </a:spcBef>
              <a:spcAft>
                <a:spcPts val="0"/>
              </a:spcAft>
              <a:buClr>
                <a:schemeClr val="lt1"/>
              </a:buClr>
              <a:buSzPts val="2000"/>
              <a:buChar char="-"/>
              <a:defRPr>
                <a:solidFill>
                  <a:schemeClr val="lt1"/>
                </a:solidFill>
              </a:defRPr>
            </a:lvl2pPr>
            <a:lvl3pPr marL="1371600" lvl="2" indent="-342900" algn="l">
              <a:lnSpc>
                <a:spcPct val="110000"/>
              </a:lnSpc>
              <a:spcBef>
                <a:spcPts val="333"/>
              </a:spcBef>
              <a:spcAft>
                <a:spcPts val="0"/>
              </a:spcAft>
              <a:buClr>
                <a:schemeClr val="lt1"/>
              </a:buClr>
              <a:buSzPts val="1800"/>
              <a:buChar char="•"/>
              <a:defRPr>
                <a:solidFill>
                  <a:schemeClr val="lt1"/>
                </a:solidFill>
              </a:defRPr>
            </a:lvl3pPr>
            <a:lvl4pPr marL="1828800" lvl="3" indent="-330200" algn="l">
              <a:lnSpc>
                <a:spcPct val="110000"/>
              </a:lnSpc>
              <a:spcBef>
                <a:spcPts val="250"/>
              </a:spcBef>
              <a:spcAft>
                <a:spcPts val="0"/>
              </a:spcAft>
              <a:buClr>
                <a:schemeClr val="lt1"/>
              </a:buClr>
              <a:buSzPts val="1600"/>
              <a:buChar char="-"/>
              <a:defRPr>
                <a:solidFill>
                  <a:schemeClr val="lt1"/>
                </a:solidFill>
              </a:defRPr>
            </a:lvl4pPr>
            <a:lvl5pPr marL="2286000" lvl="4" indent="-317500" algn="l">
              <a:lnSpc>
                <a:spcPct val="110000"/>
              </a:lnSpc>
              <a:spcBef>
                <a:spcPts val="250"/>
              </a:spcBef>
              <a:spcAft>
                <a:spcPts val="0"/>
              </a:spcAft>
              <a:buClr>
                <a:schemeClr val="lt1"/>
              </a:buClr>
              <a:buSzPts val="1400"/>
              <a:buChar char="•"/>
              <a:defRPr>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66" name="Google Shape;566;g1260a76f938_0_1355"/>
          <p:cNvSpPr txBox="1"/>
          <p:nvPr/>
        </p:nvSpPr>
        <p:spPr>
          <a:xfrm>
            <a:off x="263758" y="185487"/>
            <a:ext cx="1732800" cy="338700"/>
          </a:xfrm>
          <a:prstGeom prst="rect">
            <a:avLst/>
          </a:prstGeom>
          <a:noFill/>
          <a:ln>
            <a:noFill/>
          </a:ln>
        </p:spPr>
        <p:txBody>
          <a:bodyPr spcFirstLastPara="1" wrap="square" lIns="0" tIns="45700" rIns="0"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rgbClr val="5C5F61"/>
                </a:solidFill>
                <a:latin typeface="Arial"/>
                <a:ea typeface="Arial"/>
                <a:cs typeface="Arial"/>
                <a:sym typeface="Arial"/>
              </a:rPr>
              <a:t>CASE STUDY</a:t>
            </a:r>
            <a:endParaRPr sz="1400" b="0" i="0" u="none" strike="noStrike" cap="none">
              <a:solidFill>
                <a:srgbClr val="000000"/>
              </a:solidFill>
              <a:latin typeface="Arial"/>
              <a:ea typeface="Arial"/>
              <a:cs typeface="Arial"/>
              <a:sym typeface="Arial"/>
            </a:endParaRPr>
          </a:p>
        </p:txBody>
      </p:sp>
      <p:sp>
        <p:nvSpPr>
          <p:cNvPr id="567" name="Google Shape;567;g1260a76f938_0_1355"/>
          <p:cNvSpPr txBox="1">
            <a:spLocks noGrp="1"/>
          </p:cNvSpPr>
          <p:nvPr>
            <p:ph type="body" idx="2"/>
          </p:nvPr>
        </p:nvSpPr>
        <p:spPr>
          <a:xfrm>
            <a:off x="296333" y="1358464"/>
            <a:ext cx="5585400" cy="678600"/>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chemeClr val="dk1"/>
              </a:buClr>
              <a:buSzPts val="5000"/>
              <a:buNone/>
              <a:defRPr sz="5000">
                <a:solidFill>
                  <a:schemeClr val="dk1"/>
                </a:solidFill>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68" name="Google Shape;568;g1260a76f938_0_1355"/>
          <p:cNvSpPr txBox="1">
            <a:spLocks noGrp="1"/>
          </p:cNvSpPr>
          <p:nvPr>
            <p:ph type="body" idx="3"/>
          </p:nvPr>
        </p:nvSpPr>
        <p:spPr>
          <a:xfrm>
            <a:off x="296334" y="2086934"/>
            <a:ext cx="5585400" cy="1110300"/>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chemeClr val="dk1"/>
              </a:buClr>
              <a:buSzPts val="1167"/>
              <a:buNone/>
              <a:defRPr sz="1167">
                <a:solidFill>
                  <a:schemeClr val="dk1"/>
                </a:solidFill>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69" name="Google Shape;569;g1260a76f938_0_1355"/>
          <p:cNvSpPr txBox="1">
            <a:spLocks noGrp="1"/>
          </p:cNvSpPr>
          <p:nvPr>
            <p:ph type="body" idx="4"/>
          </p:nvPr>
        </p:nvSpPr>
        <p:spPr>
          <a:xfrm>
            <a:off x="296333" y="3346290"/>
            <a:ext cx="5585400" cy="678600"/>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chemeClr val="dk1"/>
              </a:buClr>
              <a:buSzPts val="5000"/>
              <a:buNone/>
              <a:defRPr sz="5000">
                <a:solidFill>
                  <a:schemeClr val="dk1"/>
                </a:solidFill>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70" name="Google Shape;570;g1260a76f938_0_1355"/>
          <p:cNvSpPr txBox="1">
            <a:spLocks noGrp="1"/>
          </p:cNvSpPr>
          <p:nvPr>
            <p:ph type="body" idx="5"/>
          </p:nvPr>
        </p:nvSpPr>
        <p:spPr>
          <a:xfrm>
            <a:off x="296333" y="4074759"/>
            <a:ext cx="5585400" cy="1110300"/>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chemeClr val="dk1"/>
              </a:buClr>
              <a:buSzPts val="1167"/>
              <a:buNone/>
              <a:defRPr sz="1167">
                <a:solidFill>
                  <a:schemeClr val="dk1"/>
                </a:solidFill>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71" name="Google Shape;571;g1260a76f938_0_1355"/>
          <p:cNvSpPr>
            <a:spLocks noGrp="1"/>
          </p:cNvSpPr>
          <p:nvPr>
            <p:ph type="pic" idx="6"/>
          </p:nvPr>
        </p:nvSpPr>
        <p:spPr>
          <a:xfrm>
            <a:off x="349250" y="5930636"/>
            <a:ext cx="926400" cy="743400"/>
          </a:xfrm>
          <a:prstGeom prst="rect">
            <a:avLst/>
          </a:prstGeom>
          <a:noFill/>
          <a:ln>
            <a:noFill/>
          </a:ln>
        </p:spPr>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extLst>
    <p:ext uri="{DCECCB84-F9BA-43D5-87BE-67443E8EF086}">
      <p15:sldGuideLst xmlns:p15="http://schemas.microsoft.com/office/powerpoint/2012/main">
        <p15:guide id="1" pos="264">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Case Study 3">
  <p:cSld name="Case Study 3">
    <p:spTree>
      <p:nvGrpSpPr>
        <p:cNvPr id="1" name="Shape 572"/>
        <p:cNvGrpSpPr/>
        <p:nvPr/>
      </p:nvGrpSpPr>
      <p:grpSpPr>
        <a:xfrm>
          <a:off x="0" y="0"/>
          <a:ext cx="0" cy="0"/>
          <a:chOff x="0" y="0"/>
          <a:chExt cx="0" cy="0"/>
        </a:xfrm>
      </p:grpSpPr>
      <p:sp>
        <p:nvSpPr>
          <p:cNvPr id="573" name="Google Shape;573;g1260a76f938_0_1366"/>
          <p:cNvSpPr/>
          <p:nvPr/>
        </p:nvSpPr>
        <p:spPr>
          <a:xfrm>
            <a:off x="0" y="6204000"/>
            <a:ext cx="12192000" cy="654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574" name="Google Shape;574;g1260a76f938_0_1366"/>
          <p:cNvSpPr txBox="1">
            <a:spLocks noGrp="1"/>
          </p:cNvSpPr>
          <p:nvPr>
            <p:ph type="title"/>
          </p:nvPr>
        </p:nvSpPr>
        <p:spPr>
          <a:xfrm>
            <a:off x="263758" y="599218"/>
            <a:ext cx="2792400" cy="582600"/>
          </a:xfrm>
          <a:prstGeom prst="rect">
            <a:avLst/>
          </a:prstGeom>
          <a:noFill/>
          <a:ln>
            <a:noFill/>
          </a:ln>
        </p:spPr>
        <p:txBody>
          <a:bodyPr spcFirstLastPara="1" wrap="square" lIns="0" tIns="45700" rIns="0" bIns="45700" anchor="t" anchorCtr="0">
            <a:noAutofit/>
          </a:bodyPr>
          <a:lstStyle>
            <a:lvl1pPr lvl="0" algn="l">
              <a:lnSpc>
                <a:spcPct val="90000"/>
              </a:lnSpc>
              <a:spcBef>
                <a:spcPts val="0"/>
              </a:spcBef>
              <a:spcAft>
                <a:spcPts val="0"/>
              </a:spcAft>
              <a:buClr>
                <a:srgbClr val="0785F2"/>
              </a:buClr>
              <a:buSzPts val="2000"/>
              <a:buFont typeface="DM Sans Medium"/>
              <a:buNone/>
              <a:defRPr sz="2000">
                <a:solidFill>
                  <a:srgbClr val="0785F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5" name="Google Shape;575;g1260a76f938_0_1366"/>
          <p:cNvSpPr txBox="1">
            <a:spLocks noGrp="1"/>
          </p:cNvSpPr>
          <p:nvPr>
            <p:ph type="body" idx="1"/>
          </p:nvPr>
        </p:nvSpPr>
        <p:spPr>
          <a:xfrm>
            <a:off x="349250" y="1237304"/>
            <a:ext cx="11281200" cy="4693200"/>
          </a:xfrm>
          <a:prstGeom prst="rect">
            <a:avLst/>
          </a:prstGeom>
          <a:noFill/>
          <a:ln>
            <a:noFill/>
          </a:ln>
        </p:spPr>
        <p:txBody>
          <a:bodyPr spcFirstLastPara="1" wrap="square" lIns="0" tIns="45700" rIns="0" bIns="45700" anchor="t" anchorCtr="0">
            <a:noAutofit/>
          </a:bodyPr>
          <a:lstStyle>
            <a:lvl1pPr marL="457200" lvl="0" indent="-406400" algn="l">
              <a:lnSpc>
                <a:spcPct val="110000"/>
              </a:lnSpc>
              <a:spcBef>
                <a:spcPts val="1000"/>
              </a:spcBef>
              <a:spcAft>
                <a:spcPts val="0"/>
              </a:spcAft>
              <a:buClr>
                <a:srgbClr val="818385"/>
              </a:buClr>
              <a:buSzPts val="2800"/>
              <a:buFont typeface="Noto Sans Symbols"/>
              <a:buChar char="⮚"/>
              <a:defRPr sz="2800">
                <a:solidFill>
                  <a:schemeClr val="dk1"/>
                </a:solidFill>
              </a:defRPr>
            </a:lvl1pPr>
            <a:lvl2pPr marL="914400" lvl="1" indent="-381000" algn="l">
              <a:lnSpc>
                <a:spcPct val="110000"/>
              </a:lnSpc>
              <a:spcBef>
                <a:spcPts val="333"/>
              </a:spcBef>
              <a:spcAft>
                <a:spcPts val="0"/>
              </a:spcAft>
              <a:buClr>
                <a:srgbClr val="818385"/>
              </a:buClr>
              <a:buSzPts val="2400"/>
              <a:buFont typeface="Noto Sans Symbols"/>
              <a:buChar char="▪"/>
              <a:defRPr sz="2400">
                <a:solidFill>
                  <a:schemeClr val="dk1"/>
                </a:solidFill>
              </a:defRPr>
            </a:lvl2pPr>
            <a:lvl3pPr marL="1371600" lvl="2" indent="-355600" algn="l">
              <a:lnSpc>
                <a:spcPct val="110000"/>
              </a:lnSpc>
              <a:spcBef>
                <a:spcPts val="333"/>
              </a:spcBef>
              <a:spcAft>
                <a:spcPts val="0"/>
              </a:spcAft>
              <a:buClr>
                <a:srgbClr val="818385"/>
              </a:buClr>
              <a:buSzPts val="2000"/>
              <a:buFont typeface="Courier New"/>
              <a:buChar char="o"/>
              <a:defRPr sz="2000">
                <a:solidFill>
                  <a:schemeClr val="dk1"/>
                </a:solidFill>
              </a:defRPr>
            </a:lvl3pPr>
            <a:lvl4pPr marL="1828800" lvl="3" indent="-342900" algn="l">
              <a:lnSpc>
                <a:spcPct val="110000"/>
              </a:lnSpc>
              <a:spcBef>
                <a:spcPts val="250"/>
              </a:spcBef>
              <a:spcAft>
                <a:spcPts val="0"/>
              </a:spcAft>
              <a:buClr>
                <a:srgbClr val="818385"/>
              </a:buClr>
              <a:buSzPts val="1800"/>
              <a:buFont typeface="Arial"/>
              <a:buChar char="•"/>
              <a:defRPr sz="1800">
                <a:solidFill>
                  <a:schemeClr val="dk1"/>
                </a:solidFill>
              </a:defRPr>
            </a:lvl4pPr>
            <a:lvl5pPr marL="2286000" lvl="4" indent="-330200" algn="l">
              <a:lnSpc>
                <a:spcPct val="110000"/>
              </a:lnSpc>
              <a:spcBef>
                <a:spcPts val="250"/>
              </a:spcBef>
              <a:spcAft>
                <a:spcPts val="0"/>
              </a:spcAft>
              <a:buClr>
                <a:srgbClr val="818385"/>
              </a:buClr>
              <a:buSzPts val="1600"/>
              <a:buFont typeface="Arial"/>
              <a:buChar char="•"/>
              <a:defRPr sz="160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76" name="Google Shape;576;g1260a76f938_0_1366"/>
          <p:cNvSpPr txBox="1"/>
          <p:nvPr/>
        </p:nvSpPr>
        <p:spPr>
          <a:xfrm>
            <a:off x="263758" y="205230"/>
            <a:ext cx="2759400" cy="338700"/>
          </a:xfrm>
          <a:prstGeom prst="rect">
            <a:avLst/>
          </a:prstGeom>
          <a:noFill/>
          <a:ln>
            <a:noFill/>
          </a:ln>
        </p:spPr>
        <p:txBody>
          <a:bodyPr spcFirstLastPara="1" wrap="square" lIns="0" tIns="45700" rIns="0"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rgbClr val="5C5F61"/>
                </a:solidFill>
                <a:latin typeface="Arial"/>
                <a:ea typeface="Arial"/>
                <a:cs typeface="Arial"/>
                <a:sym typeface="Arial"/>
              </a:rPr>
              <a:t>CASE STUDY </a:t>
            </a:r>
            <a:r>
              <a:rPr lang="en-US" sz="1600" b="0" i="0" u="none" strike="noStrike" cap="none">
                <a:solidFill>
                  <a:schemeClr val="lt2"/>
                </a:solidFill>
                <a:latin typeface="Arial"/>
                <a:ea typeface="Arial"/>
                <a:cs typeface="Arial"/>
                <a:sym typeface="Arial"/>
              </a:rPr>
              <a:t>(continued)</a:t>
            </a:r>
            <a:endParaRPr sz="1400" b="0" i="0" u="none" strike="noStrike" cap="none">
              <a:solidFill>
                <a:srgbClr val="000000"/>
              </a:solidFill>
              <a:latin typeface="Arial"/>
              <a:ea typeface="Arial"/>
              <a:cs typeface="Arial"/>
              <a:sym typeface="Arial"/>
            </a:endParaRPr>
          </a:p>
        </p:txBody>
      </p:sp>
      <p:sp>
        <p:nvSpPr>
          <p:cNvPr id="577" name="Google Shape;577;g1260a76f938_0_1366"/>
          <p:cNvSpPr>
            <a:spLocks noGrp="1"/>
          </p:cNvSpPr>
          <p:nvPr>
            <p:ph type="pic" idx="2"/>
          </p:nvPr>
        </p:nvSpPr>
        <p:spPr>
          <a:xfrm>
            <a:off x="349250" y="5930636"/>
            <a:ext cx="926400" cy="743400"/>
          </a:xfrm>
          <a:prstGeom prst="rect">
            <a:avLst/>
          </a:prstGeom>
          <a:noFill/>
          <a:ln>
            <a:noFill/>
          </a:ln>
        </p:spPr>
      </p:sp>
      <p:pic>
        <p:nvPicPr>
          <p:cNvPr id="578" name="Google Shape;578;g1260a76f938_0_1366" descr="A picture containing application&#10;&#10;Description automatically generated"/>
          <p:cNvPicPr preferRelativeResize="0"/>
          <p:nvPr/>
        </p:nvPicPr>
        <p:blipFill rotWithShape="1">
          <a:blip r:embed="rId2">
            <a:alphaModFix/>
          </a:blip>
          <a:srcRect l="4892" t="64002" r="4836" b="4742"/>
          <a:stretch/>
        </p:blipFill>
        <p:spPr>
          <a:xfrm>
            <a:off x="11133886" y="6578771"/>
            <a:ext cx="842094" cy="14735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extLst>
    <p:ext uri="{DCECCB84-F9BA-43D5-87BE-67443E8EF086}">
      <p15:sldGuideLst xmlns:p15="http://schemas.microsoft.com/office/powerpoint/2012/main">
        <p15:guide id="1" pos="264">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Standard Title 1">
  <p:cSld name="Standard Title 1">
    <p:bg>
      <p:bgPr>
        <a:solidFill>
          <a:srgbClr val="5C5F61"/>
        </a:solidFill>
        <a:effectLst/>
      </p:bgPr>
    </p:bg>
    <p:spTree>
      <p:nvGrpSpPr>
        <p:cNvPr id="1" name="Shape 579"/>
        <p:cNvGrpSpPr/>
        <p:nvPr/>
      </p:nvGrpSpPr>
      <p:grpSpPr>
        <a:xfrm>
          <a:off x="0" y="0"/>
          <a:ext cx="0" cy="0"/>
          <a:chOff x="0" y="0"/>
          <a:chExt cx="0" cy="0"/>
        </a:xfrm>
      </p:grpSpPr>
      <p:grpSp>
        <p:nvGrpSpPr>
          <p:cNvPr id="580" name="Google Shape;580;g1260a76f938_0_1373"/>
          <p:cNvGrpSpPr/>
          <p:nvPr/>
        </p:nvGrpSpPr>
        <p:grpSpPr>
          <a:xfrm>
            <a:off x="-3" y="257"/>
            <a:ext cx="12191787" cy="4198710"/>
            <a:chOff x="228600" y="310"/>
            <a:chExt cx="14173200" cy="5028998"/>
          </a:xfrm>
        </p:grpSpPr>
        <p:sp>
          <p:nvSpPr>
            <p:cNvPr id="581" name="Google Shape;581;g1260a76f938_0_1373"/>
            <p:cNvSpPr/>
            <p:nvPr/>
          </p:nvSpPr>
          <p:spPr>
            <a:xfrm>
              <a:off x="228600" y="4880208"/>
              <a:ext cx="14173200" cy="1491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582" name="Google Shape;582;g1260a76f938_0_1373"/>
            <p:cNvSpPr/>
            <p:nvPr/>
          </p:nvSpPr>
          <p:spPr>
            <a:xfrm>
              <a:off x="228600" y="4689671"/>
              <a:ext cx="14173200" cy="1290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583" name="Google Shape;583;g1260a76f938_0_1373"/>
            <p:cNvSpPr/>
            <p:nvPr/>
          </p:nvSpPr>
          <p:spPr>
            <a:xfrm>
              <a:off x="228600" y="4495643"/>
              <a:ext cx="14173200" cy="1134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584" name="Google Shape;584;g1260a76f938_0_1373"/>
            <p:cNvSpPr/>
            <p:nvPr/>
          </p:nvSpPr>
          <p:spPr>
            <a:xfrm>
              <a:off x="228600" y="4305493"/>
              <a:ext cx="14173200" cy="942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585" name="Google Shape;585;g1260a76f938_0_1373"/>
            <p:cNvSpPr/>
            <p:nvPr/>
          </p:nvSpPr>
          <p:spPr>
            <a:xfrm>
              <a:off x="228600" y="4111466"/>
              <a:ext cx="14173200" cy="747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586" name="Google Shape;586;g1260a76f938_0_1373"/>
            <p:cNvSpPr/>
            <p:nvPr/>
          </p:nvSpPr>
          <p:spPr>
            <a:xfrm>
              <a:off x="228600" y="3913556"/>
              <a:ext cx="14173200" cy="573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587" name="Google Shape;587;g1260a76f938_0_1373"/>
            <p:cNvSpPr/>
            <p:nvPr/>
          </p:nvSpPr>
          <p:spPr>
            <a:xfrm>
              <a:off x="228600" y="3713708"/>
              <a:ext cx="14173200" cy="396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588" name="Google Shape;588;g1260a76f938_0_1373"/>
            <p:cNvSpPr/>
            <p:nvPr/>
          </p:nvSpPr>
          <p:spPr>
            <a:xfrm rot="10800000">
              <a:off x="228600" y="2437844"/>
              <a:ext cx="14173200" cy="1491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589" name="Google Shape;589;g1260a76f938_0_1373"/>
            <p:cNvSpPr/>
            <p:nvPr/>
          </p:nvSpPr>
          <p:spPr>
            <a:xfrm rot="10800000">
              <a:off x="228600" y="2648481"/>
              <a:ext cx="14173200" cy="1290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590" name="Google Shape;590;g1260a76f938_0_1373"/>
            <p:cNvSpPr/>
            <p:nvPr/>
          </p:nvSpPr>
          <p:spPr>
            <a:xfrm rot="10800000">
              <a:off x="228600" y="2858109"/>
              <a:ext cx="14173200" cy="1134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591" name="Google Shape;591;g1260a76f938_0_1373"/>
            <p:cNvSpPr/>
            <p:nvPr/>
          </p:nvSpPr>
          <p:spPr>
            <a:xfrm rot="10800000">
              <a:off x="228600" y="3067457"/>
              <a:ext cx="14173200" cy="942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592" name="Google Shape;592;g1260a76f938_0_1373"/>
            <p:cNvSpPr/>
            <p:nvPr/>
          </p:nvSpPr>
          <p:spPr>
            <a:xfrm rot="10800000">
              <a:off x="228600" y="3280985"/>
              <a:ext cx="14173200" cy="747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593" name="Google Shape;593;g1260a76f938_0_1373"/>
            <p:cNvSpPr/>
            <p:nvPr/>
          </p:nvSpPr>
          <p:spPr>
            <a:xfrm rot="10800000">
              <a:off x="228600" y="3496295"/>
              <a:ext cx="14173200" cy="573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594" name="Google Shape;594;g1260a76f938_0_1373"/>
            <p:cNvSpPr/>
            <p:nvPr/>
          </p:nvSpPr>
          <p:spPr>
            <a:xfrm>
              <a:off x="228600" y="2249258"/>
              <a:ext cx="14173200" cy="1290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595" name="Google Shape;595;g1260a76f938_0_1373"/>
            <p:cNvSpPr/>
            <p:nvPr/>
          </p:nvSpPr>
          <p:spPr>
            <a:xfrm>
              <a:off x="228600" y="2055228"/>
              <a:ext cx="14173200" cy="1134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596" name="Google Shape;596;g1260a76f938_0_1373"/>
            <p:cNvSpPr/>
            <p:nvPr/>
          </p:nvSpPr>
          <p:spPr>
            <a:xfrm>
              <a:off x="228600" y="1865080"/>
              <a:ext cx="14173200" cy="942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597" name="Google Shape;597;g1260a76f938_0_1373"/>
            <p:cNvSpPr/>
            <p:nvPr/>
          </p:nvSpPr>
          <p:spPr>
            <a:xfrm>
              <a:off x="228600" y="1671052"/>
              <a:ext cx="14173200" cy="747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598" name="Google Shape;598;g1260a76f938_0_1373"/>
            <p:cNvSpPr/>
            <p:nvPr/>
          </p:nvSpPr>
          <p:spPr>
            <a:xfrm>
              <a:off x="228600" y="1473142"/>
              <a:ext cx="14173200" cy="573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599" name="Google Shape;599;g1260a76f938_0_1373"/>
            <p:cNvSpPr/>
            <p:nvPr/>
          </p:nvSpPr>
          <p:spPr>
            <a:xfrm>
              <a:off x="228600" y="1273293"/>
              <a:ext cx="14173200" cy="396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00" name="Google Shape;600;g1260a76f938_0_1373"/>
            <p:cNvSpPr/>
            <p:nvPr/>
          </p:nvSpPr>
          <p:spPr>
            <a:xfrm rot="10800000">
              <a:off x="228600" y="310"/>
              <a:ext cx="14173200" cy="1491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01" name="Google Shape;601;g1260a76f938_0_1373"/>
            <p:cNvSpPr/>
            <p:nvPr/>
          </p:nvSpPr>
          <p:spPr>
            <a:xfrm rot="10800000">
              <a:off x="228600" y="210947"/>
              <a:ext cx="14173200" cy="1290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02" name="Google Shape;602;g1260a76f938_0_1373"/>
            <p:cNvSpPr/>
            <p:nvPr/>
          </p:nvSpPr>
          <p:spPr>
            <a:xfrm rot="10800000">
              <a:off x="228600" y="420576"/>
              <a:ext cx="14173200" cy="1134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03" name="Google Shape;603;g1260a76f938_0_1373"/>
            <p:cNvSpPr/>
            <p:nvPr/>
          </p:nvSpPr>
          <p:spPr>
            <a:xfrm rot="10800000">
              <a:off x="228600" y="629922"/>
              <a:ext cx="14173200" cy="942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04" name="Google Shape;604;g1260a76f938_0_1373"/>
            <p:cNvSpPr/>
            <p:nvPr/>
          </p:nvSpPr>
          <p:spPr>
            <a:xfrm rot="10800000">
              <a:off x="228600" y="843453"/>
              <a:ext cx="14173200" cy="747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05" name="Google Shape;605;g1260a76f938_0_1373"/>
            <p:cNvSpPr/>
            <p:nvPr/>
          </p:nvSpPr>
          <p:spPr>
            <a:xfrm rot="10800000">
              <a:off x="228600" y="1058756"/>
              <a:ext cx="14173200" cy="573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grpSp>
      <p:cxnSp>
        <p:nvCxnSpPr>
          <p:cNvPr id="606" name="Google Shape;606;g1260a76f938_0_1373"/>
          <p:cNvCxnSpPr/>
          <p:nvPr/>
        </p:nvCxnSpPr>
        <p:spPr>
          <a:xfrm>
            <a:off x="476250" y="5462828"/>
            <a:ext cx="11239500" cy="0"/>
          </a:xfrm>
          <a:prstGeom prst="straightConnector1">
            <a:avLst/>
          </a:prstGeom>
          <a:noFill/>
          <a:ln w="9525" cap="flat" cmpd="sng">
            <a:solidFill>
              <a:srgbClr val="BCBEC0"/>
            </a:solidFill>
            <a:prstDash val="solid"/>
            <a:round/>
            <a:headEnd type="none" w="sm" len="sm"/>
            <a:tailEnd type="none" w="sm" len="sm"/>
          </a:ln>
        </p:spPr>
      </p:cxnSp>
      <p:sp>
        <p:nvSpPr>
          <p:cNvPr id="607" name="Google Shape;607;g1260a76f938_0_1373"/>
          <p:cNvSpPr txBox="1">
            <a:spLocks noGrp="1"/>
          </p:cNvSpPr>
          <p:nvPr>
            <p:ph type="body" idx="1"/>
          </p:nvPr>
        </p:nvSpPr>
        <p:spPr>
          <a:xfrm>
            <a:off x="1601968" y="4326641"/>
            <a:ext cx="8131200" cy="1136100"/>
          </a:xfrm>
          <a:prstGeom prst="rect">
            <a:avLst/>
          </a:prstGeom>
          <a:noFill/>
          <a:ln>
            <a:noFill/>
          </a:ln>
        </p:spPr>
        <p:txBody>
          <a:bodyPr spcFirstLastPara="1" wrap="square" lIns="0" tIns="45700" rIns="0" bIns="45700" anchor="b" anchorCtr="0">
            <a:noAutofit/>
          </a:bodyPr>
          <a:lstStyle>
            <a:lvl1pPr marL="457200" lvl="0" indent="-228600" algn="l">
              <a:lnSpc>
                <a:spcPct val="110000"/>
              </a:lnSpc>
              <a:spcBef>
                <a:spcPts val="500"/>
              </a:spcBef>
              <a:spcAft>
                <a:spcPts val="0"/>
              </a:spcAft>
              <a:buClr>
                <a:srgbClr val="A5A5A5"/>
              </a:buClr>
              <a:buSzPts val="3200"/>
              <a:buFont typeface="DM Sans"/>
              <a:buNone/>
              <a:defRPr sz="3200" b="1" i="0">
                <a:solidFill>
                  <a:srgbClr val="A5A5A5"/>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Font typeface="Arial"/>
              <a:buNone/>
              <a:defRPr/>
            </a:lvl2pPr>
            <a:lvl3pPr marL="1371600" lvl="2" indent="-228600" algn="l">
              <a:lnSpc>
                <a:spcPct val="110000"/>
              </a:lnSpc>
              <a:spcBef>
                <a:spcPts val="333"/>
              </a:spcBef>
              <a:spcAft>
                <a:spcPts val="0"/>
              </a:spcAft>
              <a:buClr>
                <a:schemeClr val="dk1"/>
              </a:buClr>
              <a:buSzPts val="1800"/>
              <a:buFont typeface="Arial"/>
              <a:buNone/>
              <a:defRPr/>
            </a:lvl3pPr>
            <a:lvl4pPr marL="1828800" lvl="3" indent="-228600" algn="l">
              <a:lnSpc>
                <a:spcPct val="110000"/>
              </a:lnSpc>
              <a:spcBef>
                <a:spcPts val="250"/>
              </a:spcBef>
              <a:spcAft>
                <a:spcPts val="0"/>
              </a:spcAft>
              <a:buClr>
                <a:schemeClr val="dk1"/>
              </a:buClr>
              <a:buSzPts val="1600"/>
              <a:buFont typeface="Arial"/>
              <a:buNone/>
              <a:defRPr/>
            </a:lvl4pPr>
            <a:lvl5pPr marL="2286000" lvl="4" indent="-228600" algn="l">
              <a:lnSpc>
                <a:spcPct val="110000"/>
              </a:lnSpc>
              <a:spcBef>
                <a:spcPts val="250"/>
              </a:spcBef>
              <a:spcAft>
                <a:spcPts val="0"/>
              </a:spcAft>
              <a:buClr>
                <a:schemeClr val="dk1"/>
              </a:buClr>
              <a:buSzPts val="1400"/>
              <a:buFont typeface="Arial"/>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08" name="Google Shape;608;g1260a76f938_0_1373"/>
          <p:cNvSpPr txBox="1">
            <a:spLocks noGrp="1"/>
          </p:cNvSpPr>
          <p:nvPr>
            <p:ph type="body" idx="2"/>
          </p:nvPr>
        </p:nvSpPr>
        <p:spPr>
          <a:xfrm>
            <a:off x="1167811" y="5499767"/>
            <a:ext cx="4445700" cy="654000"/>
          </a:xfrm>
          <a:prstGeom prst="rect">
            <a:avLst/>
          </a:prstGeom>
          <a:noFill/>
          <a:ln>
            <a:noFill/>
          </a:ln>
        </p:spPr>
        <p:txBody>
          <a:bodyPr spcFirstLastPara="1" wrap="square" lIns="0" tIns="45700" rIns="0" bIns="45700" anchor="t" anchorCtr="0">
            <a:noAutofit/>
          </a:bodyPr>
          <a:lstStyle>
            <a:lvl1pPr marL="457200" lvl="0" indent="-228600" algn="l">
              <a:lnSpc>
                <a:spcPct val="100000"/>
              </a:lnSpc>
              <a:spcBef>
                <a:spcPts val="0"/>
              </a:spcBef>
              <a:spcAft>
                <a:spcPts val="0"/>
              </a:spcAft>
              <a:buClr>
                <a:srgbClr val="D6D7D8"/>
              </a:buClr>
              <a:buSzPts val="4000"/>
              <a:buFont typeface="DM Sans Medium"/>
              <a:buNone/>
              <a:defRPr sz="4000" b="1" i="0" strike="noStrike">
                <a:solidFill>
                  <a:srgbClr val="D6D7D8"/>
                </a:solidFill>
                <a:latin typeface="DM Sans Medium"/>
                <a:ea typeface="DM Sans Medium"/>
                <a:cs typeface="DM Sans Medium"/>
                <a:sym typeface="DM Sans Medium"/>
              </a:defRPr>
            </a:lvl1pPr>
            <a:lvl2pPr marL="914400" lvl="1" indent="-228600" algn="l">
              <a:lnSpc>
                <a:spcPct val="110000"/>
              </a:lnSpc>
              <a:spcBef>
                <a:spcPts val="333"/>
              </a:spcBef>
              <a:spcAft>
                <a:spcPts val="0"/>
              </a:spcAft>
              <a:buClr>
                <a:srgbClr val="D8D8D8"/>
              </a:buClr>
              <a:buSzPts val="1167"/>
              <a:buFont typeface="Arial"/>
              <a:buNone/>
              <a:defRPr sz="1167">
                <a:solidFill>
                  <a:srgbClr val="D8D8D8"/>
                </a:solidFill>
              </a:defRPr>
            </a:lvl2pPr>
            <a:lvl3pPr marL="1371600" lvl="2" indent="-228600" algn="l">
              <a:lnSpc>
                <a:spcPct val="110000"/>
              </a:lnSpc>
              <a:spcBef>
                <a:spcPts val="333"/>
              </a:spcBef>
              <a:spcAft>
                <a:spcPts val="0"/>
              </a:spcAft>
              <a:buClr>
                <a:srgbClr val="D8D8D8"/>
              </a:buClr>
              <a:buSzPts val="1167"/>
              <a:buFont typeface="Arial"/>
              <a:buNone/>
              <a:defRPr sz="1167">
                <a:solidFill>
                  <a:srgbClr val="D8D8D8"/>
                </a:solidFill>
              </a:defRPr>
            </a:lvl3pPr>
            <a:lvl4pPr marL="1828800" lvl="3" indent="-228600" algn="l">
              <a:lnSpc>
                <a:spcPct val="110000"/>
              </a:lnSpc>
              <a:spcBef>
                <a:spcPts val="250"/>
              </a:spcBef>
              <a:spcAft>
                <a:spcPts val="0"/>
              </a:spcAft>
              <a:buClr>
                <a:srgbClr val="D8D8D8"/>
              </a:buClr>
              <a:buSzPts val="1167"/>
              <a:buFont typeface="Arial"/>
              <a:buNone/>
              <a:defRPr sz="1167">
                <a:solidFill>
                  <a:srgbClr val="D8D8D8"/>
                </a:solidFill>
              </a:defRPr>
            </a:lvl4pPr>
            <a:lvl5pPr marL="2286000" lvl="4" indent="-228600" algn="l">
              <a:lnSpc>
                <a:spcPct val="110000"/>
              </a:lnSpc>
              <a:spcBef>
                <a:spcPts val="250"/>
              </a:spcBef>
              <a:spcAft>
                <a:spcPts val="0"/>
              </a:spcAft>
              <a:buClr>
                <a:srgbClr val="D8D8D8"/>
              </a:buClr>
              <a:buSzPts val="1167"/>
              <a:buFont typeface="Arial"/>
              <a:buNone/>
              <a:defRPr sz="1167">
                <a:solidFill>
                  <a:srgbClr val="D8D8D8"/>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09" name="Google Shape;609;g1260a76f938_0_1373"/>
          <p:cNvSpPr txBox="1">
            <a:spLocks noGrp="1"/>
          </p:cNvSpPr>
          <p:nvPr>
            <p:ph type="body" idx="3"/>
          </p:nvPr>
        </p:nvSpPr>
        <p:spPr>
          <a:xfrm>
            <a:off x="6145936" y="5904015"/>
            <a:ext cx="3723000" cy="603000"/>
          </a:xfrm>
          <a:prstGeom prst="rect">
            <a:avLst/>
          </a:prstGeom>
          <a:noFill/>
          <a:ln>
            <a:noFill/>
          </a:ln>
        </p:spPr>
        <p:txBody>
          <a:bodyPr spcFirstLastPara="1" wrap="square" lIns="0" tIns="45700" rIns="0" bIns="45700" anchor="b" anchorCtr="0">
            <a:noAutofit/>
          </a:bodyPr>
          <a:lstStyle>
            <a:lvl1pPr marL="457200" lvl="0" indent="-228600" algn="r">
              <a:lnSpc>
                <a:spcPct val="100000"/>
              </a:lnSpc>
              <a:spcBef>
                <a:spcPts val="0"/>
              </a:spcBef>
              <a:spcAft>
                <a:spcPts val="0"/>
              </a:spcAft>
              <a:buClr>
                <a:srgbClr val="D8D8D8"/>
              </a:buClr>
              <a:buSzPts val="1667"/>
              <a:buFont typeface="DM Sans Medium"/>
              <a:buNone/>
              <a:defRPr sz="1667" b="0" i="0">
                <a:solidFill>
                  <a:srgbClr val="D8D8D8"/>
                </a:solidFill>
                <a:latin typeface="DM Sans Medium"/>
                <a:ea typeface="DM Sans Medium"/>
                <a:cs typeface="DM Sans Medium"/>
                <a:sym typeface="DM Sans Medium"/>
              </a:defRPr>
            </a:lvl1pPr>
            <a:lvl2pPr marL="914400" lvl="1" indent="-228600" algn="l">
              <a:lnSpc>
                <a:spcPct val="110000"/>
              </a:lnSpc>
              <a:spcBef>
                <a:spcPts val="333"/>
              </a:spcBef>
              <a:spcAft>
                <a:spcPts val="0"/>
              </a:spcAft>
              <a:buClr>
                <a:srgbClr val="D8D8D8"/>
              </a:buClr>
              <a:buSzPts val="1167"/>
              <a:buFont typeface="Arial"/>
              <a:buNone/>
              <a:defRPr sz="1167">
                <a:solidFill>
                  <a:srgbClr val="D8D8D8"/>
                </a:solidFill>
              </a:defRPr>
            </a:lvl2pPr>
            <a:lvl3pPr marL="1371600" lvl="2" indent="-228600" algn="l">
              <a:lnSpc>
                <a:spcPct val="110000"/>
              </a:lnSpc>
              <a:spcBef>
                <a:spcPts val="333"/>
              </a:spcBef>
              <a:spcAft>
                <a:spcPts val="0"/>
              </a:spcAft>
              <a:buClr>
                <a:srgbClr val="D8D8D8"/>
              </a:buClr>
              <a:buSzPts val="1167"/>
              <a:buFont typeface="Arial"/>
              <a:buNone/>
              <a:defRPr sz="1167">
                <a:solidFill>
                  <a:srgbClr val="D8D8D8"/>
                </a:solidFill>
              </a:defRPr>
            </a:lvl3pPr>
            <a:lvl4pPr marL="1828800" lvl="3" indent="-228600" algn="l">
              <a:lnSpc>
                <a:spcPct val="110000"/>
              </a:lnSpc>
              <a:spcBef>
                <a:spcPts val="250"/>
              </a:spcBef>
              <a:spcAft>
                <a:spcPts val="0"/>
              </a:spcAft>
              <a:buClr>
                <a:srgbClr val="D8D8D8"/>
              </a:buClr>
              <a:buSzPts val="1167"/>
              <a:buFont typeface="Arial"/>
              <a:buNone/>
              <a:defRPr sz="1167">
                <a:solidFill>
                  <a:srgbClr val="D8D8D8"/>
                </a:solidFill>
              </a:defRPr>
            </a:lvl4pPr>
            <a:lvl5pPr marL="2286000" lvl="4" indent="-228600" algn="l">
              <a:lnSpc>
                <a:spcPct val="110000"/>
              </a:lnSpc>
              <a:spcBef>
                <a:spcPts val="250"/>
              </a:spcBef>
              <a:spcAft>
                <a:spcPts val="0"/>
              </a:spcAft>
              <a:buClr>
                <a:srgbClr val="D8D8D8"/>
              </a:buClr>
              <a:buSzPts val="1167"/>
              <a:buFont typeface="Arial"/>
              <a:buNone/>
              <a:defRPr sz="1167">
                <a:solidFill>
                  <a:srgbClr val="D8D8D8"/>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10" name="Google Shape;610;g1260a76f938_0_1373"/>
          <p:cNvSpPr txBox="1">
            <a:spLocks noGrp="1"/>
          </p:cNvSpPr>
          <p:nvPr>
            <p:ph type="body" idx="4"/>
          </p:nvPr>
        </p:nvSpPr>
        <p:spPr>
          <a:xfrm>
            <a:off x="10097332" y="5601370"/>
            <a:ext cx="1853700" cy="332100"/>
          </a:xfrm>
          <a:prstGeom prst="rect">
            <a:avLst/>
          </a:prstGeom>
          <a:noFill/>
          <a:ln>
            <a:noFill/>
          </a:ln>
        </p:spPr>
        <p:txBody>
          <a:bodyPr spcFirstLastPara="1" wrap="square" lIns="0" tIns="45700" rIns="0" bIns="45700" anchor="t" anchorCtr="0">
            <a:noAutofit/>
          </a:bodyPr>
          <a:lstStyle>
            <a:lvl1pPr marL="457200" lvl="0" indent="-228600" algn="r">
              <a:lnSpc>
                <a:spcPct val="110000"/>
              </a:lnSpc>
              <a:spcBef>
                <a:spcPts val="500"/>
              </a:spcBef>
              <a:spcAft>
                <a:spcPts val="0"/>
              </a:spcAft>
              <a:buClr>
                <a:srgbClr val="BFBFBF"/>
              </a:buClr>
              <a:buSzPts val="1200"/>
              <a:buNone/>
              <a:defRPr sz="1200">
                <a:solidFill>
                  <a:srgbClr val="BFBFBF"/>
                </a:solidFill>
              </a:defRPr>
            </a:lvl1pPr>
            <a:lvl2pPr marL="914400" lvl="1" indent="-342900" algn="l">
              <a:lnSpc>
                <a:spcPct val="110000"/>
              </a:lnSpc>
              <a:spcBef>
                <a:spcPts val="333"/>
              </a:spcBef>
              <a:spcAft>
                <a:spcPts val="0"/>
              </a:spcAft>
              <a:buClr>
                <a:schemeClr val="dk1"/>
              </a:buClr>
              <a:buSzPts val="1800"/>
              <a:buChar char="-"/>
              <a:defRPr/>
            </a:lvl2pPr>
            <a:lvl3pPr marL="1371600" lvl="2" indent="-342900" algn="l">
              <a:lnSpc>
                <a:spcPct val="110000"/>
              </a:lnSpc>
              <a:spcBef>
                <a:spcPts val="333"/>
              </a:spcBef>
              <a:spcAft>
                <a:spcPts val="0"/>
              </a:spcAft>
              <a:buClr>
                <a:schemeClr val="dk1"/>
              </a:buClr>
              <a:buSzPts val="1800"/>
              <a:buChar char="•"/>
              <a:defRPr/>
            </a:lvl3pPr>
            <a:lvl4pPr marL="1828800" lvl="3" indent="-342900" algn="l">
              <a:lnSpc>
                <a:spcPct val="110000"/>
              </a:lnSpc>
              <a:spcBef>
                <a:spcPts val="250"/>
              </a:spcBef>
              <a:spcAft>
                <a:spcPts val="0"/>
              </a:spcAft>
              <a:buClr>
                <a:schemeClr val="dk1"/>
              </a:buClr>
              <a:buSzPts val="1800"/>
              <a:buChar char="-"/>
              <a:defRPr/>
            </a:lvl4pPr>
            <a:lvl5pPr marL="2286000" lvl="4" indent="-342900" algn="l">
              <a:lnSpc>
                <a:spcPct val="110000"/>
              </a:lnSpc>
              <a:spcBef>
                <a:spcPts val="25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11" name="Google Shape;611;g1260a76f938_0_1373"/>
          <p:cNvSpPr/>
          <p:nvPr/>
        </p:nvSpPr>
        <p:spPr>
          <a:xfrm>
            <a:off x="0" y="6204000"/>
            <a:ext cx="1158000" cy="6540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pic>
        <p:nvPicPr>
          <p:cNvPr id="612" name="Google Shape;612;g1260a76f938_0_1373"/>
          <p:cNvPicPr preferRelativeResize="0"/>
          <p:nvPr/>
        </p:nvPicPr>
        <p:blipFill rotWithShape="1">
          <a:blip r:embed="rId2">
            <a:alphaModFix/>
          </a:blip>
          <a:srcRect/>
          <a:stretch/>
        </p:blipFill>
        <p:spPr>
          <a:xfrm>
            <a:off x="188121" y="4643413"/>
            <a:ext cx="1157999" cy="1021495"/>
          </a:xfrm>
          <a:prstGeom prst="rect">
            <a:avLst/>
          </a:prstGeom>
          <a:noFill/>
          <a:ln>
            <a:noFill/>
          </a:ln>
        </p:spPr>
      </p:pic>
      <p:pic>
        <p:nvPicPr>
          <p:cNvPr id="613" name="Google Shape;613;g1260a76f938_0_1373" descr="A picture containing application&#10;&#10;Description automatically generated"/>
          <p:cNvPicPr preferRelativeResize="0"/>
          <p:nvPr/>
        </p:nvPicPr>
        <p:blipFill rotWithShape="1">
          <a:blip r:embed="rId3">
            <a:alphaModFix/>
          </a:blip>
          <a:srcRect l="4892" t="64002" r="4836" b="4742"/>
          <a:stretch/>
        </p:blipFill>
        <p:spPr>
          <a:xfrm>
            <a:off x="10521250" y="6310107"/>
            <a:ext cx="1429793" cy="25019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Standard Title 2">
  <p:cSld name="Standard Title 2">
    <p:bg>
      <p:bgPr>
        <a:solidFill>
          <a:schemeClr val="accent5"/>
        </a:solidFill>
        <a:effectLst/>
      </p:bgPr>
    </p:bg>
    <p:spTree>
      <p:nvGrpSpPr>
        <p:cNvPr id="1" name="Shape 614"/>
        <p:cNvGrpSpPr/>
        <p:nvPr/>
      </p:nvGrpSpPr>
      <p:grpSpPr>
        <a:xfrm>
          <a:off x="0" y="0"/>
          <a:ext cx="0" cy="0"/>
          <a:chOff x="0" y="0"/>
          <a:chExt cx="0" cy="0"/>
        </a:xfrm>
      </p:grpSpPr>
      <p:grpSp>
        <p:nvGrpSpPr>
          <p:cNvPr id="615" name="Google Shape;615;g1260a76f938_0_1408"/>
          <p:cNvGrpSpPr/>
          <p:nvPr/>
        </p:nvGrpSpPr>
        <p:grpSpPr>
          <a:xfrm>
            <a:off x="-3" y="257"/>
            <a:ext cx="12191787" cy="4198694"/>
            <a:chOff x="228600" y="309"/>
            <a:chExt cx="14173200" cy="5028978"/>
          </a:xfrm>
        </p:grpSpPr>
        <p:sp>
          <p:nvSpPr>
            <p:cNvPr id="616" name="Google Shape;616;g1260a76f938_0_1408"/>
            <p:cNvSpPr/>
            <p:nvPr/>
          </p:nvSpPr>
          <p:spPr>
            <a:xfrm>
              <a:off x="228600" y="4880187"/>
              <a:ext cx="14173200" cy="149100"/>
            </a:xfrm>
            <a:prstGeom prst="rect">
              <a:avLst/>
            </a:prstGeom>
            <a:solidFill>
              <a:srgbClr val="076B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17" name="Google Shape;617;g1260a76f938_0_1408"/>
            <p:cNvSpPr/>
            <p:nvPr/>
          </p:nvSpPr>
          <p:spPr>
            <a:xfrm>
              <a:off x="228600" y="4689651"/>
              <a:ext cx="14173200" cy="129000"/>
            </a:xfrm>
            <a:prstGeom prst="rect">
              <a:avLst/>
            </a:prstGeom>
            <a:solidFill>
              <a:srgbClr val="076B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18" name="Google Shape;618;g1260a76f938_0_1408"/>
            <p:cNvSpPr/>
            <p:nvPr/>
          </p:nvSpPr>
          <p:spPr>
            <a:xfrm>
              <a:off x="228600" y="4495624"/>
              <a:ext cx="14173200" cy="113400"/>
            </a:xfrm>
            <a:prstGeom prst="rect">
              <a:avLst/>
            </a:prstGeom>
            <a:solidFill>
              <a:srgbClr val="076B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19" name="Google Shape;619;g1260a76f938_0_1408"/>
            <p:cNvSpPr/>
            <p:nvPr/>
          </p:nvSpPr>
          <p:spPr>
            <a:xfrm>
              <a:off x="228600" y="4305476"/>
              <a:ext cx="14173200" cy="94200"/>
            </a:xfrm>
            <a:prstGeom prst="rect">
              <a:avLst/>
            </a:prstGeom>
            <a:solidFill>
              <a:srgbClr val="076B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20" name="Google Shape;620;g1260a76f938_0_1408"/>
            <p:cNvSpPr/>
            <p:nvPr/>
          </p:nvSpPr>
          <p:spPr>
            <a:xfrm>
              <a:off x="228600" y="4111449"/>
              <a:ext cx="14173200" cy="74700"/>
            </a:xfrm>
            <a:prstGeom prst="rect">
              <a:avLst/>
            </a:prstGeom>
            <a:solidFill>
              <a:srgbClr val="076B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21" name="Google Shape;621;g1260a76f938_0_1408"/>
            <p:cNvSpPr/>
            <p:nvPr/>
          </p:nvSpPr>
          <p:spPr>
            <a:xfrm>
              <a:off x="228600" y="3913540"/>
              <a:ext cx="14173200" cy="57300"/>
            </a:xfrm>
            <a:prstGeom prst="rect">
              <a:avLst/>
            </a:prstGeom>
            <a:solidFill>
              <a:srgbClr val="076B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22" name="Google Shape;622;g1260a76f938_0_1408"/>
            <p:cNvSpPr/>
            <p:nvPr/>
          </p:nvSpPr>
          <p:spPr>
            <a:xfrm>
              <a:off x="228600" y="3713692"/>
              <a:ext cx="14173200" cy="39600"/>
            </a:xfrm>
            <a:prstGeom prst="rect">
              <a:avLst/>
            </a:prstGeom>
            <a:solidFill>
              <a:srgbClr val="076B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23" name="Google Shape;623;g1260a76f938_0_1408"/>
            <p:cNvSpPr/>
            <p:nvPr/>
          </p:nvSpPr>
          <p:spPr>
            <a:xfrm rot="10800000">
              <a:off x="228600" y="2437833"/>
              <a:ext cx="14173200" cy="149100"/>
            </a:xfrm>
            <a:prstGeom prst="rect">
              <a:avLst/>
            </a:prstGeom>
            <a:solidFill>
              <a:srgbClr val="076B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24" name="Google Shape;624;g1260a76f938_0_1408"/>
            <p:cNvSpPr/>
            <p:nvPr/>
          </p:nvSpPr>
          <p:spPr>
            <a:xfrm rot="10800000">
              <a:off x="228600" y="2648469"/>
              <a:ext cx="14173200" cy="129000"/>
            </a:xfrm>
            <a:prstGeom prst="rect">
              <a:avLst/>
            </a:prstGeom>
            <a:solidFill>
              <a:srgbClr val="076B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25" name="Google Shape;625;g1260a76f938_0_1408"/>
            <p:cNvSpPr/>
            <p:nvPr/>
          </p:nvSpPr>
          <p:spPr>
            <a:xfrm rot="10800000">
              <a:off x="228600" y="2858096"/>
              <a:ext cx="14173200" cy="113400"/>
            </a:xfrm>
            <a:prstGeom prst="rect">
              <a:avLst/>
            </a:prstGeom>
            <a:solidFill>
              <a:srgbClr val="076B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26" name="Google Shape;626;g1260a76f938_0_1408"/>
            <p:cNvSpPr/>
            <p:nvPr/>
          </p:nvSpPr>
          <p:spPr>
            <a:xfrm rot="10800000">
              <a:off x="228600" y="3067444"/>
              <a:ext cx="14173200" cy="94200"/>
            </a:xfrm>
            <a:prstGeom prst="rect">
              <a:avLst/>
            </a:prstGeom>
            <a:solidFill>
              <a:srgbClr val="076B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27" name="Google Shape;627;g1260a76f938_0_1408"/>
            <p:cNvSpPr/>
            <p:nvPr/>
          </p:nvSpPr>
          <p:spPr>
            <a:xfrm rot="10800000">
              <a:off x="228600" y="3280971"/>
              <a:ext cx="14173200" cy="74700"/>
            </a:xfrm>
            <a:prstGeom prst="rect">
              <a:avLst/>
            </a:prstGeom>
            <a:solidFill>
              <a:srgbClr val="076B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28" name="Google Shape;628;g1260a76f938_0_1408"/>
            <p:cNvSpPr/>
            <p:nvPr/>
          </p:nvSpPr>
          <p:spPr>
            <a:xfrm rot="10800000">
              <a:off x="228600" y="3496280"/>
              <a:ext cx="14173200" cy="57300"/>
            </a:xfrm>
            <a:prstGeom prst="rect">
              <a:avLst/>
            </a:prstGeom>
            <a:solidFill>
              <a:srgbClr val="076B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29" name="Google Shape;629;g1260a76f938_0_1408"/>
            <p:cNvSpPr/>
            <p:nvPr/>
          </p:nvSpPr>
          <p:spPr>
            <a:xfrm>
              <a:off x="228600" y="2249247"/>
              <a:ext cx="14173200" cy="129000"/>
            </a:xfrm>
            <a:prstGeom prst="rect">
              <a:avLst/>
            </a:prstGeom>
            <a:solidFill>
              <a:srgbClr val="076B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30" name="Google Shape;630;g1260a76f938_0_1408"/>
            <p:cNvSpPr/>
            <p:nvPr/>
          </p:nvSpPr>
          <p:spPr>
            <a:xfrm>
              <a:off x="228600" y="2055219"/>
              <a:ext cx="14173200" cy="113400"/>
            </a:xfrm>
            <a:prstGeom prst="rect">
              <a:avLst/>
            </a:prstGeom>
            <a:solidFill>
              <a:srgbClr val="076B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31" name="Google Shape;631;g1260a76f938_0_1408"/>
            <p:cNvSpPr/>
            <p:nvPr/>
          </p:nvSpPr>
          <p:spPr>
            <a:xfrm>
              <a:off x="228600" y="1865072"/>
              <a:ext cx="14173200" cy="94200"/>
            </a:xfrm>
            <a:prstGeom prst="rect">
              <a:avLst/>
            </a:prstGeom>
            <a:solidFill>
              <a:srgbClr val="076B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32" name="Google Shape;632;g1260a76f938_0_1408"/>
            <p:cNvSpPr/>
            <p:nvPr/>
          </p:nvSpPr>
          <p:spPr>
            <a:xfrm>
              <a:off x="228600" y="1671044"/>
              <a:ext cx="14173200" cy="74700"/>
            </a:xfrm>
            <a:prstGeom prst="rect">
              <a:avLst/>
            </a:prstGeom>
            <a:solidFill>
              <a:srgbClr val="076B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33" name="Google Shape;633;g1260a76f938_0_1408"/>
            <p:cNvSpPr/>
            <p:nvPr/>
          </p:nvSpPr>
          <p:spPr>
            <a:xfrm>
              <a:off x="228600" y="1473135"/>
              <a:ext cx="14173200" cy="57300"/>
            </a:xfrm>
            <a:prstGeom prst="rect">
              <a:avLst/>
            </a:prstGeom>
            <a:solidFill>
              <a:srgbClr val="076B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34" name="Google Shape;634;g1260a76f938_0_1408"/>
            <p:cNvSpPr/>
            <p:nvPr/>
          </p:nvSpPr>
          <p:spPr>
            <a:xfrm>
              <a:off x="228600" y="1273287"/>
              <a:ext cx="14173200" cy="39600"/>
            </a:xfrm>
            <a:prstGeom prst="rect">
              <a:avLst/>
            </a:prstGeom>
            <a:solidFill>
              <a:srgbClr val="076B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35" name="Google Shape;635;g1260a76f938_0_1408"/>
            <p:cNvSpPr/>
            <p:nvPr/>
          </p:nvSpPr>
          <p:spPr>
            <a:xfrm rot="10800000">
              <a:off x="228600" y="309"/>
              <a:ext cx="14173200" cy="149100"/>
            </a:xfrm>
            <a:prstGeom prst="rect">
              <a:avLst/>
            </a:prstGeom>
            <a:solidFill>
              <a:srgbClr val="076B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36" name="Google Shape;636;g1260a76f938_0_1408"/>
            <p:cNvSpPr/>
            <p:nvPr/>
          </p:nvSpPr>
          <p:spPr>
            <a:xfrm rot="10800000">
              <a:off x="228600" y="210945"/>
              <a:ext cx="14173200" cy="129000"/>
            </a:xfrm>
            <a:prstGeom prst="rect">
              <a:avLst/>
            </a:prstGeom>
            <a:solidFill>
              <a:srgbClr val="076B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37" name="Google Shape;637;g1260a76f938_0_1408"/>
            <p:cNvSpPr/>
            <p:nvPr/>
          </p:nvSpPr>
          <p:spPr>
            <a:xfrm rot="10800000">
              <a:off x="228600" y="420572"/>
              <a:ext cx="14173200" cy="113400"/>
            </a:xfrm>
            <a:prstGeom prst="rect">
              <a:avLst/>
            </a:prstGeom>
            <a:solidFill>
              <a:srgbClr val="076B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38" name="Google Shape;638;g1260a76f938_0_1408"/>
            <p:cNvSpPr/>
            <p:nvPr/>
          </p:nvSpPr>
          <p:spPr>
            <a:xfrm rot="10800000">
              <a:off x="228600" y="629920"/>
              <a:ext cx="14173200" cy="94200"/>
            </a:xfrm>
            <a:prstGeom prst="rect">
              <a:avLst/>
            </a:prstGeom>
            <a:solidFill>
              <a:srgbClr val="076B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39" name="Google Shape;639;g1260a76f938_0_1408"/>
            <p:cNvSpPr/>
            <p:nvPr/>
          </p:nvSpPr>
          <p:spPr>
            <a:xfrm rot="10800000">
              <a:off x="228600" y="843448"/>
              <a:ext cx="14173200" cy="74700"/>
            </a:xfrm>
            <a:prstGeom prst="rect">
              <a:avLst/>
            </a:prstGeom>
            <a:solidFill>
              <a:srgbClr val="076B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40" name="Google Shape;640;g1260a76f938_0_1408"/>
            <p:cNvSpPr/>
            <p:nvPr/>
          </p:nvSpPr>
          <p:spPr>
            <a:xfrm rot="10800000">
              <a:off x="228600" y="1058756"/>
              <a:ext cx="14173200" cy="57300"/>
            </a:xfrm>
            <a:prstGeom prst="rect">
              <a:avLst/>
            </a:prstGeom>
            <a:solidFill>
              <a:srgbClr val="076B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grpSp>
      <p:cxnSp>
        <p:nvCxnSpPr>
          <p:cNvPr id="641" name="Google Shape;641;g1260a76f938_0_1408"/>
          <p:cNvCxnSpPr/>
          <p:nvPr/>
        </p:nvCxnSpPr>
        <p:spPr>
          <a:xfrm>
            <a:off x="476250" y="5462828"/>
            <a:ext cx="11239500" cy="0"/>
          </a:xfrm>
          <a:prstGeom prst="straightConnector1">
            <a:avLst/>
          </a:prstGeom>
          <a:noFill/>
          <a:ln w="9525" cap="flat" cmpd="sng">
            <a:solidFill>
              <a:srgbClr val="66B5FA"/>
            </a:solidFill>
            <a:prstDash val="solid"/>
            <a:round/>
            <a:headEnd type="none" w="sm" len="sm"/>
            <a:tailEnd type="none" w="sm" len="sm"/>
          </a:ln>
        </p:spPr>
      </p:cxnSp>
      <p:pic>
        <p:nvPicPr>
          <p:cNvPr id="642" name="Google Shape;642;g1260a76f938_0_1408"/>
          <p:cNvPicPr preferRelativeResize="0"/>
          <p:nvPr/>
        </p:nvPicPr>
        <p:blipFill rotWithShape="1">
          <a:blip r:embed="rId2">
            <a:alphaModFix/>
          </a:blip>
          <a:srcRect/>
          <a:stretch/>
        </p:blipFill>
        <p:spPr>
          <a:xfrm>
            <a:off x="188121" y="4643413"/>
            <a:ext cx="1157999" cy="1021495"/>
          </a:xfrm>
          <a:prstGeom prst="rect">
            <a:avLst/>
          </a:prstGeom>
          <a:noFill/>
          <a:ln>
            <a:noFill/>
          </a:ln>
        </p:spPr>
      </p:pic>
      <p:sp>
        <p:nvSpPr>
          <p:cNvPr id="643" name="Google Shape;643;g1260a76f938_0_1408"/>
          <p:cNvSpPr/>
          <p:nvPr/>
        </p:nvSpPr>
        <p:spPr>
          <a:xfrm>
            <a:off x="0" y="6204000"/>
            <a:ext cx="1158000" cy="6540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44" name="Google Shape;644;g1260a76f938_0_1408"/>
          <p:cNvSpPr txBox="1">
            <a:spLocks noGrp="1"/>
          </p:cNvSpPr>
          <p:nvPr>
            <p:ph type="body" idx="1"/>
          </p:nvPr>
        </p:nvSpPr>
        <p:spPr>
          <a:xfrm>
            <a:off x="1601968" y="4326641"/>
            <a:ext cx="8131200" cy="1136100"/>
          </a:xfrm>
          <a:prstGeom prst="rect">
            <a:avLst/>
          </a:prstGeom>
          <a:noFill/>
          <a:ln>
            <a:noFill/>
          </a:ln>
        </p:spPr>
        <p:txBody>
          <a:bodyPr spcFirstLastPara="1" wrap="square" lIns="0" tIns="45700" rIns="0" bIns="45700" anchor="b" anchorCtr="0">
            <a:noAutofit/>
          </a:bodyPr>
          <a:lstStyle>
            <a:lvl1pPr marL="457200" lvl="0" indent="-228600" algn="l">
              <a:lnSpc>
                <a:spcPct val="110000"/>
              </a:lnSpc>
              <a:spcBef>
                <a:spcPts val="500"/>
              </a:spcBef>
              <a:spcAft>
                <a:spcPts val="0"/>
              </a:spcAft>
              <a:buClr>
                <a:srgbClr val="97CEFC"/>
              </a:buClr>
              <a:buSzPts val="3200"/>
              <a:buFont typeface="DM Sans"/>
              <a:buNone/>
              <a:defRPr sz="3200" b="1" i="0">
                <a:solidFill>
                  <a:srgbClr val="97CEFC"/>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Font typeface="Arial"/>
              <a:buNone/>
              <a:defRPr/>
            </a:lvl2pPr>
            <a:lvl3pPr marL="1371600" lvl="2" indent="-228600" algn="l">
              <a:lnSpc>
                <a:spcPct val="110000"/>
              </a:lnSpc>
              <a:spcBef>
                <a:spcPts val="333"/>
              </a:spcBef>
              <a:spcAft>
                <a:spcPts val="0"/>
              </a:spcAft>
              <a:buClr>
                <a:schemeClr val="dk1"/>
              </a:buClr>
              <a:buSzPts val="1800"/>
              <a:buFont typeface="Arial"/>
              <a:buNone/>
              <a:defRPr/>
            </a:lvl3pPr>
            <a:lvl4pPr marL="1828800" lvl="3" indent="-228600" algn="l">
              <a:lnSpc>
                <a:spcPct val="110000"/>
              </a:lnSpc>
              <a:spcBef>
                <a:spcPts val="250"/>
              </a:spcBef>
              <a:spcAft>
                <a:spcPts val="0"/>
              </a:spcAft>
              <a:buClr>
                <a:schemeClr val="dk1"/>
              </a:buClr>
              <a:buSzPts val="1600"/>
              <a:buFont typeface="Arial"/>
              <a:buNone/>
              <a:defRPr/>
            </a:lvl4pPr>
            <a:lvl5pPr marL="2286000" lvl="4" indent="-228600" algn="l">
              <a:lnSpc>
                <a:spcPct val="110000"/>
              </a:lnSpc>
              <a:spcBef>
                <a:spcPts val="250"/>
              </a:spcBef>
              <a:spcAft>
                <a:spcPts val="0"/>
              </a:spcAft>
              <a:buClr>
                <a:schemeClr val="dk1"/>
              </a:buClr>
              <a:buSzPts val="1400"/>
              <a:buFont typeface="Arial"/>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45" name="Google Shape;645;g1260a76f938_0_1408"/>
          <p:cNvSpPr txBox="1">
            <a:spLocks noGrp="1"/>
          </p:cNvSpPr>
          <p:nvPr>
            <p:ph type="body" idx="2"/>
          </p:nvPr>
        </p:nvSpPr>
        <p:spPr>
          <a:xfrm>
            <a:off x="1167811" y="5499767"/>
            <a:ext cx="4445700" cy="654000"/>
          </a:xfrm>
          <a:prstGeom prst="rect">
            <a:avLst/>
          </a:prstGeom>
          <a:noFill/>
          <a:ln>
            <a:noFill/>
          </a:ln>
        </p:spPr>
        <p:txBody>
          <a:bodyPr spcFirstLastPara="1" wrap="square" lIns="0" tIns="45700" rIns="0" bIns="45700" anchor="t" anchorCtr="0">
            <a:noAutofit/>
          </a:bodyPr>
          <a:lstStyle>
            <a:lvl1pPr marL="457200" lvl="0" indent="-228600" algn="l">
              <a:lnSpc>
                <a:spcPct val="100000"/>
              </a:lnSpc>
              <a:spcBef>
                <a:spcPts val="0"/>
              </a:spcBef>
              <a:spcAft>
                <a:spcPts val="0"/>
              </a:spcAft>
              <a:buClr>
                <a:srgbClr val="CBE6FD"/>
              </a:buClr>
              <a:buSzPts val="4000"/>
              <a:buFont typeface="DM Sans Medium"/>
              <a:buNone/>
              <a:defRPr sz="4000" b="1" i="0" strike="noStrike">
                <a:solidFill>
                  <a:srgbClr val="CBE6FD"/>
                </a:solidFill>
                <a:latin typeface="DM Sans Medium"/>
                <a:ea typeface="DM Sans Medium"/>
                <a:cs typeface="DM Sans Medium"/>
                <a:sym typeface="DM Sans Medium"/>
              </a:defRPr>
            </a:lvl1pPr>
            <a:lvl2pPr marL="914400" lvl="1" indent="-228600" algn="l">
              <a:lnSpc>
                <a:spcPct val="110000"/>
              </a:lnSpc>
              <a:spcBef>
                <a:spcPts val="333"/>
              </a:spcBef>
              <a:spcAft>
                <a:spcPts val="0"/>
              </a:spcAft>
              <a:buClr>
                <a:srgbClr val="D8D8D8"/>
              </a:buClr>
              <a:buSzPts val="1167"/>
              <a:buFont typeface="Arial"/>
              <a:buNone/>
              <a:defRPr sz="1167">
                <a:solidFill>
                  <a:srgbClr val="D8D8D8"/>
                </a:solidFill>
              </a:defRPr>
            </a:lvl2pPr>
            <a:lvl3pPr marL="1371600" lvl="2" indent="-228600" algn="l">
              <a:lnSpc>
                <a:spcPct val="110000"/>
              </a:lnSpc>
              <a:spcBef>
                <a:spcPts val="333"/>
              </a:spcBef>
              <a:spcAft>
                <a:spcPts val="0"/>
              </a:spcAft>
              <a:buClr>
                <a:srgbClr val="D8D8D8"/>
              </a:buClr>
              <a:buSzPts val="1167"/>
              <a:buFont typeface="Arial"/>
              <a:buNone/>
              <a:defRPr sz="1167">
                <a:solidFill>
                  <a:srgbClr val="D8D8D8"/>
                </a:solidFill>
              </a:defRPr>
            </a:lvl3pPr>
            <a:lvl4pPr marL="1828800" lvl="3" indent="-228600" algn="l">
              <a:lnSpc>
                <a:spcPct val="110000"/>
              </a:lnSpc>
              <a:spcBef>
                <a:spcPts val="250"/>
              </a:spcBef>
              <a:spcAft>
                <a:spcPts val="0"/>
              </a:spcAft>
              <a:buClr>
                <a:srgbClr val="D8D8D8"/>
              </a:buClr>
              <a:buSzPts val="1167"/>
              <a:buFont typeface="Arial"/>
              <a:buNone/>
              <a:defRPr sz="1167">
                <a:solidFill>
                  <a:srgbClr val="D8D8D8"/>
                </a:solidFill>
              </a:defRPr>
            </a:lvl4pPr>
            <a:lvl5pPr marL="2286000" lvl="4" indent="-228600" algn="l">
              <a:lnSpc>
                <a:spcPct val="110000"/>
              </a:lnSpc>
              <a:spcBef>
                <a:spcPts val="250"/>
              </a:spcBef>
              <a:spcAft>
                <a:spcPts val="0"/>
              </a:spcAft>
              <a:buClr>
                <a:srgbClr val="D8D8D8"/>
              </a:buClr>
              <a:buSzPts val="1167"/>
              <a:buFont typeface="Arial"/>
              <a:buNone/>
              <a:defRPr sz="1167">
                <a:solidFill>
                  <a:srgbClr val="D8D8D8"/>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46" name="Google Shape;646;g1260a76f938_0_1408"/>
          <p:cNvSpPr txBox="1">
            <a:spLocks noGrp="1"/>
          </p:cNvSpPr>
          <p:nvPr>
            <p:ph type="body" idx="3"/>
          </p:nvPr>
        </p:nvSpPr>
        <p:spPr>
          <a:xfrm>
            <a:off x="6095999" y="5910266"/>
            <a:ext cx="3896100" cy="603000"/>
          </a:xfrm>
          <a:prstGeom prst="rect">
            <a:avLst/>
          </a:prstGeom>
          <a:noFill/>
          <a:ln>
            <a:noFill/>
          </a:ln>
        </p:spPr>
        <p:txBody>
          <a:bodyPr spcFirstLastPara="1" wrap="square" lIns="0" tIns="45700" rIns="0" bIns="45700" anchor="b" anchorCtr="0">
            <a:noAutofit/>
          </a:bodyPr>
          <a:lstStyle>
            <a:lvl1pPr marL="457200" lvl="0" indent="-228600" algn="r">
              <a:lnSpc>
                <a:spcPct val="100000"/>
              </a:lnSpc>
              <a:spcBef>
                <a:spcPts val="0"/>
              </a:spcBef>
              <a:spcAft>
                <a:spcPts val="0"/>
              </a:spcAft>
              <a:buClr>
                <a:srgbClr val="97CEFC"/>
              </a:buClr>
              <a:buSzPts val="1667"/>
              <a:buFont typeface="DM Sans Medium"/>
              <a:buNone/>
              <a:defRPr sz="1667" b="0" i="0">
                <a:solidFill>
                  <a:srgbClr val="97CEFC"/>
                </a:solidFill>
                <a:latin typeface="DM Sans Medium"/>
                <a:ea typeface="DM Sans Medium"/>
                <a:cs typeface="DM Sans Medium"/>
                <a:sym typeface="DM Sans Medium"/>
              </a:defRPr>
            </a:lvl1pPr>
            <a:lvl2pPr marL="914400" lvl="1" indent="-228600" algn="l">
              <a:lnSpc>
                <a:spcPct val="110000"/>
              </a:lnSpc>
              <a:spcBef>
                <a:spcPts val="333"/>
              </a:spcBef>
              <a:spcAft>
                <a:spcPts val="0"/>
              </a:spcAft>
              <a:buClr>
                <a:srgbClr val="D8D8D8"/>
              </a:buClr>
              <a:buSzPts val="1167"/>
              <a:buFont typeface="Arial"/>
              <a:buNone/>
              <a:defRPr sz="1167">
                <a:solidFill>
                  <a:srgbClr val="D8D8D8"/>
                </a:solidFill>
              </a:defRPr>
            </a:lvl2pPr>
            <a:lvl3pPr marL="1371600" lvl="2" indent="-228600" algn="l">
              <a:lnSpc>
                <a:spcPct val="110000"/>
              </a:lnSpc>
              <a:spcBef>
                <a:spcPts val="333"/>
              </a:spcBef>
              <a:spcAft>
                <a:spcPts val="0"/>
              </a:spcAft>
              <a:buClr>
                <a:srgbClr val="D8D8D8"/>
              </a:buClr>
              <a:buSzPts val="1167"/>
              <a:buFont typeface="Arial"/>
              <a:buNone/>
              <a:defRPr sz="1167">
                <a:solidFill>
                  <a:srgbClr val="D8D8D8"/>
                </a:solidFill>
              </a:defRPr>
            </a:lvl3pPr>
            <a:lvl4pPr marL="1828800" lvl="3" indent="-228600" algn="l">
              <a:lnSpc>
                <a:spcPct val="110000"/>
              </a:lnSpc>
              <a:spcBef>
                <a:spcPts val="250"/>
              </a:spcBef>
              <a:spcAft>
                <a:spcPts val="0"/>
              </a:spcAft>
              <a:buClr>
                <a:srgbClr val="D8D8D8"/>
              </a:buClr>
              <a:buSzPts val="1167"/>
              <a:buFont typeface="Arial"/>
              <a:buNone/>
              <a:defRPr sz="1167">
                <a:solidFill>
                  <a:srgbClr val="D8D8D8"/>
                </a:solidFill>
              </a:defRPr>
            </a:lvl4pPr>
            <a:lvl5pPr marL="2286000" lvl="4" indent="-228600" algn="l">
              <a:lnSpc>
                <a:spcPct val="110000"/>
              </a:lnSpc>
              <a:spcBef>
                <a:spcPts val="250"/>
              </a:spcBef>
              <a:spcAft>
                <a:spcPts val="0"/>
              </a:spcAft>
              <a:buClr>
                <a:srgbClr val="D8D8D8"/>
              </a:buClr>
              <a:buSzPts val="1167"/>
              <a:buFont typeface="Arial"/>
              <a:buNone/>
              <a:defRPr sz="1167">
                <a:solidFill>
                  <a:srgbClr val="D8D8D8"/>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47" name="Google Shape;647;g1260a76f938_0_1408"/>
          <p:cNvSpPr txBox="1">
            <a:spLocks noGrp="1"/>
          </p:cNvSpPr>
          <p:nvPr>
            <p:ph type="body" idx="4"/>
          </p:nvPr>
        </p:nvSpPr>
        <p:spPr>
          <a:xfrm>
            <a:off x="10097333" y="5667009"/>
            <a:ext cx="1853700" cy="332100"/>
          </a:xfrm>
          <a:prstGeom prst="rect">
            <a:avLst/>
          </a:prstGeom>
          <a:noFill/>
          <a:ln>
            <a:noFill/>
          </a:ln>
        </p:spPr>
        <p:txBody>
          <a:bodyPr spcFirstLastPara="1" wrap="square" lIns="0" tIns="45700" rIns="0" bIns="45700" anchor="t" anchorCtr="0">
            <a:noAutofit/>
          </a:bodyPr>
          <a:lstStyle>
            <a:lvl1pPr marL="457200" lvl="0" indent="-228600" algn="r">
              <a:lnSpc>
                <a:spcPct val="110000"/>
              </a:lnSpc>
              <a:spcBef>
                <a:spcPts val="500"/>
              </a:spcBef>
              <a:spcAft>
                <a:spcPts val="0"/>
              </a:spcAft>
              <a:buClr>
                <a:srgbClr val="CBE6FD"/>
              </a:buClr>
              <a:buSzPts val="1200"/>
              <a:buNone/>
              <a:defRPr sz="1200">
                <a:solidFill>
                  <a:srgbClr val="CBE6FD"/>
                </a:solidFill>
              </a:defRPr>
            </a:lvl1pPr>
            <a:lvl2pPr marL="914400" lvl="1" indent="-342900" algn="l">
              <a:lnSpc>
                <a:spcPct val="110000"/>
              </a:lnSpc>
              <a:spcBef>
                <a:spcPts val="333"/>
              </a:spcBef>
              <a:spcAft>
                <a:spcPts val="0"/>
              </a:spcAft>
              <a:buClr>
                <a:schemeClr val="dk1"/>
              </a:buClr>
              <a:buSzPts val="1800"/>
              <a:buChar char="-"/>
              <a:defRPr/>
            </a:lvl2pPr>
            <a:lvl3pPr marL="1371600" lvl="2" indent="-342900" algn="l">
              <a:lnSpc>
                <a:spcPct val="110000"/>
              </a:lnSpc>
              <a:spcBef>
                <a:spcPts val="333"/>
              </a:spcBef>
              <a:spcAft>
                <a:spcPts val="0"/>
              </a:spcAft>
              <a:buClr>
                <a:schemeClr val="dk1"/>
              </a:buClr>
              <a:buSzPts val="1800"/>
              <a:buChar char="•"/>
              <a:defRPr/>
            </a:lvl3pPr>
            <a:lvl4pPr marL="1828800" lvl="3" indent="-342900" algn="l">
              <a:lnSpc>
                <a:spcPct val="110000"/>
              </a:lnSpc>
              <a:spcBef>
                <a:spcPts val="250"/>
              </a:spcBef>
              <a:spcAft>
                <a:spcPts val="0"/>
              </a:spcAft>
              <a:buClr>
                <a:schemeClr val="dk1"/>
              </a:buClr>
              <a:buSzPts val="1800"/>
              <a:buChar char="-"/>
              <a:defRPr/>
            </a:lvl4pPr>
            <a:lvl5pPr marL="2286000" lvl="4" indent="-342900" algn="l">
              <a:lnSpc>
                <a:spcPct val="110000"/>
              </a:lnSpc>
              <a:spcBef>
                <a:spcPts val="25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648" name="Google Shape;648;g1260a76f938_0_1408" descr="A picture containing application&#10;&#10;Description automatically generated"/>
          <p:cNvPicPr preferRelativeResize="0"/>
          <p:nvPr/>
        </p:nvPicPr>
        <p:blipFill rotWithShape="1">
          <a:blip r:embed="rId3">
            <a:alphaModFix/>
          </a:blip>
          <a:srcRect l="4892" t="64002" r="4836" b="4742"/>
          <a:stretch/>
        </p:blipFill>
        <p:spPr>
          <a:xfrm>
            <a:off x="10521250" y="6310107"/>
            <a:ext cx="1429793" cy="25019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Standard Title 4">
  <p:cSld name="Standard Title 4">
    <p:bg>
      <p:bgPr>
        <a:solidFill>
          <a:schemeClr val="accent2"/>
        </a:solidFill>
        <a:effectLst/>
      </p:bgPr>
    </p:bg>
    <p:spTree>
      <p:nvGrpSpPr>
        <p:cNvPr id="1" name="Shape 649"/>
        <p:cNvGrpSpPr/>
        <p:nvPr/>
      </p:nvGrpSpPr>
      <p:grpSpPr>
        <a:xfrm>
          <a:off x="0" y="0"/>
          <a:ext cx="0" cy="0"/>
          <a:chOff x="0" y="0"/>
          <a:chExt cx="0" cy="0"/>
        </a:xfrm>
      </p:grpSpPr>
      <p:grpSp>
        <p:nvGrpSpPr>
          <p:cNvPr id="650" name="Google Shape;650;g1260a76f938_0_1443"/>
          <p:cNvGrpSpPr/>
          <p:nvPr/>
        </p:nvGrpSpPr>
        <p:grpSpPr>
          <a:xfrm>
            <a:off x="0" y="242"/>
            <a:ext cx="12191512" cy="4198613"/>
            <a:chOff x="-1" y="290"/>
            <a:chExt cx="14630400" cy="5038537"/>
          </a:xfrm>
        </p:grpSpPr>
        <p:sp>
          <p:nvSpPr>
            <p:cNvPr id="651" name="Google Shape;651;g1260a76f938_0_1443"/>
            <p:cNvSpPr/>
            <p:nvPr/>
          </p:nvSpPr>
          <p:spPr>
            <a:xfrm>
              <a:off x="-1" y="4889427"/>
              <a:ext cx="14630400" cy="149400"/>
            </a:xfrm>
            <a:prstGeom prst="rect">
              <a:avLst/>
            </a:prstGeom>
            <a:solidFill>
              <a:srgbClr val="FFB01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52" name="Google Shape;652;g1260a76f938_0_1443"/>
            <p:cNvSpPr/>
            <p:nvPr/>
          </p:nvSpPr>
          <p:spPr>
            <a:xfrm>
              <a:off x="-1" y="4698530"/>
              <a:ext cx="14630400" cy="129300"/>
            </a:xfrm>
            <a:prstGeom prst="rect">
              <a:avLst/>
            </a:prstGeom>
            <a:solidFill>
              <a:srgbClr val="FFB01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53" name="Google Shape;653;g1260a76f938_0_1443"/>
            <p:cNvSpPr/>
            <p:nvPr/>
          </p:nvSpPr>
          <p:spPr>
            <a:xfrm>
              <a:off x="-1" y="4504136"/>
              <a:ext cx="14630400" cy="113700"/>
            </a:xfrm>
            <a:prstGeom prst="rect">
              <a:avLst/>
            </a:prstGeom>
            <a:solidFill>
              <a:srgbClr val="FFB01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54" name="Google Shape;654;g1260a76f938_0_1443"/>
            <p:cNvSpPr/>
            <p:nvPr/>
          </p:nvSpPr>
          <p:spPr>
            <a:xfrm>
              <a:off x="-1" y="4313627"/>
              <a:ext cx="14630400" cy="94200"/>
            </a:xfrm>
            <a:prstGeom prst="rect">
              <a:avLst/>
            </a:prstGeom>
            <a:solidFill>
              <a:srgbClr val="FFB01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55" name="Google Shape;655;g1260a76f938_0_1443"/>
            <p:cNvSpPr/>
            <p:nvPr/>
          </p:nvSpPr>
          <p:spPr>
            <a:xfrm>
              <a:off x="-1" y="4119233"/>
              <a:ext cx="14630400" cy="74700"/>
            </a:xfrm>
            <a:prstGeom prst="rect">
              <a:avLst/>
            </a:prstGeom>
            <a:solidFill>
              <a:srgbClr val="FFB01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56" name="Google Shape;656;g1260a76f938_0_1443"/>
            <p:cNvSpPr/>
            <p:nvPr/>
          </p:nvSpPr>
          <p:spPr>
            <a:xfrm>
              <a:off x="-1" y="3920949"/>
              <a:ext cx="14630400" cy="57300"/>
            </a:xfrm>
            <a:prstGeom prst="rect">
              <a:avLst/>
            </a:prstGeom>
            <a:solidFill>
              <a:srgbClr val="FFB01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57" name="Google Shape;657;g1260a76f938_0_1443"/>
            <p:cNvSpPr/>
            <p:nvPr/>
          </p:nvSpPr>
          <p:spPr>
            <a:xfrm>
              <a:off x="-1" y="3720723"/>
              <a:ext cx="14630400" cy="39900"/>
            </a:xfrm>
            <a:prstGeom prst="rect">
              <a:avLst/>
            </a:prstGeom>
            <a:solidFill>
              <a:srgbClr val="FFB01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58" name="Google Shape;658;g1260a76f938_0_1443"/>
            <p:cNvSpPr/>
            <p:nvPr/>
          </p:nvSpPr>
          <p:spPr>
            <a:xfrm rot="10800000">
              <a:off x="-1" y="2442430"/>
              <a:ext cx="14630400" cy="149400"/>
            </a:xfrm>
            <a:prstGeom prst="rect">
              <a:avLst/>
            </a:prstGeom>
            <a:solidFill>
              <a:srgbClr val="FFB01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59" name="Google Shape;659;g1260a76f938_0_1443"/>
            <p:cNvSpPr/>
            <p:nvPr/>
          </p:nvSpPr>
          <p:spPr>
            <a:xfrm rot="10800000">
              <a:off x="-1" y="2653427"/>
              <a:ext cx="14630400" cy="129300"/>
            </a:xfrm>
            <a:prstGeom prst="rect">
              <a:avLst/>
            </a:prstGeom>
            <a:solidFill>
              <a:srgbClr val="FFB01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60" name="Google Shape;660;g1260a76f938_0_1443"/>
            <p:cNvSpPr/>
            <p:nvPr/>
          </p:nvSpPr>
          <p:spPr>
            <a:xfrm rot="10800000">
              <a:off x="-1" y="2863421"/>
              <a:ext cx="14630400" cy="113700"/>
            </a:xfrm>
            <a:prstGeom prst="rect">
              <a:avLst/>
            </a:prstGeom>
            <a:solidFill>
              <a:srgbClr val="FFB01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61" name="Google Shape;661;g1260a76f938_0_1443"/>
            <p:cNvSpPr/>
            <p:nvPr/>
          </p:nvSpPr>
          <p:spPr>
            <a:xfrm rot="10800000">
              <a:off x="-1" y="3073429"/>
              <a:ext cx="14630400" cy="94200"/>
            </a:xfrm>
            <a:prstGeom prst="rect">
              <a:avLst/>
            </a:prstGeom>
            <a:solidFill>
              <a:srgbClr val="FFB01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62" name="Google Shape;662;g1260a76f938_0_1443"/>
            <p:cNvSpPr/>
            <p:nvPr/>
          </p:nvSpPr>
          <p:spPr>
            <a:xfrm rot="10800000">
              <a:off x="-1" y="3287323"/>
              <a:ext cx="14630400" cy="74700"/>
            </a:xfrm>
            <a:prstGeom prst="rect">
              <a:avLst/>
            </a:prstGeom>
            <a:solidFill>
              <a:srgbClr val="FFB01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63" name="Google Shape;663;g1260a76f938_0_1443"/>
            <p:cNvSpPr/>
            <p:nvPr/>
          </p:nvSpPr>
          <p:spPr>
            <a:xfrm rot="10800000">
              <a:off x="-1" y="3503007"/>
              <a:ext cx="14630400" cy="57300"/>
            </a:xfrm>
            <a:prstGeom prst="rect">
              <a:avLst/>
            </a:prstGeom>
            <a:solidFill>
              <a:srgbClr val="FFB01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64" name="Google Shape;664;g1260a76f938_0_1443"/>
            <p:cNvSpPr/>
            <p:nvPr/>
          </p:nvSpPr>
          <p:spPr>
            <a:xfrm>
              <a:off x="-1" y="2253505"/>
              <a:ext cx="14630400" cy="129300"/>
            </a:xfrm>
            <a:prstGeom prst="rect">
              <a:avLst/>
            </a:prstGeom>
            <a:solidFill>
              <a:srgbClr val="FFB01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65" name="Google Shape;665;g1260a76f938_0_1443"/>
            <p:cNvSpPr/>
            <p:nvPr/>
          </p:nvSpPr>
          <p:spPr>
            <a:xfrm>
              <a:off x="-1" y="2059109"/>
              <a:ext cx="14630400" cy="113700"/>
            </a:xfrm>
            <a:prstGeom prst="rect">
              <a:avLst/>
            </a:prstGeom>
            <a:solidFill>
              <a:srgbClr val="FFB01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66" name="Google Shape;666;g1260a76f938_0_1443"/>
            <p:cNvSpPr/>
            <p:nvPr/>
          </p:nvSpPr>
          <p:spPr>
            <a:xfrm>
              <a:off x="-1" y="1868602"/>
              <a:ext cx="14630400" cy="94200"/>
            </a:xfrm>
            <a:prstGeom prst="rect">
              <a:avLst/>
            </a:prstGeom>
            <a:solidFill>
              <a:srgbClr val="FFB01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67" name="Google Shape;667;g1260a76f938_0_1443"/>
            <p:cNvSpPr/>
            <p:nvPr/>
          </p:nvSpPr>
          <p:spPr>
            <a:xfrm>
              <a:off x="-1" y="1674207"/>
              <a:ext cx="14630400" cy="74700"/>
            </a:xfrm>
            <a:prstGeom prst="rect">
              <a:avLst/>
            </a:prstGeom>
            <a:solidFill>
              <a:srgbClr val="FFB01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68" name="Google Shape;668;g1260a76f938_0_1443"/>
            <p:cNvSpPr/>
            <p:nvPr/>
          </p:nvSpPr>
          <p:spPr>
            <a:xfrm>
              <a:off x="-1" y="1475923"/>
              <a:ext cx="14630400" cy="57300"/>
            </a:xfrm>
            <a:prstGeom prst="rect">
              <a:avLst/>
            </a:prstGeom>
            <a:solidFill>
              <a:srgbClr val="FFB01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69" name="Google Shape;669;g1260a76f938_0_1443"/>
            <p:cNvSpPr/>
            <p:nvPr/>
          </p:nvSpPr>
          <p:spPr>
            <a:xfrm>
              <a:off x="-1" y="1275696"/>
              <a:ext cx="14630400" cy="39900"/>
            </a:xfrm>
            <a:prstGeom prst="rect">
              <a:avLst/>
            </a:prstGeom>
            <a:solidFill>
              <a:srgbClr val="FFB01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70" name="Google Shape;670;g1260a76f938_0_1443"/>
            <p:cNvSpPr/>
            <p:nvPr/>
          </p:nvSpPr>
          <p:spPr>
            <a:xfrm rot="10800000">
              <a:off x="-1" y="290"/>
              <a:ext cx="14630400" cy="149400"/>
            </a:xfrm>
            <a:prstGeom prst="rect">
              <a:avLst/>
            </a:prstGeom>
            <a:solidFill>
              <a:srgbClr val="FFB01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accent3"/>
                </a:solidFill>
                <a:latin typeface="Arial"/>
                <a:ea typeface="Arial"/>
                <a:cs typeface="Arial"/>
                <a:sym typeface="Arial"/>
              </a:endParaRPr>
            </a:p>
          </p:txBody>
        </p:sp>
        <p:sp>
          <p:nvSpPr>
            <p:cNvPr id="671" name="Google Shape;671;g1260a76f938_0_1443"/>
            <p:cNvSpPr/>
            <p:nvPr/>
          </p:nvSpPr>
          <p:spPr>
            <a:xfrm rot="10800000">
              <a:off x="-1" y="211287"/>
              <a:ext cx="14630400" cy="129300"/>
            </a:xfrm>
            <a:prstGeom prst="rect">
              <a:avLst/>
            </a:prstGeom>
            <a:solidFill>
              <a:srgbClr val="FFB01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72" name="Google Shape;672;g1260a76f938_0_1443"/>
            <p:cNvSpPr/>
            <p:nvPr/>
          </p:nvSpPr>
          <p:spPr>
            <a:xfrm rot="10800000">
              <a:off x="-1" y="421282"/>
              <a:ext cx="14630400" cy="113700"/>
            </a:xfrm>
            <a:prstGeom prst="rect">
              <a:avLst/>
            </a:prstGeom>
            <a:solidFill>
              <a:srgbClr val="FFB01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73" name="Google Shape;673;g1260a76f938_0_1443"/>
            <p:cNvSpPr/>
            <p:nvPr/>
          </p:nvSpPr>
          <p:spPr>
            <a:xfrm rot="10800000">
              <a:off x="-1" y="631289"/>
              <a:ext cx="14630400" cy="94200"/>
            </a:xfrm>
            <a:prstGeom prst="rect">
              <a:avLst/>
            </a:prstGeom>
            <a:solidFill>
              <a:srgbClr val="FFB01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74" name="Google Shape;674;g1260a76f938_0_1443"/>
            <p:cNvSpPr/>
            <p:nvPr/>
          </p:nvSpPr>
          <p:spPr>
            <a:xfrm rot="10800000">
              <a:off x="-1" y="845185"/>
              <a:ext cx="14630400" cy="74700"/>
            </a:xfrm>
            <a:prstGeom prst="rect">
              <a:avLst/>
            </a:prstGeom>
            <a:solidFill>
              <a:srgbClr val="FFB01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75" name="Google Shape;675;g1260a76f938_0_1443"/>
            <p:cNvSpPr/>
            <p:nvPr/>
          </p:nvSpPr>
          <p:spPr>
            <a:xfrm rot="10800000">
              <a:off x="-1" y="1060867"/>
              <a:ext cx="14630400" cy="57300"/>
            </a:xfrm>
            <a:prstGeom prst="rect">
              <a:avLst/>
            </a:prstGeom>
            <a:solidFill>
              <a:srgbClr val="FFB01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grpSp>
      <p:cxnSp>
        <p:nvCxnSpPr>
          <p:cNvPr id="676" name="Google Shape;676;g1260a76f938_0_1443"/>
          <p:cNvCxnSpPr/>
          <p:nvPr/>
        </p:nvCxnSpPr>
        <p:spPr>
          <a:xfrm>
            <a:off x="476250" y="5462828"/>
            <a:ext cx="11239500" cy="0"/>
          </a:xfrm>
          <a:prstGeom prst="straightConnector1">
            <a:avLst/>
          </a:prstGeom>
          <a:noFill/>
          <a:ln w="9525" cap="flat" cmpd="sng">
            <a:solidFill>
              <a:schemeClr val="dk1"/>
            </a:solidFill>
            <a:prstDash val="solid"/>
            <a:round/>
            <a:headEnd type="none" w="sm" len="sm"/>
            <a:tailEnd type="none" w="sm" len="sm"/>
          </a:ln>
        </p:spPr>
      </p:cxnSp>
      <p:sp>
        <p:nvSpPr>
          <p:cNvPr id="677" name="Google Shape;677;g1260a76f938_0_1443"/>
          <p:cNvSpPr/>
          <p:nvPr/>
        </p:nvSpPr>
        <p:spPr>
          <a:xfrm>
            <a:off x="0" y="6204000"/>
            <a:ext cx="1158000" cy="6540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78" name="Google Shape;678;g1260a76f938_0_1443"/>
          <p:cNvSpPr txBox="1">
            <a:spLocks noGrp="1"/>
          </p:cNvSpPr>
          <p:nvPr>
            <p:ph type="body" idx="1"/>
          </p:nvPr>
        </p:nvSpPr>
        <p:spPr>
          <a:xfrm>
            <a:off x="1601968" y="4326641"/>
            <a:ext cx="8131200" cy="1136100"/>
          </a:xfrm>
          <a:prstGeom prst="rect">
            <a:avLst/>
          </a:prstGeom>
          <a:noFill/>
          <a:ln>
            <a:noFill/>
          </a:ln>
        </p:spPr>
        <p:txBody>
          <a:bodyPr spcFirstLastPara="1" wrap="square" lIns="0" tIns="45700" rIns="0" bIns="45700" anchor="b" anchorCtr="0">
            <a:noAutofit/>
          </a:bodyPr>
          <a:lstStyle>
            <a:lvl1pPr marL="457200" lvl="0" indent="-228600" algn="l">
              <a:lnSpc>
                <a:spcPct val="110000"/>
              </a:lnSpc>
              <a:spcBef>
                <a:spcPts val="500"/>
              </a:spcBef>
              <a:spcAft>
                <a:spcPts val="0"/>
              </a:spcAft>
              <a:buClr>
                <a:schemeClr val="accent3"/>
              </a:buClr>
              <a:buSzPts val="3200"/>
              <a:buFont typeface="DM Sans"/>
              <a:buNone/>
              <a:defRPr sz="3200" b="1" i="0">
                <a:solidFill>
                  <a:schemeClr val="accent3"/>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Font typeface="Arial"/>
              <a:buNone/>
              <a:defRPr/>
            </a:lvl2pPr>
            <a:lvl3pPr marL="1371600" lvl="2" indent="-228600" algn="l">
              <a:lnSpc>
                <a:spcPct val="110000"/>
              </a:lnSpc>
              <a:spcBef>
                <a:spcPts val="333"/>
              </a:spcBef>
              <a:spcAft>
                <a:spcPts val="0"/>
              </a:spcAft>
              <a:buClr>
                <a:schemeClr val="dk1"/>
              </a:buClr>
              <a:buSzPts val="1800"/>
              <a:buFont typeface="Arial"/>
              <a:buNone/>
              <a:defRPr/>
            </a:lvl3pPr>
            <a:lvl4pPr marL="1828800" lvl="3" indent="-228600" algn="l">
              <a:lnSpc>
                <a:spcPct val="110000"/>
              </a:lnSpc>
              <a:spcBef>
                <a:spcPts val="250"/>
              </a:spcBef>
              <a:spcAft>
                <a:spcPts val="0"/>
              </a:spcAft>
              <a:buClr>
                <a:schemeClr val="dk1"/>
              </a:buClr>
              <a:buSzPts val="1600"/>
              <a:buFont typeface="Arial"/>
              <a:buNone/>
              <a:defRPr/>
            </a:lvl4pPr>
            <a:lvl5pPr marL="2286000" lvl="4" indent="-228600" algn="l">
              <a:lnSpc>
                <a:spcPct val="110000"/>
              </a:lnSpc>
              <a:spcBef>
                <a:spcPts val="250"/>
              </a:spcBef>
              <a:spcAft>
                <a:spcPts val="0"/>
              </a:spcAft>
              <a:buClr>
                <a:schemeClr val="dk1"/>
              </a:buClr>
              <a:buSzPts val="1400"/>
              <a:buFont typeface="Arial"/>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79" name="Google Shape;679;g1260a76f938_0_1443"/>
          <p:cNvSpPr txBox="1">
            <a:spLocks noGrp="1"/>
          </p:cNvSpPr>
          <p:nvPr>
            <p:ph type="body" idx="2"/>
          </p:nvPr>
        </p:nvSpPr>
        <p:spPr>
          <a:xfrm>
            <a:off x="1167811" y="5499767"/>
            <a:ext cx="4445700" cy="654000"/>
          </a:xfrm>
          <a:prstGeom prst="rect">
            <a:avLst/>
          </a:prstGeom>
          <a:noFill/>
          <a:ln>
            <a:noFill/>
          </a:ln>
        </p:spPr>
        <p:txBody>
          <a:bodyPr spcFirstLastPara="1" wrap="square" lIns="0" tIns="45700" rIns="0" bIns="45700" anchor="t" anchorCtr="0">
            <a:noAutofit/>
          </a:bodyPr>
          <a:lstStyle>
            <a:lvl1pPr marL="457200" lvl="0" indent="-228600" algn="l">
              <a:lnSpc>
                <a:spcPct val="100000"/>
              </a:lnSpc>
              <a:spcBef>
                <a:spcPts val="0"/>
              </a:spcBef>
              <a:spcAft>
                <a:spcPts val="0"/>
              </a:spcAft>
              <a:buClr>
                <a:schemeClr val="accent3"/>
              </a:buClr>
              <a:buSzPts val="4000"/>
              <a:buFont typeface="DM Sans Medium"/>
              <a:buNone/>
              <a:defRPr sz="4000" b="1" i="0" strike="noStrike">
                <a:solidFill>
                  <a:schemeClr val="accent3"/>
                </a:solidFill>
                <a:latin typeface="DM Sans Medium"/>
                <a:ea typeface="DM Sans Medium"/>
                <a:cs typeface="DM Sans Medium"/>
                <a:sym typeface="DM Sans Medium"/>
              </a:defRPr>
            </a:lvl1pPr>
            <a:lvl2pPr marL="914400" lvl="1" indent="-228600" algn="l">
              <a:lnSpc>
                <a:spcPct val="110000"/>
              </a:lnSpc>
              <a:spcBef>
                <a:spcPts val="333"/>
              </a:spcBef>
              <a:spcAft>
                <a:spcPts val="0"/>
              </a:spcAft>
              <a:buClr>
                <a:srgbClr val="D8D8D8"/>
              </a:buClr>
              <a:buSzPts val="1167"/>
              <a:buFont typeface="Arial"/>
              <a:buNone/>
              <a:defRPr sz="1167">
                <a:solidFill>
                  <a:srgbClr val="D8D8D8"/>
                </a:solidFill>
              </a:defRPr>
            </a:lvl2pPr>
            <a:lvl3pPr marL="1371600" lvl="2" indent="-228600" algn="l">
              <a:lnSpc>
                <a:spcPct val="110000"/>
              </a:lnSpc>
              <a:spcBef>
                <a:spcPts val="333"/>
              </a:spcBef>
              <a:spcAft>
                <a:spcPts val="0"/>
              </a:spcAft>
              <a:buClr>
                <a:srgbClr val="D8D8D8"/>
              </a:buClr>
              <a:buSzPts val="1167"/>
              <a:buFont typeface="Arial"/>
              <a:buNone/>
              <a:defRPr sz="1167">
                <a:solidFill>
                  <a:srgbClr val="D8D8D8"/>
                </a:solidFill>
              </a:defRPr>
            </a:lvl3pPr>
            <a:lvl4pPr marL="1828800" lvl="3" indent="-228600" algn="l">
              <a:lnSpc>
                <a:spcPct val="110000"/>
              </a:lnSpc>
              <a:spcBef>
                <a:spcPts val="250"/>
              </a:spcBef>
              <a:spcAft>
                <a:spcPts val="0"/>
              </a:spcAft>
              <a:buClr>
                <a:srgbClr val="D8D8D8"/>
              </a:buClr>
              <a:buSzPts val="1167"/>
              <a:buFont typeface="Arial"/>
              <a:buNone/>
              <a:defRPr sz="1167">
                <a:solidFill>
                  <a:srgbClr val="D8D8D8"/>
                </a:solidFill>
              </a:defRPr>
            </a:lvl4pPr>
            <a:lvl5pPr marL="2286000" lvl="4" indent="-228600" algn="l">
              <a:lnSpc>
                <a:spcPct val="110000"/>
              </a:lnSpc>
              <a:spcBef>
                <a:spcPts val="250"/>
              </a:spcBef>
              <a:spcAft>
                <a:spcPts val="0"/>
              </a:spcAft>
              <a:buClr>
                <a:srgbClr val="D8D8D8"/>
              </a:buClr>
              <a:buSzPts val="1167"/>
              <a:buFont typeface="Arial"/>
              <a:buNone/>
              <a:defRPr sz="1167">
                <a:solidFill>
                  <a:srgbClr val="D8D8D8"/>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80" name="Google Shape;680;g1260a76f938_0_1443"/>
          <p:cNvSpPr txBox="1">
            <a:spLocks noGrp="1"/>
          </p:cNvSpPr>
          <p:nvPr>
            <p:ph type="body" idx="3"/>
          </p:nvPr>
        </p:nvSpPr>
        <p:spPr>
          <a:xfrm>
            <a:off x="6010011" y="5902549"/>
            <a:ext cx="3896100" cy="603000"/>
          </a:xfrm>
          <a:prstGeom prst="rect">
            <a:avLst/>
          </a:prstGeom>
          <a:noFill/>
          <a:ln>
            <a:noFill/>
          </a:ln>
        </p:spPr>
        <p:txBody>
          <a:bodyPr spcFirstLastPara="1" wrap="square" lIns="0" tIns="45700" rIns="0" bIns="45700" anchor="b" anchorCtr="0">
            <a:noAutofit/>
          </a:bodyPr>
          <a:lstStyle>
            <a:lvl1pPr marL="457200" lvl="0" indent="-228600" algn="r">
              <a:lnSpc>
                <a:spcPct val="100000"/>
              </a:lnSpc>
              <a:spcBef>
                <a:spcPts val="0"/>
              </a:spcBef>
              <a:spcAft>
                <a:spcPts val="0"/>
              </a:spcAft>
              <a:buClr>
                <a:schemeClr val="accent3"/>
              </a:buClr>
              <a:buSzPts val="1667"/>
              <a:buFont typeface="DM Sans Medium"/>
              <a:buNone/>
              <a:defRPr sz="1667" b="0" i="0">
                <a:solidFill>
                  <a:schemeClr val="accent3"/>
                </a:solidFill>
                <a:latin typeface="DM Sans Medium"/>
                <a:ea typeface="DM Sans Medium"/>
                <a:cs typeface="DM Sans Medium"/>
                <a:sym typeface="DM Sans Medium"/>
              </a:defRPr>
            </a:lvl1pPr>
            <a:lvl2pPr marL="914400" lvl="1" indent="-228600" algn="l">
              <a:lnSpc>
                <a:spcPct val="110000"/>
              </a:lnSpc>
              <a:spcBef>
                <a:spcPts val="333"/>
              </a:spcBef>
              <a:spcAft>
                <a:spcPts val="0"/>
              </a:spcAft>
              <a:buClr>
                <a:srgbClr val="D8D8D8"/>
              </a:buClr>
              <a:buSzPts val="1167"/>
              <a:buFont typeface="Arial"/>
              <a:buNone/>
              <a:defRPr sz="1167">
                <a:solidFill>
                  <a:srgbClr val="D8D8D8"/>
                </a:solidFill>
              </a:defRPr>
            </a:lvl2pPr>
            <a:lvl3pPr marL="1371600" lvl="2" indent="-228600" algn="l">
              <a:lnSpc>
                <a:spcPct val="110000"/>
              </a:lnSpc>
              <a:spcBef>
                <a:spcPts val="333"/>
              </a:spcBef>
              <a:spcAft>
                <a:spcPts val="0"/>
              </a:spcAft>
              <a:buClr>
                <a:srgbClr val="D8D8D8"/>
              </a:buClr>
              <a:buSzPts val="1167"/>
              <a:buFont typeface="Arial"/>
              <a:buNone/>
              <a:defRPr sz="1167">
                <a:solidFill>
                  <a:srgbClr val="D8D8D8"/>
                </a:solidFill>
              </a:defRPr>
            </a:lvl3pPr>
            <a:lvl4pPr marL="1828800" lvl="3" indent="-228600" algn="l">
              <a:lnSpc>
                <a:spcPct val="110000"/>
              </a:lnSpc>
              <a:spcBef>
                <a:spcPts val="250"/>
              </a:spcBef>
              <a:spcAft>
                <a:spcPts val="0"/>
              </a:spcAft>
              <a:buClr>
                <a:srgbClr val="D8D8D8"/>
              </a:buClr>
              <a:buSzPts val="1167"/>
              <a:buFont typeface="Arial"/>
              <a:buNone/>
              <a:defRPr sz="1167">
                <a:solidFill>
                  <a:srgbClr val="D8D8D8"/>
                </a:solidFill>
              </a:defRPr>
            </a:lvl4pPr>
            <a:lvl5pPr marL="2286000" lvl="4" indent="-228600" algn="l">
              <a:lnSpc>
                <a:spcPct val="110000"/>
              </a:lnSpc>
              <a:spcBef>
                <a:spcPts val="250"/>
              </a:spcBef>
              <a:spcAft>
                <a:spcPts val="0"/>
              </a:spcAft>
              <a:buClr>
                <a:srgbClr val="D8D8D8"/>
              </a:buClr>
              <a:buSzPts val="1167"/>
              <a:buFont typeface="Arial"/>
              <a:buNone/>
              <a:defRPr sz="1167">
                <a:solidFill>
                  <a:srgbClr val="D8D8D8"/>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81" name="Google Shape;681;g1260a76f938_0_1443"/>
          <p:cNvSpPr txBox="1">
            <a:spLocks noGrp="1"/>
          </p:cNvSpPr>
          <p:nvPr>
            <p:ph type="body" idx="4"/>
          </p:nvPr>
        </p:nvSpPr>
        <p:spPr>
          <a:xfrm>
            <a:off x="10097332" y="5660657"/>
            <a:ext cx="1853700" cy="332100"/>
          </a:xfrm>
          <a:prstGeom prst="rect">
            <a:avLst/>
          </a:prstGeom>
          <a:noFill/>
          <a:ln>
            <a:noFill/>
          </a:ln>
        </p:spPr>
        <p:txBody>
          <a:bodyPr spcFirstLastPara="1" wrap="square" lIns="0" tIns="45700" rIns="0" bIns="45700" anchor="t" anchorCtr="0">
            <a:noAutofit/>
          </a:bodyPr>
          <a:lstStyle>
            <a:lvl1pPr marL="457200" lvl="0" indent="-228600" algn="r">
              <a:lnSpc>
                <a:spcPct val="110000"/>
              </a:lnSpc>
              <a:spcBef>
                <a:spcPts val="500"/>
              </a:spcBef>
              <a:spcAft>
                <a:spcPts val="0"/>
              </a:spcAft>
              <a:buClr>
                <a:schemeClr val="accent3"/>
              </a:buClr>
              <a:buSzPts val="1200"/>
              <a:buNone/>
              <a:defRPr sz="1200">
                <a:solidFill>
                  <a:schemeClr val="accent3"/>
                </a:solidFill>
              </a:defRPr>
            </a:lvl1pPr>
            <a:lvl2pPr marL="914400" lvl="1" indent="-342900" algn="l">
              <a:lnSpc>
                <a:spcPct val="110000"/>
              </a:lnSpc>
              <a:spcBef>
                <a:spcPts val="333"/>
              </a:spcBef>
              <a:spcAft>
                <a:spcPts val="0"/>
              </a:spcAft>
              <a:buClr>
                <a:schemeClr val="dk1"/>
              </a:buClr>
              <a:buSzPts val="1800"/>
              <a:buChar char="-"/>
              <a:defRPr/>
            </a:lvl2pPr>
            <a:lvl3pPr marL="1371600" lvl="2" indent="-342900" algn="l">
              <a:lnSpc>
                <a:spcPct val="110000"/>
              </a:lnSpc>
              <a:spcBef>
                <a:spcPts val="333"/>
              </a:spcBef>
              <a:spcAft>
                <a:spcPts val="0"/>
              </a:spcAft>
              <a:buClr>
                <a:schemeClr val="dk1"/>
              </a:buClr>
              <a:buSzPts val="1800"/>
              <a:buChar char="•"/>
              <a:defRPr/>
            </a:lvl3pPr>
            <a:lvl4pPr marL="1828800" lvl="3" indent="-342900" algn="l">
              <a:lnSpc>
                <a:spcPct val="110000"/>
              </a:lnSpc>
              <a:spcBef>
                <a:spcPts val="250"/>
              </a:spcBef>
              <a:spcAft>
                <a:spcPts val="0"/>
              </a:spcAft>
              <a:buClr>
                <a:schemeClr val="dk1"/>
              </a:buClr>
              <a:buSzPts val="1800"/>
              <a:buChar char="-"/>
              <a:defRPr/>
            </a:lvl4pPr>
            <a:lvl5pPr marL="2286000" lvl="4" indent="-342900" algn="l">
              <a:lnSpc>
                <a:spcPct val="110000"/>
              </a:lnSpc>
              <a:spcBef>
                <a:spcPts val="25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682" name="Google Shape;682;g1260a76f938_0_1443"/>
          <p:cNvPicPr preferRelativeResize="0"/>
          <p:nvPr/>
        </p:nvPicPr>
        <p:blipFill rotWithShape="1">
          <a:blip r:embed="rId2">
            <a:alphaModFix/>
          </a:blip>
          <a:srcRect/>
          <a:stretch/>
        </p:blipFill>
        <p:spPr>
          <a:xfrm>
            <a:off x="188121" y="4643413"/>
            <a:ext cx="1157999" cy="1021495"/>
          </a:xfrm>
          <a:prstGeom prst="rect">
            <a:avLst/>
          </a:prstGeom>
          <a:noFill/>
          <a:ln>
            <a:noFill/>
          </a:ln>
        </p:spPr>
      </p:pic>
      <p:pic>
        <p:nvPicPr>
          <p:cNvPr id="683" name="Google Shape;683;g1260a76f938_0_1443" descr="A picture containing application&#10;&#10;Description automatically generated"/>
          <p:cNvPicPr preferRelativeResize="0"/>
          <p:nvPr/>
        </p:nvPicPr>
        <p:blipFill rotWithShape="1">
          <a:blip r:embed="rId3">
            <a:alphaModFix/>
          </a:blip>
          <a:srcRect l="4892" t="64002" r="4836" b="4742"/>
          <a:stretch/>
        </p:blipFill>
        <p:spPr>
          <a:xfrm>
            <a:off x="10521250" y="6310107"/>
            <a:ext cx="1429793" cy="25019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Section Title Arrow 3">
  <p:cSld name="Section Title Arrow 3">
    <p:spTree>
      <p:nvGrpSpPr>
        <p:cNvPr id="1" name="Shape 684"/>
        <p:cNvGrpSpPr/>
        <p:nvPr/>
      </p:nvGrpSpPr>
      <p:grpSpPr>
        <a:xfrm>
          <a:off x="0" y="0"/>
          <a:ext cx="0" cy="0"/>
          <a:chOff x="0" y="0"/>
          <a:chExt cx="0" cy="0"/>
        </a:xfrm>
      </p:grpSpPr>
      <p:sp>
        <p:nvSpPr>
          <p:cNvPr id="685" name="Google Shape;685;g1260a76f938_0_1478"/>
          <p:cNvSpPr/>
          <p:nvPr/>
        </p:nvSpPr>
        <p:spPr>
          <a:xfrm>
            <a:off x="0" y="0"/>
            <a:ext cx="12192000" cy="68580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86" name="Google Shape;686;g1260a76f938_0_1478"/>
          <p:cNvSpPr txBox="1">
            <a:spLocks noGrp="1"/>
          </p:cNvSpPr>
          <p:nvPr>
            <p:ph type="title"/>
          </p:nvPr>
        </p:nvSpPr>
        <p:spPr>
          <a:xfrm>
            <a:off x="5210735" y="989327"/>
            <a:ext cx="6152100" cy="5077200"/>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Clr>
                <a:schemeClr val="dk2"/>
              </a:buClr>
              <a:buSzPts val="3000"/>
              <a:buFont typeface="DM Sans Medium"/>
              <a:buNone/>
              <a:defRPr sz="3000" b="0" i="0">
                <a:solidFill>
                  <a:schemeClr val="dk2"/>
                </a:solidFill>
                <a:latin typeface="DM Sans Medium"/>
                <a:ea typeface="DM Sans Medium"/>
                <a:cs typeface="DM Sans Medium"/>
                <a:sym typeface="DM Sans Medium"/>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687" name="Google Shape;687;g1260a76f938_0_1478"/>
          <p:cNvGrpSpPr/>
          <p:nvPr/>
        </p:nvGrpSpPr>
        <p:grpSpPr>
          <a:xfrm>
            <a:off x="-3" y="4477885"/>
            <a:ext cx="12191787" cy="2367643"/>
            <a:chOff x="228600" y="309"/>
            <a:chExt cx="14173200" cy="5028978"/>
          </a:xfrm>
        </p:grpSpPr>
        <p:sp>
          <p:nvSpPr>
            <p:cNvPr id="688" name="Google Shape;688;g1260a76f938_0_1478"/>
            <p:cNvSpPr/>
            <p:nvPr/>
          </p:nvSpPr>
          <p:spPr>
            <a:xfrm>
              <a:off x="228600" y="4880187"/>
              <a:ext cx="14173200" cy="1491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89" name="Google Shape;689;g1260a76f938_0_1478"/>
            <p:cNvSpPr/>
            <p:nvPr/>
          </p:nvSpPr>
          <p:spPr>
            <a:xfrm>
              <a:off x="228600" y="4689651"/>
              <a:ext cx="14173200" cy="1290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90" name="Google Shape;690;g1260a76f938_0_1478"/>
            <p:cNvSpPr/>
            <p:nvPr/>
          </p:nvSpPr>
          <p:spPr>
            <a:xfrm>
              <a:off x="228600" y="4495624"/>
              <a:ext cx="14173200" cy="1134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91" name="Google Shape;691;g1260a76f938_0_1478"/>
            <p:cNvSpPr/>
            <p:nvPr/>
          </p:nvSpPr>
          <p:spPr>
            <a:xfrm>
              <a:off x="228600" y="4305476"/>
              <a:ext cx="14173200" cy="942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92" name="Google Shape;692;g1260a76f938_0_1478"/>
            <p:cNvSpPr/>
            <p:nvPr/>
          </p:nvSpPr>
          <p:spPr>
            <a:xfrm>
              <a:off x="228600" y="4111449"/>
              <a:ext cx="14173200" cy="747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93" name="Google Shape;693;g1260a76f938_0_1478"/>
            <p:cNvSpPr/>
            <p:nvPr/>
          </p:nvSpPr>
          <p:spPr>
            <a:xfrm>
              <a:off x="228600" y="3913540"/>
              <a:ext cx="14173200" cy="573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94" name="Google Shape;694;g1260a76f938_0_1478"/>
            <p:cNvSpPr/>
            <p:nvPr/>
          </p:nvSpPr>
          <p:spPr>
            <a:xfrm>
              <a:off x="228600" y="3713692"/>
              <a:ext cx="14173200" cy="396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95" name="Google Shape;695;g1260a76f938_0_1478"/>
            <p:cNvSpPr/>
            <p:nvPr/>
          </p:nvSpPr>
          <p:spPr>
            <a:xfrm rot="10800000">
              <a:off x="228600" y="2437833"/>
              <a:ext cx="14173200" cy="1491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96" name="Google Shape;696;g1260a76f938_0_1478"/>
            <p:cNvSpPr/>
            <p:nvPr/>
          </p:nvSpPr>
          <p:spPr>
            <a:xfrm rot="10800000">
              <a:off x="228600" y="2648469"/>
              <a:ext cx="14173200" cy="1290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97" name="Google Shape;697;g1260a76f938_0_1478"/>
            <p:cNvSpPr/>
            <p:nvPr/>
          </p:nvSpPr>
          <p:spPr>
            <a:xfrm rot="10800000">
              <a:off x="228600" y="2858096"/>
              <a:ext cx="14173200" cy="1134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98" name="Google Shape;698;g1260a76f938_0_1478"/>
            <p:cNvSpPr/>
            <p:nvPr/>
          </p:nvSpPr>
          <p:spPr>
            <a:xfrm rot="10800000">
              <a:off x="228600" y="3067444"/>
              <a:ext cx="14173200" cy="942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99" name="Google Shape;699;g1260a76f938_0_1478"/>
            <p:cNvSpPr/>
            <p:nvPr/>
          </p:nvSpPr>
          <p:spPr>
            <a:xfrm rot="10800000">
              <a:off x="228600" y="3280971"/>
              <a:ext cx="14173200" cy="747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00" name="Google Shape;700;g1260a76f938_0_1478"/>
            <p:cNvSpPr/>
            <p:nvPr/>
          </p:nvSpPr>
          <p:spPr>
            <a:xfrm rot="10800000">
              <a:off x="228600" y="3496280"/>
              <a:ext cx="14173200" cy="573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01" name="Google Shape;701;g1260a76f938_0_1478"/>
            <p:cNvSpPr/>
            <p:nvPr/>
          </p:nvSpPr>
          <p:spPr>
            <a:xfrm>
              <a:off x="228600" y="2249247"/>
              <a:ext cx="14173200" cy="1290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02" name="Google Shape;702;g1260a76f938_0_1478"/>
            <p:cNvSpPr/>
            <p:nvPr/>
          </p:nvSpPr>
          <p:spPr>
            <a:xfrm>
              <a:off x="228600" y="2055219"/>
              <a:ext cx="14173200" cy="1134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03" name="Google Shape;703;g1260a76f938_0_1478"/>
            <p:cNvSpPr/>
            <p:nvPr/>
          </p:nvSpPr>
          <p:spPr>
            <a:xfrm>
              <a:off x="228600" y="1865072"/>
              <a:ext cx="14173200" cy="942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04" name="Google Shape;704;g1260a76f938_0_1478"/>
            <p:cNvSpPr/>
            <p:nvPr/>
          </p:nvSpPr>
          <p:spPr>
            <a:xfrm>
              <a:off x="228600" y="1671044"/>
              <a:ext cx="14173200" cy="747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05" name="Google Shape;705;g1260a76f938_0_1478"/>
            <p:cNvSpPr/>
            <p:nvPr/>
          </p:nvSpPr>
          <p:spPr>
            <a:xfrm>
              <a:off x="228600" y="1473135"/>
              <a:ext cx="14173200" cy="573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06" name="Google Shape;706;g1260a76f938_0_1478"/>
            <p:cNvSpPr/>
            <p:nvPr/>
          </p:nvSpPr>
          <p:spPr>
            <a:xfrm>
              <a:off x="228600" y="1273287"/>
              <a:ext cx="14173200" cy="396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07" name="Google Shape;707;g1260a76f938_0_1478"/>
            <p:cNvSpPr/>
            <p:nvPr/>
          </p:nvSpPr>
          <p:spPr>
            <a:xfrm rot="10800000">
              <a:off x="228600" y="309"/>
              <a:ext cx="14173200" cy="1491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08" name="Google Shape;708;g1260a76f938_0_1478"/>
            <p:cNvSpPr/>
            <p:nvPr/>
          </p:nvSpPr>
          <p:spPr>
            <a:xfrm rot="10800000">
              <a:off x="228600" y="210945"/>
              <a:ext cx="14173200" cy="1290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09" name="Google Shape;709;g1260a76f938_0_1478"/>
            <p:cNvSpPr/>
            <p:nvPr/>
          </p:nvSpPr>
          <p:spPr>
            <a:xfrm rot="10800000">
              <a:off x="228600" y="420572"/>
              <a:ext cx="14173200" cy="1134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10" name="Google Shape;710;g1260a76f938_0_1478"/>
            <p:cNvSpPr/>
            <p:nvPr/>
          </p:nvSpPr>
          <p:spPr>
            <a:xfrm rot="10800000">
              <a:off x="228600" y="629920"/>
              <a:ext cx="14173200" cy="942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11" name="Google Shape;711;g1260a76f938_0_1478"/>
            <p:cNvSpPr/>
            <p:nvPr/>
          </p:nvSpPr>
          <p:spPr>
            <a:xfrm rot="10800000">
              <a:off x="228600" y="843448"/>
              <a:ext cx="14173200" cy="747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12" name="Google Shape;712;g1260a76f938_0_1478"/>
            <p:cNvSpPr/>
            <p:nvPr/>
          </p:nvSpPr>
          <p:spPr>
            <a:xfrm rot="10800000">
              <a:off x="228600" y="1058756"/>
              <a:ext cx="14173200" cy="573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grpSp>
      <p:sp>
        <p:nvSpPr>
          <p:cNvPr id="713" name="Google Shape;713;g1260a76f938_0_1478"/>
          <p:cNvSpPr/>
          <p:nvPr/>
        </p:nvSpPr>
        <p:spPr>
          <a:xfrm rot="-8100000">
            <a:off x="334056" y="1733008"/>
            <a:ext cx="3590123" cy="3590123"/>
          </a:xfrm>
          <a:prstGeom prst="corner">
            <a:avLst>
              <a:gd name="adj1" fmla="val 20121"/>
              <a:gd name="adj2" fmla="val 20273"/>
            </a:avLst>
          </a:prstGeom>
          <a:solidFill>
            <a:srgbClr val="5F616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333"/>
              <a:buFont typeface="Arial"/>
              <a:buNone/>
            </a:pPr>
            <a:endParaRPr sz="2333" b="0" i="0" u="none" strike="noStrike" cap="none">
              <a:solidFill>
                <a:schemeClr val="dk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_Two Columns w/arrow 2">
  <p:cSld name="1_Two Columns w/arrow 2">
    <p:spTree>
      <p:nvGrpSpPr>
        <p:cNvPr id="1" name="Shape 115"/>
        <p:cNvGrpSpPr/>
        <p:nvPr/>
      </p:nvGrpSpPr>
      <p:grpSpPr>
        <a:xfrm>
          <a:off x="0" y="0"/>
          <a:ext cx="0" cy="0"/>
          <a:chOff x="0" y="0"/>
          <a:chExt cx="0" cy="0"/>
        </a:xfrm>
      </p:grpSpPr>
      <p:sp>
        <p:nvSpPr>
          <p:cNvPr id="116" name="Google Shape;116;g1260a76f938_0_909"/>
          <p:cNvSpPr txBox="1">
            <a:spLocks noGrp="1"/>
          </p:cNvSpPr>
          <p:nvPr>
            <p:ph type="sldNum" idx="12"/>
          </p:nvPr>
        </p:nvSpPr>
        <p:spPr>
          <a:xfrm>
            <a:off x="9526815" y="6355292"/>
            <a:ext cx="2411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17" name="Google Shape;117;g1260a76f938_0_909"/>
          <p:cNvSpPr txBox="1">
            <a:spLocks noGrp="1"/>
          </p:cNvSpPr>
          <p:nvPr>
            <p:ph type="body" idx="1"/>
          </p:nvPr>
        </p:nvSpPr>
        <p:spPr>
          <a:xfrm>
            <a:off x="1086337" y="1031631"/>
            <a:ext cx="10591500" cy="5259600"/>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rgbClr val="5C5F61"/>
              </a:buClr>
              <a:buSzPts val="3200"/>
              <a:buNone/>
              <a:defRPr sz="3200">
                <a:solidFill>
                  <a:srgbClr val="5C5F61"/>
                </a:solidFill>
              </a:defRPr>
            </a:lvl1pPr>
            <a:lvl2pPr marL="914400" lvl="1" indent="-228600" algn="l">
              <a:lnSpc>
                <a:spcPct val="110000"/>
              </a:lnSpc>
              <a:spcBef>
                <a:spcPts val="333"/>
              </a:spcBef>
              <a:spcAft>
                <a:spcPts val="0"/>
              </a:spcAft>
              <a:buClr>
                <a:srgbClr val="5C5F61"/>
              </a:buClr>
              <a:buSzPts val="2800"/>
              <a:buNone/>
              <a:defRPr sz="2800">
                <a:solidFill>
                  <a:srgbClr val="5C5F61"/>
                </a:solidFill>
              </a:defRPr>
            </a:lvl2pPr>
            <a:lvl3pPr marL="1371600" lvl="2" indent="-228600" algn="l">
              <a:lnSpc>
                <a:spcPct val="110000"/>
              </a:lnSpc>
              <a:spcBef>
                <a:spcPts val="333"/>
              </a:spcBef>
              <a:spcAft>
                <a:spcPts val="0"/>
              </a:spcAft>
              <a:buClr>
                <a:srgbClr val="5C5F61"/>
              </a:buClr>
              <a:buSzPts val="2400"/>
              <a:buNone/>
              <a:defRPr sz="2400">
                <a:solidFill>
                  <a:srgbClr val="5C5F61"/>
                </a:solidFill>
              </a:defRPr>
            </a:lvl3pPr>
            <a:lvl4pPr marL="1828800" lvl="3" indent="-228600" algn="l">
              <a:lnSpc>
                <a:spcPct val="110000"/>
              </a:lnSpc>
              <a:spcBef>
                <a:spcPts val="250"/>
              </a:spcBef>
              <a:spcAft>
                <a:spcPts val="0"/>
              </a:spcAft>
              <a:buClr>
                <a:srgbClr val="5C5F61"/>
              </a:buClr>
              <a:buSzPts val="2000"/>
              <a:buNone/>
              <a:defRPr sz="2000">
                <a:solidFill>
                  <a:srgbClr val="5C5F61"/>
                </a:solidFill>
              </a:defRPr>
            </a:lvl4pPr>
            <a:lvl5pPr marL="2286000" lvl="4" indent="-228600" algn="l">
              <a:lnSpc>
                <a:spcPct val="110000"/>
              </a:lnSpc>
              <a:spcBef>
                <a:spcPts val="250"/>
              </a:spcBef>
              <a:spcAft>
                <a:spcPts val="0"/>
              </a:spcAft>
              <a:buClr>
                <a:srgbClr val="5C5F61"/>
              </a:buClr>
              <a:buSzPts val="1800"/>
              <a:buNone/>
              <a:defRPr sz="1800">
                <a:solidFill>
                  <a:srgbClr val="5C5F6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118" name="Google Shape;118;g1260a76f938_0_909"/>
          <p:cNvCxnSpPr/>
          <p:nvPr/>
        </p:nvCxnSpPr>
        <p:spPr>
          <a:xfrm>
            <a:off x="445975" y="857250"/>
            <a:ext cx="11231700" cy="0"/>
          </a:xfrm>
          <a:prstGeom prst="straightConnector1">
            <a:avLst/>
          </a:prstGeom>
          <a:noFill/>
          <a:ln w="9525" cap="flat" cmpd="sng">
            <a:solidFill>
              <a:srgbClr val="BCBEC0"/>
            </a:solidFill>
            <a:prstDash val="solid"/>
            <a:round/>
            <a:headEnd type="none" w="sm" len="sm"/>
            <a:tailEnd type="none" w="sm" len="sm"/>
          </a:ln>
        </p:spPr>
      </p:cxnSp>
      <p:grpSp>
        <p:nvGrpSpPr>
          <p:cNvPr id="119" name="Google Shape;119;g1260a76f938_0_909"/>
          <p:cNvGrpSpPr/>
          <p:nvPr/>
        </p:nvGrpSpPr>
        <p:grpSpPr>
          <a:xfrm>
            <a:off x="481834" y="896730"/>
            <a:ext cx="430723" cy="760924"/>
            <a:chOff x="5962290" y="432750"/>
            <a:chExt cx="1057508" cy="1754493"/>
          </a:xfrm>
        </p:grpSpPr>
        <p:sp>
          <p:nvSpPr>
            <p:cNvPr id="120" name="Google Shape;120;g1260a76f938_0_909"/>
            <p:cNvSpPr/>
            <p:nvPr/>
          </p:nvSpPr>
          <p:spPr>
            <a:xfrm rot="8100000">
              <a:off x="5871145" y="1536987"/>
              <a:ext cx="1230790" cy="252013"/>
            </a:xfrm>
            <a:prstGeom prst="rect">
              <a:avLst/>
            </a:prstGeom>
            <a:solidFill>
              <a:srgbClr val="0CCC7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accent1"/>
                </a:solidFill>
                <a:latin typeface="Arial"/>
                <a:ea typeface="Arial"/>
                <a:cs typeface="Arial"/>
                <a:sym typeface="Arial"/>
              </a:endParaRPr>
            </a:p>
          </p:txBody>
        </p:sp>
        <p:sp>
          <p:nvSpPr>
            <p:cNvPr id="121" name="Google Shape;121;g1260a76f938_0_909"/>
            <p:cNvSpPr/>
            <p:nvPr/>
          </p:nvSpPr>
          <p:spPr>
            <a:xfrm rot="-8100000">
              <a:off x="5880153" y="830994"/>
              <a:ext cx="1230790" cy="252013"/>
            </a:xfrm>
            <a:prstGeom prst="rect">
              <a:avLst/>
            </a:prstGeom>
            <a:solidFill>
              <a:srgbClr val="0CCC7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accent1"/>
                </a:solidFill>
                <a:latin typeface="Arial"/>
                <a:ea typeface="Arial"/>
                <a:cs typeface="Arial"/>
                <a:sym typeface="Arial"/>
              </a:endParaRPr>
            </a:p>
          </p:txBody>
        </p:sp>
      </p:grpSp>
      <p:sp>
        <p:nvSpPr>
          <p:cNvPr id="122" name="Google Shape;122;g1260a76f938_0_909"/>
          <p:cNvSpPr txBox="1">
            <a:spLocks noGrp="1"/>
          </p:cNvSpPr>
          <p:nvPr>
            <p:ph type="title"/>
          </p:nvPr>
        </p:nvSpPr>
        <p:spPr>
          <a:xfrm>
            <a:off x="444500" y="95251"/>
            <a:ext cx="10858500" cy="762000"/>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Clr>
                <a:srgbClr val="5C5F61"/>
              </a:buClr>
              <a:buSzPts val="3600"/>
              <a:buFont typeface="DM Sans"/>
              <a:buNone/>
              <a:defRPr sz="3600" b="1" i="0">
                <a:solidFill>
                  <a:srgbClr val="5C5F61"/>
                </a:solidFill>
                <a:latin typeface="DM Sans"/>
                <a:ea typeface="DM Sans"/>
                <a:cs typeface="DM Sans"/>
                <a:sym typeface="DM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Section Title Stripes 2">
  <p:cSld name="Section Title Stripes 2">
    <p:spTree>
      <p:nvGrpSpPr>
        <p:cNvPr id="1" name="Shape 714"/>
        <p:cNvGrpSpPr/>
        <p:nvPr/>
      </p:nvGrpSpPr>
      <p:grpSpPr>
        <a:xfrm>
          <a:off x="0" y="0"/>
          <a:ext cx="0" cy="0"/>
          <a:chOff x="0" y="0"/>
          <a:chExt cx="0" cy="0"/>
        </a:xfrm>
      </p:grpSpPr>
      <p:sp>
        <p:nvSpPr>
          <p:cNvPr id="715" name="Google Shape;715;g1260a76f938_0_1508"/>
          <p:cNvSpPr/>
          <p:nvPr/>
        </p:nvSpPr>
        <p:spPr>
          <a:xfrm>
            <a:off x="0" y="0"/>
            <a:ext cx="12192000" cy="68580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grpSp>
        <p:nvGrpSpPr>
          <p:cNvPr id="716" name="Google Shape;716;g1260a76f938_0_1508"/>
          <p:cNvGrpSpPr/>
          <p:nvPr/>
        </p:nvGrpSpPr>
        <p:grpSpPr>
          <a:xfrm>
            <a:off x="-2" y="211"/>
            <a:ext cx="12191787" cy="6858017"/>
            <a:chOff x="228600" y="309"/>
            <a:chExt cx="14173200" cy="5028978"/>
          </a:xfrm>
        </p:grpSpPr>
        <p:sp>
          <p:nvSpPr>
            <p:cNvPr id="717" name="Google Shape;717;g1260a76f938_0_1508"/>
            <p:cNvSpPr/>
            <p:nvPr/>
          </p:nvSpPr>
          <p:spPr>
            <a:xfrm>
              <a:off x="228600" y="4880187"/>
              <a:ext cx="14173200" cy="149100"/>
            </a:xfrm>
            <a:prstGeom prst="rect">
              <a:avLst/>
            </a:prstGeom>
            <a:solidFill>
              <a:srgbClr val="F0B81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18" name="Google Shape;718;g1260a76f938_0_1508"/>
            <p:cNvSpPr/>
            <p:nvPr/>
          </p:nvSpPr>
          <p:spPr>
            <a:xfrm>
              <a:off x="228600" y="4689651"/>
              <a:ext cx="14173200" cy="129000"/>
            </a:xfrm>
            <a:prstGeom prst="rect">
              <a:avLst/>
            </a:prstGeom>
            <a:solidFill>
              <a:srgbClr val="F0B81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19" name="Google Shape;719;g1260a76f938_0_1508"/>
            <p:cNvSpPr/>
            <p:nvPr/>
          </p:nvSpPr>
          <p:spPr>
            <a:xfrm>
              <a:off x="228600" y="4495624"/>
              <a:ext cx="14173200" cy="113400"/>
            </a:xfrm>
            <a:prstGeom prst="rect">
              <a:avLst/>
            </a:prstGeom>
            <a:solidFill>
              <a:srgbClr val="F0B81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20" name="Google Shape;720;g1260a76f938_0_1508"/>
            <p:cNvSpPr/>
            <p:nvPr/>
          </p:nvSpPr>
          <p:spPr>
            <a:xfrm>
              <a:off x="228600" y="4305476"/>
              <a:ext cx="14173200" cy="94200"/>
            </a:xfrm>
            <a:prstGeom prst="rect">
              <a:avLst/>
            </a:prstGeom>
            <a:solidFill>
              <a:srgbClr val="F0B81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21" name="Google Shape;721;g1260a76f938_0_1508"/>
            <p:cNvSpPr/>
            <p:nvPr/>
          </p:nvSpPr>
          <p:spPr>
            <a:xfrm>
              <a:off x="228600" y="4111449"/>
              <a:ext cx="14173200" cy="74700"/>
            </a:xfrm>
            <a:prstGeom prst="rect">
              <a:avLst/>
            </a:prstGeom>
            <a:solidFill>
              <a:srgbClr val="F0B81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22" name="Google Shape;722;g1260a76f938_0_1508"/>
            <p:cNvSpPr/>
            <p:nvPr/>
          </p:nvSpPr>
          <p:spPr>
            <a:xfrm>
              <a:off x="228600" y="3913540"/>
              <a:ext cx="14173200" cy="57300"/>
            </a:xfrm>
            <a:prstGeom prst="rect">
              <a:avLst/>
            </a:prstGeom>
            <a:solidFill>
              <a:srgbClr val="F0B81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23" name="Google Shape;723;g1260a76f938_0_1508"/>
            <p:cNvSpPr/>
            <p:nvPr/>
          </p:nvSpPr>
          <p:spPr>
            <a:xfrm>
              <a:off x="228600" y="3713692"/>
              <a:ext cx="14173200" cy="39600"/>
            </a:xfrm>
            <a:prstGeom prst="rect">
              <a:avLst/>
            </a:prstGeom>
            <a:solidFill>
              <a:srgbClr val="F0B81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24" name="Google Shape;724;g1260a76f938_0_1508"/>
            <p:cNvSpPr/>
            <p:nvPr/>
          </p:nvSpPr>
          <p:spPr>
            <a:xfrm rot="10800000">
              <a:off x="228600" y="2437833"/>
              <a:ext cx="14173200" cy="149100"/>
            </a:xfrm>
            <a:prstGeom prst="rect">
              <a:avLst/>
            </a:prstGeom>
            <a:solidFill>
              <a:srgbClr val="F0B81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25" name="Google Shape;725;g1260a76f938_0_1508"/>
            <p:cNvSpPr/>
            <p:nvPr/>
          </p:nvSpPr>
          <p:spPr>
            <a:xfrm rot="10800000">
              <a:off x="228600" y="2648469"/>
              <a:ext cx="14173200" cy="129000"/>
            </a:xfrm>
            <a:prstGeom prst="rect">
              <a:avLst/>
            </a:prstGeom>
            <a:solidFill>
              <a:srgbClr val="F0B81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26" name="Google Shape;726;g1260a76f938_0_1508"/>
            <p:cNvSpPr/>
            <p:nvPr/>
          </p:nvSpPr>
          <p:spPr>
            <a:xfrm rot="10800000">
              <a:off x="228600" y="2858096"/>
              <a:ext cx="14173200" cy="113400"/>
            </a:xfrm>
            <a:prstGeom prst="rect">
              <a:avLst/>
            </a:prstGeom>
            <a:solidFill>
              <a:srgbClr val="F0B81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27" name="Google Shape;727;g1260a76f938_0_1508"/>
            <p:cNvSpPr/>
            <p:nvPr/>
          </p:nvSpPr>
          <p:spPr>
            <a:xfrm rot="10800000">
              <a:off x="228600" y="3067444"/>
              <a:ext cx="14173200" cy="94200"/>
            </a:xfrm>
            <a:prstGeom prst="rect">
              <a:avLst/>
            </a:prstGeom>
            <a:solidFill>
              <a:srgbClr val="F0B81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28" name="Google Shape;728;g1260a76f938_0_1508"/>
            <p:cNvSpPr/>
            <p:nvPr/>
          </p:nvSpPr>
          <p:spPr>
            <a:xfrm rot="10800000">
              <a:off x="228600" y="3280971"/>
              <a:ext cx="14173200" cy="74700"/>
            </a:xfrm>
            <a:prstGeom prst="rect">
              <a:avLst/>
            </a:prstGeom>
            <a:solidFill>
              <a:srgbClr val="F0B81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29" name="Google Shape;729;g1260a76f938_0_1508"/>
            <p:cNvSpPr/>
            <p:nvPr/>
          </p:nvSpPr>
          <p:spPr>
            <a:xfrm rot="10800000">
              <a:off x="228600" y="3496280"/>
              <a:ext cx="14173200" cy="57300"/>
            </a:xfrm>
            <a:prstGeom prst="rect">
              <a:avLst/>
            </a:prstGeom>
            <a:solidFill>
              <a:srgbClr val="F0B81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30" name="Google Shape;730;g1260a76f938_0_1508"/>
            <p:cNvSpPr/>
            <p:nvPr/>
          </p:nvSpPr>
          <p:spPr>
            <a:xfrm>
              <a:off x="228600" y="2249247"/>
              <a:ext cx="14173200" cy="129000"/>
            </a:xfrm>
            <a:prstGeom prst="rect">
              <a:avLst/>
            </a:prstGeom>
            <a:solidFill>
              <a:srgbClr val="F0B81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31" name="Google Shape;731;g1260a76f938_0_1508"/>
            <p:cNvSpPr/>
            <p:nvPr/>
          </p:nvSpPr>
          <p:spPr>
            <a:xfrm>
              <a:off x="228600" y="2055219"/>
              <a:ext cx="14173200" cy="113400"/>
            </a:xfrm>
            <a:prstGeom prst="rect">
              <a:avLst/>
            </a:prstGeom>
            <a:solidFill>
              <a:srgbClr val="F0B81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32" name="Google Shape;732;g1260a76f938_0_1508"/>
            <p:cNvSpPr/>
            <p:nvPr/>
          </p:nvSpPr>
          <p:spPr>
            <a:xfrm>
              <a:off x="228600" y="1865072"/>
              <a:ext cx="14173200" cy="94200"/>
            </a:xfrm>
            <a:prstGeom prst="rect">
              <a:avLst/>
            </a:prstGeom>
            <a:solidFill>
              <a:srgbClr val="F0B81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33" name="Google Shape;733;g1260a76f938_0_1508"/>
            <p:cNvSpPr/>
            <p:nvPr/>
          </p:nvSpPr>
          <p:spPr>
            <a:xfrm>
              <a:off x="228600" y="1671044"/>
              <a:ext cx="14173200" cy="74700"/>
            </a:xfrm>
            <a:prstGeom prst="rect">
              <a:avLst/>
            </a:prstGeom>
            <a:solidFill>
              <a:srgbClr val="F0B81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34" name="Google Shape;734;g1260a76f938_0_1508"/>
            <p:cNvSpPr/>
            <p:nvPr/>
          </p:nvSpPr>
          <p:spPr>
            <a:xfrm>
              <a:off x="228600" y="1473135"/>
              <a:ext cx="14173200" cy="57300"/>
            </a:xfrm>
            <a:prstGeom prst="rect">
              <a:avLst/>
            </a:prstGeom>
            <a:solidFill>
              <a:srgbClr val="F0B81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35" name="Google Shape;735;g1260a76f938_0_1508"/>
            <p:cNvSpPr/>
            <p:nvPr/>
          </p:nvSpPr>
          <p:spPr>
            <a:xfrm>
              <a:off x="228600" y="1273287"/>
              <a:ext cx="14173200" cy="39600"/>
            </a:xfrm>
            <a:prstGeom prst="rect">
              <a:avLst/>
            </a:prstGeom>
            <a:solidFill>
              <a:srgbClr val="F0B81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36" name="Google Shape;736;g1260a76f938_0_1508"/>
            <p:cNvSpPr/>
            <p:nvPr/>
          </p:nvSpPr>
          <p:spPr>
            <a:xfrm rot="10800000">
              <a:off x="228600" y="309"/>
              <a:ext cx="14173200" cy="149100"/>
            </a:xfrm>
            <a:prstGeom prst="rect">
              <a:avLst/>
            </a:prstGeom>
            <a:solidFill>
              <a:srgbClr val="F0B81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37" name="Google Shape;737;g1260a76f938_0_1508"/>
            <p:cNvSpPr/>
            <p:nvPr/>
          </p:nvSpPr>
          <p:spPr>
            <a:xfrm rot="10800000">
              <a:off x="228600" y="210945"/>
              <a:ext cx="14173200" cy="129000"/>
            </a:xfrm>
            <a:prstGeom prst="rect">
              <a:avLst/>
            </a:prstGeom>
            <a:solidFill>
              <a:srgbClr val="F0B81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38" name="Google Shape;738;g1260a76f938_0_1508"/>
            <p:cNvSpPr/>
            <p:nvPr/>
          </p:nvSpPr>
          <p:spPr>
            <a:xfrm rot="10800000">
              <a:off x="228600" y="420572"/>
              <a:ext cx="14173200" cy="113400"/>
            </a:xfrm>
            <a:prstGeom prst="rect">
              <a:avLst/>
            </a:prstGeom>
            <a:solidFill>
              <a:srgbClr val="F0B81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39" name="Google Shape;739;g1260a76f938_0_1508"/>
            <p:cNvSpPr/>
            <p:nvPr/>
          </p:nvSpPr>
          <p:spPr>
            <a:xfrm rot="10800000">
              <a:off x="228600" y="629920"/>
              <a:ext cx="14173200" cy="94200"/>
            </a:xfrm>
            <a:prstGeom prst="rect">
              <a:avLst/>
            </a:prstGeom>
            <a:solidFill>
              <a:srgbClr val="F0B81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40" name="Google Shape;740;g1260a76f938_0_1508"/>
            <p:cNvSpPr/>
            <p:nvPr/>
          </p:nvSpPr>
          <p:spPr>
            <a:xfrm rot="10800000">
              <a:off x="228600" y="843448"/>
              <a:ext cx="14173200" cy="74700"/>
            </a:xfrm>
            <a:prstGeom prst="rect">
              <a:avLst/>
            </a:prstGeom>
            <a:solidFill>
              <a:srgbClr val="F0B81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41" name="Google Shape;741;g1260a76f938_0_1508"/>
            <p:cNvSpPr/>
            <p:nvPr/>
          </p:nvSpPr>
          <p:spPr>
            <a:xfrm rot="10800000">
              <a:off x="228600" y="1058756"/>
              <a:ext cx="14173200" cy="57300"/>
            </a:xfrm>
            <a:prstGeom prst="rect">
              <a:avLst/>
            </a:prstGeom>
            <a:solidFill>
              <a:srgbClr val="F0B81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grpSp>
      <p:sp>
        <p:nvSpPr>
          <p:cNvPr id="742" name="Google Shape;742;g1260a76f938_0_1508"/>
          <p:cNvSpPr txBox="1">
            <a:spLocks noGrp="1"/>
          </p:cNvSpPr>
          <p:nvPr>
            <p:ph type="title"/>
          </p:nvPr>
        </p:nvSpPr>
        <p:spPr>
          <a:xfrm>
            <a:off x="1410607" y="3015207"/>
            <a:ext cx="10287000" cy="1325700"/>
          </a:xfrm>
          <a:prstGeom prst="rect">
            <a:avLst/>
          </a:prstGeom>
          <a:noFill/>
          <a:ln>
            <a:noFill/>
          </a:ln>
        </p:spPr>
        <p:txBody>
          <a:bodyPr spcFirstLastPara="1" wrap="square" lIns="0" tIns="45700" rIns="0" bIns="45700" anchor="b" anchorCtr="0">
            <a:noAutofit/>
          </a:bodyPr>
          <a:lstStyle>
            <a:lvl1pPr lvl="0" algn="l">
              <a:lnSpc>
                <a:spcPct val="90000"/>
              </a:lnSpc>
              <a:spcBef>
                <a:spcPts val="0"/>
              </a:spcBef>
              <a:spcAft>
                <a:spcPts val="0"/>
              </a:spcAft>
              <a:buClr>
                <a:schemeClr val="lt1"/>
              </a:buClr>
              <a:buSzPts val="4000"/>
              <a:buFont typeface="DM Sans Medium"/>
              <a:buNone/>
              <a:defRPr sz="4000" b="0" i="0">
                <a:solidFill>
                  <a:schemeClr val="lt1"/>
                </a:solidFill>
                <a:latin typeface="DM Sans Medium"/>
                <a:ea typeface="DM Sans Medium"/>
                <a:cs typeface="DM Sans Medium"/>
                <a:sym typeface="DM Sans Medium"/>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743" name="Google Shape;743;g1260a76f938_0_1508"/>
          <p:cNvPicPr preferRelativeResize="0"/>
          <p:nvPr/>
        </p:nvPicPr>
        <p:blipFill rotWithShape="1">
          <a:blip r:embed="rId2">
            <a:alphaModFix/>
          </a:blip>
          <a:srcRect/>
          <a:stretch/>
        </p:blipFill>
        <p:spPr>
          <a:xfrm>
            <a:off x="328246" y="3521007"/>
            <a:ext cx="894751" cy="911126"/>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Section Break Quote 1">
  <p:cSld name="Section Break Quote 1">
    <p:spTree>
      <p:nvGrpSpPr>
        <p:cNvPr id="1" name="Shape 744"/>
        <p:cNvGrpSpPr/>
        <p:nvPr/>
      </p:nvGrpSpPr>
      <p:grpSpPr>
        <a:xfrm>
          <a:off x="0" y="0"/>
          <a:ext cx="0" cy="0"/>
          <a:chOff x="0" y="0"/>
          <a:chExt cx="0" cy="0"/>
        </a:xfrm>
      </p:grpSpPr>
      <p:sp>
        <p:nvSpPr>
          <p:cNvPr id="745" name="Google Shape;745;g1260a76f938_0_1538"/>
          <p:cNvSpPr txBox="1">
            <a:spLocks noGrp="1"/>
          </p:cNvSpPr>
          <p:nvPr>
            <p:ph type="title"/>
          </p:nvPr>
        </p:nvSpPr>
        <p:spPr>
          <a:xfrm>
            <a:off x="3487003" y="1428750"/>
            <a:ext cx="8359200" cy="4238700"/>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Clr>
                <a:schemeClr val="dk1"/>
              </a:buClr>
              <a:buSzPts val="3000"/>
              <a:buFont typeface="DM Sans Medium"/>
              <a:buNone/>
              <a:defRPr sz="3000" b="0" i="0">
                <a:solidFill>
                  <a:schemeClr val="dk1"/>
                </a:solidFill>
                <a:latin typeface="DM Sans Medium"/>
                <a:ea typeface="DM Sans Medium"/>
                <a:cs typeface="DM Sans Medium"/>
                <a:sym typeface="DM Sans Medium"/>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6" name="Google Shape;746;g1260a76f938_0_1538"/>
          <p:cNvSpPr/>
          <p:nvPr/>
        </p:nvSpPr>
        <p:spPr>
          <a:xfrm rot="-8100000">
            <a:off x="588404" y="2507862"/>
            <a:ext cx="2080591" cy="2080591"/>
          </a:xfrm>
          <a:prstGeom prst="corner">
            <a:avLst>
              <a:gd name="adj1" fmla="val 20121"/>
              <a:gd name="adj2" fmla="val 20273"/>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333"/>
              <a:buFont typeface="Arial"/>
              <a:buNone/>
            </a:pPr>
            <a:endParaRPr sz="2333" b="0" i="0" u="none" strike="noStrike" cap="none">
              <a:solidFill>
                <a:schemeClr val="dk1"/>
              </a:solidFill>
              <a:latin typeface="Arial"/>
              <a:ea typeface="Arial"/>
              <a:cs typeface="Arial"/>
              <a:sym typeface="Arial"/>
            </a:endParaRPr>
          </a:p>
        </p:txBody>
      </p:sp>
      <p:sp>
        <p:nvSpPr>
          <p:cNvPr id="747" name="Google Shape;747;g1260a76f938_0_1538"/>
          <p:cNvSpPr txBox="1">
            <a:spLocks noGrp="1"/>
          </p:cNvSpPr>
          <p:nvPr>
            <p:ph type="sldNum" idx="12"/>
          </p:nvPr>
        </p:nvSpPr>
        <p:spPr>
          <a:xfrm>
            <a:off x="9526815" y="6349494"/>
            <a:ext cx="2411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Section Break Quote 2">
  <p:cSld name="Section Break Quote 2">
    <p:spTree>
      <p:nvGrpSpPr>
        <p:cNvPr id="1" name="Shape 748"/>
        <p:cNvGrpSpPr/>
        <p:nvPr/>
      </p:nvGrpSpPr>
      <p:grpSpPr>
        <a:xfrm>
          <a:off x="0" y="0"/>
          <a:ext cx="0" cy="0"/>
          <a:chOff x="0" y="0"/>
          <a:chExt cx="0" cy="0"/>
        </a:xfrm>
      </p:grpSpPr>
      <p:sp>
        <p:nvSpPr>
          <p:cNvPr id="749" name="Google Shape;749;g1260a76f938_0_1542"/>
          <p:cNvSpPr/>
          <p:nvPr/>
        </p:nvSpPr>
        <p:spPr>
          <a:xfrm rot="-8100000">
            <a:off x="554285" y="2507861"/>
            <a:ext cx="2080591" cy="2080591"/>
          </a:xfrm>
          <a:prstGeom prst="corner">
            <a:avLst>
              <a:gd name="adj1" fmla="val 20121"/>
              <a:gd name="adj2" fmla="val 20273"/>
            </a:avLst>
          </a:prstGeom>
          <a:solidFill>
            <a:srgbClr val="80828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333"/>
              <a:buFont typeface="Arial"/>
              <a:buNone/>
            </a:pPr>
            <a:endParaRPr sz="2333" b="0" i="0" u="none" strike="noStrike" cap="none">
              <a:solidFill>
                <a:schemeClr val="dk1"/>
              </a:solidFill>
              <a:latin typeface="Arial"/>
              <a:ea typeface="Arial"/>
              <a:cs typeface="Arial"/>
              <a:sym typeface="Arial"/>
            </a:endParaRPr>
          </a:p>
        </p:txBody>
      </p:sp>
      <p:sp>
        <p:nvSpPr>
          <p:cNvPr id="750" name="Google Shape;750;g1260a76f938_0_1542"/>
          <p:cNvSpPr txBox="1">
            <a:spLocks noGrp="1"/>
          </p:cNvSpPr>
          <p:nvPr>
            <p:ph type="sldNum" idx="12"/>
          </p:nvPr>
        </p:nvSpPr>
        <p:spPr>
          <a:xfrm>
            <a:off x="9526815" y="6349494"/>
            <a:ext cx="2411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751" name="Google Shape;751;g1260a76f938_0_1542"/>
          <p:cNvSpPr txBox="1"/>
          <p:nvPr/>
        </p:nvSpPr>
        <p:spPr>
          <a:xfrm>
            <a:off x="3487003" y="1428750"/>
            <a:ext cx="8359200" cy="4238700"/>
          </a:xfrm>
          <a:prstGeom prst="rect">
            <a:avLst/>
          </a:prstGeom>
          <a:noFill/>
          <a:ln>
            <a:noFill/>
          </a:ln>
        </p:spPr>
        <p:txBody>
          <a:bodyPr spcFirstLastPara="1" wrap="square" lIns="0" tIns="45700" rIns="0" bIns="45700" anchor="ctr" anchorCtr="0">
            <a:noAutofit/>
          </a:bodyPr>
          <a:lstStyle/>
          <a:p>
            <a:pPr marL="0" marR="0" lvl="0" indent="0" algn="l" rtl="0">
              <a:lnSpc>
                <a:spcPct val="90000"/>
              </a:lnSpc>
              <a:spcBef>
                <a:spcPts val="0"/>
              </a:spcBef>
              <a:spcAft>
                <a:spcPts val="0"/>
              </a:spcAft>
              <a:buClr>
                <a:schemeClr val="dk1"/>
              </a:buClr>
              <a:buSzPts val="3000"/>
              <a:buFont typeface="DM Sans Medium"/>
              <a:buNone/>
            </a:pPr>
            <a:r>
              <a:rPr lang="en-US" sz="3000" b="0" i="0" u="none" strike="noStrike" cap="none">
                <a:solidFill>
                  <a:schemeClr val="dk1"/>
                </a:solidFill>
                <a:latin typeface="DM Sans Medium"/>
                <a:ea typeface="DM Sans Medium"/>
                <a:cs typeface="DM Sans Medium"/>
                <a:sym typeface="DM Sans Medium"/>
              </a:rPr>
              <a:t>Click to edit Master title style</a:t>
            </a:r>
            <a:endParaRPr sz="3000" b="0" i="0" u="none" strike="noStrike" cap="none">
              <a:solidFill>
                <a:schemeClr val="dk1"/>
              </a:solidFill>
              <a:latin typeface="DM Sans Medium"/>
              <a:ea typeface="DM Sans Medium"/>
              <a:cs typeface="DM Sans Medium"/>
              <a:sym typeface="DM Sans Medium"/>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Section Break Quote 3">
  <p:cSld name="Section Break Quote 3">
    <p:spTree>
      <p:nvGrpSpPr>
        <p:cNvPr id="1" name="Shape 752"/>
        <p:cNvGrpSpPr/>
        <p:nvPr/>
      </p:nvGrpSpPr>
      <p:grpSpPr>
        <a:xfrm>
          <a:off x="0" y="0"/>
          <a:ext cx="0" cy="0"/>
          <a:chOff x="0" y="0"/>
          <a:chExt cx="0" cy="0"/>
        </a:xfrm>
      </p:grpSpPr>
      <p:sp>
        <p:nvSpPr>
          <p:cNvPr id="753" name="Google Shape;753;g1260a76f938_0_1546"/>
          <p:cNvSpPr/>
          <p:nvPr/>
        </p:nvSpPr>
        <p:spPr>
          <a:xfrm rot="-8100000">
            <a:off x="574758" y="2507861"/>
            <a:ext cx="2080591" cy="2080591"/>
          </a:xfrm>
          <a:prstGeom prst="corner">
            <a:avLst>
              <a:gd name="adj1" fmla="val 20121"/>
              <a:gd name="adj2" fmla="val 20273"/>
            </a:avLst>
          </a:prstGeom>
          <a:solidFill>
            <a:srgbClr val="BCBEC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333"/>
              <a:buFont typeface="Arial"/>
              <a:buNone/>
            </a:pPr>
            <a:endParaRPr sz="2333" b="0" i="0" u="none" strike="noStrike" cap="none">
              <a:solidFill>
                <a:schemeClr val="dk1"/>
              </a:solidFill>
              <a:latin typeface="Arial"/>
              <a:ea typeface="Arial"/>
              <a:cs typeface="Arial"/>
              <a:sym typeface="Arial"/>
            </a:endParaRPr>
          </a:p>
        </p:txBody>
      </p:sp>
      <p:sp>
        <p:nvSpPr>
          <p:cNvPr id="754" name="Google Shape;754;g1260a76f938_0_1546"/>
          <p:cNvSpPr txBox="1">
            <a:spLocks noGrp="1"/>
          </p:cNvSpPr>
          <p:nvPr>
            <p:ph type="sldNum" idx="12"/>
          </p:nvPr>
        </p:nvSpPr>
        <p:spPr>
          <a:xfrm>
            <a:off x="9526815" y="6349494"/>
            <a:ext cx="2411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755" name="Google Shape;755;g1260a76f938_0_1546"/>
          <p:cNvSpPr txBox="1">
            <a:spLocks noGrp="1"/>
          </p:cNvSpPr>
          <p:nvPr>
            <p:ph type="title"/>
          </p:nvPr>
        </p:nvSpPr>
        <p:spPr>
          <a:xfrm>
            <a:off x="3487003" y="1428750"/>
            <a:ext cx="8359200" cy="4238700"/>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Clr>
                <a:schemeClr val="dk1"/>
              </a:buClr>
              <a:buSzPts val="3000"/>
              <a:buFont typeface="DM Sans Medium"/>
              <a:buNone/>
              <a:defRPr sz="3000" b="0" i="0">
                <a:solidFill>
                  <a:schemeClr val="dk1"/>
                </a:solidFill>
                <a:latin typeface="DM Sans Medium"/>
                <a:ea typeface="DM Sans Medium"/>
                <a:cs typeface="DM Sans Medium"/>
                <a:sym typeface="DM Sans Medium"/>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Section Break Quote 5">
  <p:cSld name="Section Break Quote 5">
    <p:spTree>
      <p:nvGrpSpPr>
        <p:cNvPr id="1" name="Shape 756"/>
        <p:cNvGrpSpPr/>
        <p:nvPr/>
      </p:nvGrpSpPr>
      <p:grpSpPr>
        <a:xfrm>
          <a:off x="0" y="0"/>
          <a:ext cx="0" cy="0"/>
          <a:chOff x="0" y="0"/>
          <a:chExt cx="0" cy="0"/>
        </a:xfrm>
      </p:grpSpPr>
      <p:sp>
        <p:nvSpPr>
          <p:cNvPr id="757" name="Google Shape;757;g1260a76f938_0_1550"/>
          <p:cNvSpPr/>
          <p:nvPr/>
        </p:nvSpPr>
        <p:spPr>
          <a:xfrm rot="-8100000">
            <a:off x="430998" y="2580550"/>
            <a:ext cx="2080591" cy="2080591"/>
          </a:xfrm>
          <a:prstGeom prst="corner">
            <a:avLst>
              <a:gd name="adj1" fmla="val 20121"/>
              <a:gd name="adj2" fmla="val 20273"/>
            </a:avLst>
          </a:prstGeom>
          <a:solidFill>
            <a:srgbClr val="0785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333"/>
              <a:buFont typeface="Arial"/>
              <a:buNone/>
            </a:pPr>
            <a:endParaRPr sz="2333" b="0" i="0" u="none" strike="noStrike" cap="none">
              <a:solidFill>
                <a:schemeClr val="dk1"/>
              </a:solidFill>
              <a:latin typeface="Arial"/>
              <a:ea typeface="Arial"/>
              <a:cs typeface="Arial"/>
              <a:sym typeface="Arial"/>
            </a:endParaRPr>
          </a:p>
        </p:txBody>
      </p:sp>
      <p:sp>
        <p:nvSpPr>
          <p:cNvPr id="758" name="Google Shape;758;g1260a76f938_0_1550"/>
          <p:cNvSpPr txBox="1">
            <a:spLocks noGrp="1"/>
          </p:cNvSpPr>
          <p:nvPr>
            <p:ph type="sldNum" idx="12"/>
          </p:nvPr>
        </p:nvSpPr>
        <p:spPr>
          <a:xfrm>
            <a:off x="9526815" y="6349494"/>
            <a:ext cx="2411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759" name="Google Shape;759;g1260a76f938_0_1550"/>
          <p:cNvSpPr txBox="1">
            <a:spLocks noGrp="1"/>
          </p:cNvSpPr>
          <p:nvPr>
            <p:ph type="title"/>
          </p:nvPr>
        </p:nvSpPr>
        <p:spPr>
          <a:xfrm>
            <a:off x="3487003" y="1428750"/>
            <a:ext cx="8359200" cy="4238700"/>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Clr>
                <a:schemeClr val="dk1"/>
              </a:buClr>
              <a:buSzPts val="3000"/>
              <a:buFont typeface="DM Sans Medium"/>
              <a:buNone/>
              <a:defRPr sz="3000" b="0" i="0">
                <a:solidFill>
                  <a:schemeClr val="dk1"/>
                </a:solidFill>
                <a:latin typeface="DM Sans Medium"/>
                <a:ea typeface="DM Sans Medium"/>
                <a:cs typeface="DM Sans Medium"/>
                <a:sym typeface="DM Sans Medium"/>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Closing 1">
  <p:cSld name="Closing 1">
    <p:spTree>
      <p:nvGrpSpPr>
        <p:cNvPr id="1" name="Shape 760"/>
        <p:cNvGrpSpPr/>
        <p:nvPr/>
      </p:nvGrpSpPr>
      <p:grpSpPr>
        <a:xfrm>
          <a:off x="0" y="0"/>
          <a:ext cx="0" cy="0"/>
          <a:chOff x="0" y="0"/>
          <a:chExt cx="0" cy="0"/>
        </a:xfrm>
      </p:grpSpPr>
      <p:sp>
        <p:nvSpPr>
          <p:cNvPr id="761" name="Google Shape;761;g1260a76f938_0_1554"/>
          <p:cNvSpPr/>
          <p:nvPr/>
        </p:nvSpPr>
        <p:spPr>
          <a:xfrm>
            <a:off x="0" y="6218903"/>
            <a:ext cx="12192000" cy="639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62" name="Google Shape;762;g1260a76f938_0_1554"/>
          <p:cNvSpPr txBox="1"/>
          <p:nvPr/>
        </p:nvSpPr>
        <p:spPr>
          <a:xfrm>
            <a:off x="1181653" y="342348"/>
            <a:ext cx="0" cy="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333"/>
              <a:buFont typeface="Arial"/>
              <a:buNone/>
            </a:pPr>
            <a:endParaRPr sz="2333" b="0" i="0" u="none" strike="noStrike" cap="none">
              <a:solidFill>
                <a:schemeClr val="dk1"/>
              </a:solidFill>
              <a:latin typeface="Arial"/>
              <a:ea typeface="Arial"/>
              <a:cs typeface="Arial"/>
              <a:sym typeface="Arial"/>
            </a:endParaRPr>
          </a:p>
        </p:txBody>
      </p:sp>
      <p:sp>
        <p:nvSpPr>
          <p:cNvPr id="763" name="Google Shape;763;g1260a76f938_0_1554"/>
          <p:cNvSpPr txBox="1"/>
          <p:nvPr/>
        </p:nvSpPr>
        <p:spPr>
          <a:xfrm>
            <a:off x="3637936" y="196645"/>
            <a:ext cx="0" cy="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333"/>
              <a:buFont typeface="Arial"/>
              <a:buNone/>
            </a:pPr>
            <a:endParaRPr sz="2333" b="0" i="0" u="none" strike="noStrike" cap="none">
              <a:solidFill>
                <a:schemeClr val="dk1"/>
              </a:solidFill>
              <a:latin typeface="Arial"/>
              <a:ea typeface="Arial"/>
              <a:cs typeface="Arial"/>
              <a:sym typeface="Arial"/>
            </a:endParaRPr>
          </a:p>
        </p:txBody>
      </p:sp>
      <p:pic>
        <p:nvPicPr>
          <p:cNvPr id="764" name="Google Shape;764;g1260a76f938_0_1554"/>
          <p:cNvPicPr preferRelativeResize="0"/>
          <p:nvPr/>
        </p:nvPicPr>
        <p:blipFill rotWithShape="1">
          <a:blip r:embed="rId2">
            <a:alphaModFix/>
          </a:blip>
          <a:srcRect b="30229"/>
          <a:stretch/>
        </p:blipFill>
        <p:spPr>
          <a:xfrm>
            <a:off x="1" y="984739"/>
            <a:ext cx="12192000" cy="3892063"/>
          </a:xfrm>
          <a:prstGeom prst="rect">
            <a:avLst/>
          </a:prstGeom>
          <a:solidFill>
            <a:schemeClr val="lt2"/>
          </a:solidFill>
          <a:ln>
            <a:noFill/>
          </a:ln>
        </p:spPr>
      </p:pic>
      <p:sp>
        <p:nvSpPr>
          <p:cNvPr id="765" name="Google Shape;765;g1260a76f938_0_1554"/>
          <p:cNvSpPr txBox="1">
            <a:spLocks noGrp="1"/>
          </p:cNvSpPr>
          <p:nvPr>
            <p:ph type="body" idx="1"/>
          </p:nvPr>
        </p:nvSpPr>
        <p:spPr>
          <a:xfrm>
            <a:off x="6846542" y="1223878"/>
            <a:ext cx="4745700" cy="402600"/>
          </a:xfrm>
          <a:prstGeom prst="rect">
            <a:avLst/>
          </a:prstGeom>
          <a:noFill/>
          <a:ln>
            <a:noFill/>
          </a:ln>
        </p:spPr>
        <p:txBody>
          <a:bodyPr spcFirstLastPara="1" wrap="square" lIns="0" tIns="45700" rIns="0" bIns="45700" anchor="b" anchorCtr="0">
            <a:normAutofit/>
          </a:bodyPr>
          <a:lstStyle>
            <a:lvl1pPr marL="457200" lvl="0" indent="-228600" algn="l">
              <a:lnSpc>
                <a:spcPct val="100000"/>
              </a:lnSpc>
              <a:spcBef>
                <a:spcPts val="500"/>
              </a:spcBef>
              <a:spcAft>
                <a:spcPts val="0"/>
              </a:spcAft>
              <a:buClr>
                <a:schemeClr val="dk1"/>
              </a:buClr>
              <a:buSzPts val="2167"/>
              <a:buNone/>
              <a:defRPr sz="2167"/>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66" name="Google Shape;766;g1260a76f938_0_1554"/>
          <p:cNvSpPr txBox="1">
            <a:spLocks noGrp="1"/>
          </p:cNvSpPr>
          <p:nvPr>
            <p:ph type="body" idx="2"/>
          </p:nvPr>
        </p:nvSpPr>
        <p:spPr>
          <a:xfrm>
            <a:off x="6846542" y="1571954"/>
            <a:ext cx="4745700" cy="407100"/>
          </a:xfrm>
          <a:prstGeom prst="rect">
            <a:avLst/>
          </a:prstGeom>
          <a:noFill/>
          <a:ln>
            <a:noFill/>
          </a:ln>
        </p:spPr>
        <p:txBody>
          <a:bodyPr spcFirstLastPara="1" wrap="square" lIns="0" tIns="45700" rIns="0" bIns="45700" anchor="t" anchorCtr="0">
            <a:normAutofit/>
          </a:bodyPr>
          <a:lstStyle>
            <a:lvl1pPr marL="457200" lvl="0" indent="-228600" algn="l">
              <a:lnSpc>
                <a:spcPct val="100000"/>
              </a:lnSpc>
              <a:spcBef>
                <a:spcPts val="500"/>
              </a:spcBef>
              <a:spcAft>
                <a:spcPts val="0"/>
              </a:spcAft>
              <a:buClr>
                <a:schemeClr val="dk1"/>
              </a:buClr>
              <a:buSzPts val="2167"/>
              <a:buNone/>
              <a:defRPr sz="2167" b="1" i="0">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67" name="Google Shape;767;g1260a76f938_0_1554"/>
          <p:cNvSpPr txBox="1">
            <a:spLocks noGrp="1"/>
          </p:cNvSpPr>
          <p:nvPr>
            <p:ph type="body" idx="3"/>
          </p:nvPr>
        </p:nvSpPr>
        <p:spPr>
          <a:xfrm>
            <a:off x="6846542" y="2107947"/>
            <a:ext cx="4745700" cy="866700"/>
          </a:xfrm>
          <a:prstGeom prst="rect">
            <a:avLst/>
          </a:prstGeom>
          <a:noFill/>
          <a:ln>
            <a:noFill/>
          </a:ln>
        </p:spPr>
        <p:txBody>
          <a:bodyPr spcFirstLastPara="1" wrap="square" lIns="0" tIns="45700" rIns="0" bIns="45700" anchor="t" anchorCtr="0">
            <a:normAutofit/>
          </a:bodyPr>
          <a:lstStyle>
            <a:lvl1pPr marL="457200" lvl="0" indent="-228600" algn="l">
              <a:lnSpc>
                <a:spcPct val="100000"/>
              </a:lnSpc>
              <a:spcBef>
                <a:spcPts val="0"/>
              </a:spcBef>
              <a:spcAft>
                <a:spcPts val="0"/>
              </a:spcAft>
              <a:buClr>
                <a:schemeClr val="dk1"/>
              </a:buClr>
              <a:buSzPts val="1500"/>
              <a:buNone/>
              <a:defRPr sz="1500"/>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68" name="Google Shape;768;g1260a76f938_0_1554"/>
          <p:cNvSpPr txBox="1">
            <a:spLocks noGrp="1"/>
          </p:cNvSpPr>
          <p:nvPr>
            <p:ph type="body" idx="4"/>
          </p:nvPr>
        </p:nvSpPr>
        <p:spPr>
          <a:xfrm>
            <a:off x="860924" y="5146089"/>
            <a:ext cx="10470300" cy="976200"/>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chemeClr val="dk2"/>
              </a:buClr>
              <a:buSzPts val="1000"/>
              <a:buFont typeface="DM Sans"/>
              <a:buNone/>
              <a:defRPr sz="1000" b="0" i="0">
                <a:solidFill>
                  <a:schemeClr val="dk2"/>
                </a:solidFill>
                <a:latin typeface="DM Sans"/>
                <a:ea typeface="DM Sans"/>
                <a:cs typeface="DM Sans"/>
                <a:sym typeface="DM Sans"/>
              </a:defRPr>
            </a:lvl1pPr>
            <a:lvl2pPr marL="914400" lvl="1" indent="-342900" algn="l">
              <a:lnSpc>
                <a:spcPct val="110000"/>
              </a:lnSpc>
              <a:spcBef>
                <a:spcPts val="333"/>
              </a:spcBef>
              <a:spcAft>
                <a:spcPts val="0"/>
              </a:spcAft>
              <a:buClr>
                <a:schemeClr val="dk1"/>
              </a:buClr>
              <a:buSzPts val="1800"/>
              <a:buChar char="-"/>
              <a:defRPr/>
            </a:lvl2pPr>
            <a:lvl3pPr marL="1371600" lvl="2" indent="-342900" algn="l">
              <a:lnSpc>
                <a:spcPct val="110000"/>
              </a:lnSpc>
              <a:spcBef>
                <a:spcPts val="333"/>
              </a:spcBef>
              <a:spcAft>
                <a:spcPts val="0"/>
              </a:spcAft>
              <a:buClr>
                <a:schemeClr val="dk1"/>
              </a:buClr>
              <a:buSzPts val="1800"/>
              <a:buChar char="•"/>
              <a:defRPr/>
            </a:lvl3pPr>
            <a:lvl4pPr marL="1828800" lvl="3" indent="-342900" algn="l">
              <a:lnSpc>
                <a:spcPct val="110000"/>
              </a:lnSpc>
              <a:spcBef>
                <a:spcPts val="250"/>
              </a:spcBef>
              <a:spcAft>
                <a:spcPts val="0"/>
              </a:spcAft>
              <a:buClr>
                <a:schemeClr val="dk1"/>
              </a:buClr>
              <a:buSzPts val="1800"/>
              <a:buChar char="-"/>
              <a:defRPr/>
            </a:lvl4pPr>
            <a:lvl5pPr marL="2286000" lvl="4" indent="-342900" algn="l">
              <a:lnSpc>
                <a:spcPct val="110000"/>
              </a:lnSpc>
              <a:spcBef>
                <a:spcPts val="25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Title Bullets + Photo Grid ">
  <p:cSld name="Title Bullets + Photo Grid ">
    <p:spTree>
      <p:nvGrpSpPr>
        <p:cNvPr id="1" name="Shape 769"/>
        <p:cNvGrpSpPr/>
        <p:nvPr/>
      </p:nvGrpSpPr>
      <p:grpSpPr>
        <a:xfrm>
          <a:off x="0" y="0"/>
          <a:ext cx="0" cy="0"/>
          <a:chOff x="0" y="0"/>
          <a:chExt cx="0" cy="0"/>
        </a:xfrm>
      </p:grpSpPr>
      <p:sp>
        <p:nvSpPr>
          <p:cNvPr id="770" name="Google Shape;770;g1260a76f938_0_1563"/>
          <p:cNvSpPr>
            <a:spLocks noGrp="1"/>
          </p:cNvSpPr>
          <p:nvPr>
            <p:ph type="pic" idx="2"/>
          </p:nvPr>
        </p:nvSpPr>
        <p:spPr>
          <a:xfrm>
            <a:off x="9144000" y="4338000"/>
            <a:ext cx="3048000" cy="2520000"/>
          </a:xfrm>
          <a:prstGeom prst="rect">
            <a:avLst/>
          </a:prstGeom>
          <a:noFill/>
          <a:ln>
            <a:noFill/>
          </a:ln>
        </p:spPr>
      </p:sp>
      <p:sp>
        <p:nvSpPr>
          <p:cNvPr id="771" name="Google Shape;771;g1260a76f938_0_1563"/>
          <p:cNvSpPr>
            <a:spLocks noGrp="1"/>
          </p:cNvSpPr>
          <p:nvPr>
            <p:ph type="pic" idx="3"/>
          </p:nvPr>
        </p:nvSpPr>
        <p:spPr>
          <a:xfrm>
            <a:off x="6096000" y="4338000"/>
            <a:ext cx="2996400" cy="2520000"/>
          </a:xfrm>
          <a:prstGeom prst="rect">
            <a:avLst/>
          </a:prstGeom>
          <a:noFill/>
          <a:ln>
            <a:noFill/>
          </a:ln>
        </p:spPr>
      </p:sp>
      <p:sp>
        <p:nvSpPr>
          <p:cNvPr id="772" name="Google Shape;772;g1260a76f938_0_1563"/>
          <p:cNvSpPr txBox="1">
            <a:spLocks noGrp="1"/>
          </p:cNvSpPr>
          <p:nvPr>
            <p:ph type="title"/>
          </p:nvPr>
        </p:nvSpPr>
        <p:spPr>
          <a:xfrm>
            <a:off x="444500" y="95250"/>
            <a:ext cx="5441400" cy="762000"/>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Clr>
                <a:srgbClr val="5C5F61"/>
              </a:buClr>
              <a:buSzPts val="2500"/>
              <a:buFont typeface="Arial"/>
              <a:buNone/>
              <a:defRPr sz="2500" b="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3" name="Google Shape;773;g1260a76f938_0_1563"/>
          <p:cNvSpPr txBox="1">
            <a:spLocks noGrp="1"/>
          </p:cNvSpPr>
          <p:nvPr>
            <p:ph type="sldNum" idx="12"/>
          </p:nvPr>
        </p:nvSpPr>
        <p:spPr>
          <a:xfrm>
            <a:off x="9526815" y="6355292"/>
            <a:ext cx="2411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774" name="Google Shape;774;g1260a76f938_0_1563"/>
          <p:cNvSpPr txBox="1">
            <a:spLocks noGrp="1"/>
          </p:cNvSpPr>
          <p:nvPr>
            <p:ph type="body" idx="1"/>
          </p:nvPr>
        </p:nvSpPr>
        <p:spPr>
          <a:xfrm>
            <a:off x="603250" y="1397000"/>
            <a:ext cx="4309800" cy="3537900"/>
          </a:xfrm>
          <a:prstGeom prst="rect">
            <a:avLst/>
          </a:prstGeom>
          <a:noFill/>
          <a:ln>
            <a:noFill/>
          </a:ln>
        </p:spPr>
        <p:txBody>
          <a:bodyPr spcFirstLastPara="1" wrap="square" lIns="0" tIns="45700" rIns="0" bIns="45700" anchor="t" anchorCtr="0">
            <a:noAutofit/>
          </a:bodyPr>
          <a:lstStyle>
            <a:lvl1pPr marL="457200" lvl="0" indent="-381000" algn="l">
              <a:lnSpc>
                <a:spcPct val="110000"/>
              </a:lnSpc>
              <a:spcBef>
                <a:spcPts val="500"/>
              </a:spcBef>
              <a:spcAft>
                <a:spcPts val="0"/>
              </a:spcAft>
              <a:buClr>
                <a:schemeClr val="dk1"/>
              </a:buClr>
              <a:buSzPts val="2400"/>
              <a:buChar char="•"/>
              <a:defRPr/>
            </a:lvl1pPr>
            <a:lvl2pPr marL="914400" lvl="1" indent="-355600" algn="l">
              <a:lnSpc>
                <a:spcPct val="110000"/>
              </a:lnSpc>
              <a:spcBef>
                <a:spcPts val="333"/>
              </a:spcBef>
              <a:spcAft>
                <a:spcPts val="0"/>
              </a:spcAft>
              <a:buClr>
                <a:schemeClr val="dk1"/>
              </a:buClr>
              <a:buSzPts val="2000"/>
              <a:buChar char="-"/>
              <a:defRPr/>
            </a:lvl2pPr>
            <a:lvl3pPr marL="1371600" lvl="2" indent="-342900" algn="l">
              <a:lnSpc>
                <a:spcPct val="110000"/>
              </a:lnSpc>
              <a:spcBef>
                <a:spcPts val="333"/>
              </a:spcBef>
              <a:spcAft>
                <a:spcPts val="0"/>
              </a:spcAft>
              <a:buClr>
                <a:schemeClr val="dk1"/>
              </a:buClr>
              <a:buSzPts val="1800"/>
              <a:buChar char="•"/>
              <a:defRPr/>
            </a:lvl3pPr>
            <a:lvl4pPr marL="1828800" lvl="3" indent="-330200" algn="l">
              <a:lnSpc>
                <a:spcPct val="110000"/>
              </a:lnSpc>
              <a:spcBef>
                <a:spcPts val="250"/>
              </a:spcBef>
              <a:spcAft>
                <a:spcPts val="0"/>
              </a:spcAft>
              <a:buClr>
                <a:schemeClr val="dk1"/>
              </a:buClr>
              <a:buSzPts val="1600"/>
              <a:buChar char="-"/>
              <a:defRPr/>
            </a:lvl4pPr>
            <a:lvl5pPr marL="2286000" lvl="4" indent="-317500" algn="l">
              <a:lnSpc>
                <a:spcPct val="110000"/>
              </a:lnSpc>
              <a:spcBef>
                <a:spcPts val="250"/>
              </a:spcBef>
              <a:spcAft>
                <a:spcPts val="0"/>
              </a:spcAft>
              <a:buClr>
                <a:schemeClr val="dk1"/>
              </a:buClr>
              <a:buSzPts val="14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5" name="Google Shape;775;g1260a76f938_0_1563"/>
          <p:cNvSpPr>
            <a:spLocks noGrp="1"/>
          </p:cNvSpPr>
          <p:nvPr>
            <p:ph type="pic" idx="4"/>
          </p:nvPr>
        </p:nvSpPr>
        <p:spPr>
          <a:xfrm>
            <a:off x="6096000" y="1"/>
            <a:ext cx="6096000" cy="1764600"/>
          </a:xfrm>
          <a:prstGeom prst="rect">
            <a:avLst/>
          </a:prstGeom>
          <a:noFill/>
          <a:ln>
            <a:noFill/>
          </a:ln>
        </p:spPr>
      </p:sp>
      <p:sp>
        <p:nvSpPr>
          <p:cNvPr id="776" name="Google Shape;776;g1260a76f938_0_1563"/>
          <p:cNvSpPr>
            <a:spLocks noGrp="1"/>
          </p:cNvSpPr>
          <p:nvPr>
            <p:ph type="pic" idx="5"/>
          </p:nvPr>
        </p:nvSpPr>
        <p:spPr>
          <a:xfrm>
            <a:off x="9144000" y="1830703"/>
            <a:ext cx="3048000" cy="2465400"/>
          </a:xfrm>
          <a:prstGeom prst="rect">
            <a:avLst/>
          </a:prstGeom>
          <a:noFill/>
          <a:ln>
            <a:noFill/>
          </a:ln>
        </p:spPr>
      </p:sp>
      <p:sp>
        <p:nvSpPr>
          <p:cNvPr id="777" name="Google Shape;777;g1260a76f938_0_1563"/>
          <p:cNvSpPr>
            <a:spLocks noGrp="1"/>
          </p:cNvSpPr>
          <p:nvPr>
            <p:ph type="pic" idx="6"/>
          </p:nvPr>
        </p:nvSpPr>
        <p:spPr>
          <a:xfrm>
            <a:off x="6096000" y="1830703"/>
            <a:ext cx="2996400" cy="2465400"/>
          </a:xfrm>
          <a:prstGeom prst="rect">
            <a:avLst/>
          </a:prstGeom>
          <a:noFill/>
          <a:ln>
            <a:noFill/>
          </a:ln>
        </p:spPr>
      </p:sp>
      <p:cxnSp>
        <p:nvCxnSpPr>
          <p:cNvPr id="778" name="Google Shape;778;g1260a76f938_0_1563"/>
          <p:cNvCxnSpPr/>
          <p:nvPr/>
        </p:nvCxnSpPr>
        <p:spPr>
          <a:xfrm>
            <a:off x="445975" y="857250"/>
            <a:ext cx="5427900" cy="0"/>
          </a:xfrm>
          <a:prstGeom prst="straightConnector1">
            <a:avLst/>
          </a:prstGeom>
          <a:noFill/>
          <a:ln w="9525" cap="flat" cmpd="sng">
            <a:solidFill>
              <a:srgbClr val="BCBEC0"/>
            </a:solidFill>
            <a:prstDash val="solid"/>
            <a:round/>
            <a:headEnd type="none" w="sm" len="sm"/>
            <a:tailEnd type="none" w="sm" len="sm"/>
          </a:ln>
        </p:spPr>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779"/>
        <p:cNvGrpSpPr/>
        <p:nvPr/>
      </p:nvGrpSpPr>
      <p:grpSpPr>
        <a:xfrm>
          <a:off x="0" y="0"/>
          <a:ext cx="0" cy="0"/>
          <a:chOff x="0" y="0"/>
          <a:chExt cx="0" cy="0"/>
        </a:xfrm>
      </p:grpSpPr>
      <p:sp>
        <p:nvSpPr>
          <p:cNvPr id="780" name="Google Shape;780;g1260a76f938_0_1573"/>
          <p:cNvSpPr txBox="1">
            <a:spLocks noGrp="1"/>
          </p:cNvSpPr>
          <p:nvPr>
            <p:ph type="title"/>
          </p:nvPr>
        </p:nvSpPr>
        <p:spPr>
          <a:xfrm>
            <a:off x="839788" y="365125"/>
            <a:ext cx="10515600" cy="1325700"/>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Clr>
                <a:srgbClr val="5C5F6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1" name="Google Shape;781;g1260a76f938_0_1573"/>
          <p:cNvSpPr txBox="1">
            <a:spLocks noGrp="1"/>
          </p:cNvSpPr>
          <p:nvPr>
            <p:ph type="body" idx="1"/>
          </p:nvPr>
        </p:nvSpPr>
        <p:spPr>
          <a:xfrm>
            <a:off x="839788" y="1681163"/>
            <a:ext cx="5157900" cy="823800"/>
          </a:xfrm>
          <a:prstGeom prst="rect">
            <a:avLst/>
          </a:prstGeom>
          <a:noFill/>
          <a:ln>
            <a:noFill/>
          </a:ln>
        </p:spPr>
        <p:txBody>
          <a:bodyPr spcFirstLastPara="1" wrap="square" lIns="0" tIns="45700" rIns="0" bIns="45700" anchor="b" anchorCtr="0">
            <a:noAutofit/>
          </a:bodyPr>
          <a:lstStyle>
            <a:lvl1pPr marL="457200" lvl="0" indent="-228600" algn="l">
              <a:lnSpc>
                <a:spcPct val="110000"/>
              </a:lnSpc>
              <a:spcBef>
                <a:spcPts val="500"/>
              </a:spcBef>
              <a:spcAft>
                <a:spcPts val="0"/>
              </a:spcAft>
              <a:buClr>
                <a:schemeClr val="dk1"/>
              </a:buClr>
              <a:buSzPts val="2400"/>
              <a:buNone/>
              <a:defRPr sz="2400" b="1"/>
            </a:lvl1pPr>
            <a:lvl2pPr marL="914400" lvl="1" indent="-228600" algn="l">
              <a:lnSpc>
                <a:spcPct val="110000"/>
              </a:lnSpc>
              <a:spcBef>
                <a:spcPts val="333"/>
              </a:spcBef>
              <a:spcAft>
                <a:spcPts val="0"/>
              </a:spcAft>
              <a:buClr>
                <a:schemeClr val="dk1"/>
              </a:buClr>
              <a:buSzPts val="2000"/>
              <a:buNone/>
              <a:defRPr sz="2000" b="1"/>
            </a:lvl2pPr>
            <a:lvl3pPr marL="1371600" lvl="2" indent="-228600" algn="l">
              <a:lnSpc>
                <a:spcPct val="110000"/>
              </a:lnSpc>
              <a:spcBef>
                <a:spcPts val="333"/>
              </a:spcBef>
              <a:spcAft>
                <a:spcPts val="0"/>
              </a:spcAft>
              <a:buClr>
                <a:schemeClr val="dk1"/>
              </a:buClr>
              <a:buSzPts val="1800"/>
              <a:buNone/>
              <a:defRPr sz="1800" b="1"/>
            </a:lvl3pPr>
            <a:lvl4pPr marL="1828800" lvl="3" indent="-228600" algn="l">
              <a:lnSpc>
                <a:spcPct val="110000"/>
              </a:lnSpc>
              <a:spcBef>
                <a:spcPts val="250"/>
              </a:spcBef>
              <a:spcAft>
                <a:spcPts val="0"/>
              </a:spcAft>
              <a:buClr>
                <a:schemeClr val="dk1"/>
              </a:buClr>
              <a:buSzPts val="1600"/>
              <a:buNone/>
              <a:defRPr sz="1600" b="1"/>
            </a:lvl4pPr>
            <a:lvl5pPr marL="2286000" lvl="4" indent="-228600" algn="l">
              <a:lnSpc>
                <a:spcPct val="110000"/>
              </a:lnSpc>
              <a:spcBef>
                <a:spcPts val="25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782" name="Google Shape;782;g1260a76f938_0_1573"/>
          <p:cNvSpPr txBox="1">
            <a:spLocks noGrp="1"/>
          </p:cNvSpPr>
          <p:nvPr>
            <p:ph type="body" idx="2"/>
          </p:nvPr>
        </p:nvSpPr>
        <p:spPr>
          <a:xfrm>
            <a:off x="839788" y="2505075"/>
            <a:ext cx="5157900" cy="3684600"/>
          </a:xfrm>
          <a:prstGeom prst="rect">
            <a:avLst/>
          </a:prstGeom>
          <a:noFill/>
          <a:ln>
            <a:noFill/>
          </a:ln>
        </p:spPr>
        <p:txBody>
          <a:bodyPr spcFirstLastPara="1" wrap="square" lIns="0" tIns="45700" rIns="0" bIns="45700" anchor="t" anchorCtr="0">
            <a:noAutofit/>
          </a:bodyPr>
          <a:lstStyle>
            <a:lvl1pPr marL="457200" lvl="0" indent="-342900" algn="l">
              <a:lnSpc>
                <a:spcPct val="110000"/>
              </a:lnSpc>
              <a:spcBef>
                <a:spcPts val="500"/>
              </a:spcBef>
              <a:spcAft>
                <a:spcPts val="0"/>
              </a:spcAft>
              <a:buClr>
                <a:schemeClr val="dk1"/>
              </a:buClr>
              <a:buSzPts val="1800"/>
              <a:buChar char="•"/>
              <a:defRPr/>
            </a:lvl1pPr>
            <a:lvl2pPr marL="914400" lvl="1" indent="-342900" algn="l">
              <a:lnSpc>
                <a:spcPct val="110000"/>
              </a:lnSpc>
              <a:spcBef>
                <a:spcPts val="333"/>
              </a:spcBef>
              <a:spcAft>
                <a:spcPts val="0"/>
              </a:spcAft>
              <a:buClr>
                <a:schemeClr val="dk1"/>
              </a:buClr>
              <a:buSzPts val="1800"/>
              <a:buChar char="-"/>
              <a:defRPr/>
            </a:lvl2pPr>
            <a:lvl3pPr marL="1371600" lvl="2" indent="-342900" algn="l">
              <a:lnSpc>
                <a:spcPct val="110000"/>
              </a:lnSpc>
              <a:spcBef>
                <a:spcPts val="333"/>
              </a:spcBef>
              <a:spcAft>
                <a:spcPts val="0"/>
              </a:spcAft>
              <a:buClr>
                <a:schemeClr val="dk1"/>
              </a:buClr>
              <a:buSzPts val="1800"/>
              <a:buChar char="•"/>
              <a:defRPr/>
            </a:lvl3pPr>
            <a:lvl4pPr marL="1828800" lvl="3" indent="-342900" algn="l">
              <a:lnSpc>
                <a:spcPct val="110000"/>
              </a:lnSpc>
              <a:spcBef>
                <a:spcPts val="250"/>
              </a:spcBef>
              <a:spcAft>
                <a:spcPts val="0"/>
              </a:spcAft>
              <a:buClr>
                <a:schemeClr val="dk1"/>
              </a:buClr>
              <a:buSzPts val="1800"/>
              <a:buChar char="-"/>
              <a:defRPr/>
            </a:lvl4pPr>
            <a:lvl5pPr marL="2286000" lvl="4" indent="-342900" algn="l">
              <a:lnSpc>
                <a:spcPct val="110000"/>
              </a:lnSpc>
              <a:spcBef>
                <a:spcPts val="25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83" name="Google Shape;783;g1260a76f938_0_1573"/>
          <p:cNvSpPr txBox="1">
            <a:spLocks noGrp="1"/>
          </p:cNvSpPr>
          <p:nvPr>
            <p:ph type="body" idx="3"/>
          </p:nvPr>
        </p:nvSpPr>
        <p:spPr>
          <a:xfrm>
            <a:off x="6172200" y="1681163"/>
            <a:ext cx="5183100" cy="823800"/>
          </a:xfrm>
          <a:prstGeom prst="rect">
            <a:avLst/>
          </a:prstGeom>
          <a:noFill/>
          <a:ln>
            <a:noFill/>
          </a:ln>
        </p:spPr>
        <p:txBody>
          <a:bodyPr spcFirstLastPara="1" wrap="square" lIns="0" tIns="45700" rIns="0" bIns="45700" anchor="b" anchorCtr="0">
            <a:noAutofit/>
          </a:bodyPr>
          <a:lstStyle>
            <a:lvl1pPr marL="457200" lvl="0" indent="-228600" algn="l">
              <a:lnSpc>
                <a:spcPct val="110000"/>
              </a:lnSpc>
              <a:spcBef>
                <a:spcPts val="500"/>
              </a:spcBef>
              <a:spcAft>
                <a:spcPts val="0"/>
              </a:spcAft>
              <a:buClr>
                <a:schemeClr val="dk1"/>
              </a:buClr>
              <a:buSzPts val="2400"/>
              <a:buNone/>
              <a:defRPr sz="2400" b="1"/>
            </a:lvl1pPr>
            <a:lvl2pPr marL="914400" lvl="1" indent="-228600" algn="l">
              <a:lnSpc>
                <a:spcPct val="110000"/>
              </a:lnSpc>
              <a:spcBef>
                <a:spcPts val="333"/>
              </a:spcBef>
              <a:spcAft>
                <a:spcPts val="0"/>
              </a:spcAft>
              <a:buClr>
                <a:schemeClr val="dk1"/>
              </a:buClr>
              <a:buSzPts val="2000"/>
              <a:buNone/>
              <a:defRPr sz="2000" b="1"/>
            </a:lvl2pPr>
            <a:lvl3pPr marL="1371600" lvl="2" indent="-228600" algn="l">
              <a:lnSpc>
                <a:spcPct val="110000"/>
              </a:lnSpc>
              <a:spcBef>
                <a:spcPts val="333"/>
              </a:spcBef>
              <a:spcAft>
                <a:spcPts val="0"/>
              </a:spcAft>
              <a:buClr>
                <a:schemeClr val="dk1"/>
              </a:buClr>
              <a:buSzPts val="1800"/>
              <a:buNone/>
              <a:defRPr sz="1800" b="1"/>
            </a:lvl3pPr>
            <a:lvl4pPr marL="1828800" lvl="3" indent="-228600" algn="l">
              <a:lnSpc>
                <a:spcPct val="110000"/>
              </a:lnSpc>
              <a:spcBef>
                <a:spcPts val="250"/>
              </a:spcBef>
              <a:spcAft>
                <a:spcPts val="0"/>
              </a:spcAft>
              <a:buClr>
                <a:schemeClr val="dk1"/>
              </a:buClr>
              <a:buSzPts val="1600"/>
              <a:buNone/>
              <a:defRPr sz="1600" b="1"/>
            </a:lvl4pPr>
            <a:lvl5pPr marL="2286000" lvl="4" indent="-228600" algn="l">
              <a:lnSpc>
                <a:spcPct val="110000"/>
              </a:lnSpc>
              <a:spcBef>
                <a:spcPts val="25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784" name="Google Shape;784;g1260a76f938_0_1573"/>
          <p:cNvSpPr txBox="1">
            <a:spLocks noGrp="1"/>
          </p:cNvSpPr>
          <p:nvPr>
            <p:ph type="body" idx="4"/>
          </p:nvPr>
        </p:nvSpPr>
        <p:spPr>
          <a:xfrm>
            <a:off x="6172200" y="2505075"/>
            <a:ext cx="5183100" cy="3684600"/>
          </a:xfrm>
          <a:prstGeom prst="rect">
            <a:avLst/>
          </a:prstGeom>
          <a:noFill/>
          <a:ln>
            <a:noFill/>
          </a:ln>
        </p:spPr>
        <p:txBody>
          <a:bodyPr spcFirstLastPara="1" wrap="square" lIns="0" tIns="45700" rIns="0" bIns="45700" anchor="t" anchorCtr="0">
            <a:noAutofit/>
          </a:bodyPr>
          <a:lstStyle>
            <a:lvl1pPr marL="457200" lvl="0" indent="-342900" algn="l">
              <a:lnSpc>
                <a:spcPct val="110000"/>
              </a:lnSpc>
              <a:spcBef>
                <a:spcPts val="500"/>
              </a:spcBef>
              <a:spcAft>
                <a:spcPts val="0"/>
              </a:spcAft>
              <a:buClr>
                <a:schemeClr val="dk1"/>
              </a:buClr>
              <a:buSzPts val="1800"/>
              <a:buChar char="•"/>
              <a:defRPr/>
            </a:lvl1pPr>
            <a:lvl2pPr marL="914400" lvl="1" indent="-342900" algn="l">
              <a:lnSpc>
                <a:spcPct val="110000"/>
              </a:lnSpc>
              <a:spcBef>
                <a:spcPts val="333"/>
              </a:spcBef>
              <a:spcAft>
                <a:spcPts val="0"/>
              </a:spcAft>
              <a:buClr>
                <a:schemeClr val="dk1"/>
              </a:buClr>
              <a:buSzPts val="1800"/>
              <a:buChar char="-"/>
              <a:defRPr/>
            </a:lvl2pPr>
            <a:lvl3pPr marL="1371600" lvl="2" indent="-342900" algn="l">
              <a:lnSpc>
                <a:spcPct val="110000"/>
              </a:lnSpc>
              <a:spcBef>
                <a:spcPts val="333"/>
              </a:spcBef>
              <a:spcAft>
                <a:spcPts val="0"/>
              </a:spcAft>
              <a:buClr>
                <a:schemeClr val="dk1"/>
              </a:buClr>
              <a:buSzPts val="1800"/>
              <a:buChar char="•"/>
              <a:defRPr/>
            </a:lvl3pPr>
            <a:lvl4pPr marL="1828800" lvl="3" indent="-342900" algn="l">
              <a:lnSpc>
                <a:spcPct val="110000"/>
              </a:lnSpc>
              <a:spcBef>
                <a:spcPts val="250"/>
              </a:spcBef>
              <a:spcAft>
                <a:spcPts val="0"/>
              </a:spcAft>
              <a:buClr>
                <a:schemeClr val="dk1"/>
              </a:buClr>
              <a:buSzPts val="1800"/>
              <a:buChar char="-"/>
              <a:defRPr/>
            </a:lvl4pPr>
            <a:lvl5pPr marL="2286000" lvl="4" indent="-342900" algn="l">
              <a:lnSpc>
                <a:spcPct val="110000"/>
              </a:lnSpc>
              <a:spcBef>
                <a:spcPts val="25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85" name="Google Shape;785;g1260a76f938_0_1573"/>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786" name="Google Shape;786;g1260a76f938_0_1573"/>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787" name="Google Shape;787;g1260a76f938_0_1573"/>
          <p:cNvSpPr txBox="1">
            <a:spLocks noGrp="1"/>
          </p:cNvSpPr>
          <p:nvPr>
            <p:ph type="sldNum" idx="12"/>
          </p:nvPr>
        </p:nvSpPr>
        <p:spPr>
          <a:xfrm>
            <a:off x="9526476" y="6349494"/>
            <a:ext cx="1681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794"/>
        <p:cNvGrpSpPr/>
        <p:nvPr/>
      </p:nvGrpSpPr>
      <p:grpSpPr>
        <a:xfrm>
          <a:off x="0" y="0"/>
          <a:ext cx="0" cy="0"/>
          <a:chOff x="0" y="0"/>
          <a:chExt cx="0" cy="0"/>
        </a:xfrm>
      </p:grpSpPr>
      <p:sp>
        <p:nvSpPr>
          <p:cNvPr id="795" name="Google Shape;795;p34"/>
          <p:cNvSpPr txBox="1">
            <a:spLocks noGrp="1"/>
          </p:cNvSpPr>
          <p:nvPr>
            <p:ph type="title"/>
          </p:nvPr>
        </p:nvSpPr>
        <p:spPr>
          <a:xfrm>
            <a:off x="444500" y="95251"/>
            <a:ext cx="10474800" cy="762000"/>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Clr>
                <a:srgbClr val="5C5F61"/>
              </a:buClr>
              <a:buSzPts val="3600"/>
              <a:buFont typeface="DM Sans"/>
              <a:buNone/>
              <a:defRPr sz="3600" b="1" i="0">
                <a:latin typeface="DM Sans"/>
                <a:ea typeface="DM Sans"/>
                <a:cs typeface="DM Sans"/>
                <a:sym typeface="DM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6" name="Google Shape;796;p34"/>
          <p:cNvSpPr txBox="1">
            <a:spLocks noGrp="1"/>
          </p:cNvSpPr>
          <p:nvPr>
            <p:ph type="sldNum" idx="12"/>
          </p:nvPr>
        </p:nvSpPr>
        <p:spPr>
          <a:xfrm>
            <a:off x="9526815" y="6355292"/>
            <a:ext cx="2411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cxnSp>
        <p:nvCxnSpPr>
          <p:cNvPr id="797" name="Google Shape;797;p34"/>
          <p:cNvCxnSpPr/>
          <p:nvPr/>
        </p:nvCxnSpPr>
        <p:spPr>
          <a:xfrm>
            <a:off x="445975" y="857250"/>
            <a:ext cx="11231700" cy="0"/>
          </a:xfrm>
          <a:prstGeom prst="straightConnector1">
            <a:avLst/>
          </a:prstGeom>
          <a:noFill/>
          <a:ln w="9525" cap="flat" cmpd="sng">
            <a:solidFill>
              <a:srgbClr val="BCBEC0"/>
            </a:solidFill>
            <a:prstDash val="solid"/>
            <a:round/>
            <a:headEnd type="none" w="sm" len="sm"/>
            <a:tailEnd type="none" w="sm" len="sm"/>
          </a:ln>
        </p:spPr>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4_Client Stories 1">
  <p:cSld name="4_Client Stories 1">
    <p:spTree>
      <p:nvGrpSpPr>
        <p:cNvPr id="1" name="Shape 798"/>
        <p:cNvGrpSpPr/>
        <p:nvPr/>
      </p:nvGrpSpPr>
      <p:grpSpPr>
        <a:xfrm>
          <a:off x="0" y="0"/>
          <a:ext cx="0" cy="0"/>
          <a:chOff x="0" y="0"/>
          <a:chExt cx="0" cy="0"/>
        </a:xfrm>
      </p:grpSpPr>
      <p:sp>
        <p:nvSpPr>
          <p:cNvPr id="799" name="Google Shape;799;p35"/>
          <p:cNvSpPr/>
          <p:nvPr/>
        </p:nvSpPr>
        <p:spPr>
          <a:xfrm>
            <a:off x="6096000" y="0"/>
            <a:ext cx="6096000" cy="6858000"/>
          </a:xfrm>
          <a:prstGeom prst="rect">
            <a:avLst/>
          </a:prstGeom>
          <a:solidFill>
            <a:srgbClr val="03427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800" name="Google Shape;800;p35"/>
          <p:cNvSpPr txBox="1">
            <a:spLocks noGrp="1"/>
          </p:cNvSpPr>
          <p:nvPr>
            <p:ph type="title"/>
          </p:nvPr>
        </p:nvSpPr>
        <p:spPr>
          <a:xfrm>
            <a:off x="445975" y="367324"/>
            <a:ext cx="5245200" cy="1625700"/>
          </a:xfrm>
          <a:prstGeom prst="rect">
            <a:avLst/>
          </a:prstGeom>
          <a:noFill/>
          <a:ln>
            <a:noFill/>
          </a:ln>
        </p:spPr>
        <p:txBody>
          <a:bodyPr spcFirstLastPara="1" wrap="square" lIns="0" tIns="45700" rIns="0" bIns="45700" anchor="t" anchorCtr="0">
            <a:noAutofit/>
          </a:bodyPr>
          <a:lstStyle>
            <a:lvl1pPr lvl="0" algn="ctr">
              <a:lnSpc>
                <a:spcPct val="90000"/>
              </a:lnSpc>
              <a:spcBef>
                <a:spcPts val="0"/>
              </a:spcBef>
              <a:spcAft>
                <a:spcPts val="0"/>
              </a:spcAft>
              <a:buClr>
                <a:srgbClr val="5C5F61"/>
              </a:buClr>
              <a:buSzPts val="4000"/>
              <a:buFont typeface="Arial"/>
              <a:buNone/>
              <a:defRPr sz="4000" b="1">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1" name="Google Shape;801;p35"/>
          <p:cNvSpPr txBox="1">
            <a:spLocks noGrp="1"/>
          </p:cNvSpPr>
          <p:nvPr>
            <p:ph type="body" idx="1"/>
          </p:nvPr>
        </p:nvSpPr>
        <p:spPr>
          <a:xfrm>
            <a:off x="6500813" y="367324"/>
            <a:ext cx="5245200" cy="5752500"/>
          </a:xfrm>
          <a:prstGeom prst="rect">
            <a:avLst/>
          </a:prstGeom>
          <a:noFill/>
          <a:ln>
            <a:noFill/>
          </a:ln>
        </p:spPr>
        <p:txBody>
          <a:bodyPr spcFirstLastPara="1" wrap="square" lIns="0" tIns="45700" rIns="0" bIns="45700" anchor="t" anchorCtr="0">
            <a:noAutofit/>
          </a:bodyPr>
          <a:lstStyle>
            <a:lvl1pPr marL="457200" lvl="0" indent="-431800" algn="l">
              <a:lnSpc>
                <a:spcPct val="110000"/>
              </a:lnSpc>
              <a:spcBef>
                <a:spcPts val="1000"/>
              </a:spcBef>
              <a:spcAft>
                <a:spcPts val="0"/>
              </a:spcAft>
              <a:buClr>
                <a:schemeClr val="lt1"/>
              </a:buClr>
              <a:buSzPts val="3200"/>
              <a:buChar char="•"/>
              <a:defRPr sz="3200">
                <a:solidFill>
                  <a:schemeClr val="lt1"/>
                </a:solidFill>
              </a:defRPr>
            </a:lvl1pPr>
            <a:lvl2pPr marL="914400" lvl="1" indent="-406400" algn="l">
              <a:lnSpc>
                <a:spcPct val="110000"/>
              </a:lnSpc>
              <a:spcBef>
                <a:spcPts val="333"/>
              </a:spcBef>
              <a:spcAft>
                <a:spcPts val="0"/>
              </a:spcAft>
              <a:buClr>
                <a:schemeClr val="lt1"/>
              </a:buClr>
              <a:buSzPts val="2800"/>
              <a:buChar char="-"/>
              <a:defRPr sz="2800">
                <a:solidFill>
                  <a:schemeClr val="lt1"/>
                </a:solidFill>
              </a:defRPr>
            </a:lvl2pPr>
            <a:lvl3pPr marL="1371600" lvl="2" indent="-381000" algn="l">
              <a:lnSpc>
                <a:spcPct val="110000"/>
              </a:lnSpc>
              <a:spcBef>
                <a:spcPts val="333"/>
              </a:spcBef>
              <a:spcAft>
                <a:spcPts val="0"/>
              </a:spcAft>
              <a:buClr>
                <a:schemeClr val="lt1"/>
              </a:buClr>
              <a:buSzPts val="2400"/>
              <a:buChar char="•"/>
              <a:defRPr sz="2400">
                <a:solidFill>
                  <a:schemeClr val="lt1"/>
                </a:solidFill>
              </a:defRPr>
            </a:lvl3pPr>
            <a:lvl4pPr marL="1828800" lvl="3" indent="-355600" algn="l">
              <a:lnSpc>
                <a:spcPct val="110000"/>
              </a:lnSpc>
              <a:spcBef>
                <a:spcPts val="250"/>
              </a:spcBef>
              <a:spcAft>
                <a:spcPts val="0"/>
              </a:spcAft>
              <a:buClr>
                <a:schemeClr val="lt1"/>
              </a:buClr>
              <a:buSzPts val="2000"/>
              <a:buChar char="-"/>
              <a:defRPr sz="2000">
                <a:solidFill>
                  <a:schemeClr val="lt1"/>
                </a:solidFill>
              </a:defRPr>
            </a:lvl4pPr>
            <a:lvl5pPr marL="2286000" lvl="4" indent="-342900" algn="l">
              <a:lnSpc>
                <a:spcPct val="110000"/>
              </a:lnSpc>
              <a:spcBef>
                <a:spcPts val="250"/>
              </a:spcBef>
              <a:spcAft>
                <a:spcPts val="0"/>
              </a:spcAft>
              <a:buClr>
                <a:schemeClr val="lt1"/>
              </a:buClr>
              <a:buSzPts val="1800"/>
              <a:buChar char="•"/>
              <a:defRPr sz="18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02" name="Google Shape;802;p35"/>
          <p:cNvSpPr/>
          <p:nvPr/>
        </p:nvSpPr>
        <p:spPr>
          <a:xfrm>
            <a:off x="0" y="6204000"/>
            <a:ext cx="6084000" cy="654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803" name="Google Shape;803;p35"/>
          <p:cNvSpPr>
            <a:spLocks noGrp="1"/>
          </p:cNvSpPr>
          <p:nvPr>
            <p:ph type="pic" idx="2"/>
          </p:nvPr>
        </p:nvSpPr>
        <p:spPr>
          <a:xfrm>
            <a:off x="1" y="2266462"/>
            <a:ext cx="6096000" cy="4591500"/>
          </a:xfrm>
          <a:prstGeom prst="rect">
            <a:avLst/>
          </a:prstGeom>
          <a:noFill/>
          <a:ln>
            <a:noFill/>
          </a:ln>
        </p:spPr>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3_Two Columns w/arrow 2">
  <p:cSld name="3_Two Columns w/arrow 2">
    <p:spTree>
      <p:nvGrpSpPr>
        <p:cNvPr id="1" name="Shape 123"/>
        <p:cNvGrpSpPr/>
        <p:nvPr/>
      </p:nvGrpSpPr>
      <p:grpSpPr>
        <a:xfrm>
          <a:off x="0" y="0"/>
          <a:ext cx="0" cy="0"/>
          <a:chOff x="0" y="0"/>
          <a:chExt cx="0" cy="0"/>
        </a:xfrm>
      </p:grpSpPr>
      <p:sp>
        <p:nvSpPr>
          <p:cNvPr id="124" name="Google Shape;124;g1260a76f938_0_917"/>
          <p:cNvSpPr txBox="1">
            <a:spLocks noGrp="1"/>
          </p:cNvSpPr>
          <p:nvPr>
            <p:ph type="sldNum" idx="12"/>
          </p:nvPr>
        </p:nvSpPr>
        <p:spPr>
          <a:xfrm>
            <a:off x="9526815" y="6355292"/>
            <a:ext cx="2411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25" name="Google Shape;125;g1260a76f938_0_917"/>
          <p:cNvSpPr txBox="1">
            <a:spLocks noGrp="1"/>
          </p:cNvSpPr>
          <p:nvPr>
            <p:ph type="body" idx="1"/>
          </p:nvPr>
        </p:nvSpPr>
        <p:spPr>
          <a:xfrm>
            <a:off x="1086337" y="1031631"/>
            <a:ext cx="10591500" cy="5259600"/>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rgbClr val="5C5F61"/>
              </a:buClr>
              <a:buSzPts val="3200"/>
              <a:buNone/>
              <a:defRPr sz="3200">
                <a:solidFill>
                  <a:srgbClr val="5C5F61"/>
                </a:solidFill>
              </a:defRPr>
            </a:lvl1pPr>
            <a:lvl2pPr marL="914400" lvl="1" indent="-228600" algn="l">
              <a:lnSpc>
                <a:spcPct val="110000"/>
              </a:lnSpc>
              <a:spcBef>
                <a:spcPts val="333"/>
              </a:spcBef>
              <a:spcAft>
                <a:spcPts val="0"/>
              </a:spcAft>
              <a:buClr>
                <a:srgbClr val="5C5F61"/>
              </a:buClr>
              <a:buSzPts val="2800"/>
              <a:buNone/>
              <a:defRPr sz="2800">
                <a:solidFill>
                  <a:srgbClr val="5C5F61"/>
                </a:solidFill>
              </a:defRPr>
            </a:lvl2pPr>
            <a:lvl3pPr marL="1371600" lvl="2" indent="-228600" algn="l">
              <a:lnSpc>
                <a:spcPct val="110000"/>
              </a:lnSpc>
              <a:spcBef>
                <a:spcPts val="333"/>
              </a:spcBef>
              <a:spcAft>
                <a:spcPts val="0"/>
              </a:spcAft>
              <a:buClr>
                <a:srgbClr val="5C5F61"/>
              </a:buClr>
              <a:buSzPts val="2400"/>
              <a:buNone/>
              <a:defRPr sz="2400">
                <a:solidFill>
                  <a:srgbClr val="5C5F61"/>
                </a:solidFill>
              </a:defRPr>
            </a:lvl3pPr>
            <a:lvl4pPr marL="1828800" lvl="3" indent="-228600" algn="l">
              <a:lnSpc>
                <a:spcPct val="110000"/>
              </a:lnSpc>
              <a:spcBef>
                <a:spcPts val="250"/>
              </a:spcBef>
              <a:spcAft>
                <a:spcPts val="0"/>
              </a:spcAft>
              <a:buClr>
                <a:srgbClr val="5C5F61"/>
              </a:buClr>
              <a:buSzPts val="2000"/>
              <a:buNone/>
              <a:defRPr sz="2000">
                <a:solidFill>
                  <a:srgbClr val="5C5F61"/>
                </a:solidFill>
              </a:defRPr>
            </a:lvl4pPr>
            <a:lvl5pPr marL="2286000" lvl="4" indent="-228600" algn="l">
              <a:lnSpc>
                <a:spcPct val="110000"/>
              </a:lnSpc>
              <a:spcBef>
                <a:spcPts val="250"/>
              </a:spcBef>
              <a:spcAft>
                <a:spcPts val="0"/>
              </a:spcAft>
              <a:buClr>
                <a:srgbClr val="5C5F61"/>
              </a:buClr>
              <a:buSzPts val="1800"/>
              <a:buNone/>
              <a:defRPr sz="1800">
                <a:solidFill>
                  <a:srgbClr val="5C5F6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126" name="Google Shape;126;g1260a76f938_0_917"/>
          <p:cNvCxnSpPr/>
          <p:nvPr/>
        </p:nvCxnSpPr>
        <p:spPr>
          <a:xfrm>
            <a:off x="445975" y="857250"/>
            <a:ext cx="11231700" cy="0"/>
          </a:xfrm>
          <a:prstGeom prst="straightConnector1">
            <a:avLst/>
          </a:prstGeom>
          <a:noFill/>
          <a:ln w="9525" cap="flat" cmpd="sng">
            <a:solidFill>
              <a:srgbClr val="BCBEC0"/>
            </a:solidFill>
            <a:prstDash val="solid"/>
            <a:round/>
            <a:headEnd type="none" w="sm" len="sm"/>
            <a:tailEnd type="none" w="sm" len="sm"/>
          </a:ln>
        </p:spPr>
      </p:cxnSp>
      <p:grpSp>
        <p:nvGrpSpPr>
          <p:cNvPr id="127" name="Google Shape;127;g1260a76f938_0_917"/>
          <p:cNvGrpSpPr/>
          <p:nvPr/>
        </p:nvGrpSpPr>
        <p:grpSpPr>
          <a:xfrm>
            <a:off x="481834" y="896730"/>
            <a:ext cx="430723" cy="760924"/>
            <a:chOff x="5962290" y="432750"/>
            <a:chExt cx="1057508" cy="1754493"/>
          </a:xfrm>
        </p:grpSpPr>
        <p:sp>
          <p:nvSpPr>
            <p:cNvPr id="128" name="Google Shape;128;g1260a76f938_0_917"/>
            <p:cNvSpPr/>
            <p:nvPr/>
          </p:nvSpPr>
          <p:spPr>
            <a:xfrm rot="8100000">
              <a:off x="5871145" y="1536987"/>
              <a:ext cx="1230790" cy="252013"/>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accent1"/>
                </a:solidFill>
                <a:latin typeface="Arial"/>
                <a:ea typeface="Arial"/>
                <a:cs typeface="Arial"/>
                <a:sym typeface="Arial"/>
              </a:endParaRPr>
            </a:p>
          </p:txBody>
        </p:sp>
        <p:sp>
          <p:nvSpPr>
            <p:cNvPr id="129" name="Google Shape;129;g1260a76f938_0_917"/>
            <p:cNvSpPr/>
            <p:nvPr/>
          </p:nvSpPr>
          <p:spPr>
            <a:xfrm rot="-8100000">
              <a:off x="5880153" y="830994"/>
              <a:ext cx="1230790" cy="252013"/>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accent1"/>
                </a:solidFill>
                <a:latin typeface="Arial"/>
                <a:ea typeface="Arial"/>
                <a:cs typeface="Arial"/>
                <a:sym typeface="Arial"/>
              </a:endParaRPr>
            </a:p>
          </p:txBody>
        </p:sp>
      </p:grpSp>
      <p:sp>
        <p:nvSpPr>
          <p:cNvPr id="130" name="Google Shape;130;g1260a76f938_0_917"/>
          <p:cNvSpPr txBox="1">
            <a:spLocks noGrp="1"/>
          </p:cNvSpPr>
          <p:nvPr>
            <p:ph type="title"/>
          </p:nvPr>
        </p:nvSpPr>
        <p:spPr>
          <a:xfrm>
            <a:off x="444500" y="95251"/>
            <a:ext cx="10858500" cy="762000"/>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Clr>
                <a:srgbClr val="5C5F61"/>
              </a:buClr>
              <a:buSzPts val="3600"/>
              <a:buFont typeface="DM Sans"/>
              <a:buNone/>
              <a:defRPr sz="3600" b="1" i="0">
                <a:solidFill>
                  <a:srgbClr val="5C5F61"/>
                </a:solidFill>
                <a:latin typeface="DM Sans"/>
                <a:ea typeface="DM Sans"/>
                <a:cs typeface="DM Sans"/>
                <a:sym typeface="DM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Section Title Arrow 2">
  <p:cSld name="Section Title Arrow 2">
    <p:spTree>
      <p:nvGrpSpPr>
        <p:cNvPr id="1" name="Shape 804"/>
        <p:cNvGrpSpPr/>
        <p:nvPr/>
      </p:nvGrpSpPr>
      <p:grpSpPr>
        <a:xfrm>
          <a:off x="0" y="0"/>
          <a:ext cx="0" cy="0"/>
          <a:chOff x="0" y="0"/>
          <a:chExt cx="0" cy="0"/>
        </a:xfrm>
      </p:grpSpPr>
      <p:sp>
        <p:nvSpPr>
          <p:cNvPr id="805" name="Google Shape;805;p36"/>
          <p:cNvSpPr/>
          <p:nvPr/>
        </p:nvSpPr>
        <p:spPr>
          <a:xfrm>
            <a:off x="0" y="0"/>
            <a:ext cx="12192000" cy="68580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806" name="Google Shape;806;p36"/>
          <p:cNvSpPr txBox="1">
            <a:spLocks noGrp="1"/>
          </p:cNvSpPr>
          <p:nvPr>
            <p:ph type="title"/>
          </p:nvPr>
        </p:nvSpPr>
        <p:spPr>
          <a:xfrm>
            <a:off x="5210735" y="989327"/>
            <a:ext cx="6022800" cy="5074800"/>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Clr>
                <a:schemeClr val="dk1"/>
              </a:buClr>
              <a:buSzPts val="3000"/>
              <a:buFont typeface="DM Sans Medium"/>
              <a:buNone/>
              <a:defRPr sz="3000" b="0" i="0">
                <a:solidFill>
                  <a:schemeClr val="dk1"/>
                </a:solidFill>
                <a:latin typeface="DM Sans Medium"/>
                <a:ea typeface="DM Sans Medium"/>
                <a:cs typeface="DM Sans Medium"/>
                <a:sym typeface="DM Sans Medium"/>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807" name="Google Shape;807;p36"/>
          <p:cNvGrpSpPr/>
          <p:nvPr/>
        </p:nvGrpSpPr>
        <p:grpSpPr>
          <a:xfrm>
            <a:off x="0" y="4469665"/>
            <a:ext cx="12191513" cy="2390424"/>
            <a:chOff x="-2" y="5363812"/>
            <a:chExt cx="14630401" cy="2868624"/>
          </a:xfrm>
        </p:grpSpPr>
        <p:sp>
          <p:nvSpPr>
            <p:cNvPr id="808" name="Google Shape;808;p36"/>
            <p:cNvSpPr/>
            <p:nvPr/>
          </p:nvSpPr>
          <p:spPr>
            <a:xfrm>
              <a:off x="-1" y="8191036"/>
              <a:ext cx="14630400" cy="41400"/>
            </a:xfrm>
            <a:prstGeom prst="rect">
              <a:avLst/>
            </a:prstGeom>
            <a:solidFill>
              <a:srgbClr val="0073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809" name="Google Shape;809;p36"/>
            <p:cNvSpPr/>
            <p:nvPr/>
          </p:nvSpPr>
          <p:spPr>
            <a:xfrm>
              <a:off x="-1" y="8046649"/>
              <a:ext cx="14630400" cy="28800"/>
            </a:xfrm>
            <a:prstGeom prst="rect">
              <a:avLst/>
            </a:prstGeom>
            <a:solidFill>
              <a:srgbClr val="0073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810" name="Google Shape;810;p36"/>
            <p:cNvSpPr/>
            <p:nvPr/>
          </p:nvSpPr>
          <p:spPr>
            <a:xfrm rot="10800000">
              <a:off x="-2" y="7124884"/>
              <a:ext cx="14630400" cy="107700"/>
            </a:xfrm>
            <a:prstGeom prst="rect">
              <a:avLst/>
            </a:prstGeom>
            <a:solidFill>
              <a:srgbClr val="0073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811" name="Google Shape;811;p36"/>
            <p:cNvSpPr/>
            <p:nvPr/>
          </p:nvSpPr>
          <p:spPr>
            <a:xfrm rot="10800000">
              <a:off x="-2" y="7276943"/>
              <a:ext cx="14630400" cy="93300"/>
            </a:xfrm>
            <a:prstGeom prst="rect">
              <a:avLst/>
            </a:prstGeom>
            <a:solidFill>
              <a:srgbClr val="0073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812" name="Google Shape;812;p36"/>
            <p:cNvSpPr/>
            <p:nvPr/>
          </p:nvSpPr>
          <p:spPr>
            <a:xfrm rot="10800000">
              <a:off x="-2" y="7428524"/>
              <a:ext cx="14630400" cy="81900"/>
            </a:xfrm>
            <a:prstGeom prst="rect">
              <a:avLst/>
            </a:prstGeom>
            <a:solidFill>
              <a:srgbClr val="0073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813" name="Google Shape;813;p36"/>
            <p:cNvSpPr/>
            <p:nvPr/>
          </p:nvSpPr>
          <p:spPr>
            <a:xfrm rot="10800000">
              <a:off x="-2" y="7579703"/>
              <a:ext cx="14630400" cy="68100"/>
            </a:xfrm>
            <a:prstGeom prst="rect">
              <a:avLst/>
            </a:prstGeom>
            <a:solidFill>
              <a:srgbClr val="0073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814" name="Google Shape;814;p36"/>
            <p:cNvSpPr/>
            <p:nvPr/>
          </p:nvSpPr>
          <p:spPr>
            <a:xfrm rot="10800000">
              <a:off x="-2" y="7733985"/>
              <a:ext cx="14630400" cy="54000"/>
            </a:xfrm>
            <a:prstGeom prst="rect">
              <a:avLst/>
            </a:prstGeom>
            <a:solidFill>
              <a:srgbClr val="0073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815" name="Google Shape;815;p36"/>
            <p:cNvSpPr/>
            <p:nvPr/>
          </p:nvSpPr>
          <p:spPr>
            <a:xfrm rot="10800000">
              <a:off x="-2" y="7889571"/>
              <a:ext cx="14630400" cy="41400"/>
            </a:xfrm>
            <a:prstGeom prst="rect">
              <a:avLst/>
            </a:prstGeom>
            <a:solidFill>
              <a:srgbClr val="0073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816" name="Google Shape;816;p36"/>
            <p:cNvSpPr/>
            <p:nvPr/>
          </p:nvSpPr>
          <p:spPr>
            <a:xfrm>
              <a:off x="-1" y="6988611"/>
              <a:ext cx="14630400" cy="93300"/>
            </a:xfrm>
            <a:prstGeom prst="rect">
              <a:avLst/>
            </a:prstGeom>
            <a:solidFill>
              <a:srgbClr val="0073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817" name="Google Shape;817;p36"/>
            <p:cNvSpPr/>
            <p:nvPr/>
          </p:nvSpPr>
          <p:spPr>
            <a:xfrm>
              <a:off x="-1" y="6848429"/>
              <a:ext cx="14630400" cy="81900"/>
            </a:xfrm>
            <a:prstGeom prst="rect">
              <a:avLst/>
            </a:prstGeom>
            <a:solidFill>
              <a:srgbClr val="0073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818" name="Google Shape;818;p36"/>
            <p:cNvSpPr/>
            <p:nvPr/>
          </p:nvSpPr>
          <p:spPr>
            <a:xfrm>
              <a:off x="-1" y="6711051"/>
              <a:ext cx="14630400" cy="68100"/>
            </a:xfrm>
            <a:prstGeom prst="rect">
              <a:avLst/>
            </a:prstGeom>
            <a:solidFill>
              <a:srgbClr val="0073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819" name="Google Shape;819;p36"/>
            <p:cNvSpPr/>
            <p:nvPr/>
          </p:nvSpPr>
          <p:spPr>
            <a:xfrm>
              <a:off x="-1" y="6570869"/>
              <a:ext cx="14630400" cy="54000"/>
            </a:xfrm>
            <a:prstGeom prst="rect">
              <a:avLst/>
            </a:prstGeom>
            <a:solidFill>
              <a:srgbClr val="0073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820" name="Google Shape;820;p36"/>
            <p:cNvSpPr/>
            <p:nvPr/>
          </p:nvSpPr>
          <p:spPr>
            <a:xfrm>
              <a:off x="-1" y="6427883"/>
              <a:ext cx="14630400" cy="41400"/>
            </a:xfrm>
            <a:prstGeom prst="rect">
              <a:avLst/>
            </a:prstGeom>
            <a:solidFill>
              <a:srgbClr val="0073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821" name="Google Shape;821;p36"/>
            <p:cNvSpPr/>
            <p:nvPr/>
          </p:nvSpPr>
          <p:spPr>
            <a:xfrm>
              <a:off x="-1" y="6283496"/>
              <a:ext cx="14630400" cy="28800"/>
            </a:xfrm>
            <a:prstGeom prst="rect">
              <a:avLst/>
            </a:prstGeom>
            <a:solidFill>
              <a:srgbClr val="0073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822" name="Google Shape;822;p36"/>
            <p:cNvSpPr/>
            <p:nvPr/>
          </p:nvSpPr>
          <p:spPr>
            <a:xfrm rot="10800000">
              <a:off x="-2" y="5363812"/>
              <a:ext cx="14630400" cy="107700"/>
            </a:xfrm>
            <a:prstGeom prst="rect">
              <a:avLst/>
            </a:prstGeom>
            <a:solidFill>
              <a:srgbClr val="0073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823" name="Google Shape;823;p36"/>
            <p:cNvSpPr/>
            <p:nvPr/>
          </p:nvSpPr>
          <p:spPr>
            <a:xfrm rot="10800000">
              <a:off x="-2" y="5515871"/>
              <a:ext cx="14630400" cy="93300"/>
            </a:xfrm>
            <a:prstGeom prst="rect">
              <a:avLst/>
            </a:prstGeom>
            <a:solidFill>
              <a:srgbClr val="0073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824" name="Google Shape;824;p36"/>
            <p:cNvSpPr/>
            <p:nvPr/>
          </p:nvSpPr>
          <p:spPr>
            <a:xfrm rot="10800000">
              <a:off x="-2" y="5667452"/>
              <a:ext cx="14630400" cy="81900"/>
            </a:xfrm>
            <a:prstGeom prst="rect">
              <a:avLst/>
            </a:prstGeom>
            <a:solidFill>
              <a:srgbClr val="0073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825" name="Google Shape;825;p36"/>
            <p:cNvSpPr/>
            <p:nvPr/>
          </p:nvSpPr>
          <p:spPr>
            <a:xfrm rot="10800000">
              <a:off x="-2" y="5818631"/>
              <a:ext cx="14630400" cy="68100"/>
            </a:xfrm>
            <a:prstGeom prst="rect">
              <a:avLst/>
            </a:prstGeom>
            <a:solidFill>
              <a:srgbClr val="0073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826" name="Google Shape;826;p36"/>
            <p:cNvSpPr/>
            <p:nvPr/>
          </p:nvSpPr>
          <p:spPr>
            <a:xfrm rot="10800000">
              <a:off x="-2" y="5972913"/>
              <a:ext cx="14630400" cy="54000"/>
            </a:xfrm>
            <a:prstGeom prst="rect">
              <a:avLst/>
            </a:prstGeom>
            <a:solidFill>
              <a:srgbClr val="0073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827" name="Google Shape;827;p36"/>
            <p:cNvSpPr/>
            <p:nvPr/>
          </p:nvSpPr>
          <p:spPr>
            <a:xfrm rot="10800000">
              <a:off x="-2" y="6128498"/>
              <a:ext cx="14630400" cy="41400"/>
            </a:xfrm>
            <a:prstGeom prst="rect">
              <a:avLst/>
            </a:prstGeom>
            <a:solidFill>
              <a:srgbClr val="0073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grpSp>
      <p:sp>
        <p:nvSpPr>
          <p:cNvPr id="828" name="Google Shape;828;p36"/>
          <p:cNvSpPr/>
          <p:nvPr/>
        </p:nvSpPr>
        <p:spPr>
          <a:xfrm rot="-8100000">
            <a:off x="334056" y="1733008"/>
            <a:ext cx="3590123" cy="3590123"/>
          </a:xfrm>
          <a:prstGeom prst="corner">
            <a:avLst>
              <a:gd name="adj1" fmla="val 20121"/>
              <a:gd name="adj2" fmla="val 20273"/>
            </a:avLst>
          </a:prstGeom>
          <a:solidFill>
            <a:srgbClr val="5BCBF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333"/>
              <a:buFont typeface="Arial"/>
              <a:buNone/>
            </a:pPr>
            <a:endParaRPr sz="2333" b="0" i="0" u="none" strike="noStrike" cap="none">
              <a:solidFill>
                <a:schemeClr val="dk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3_Client Stories 1">
  <p:cSld name="3_Client Stories 1">
    <p:spTree>
      <p:nvGrpSpPr>
        <p:cNvPr id="1" name="Shape 829"/>
        <p:cNvGrpSpPr/>
        <p:nvPr/>
      </p:nvGrpSpPr>
      <p:grpSpPr>
        <a:xfrm>
          <a:off x="0" y="0"/>
          <a:ext cx="0" cy="0"/>
          <a:chOff x="0" y="0"/>
          <a:chExt cx="0" cy="0"/>
        </a:xfrm>
      </p:grpSpPr>
      <p:sp>
        <p:nvSpPr>
          <p:cNvPr id="830" name="Google Shape;830;p37"/>
          <p:cNvSpPr/>
          <p:nvPr/>
        </p:nvSpPr>
        <p:spPr>
          <a:xfrm>
            <a:off x="6096000" y="0"/>
            <a:ext cx="6096000" cy="68580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831" name="Google Shape;831;p37"/>
          <p:cNvSpPr txBox="1">
            <a:spLocks noGrp="1"/>
          </p:cNvSpPr>
          <p:nvPr>
            <p:ph type="title"/>
          </p:nvPr>
        </p:nvSpPr>
        <p:spPr>
          <a:xfrm>
            <a:off x="445975" y="367324"/>
            <a:ext cx="5245200" cy="1625700"/>
          </a:xfrm>
          <a:prstGeom prst="rect">
            <a:avLst/>
          </a:prstGeom>
          <a:noFill/>
          <a:ln>
            <a:noFill/>
          </a:ln>
        </p:spPr>
        <p:txBody>
          <a:bodyPr spcFirstLastPara="1" wrap="square" lIns="0" tIns="45700" rIns="0" bIns="45700" anchor="t" anchorCtr="0">
            <a:noAutofit/>
          </a:bodyPr>
          <a:lstStyle>
            <a:lvl1pPr lvl="0" algn="ctr">
              <a:lnSpc>
                <a:spcPct val="90000"/>
              </a:lnSpc>
              <a:spcBef>
                <a:spcPts val="0"/>
              </a:spcBef>
              <a:spcAft>
                <a:spcPts val="0"/>
              </a:spcAft>
              <a:buClr>
                <a:srgbClr val="5C5F61"/>
              </a:buClr>
              <a:buSzPts val="4000"/>
              <a:buFont typeface="Arial"/>
              <a:buNone/>
              <a:defRPr sz="4000" b="1">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2" name="Google Shape;832;p37"/>
          <p:cNvSpPr txBox="1">
            <a:spLocks noGrp="1"/>
          </p:cNvSpPr>
          <p:nvPr>
            <p:ph type="body" idx="1"/>
          </p:nvPr>
        </p:nvSpPr>
        <p:spPr>
          <a:xfrm>
            <a:off x="6500813" y="367324"/>
            <a:ext cx="5245200" cy="5752500"/>
          </a:xfrm>
          <a:prstGeom prst="rect">
            <a:avLst/>
          </a:prstGeom>
          <a:noFill/>
          <a:ln>
            <a:noFill/>
          </a:ln>
        </p:spPr>
        <p:txBody>
          <a:bodyPr spcFirstLastPara="1" wrap="square" lIns="0" tIns="45700" rIns="0" bIns="45700" anchor="t" anchorCtr="0">
            <a:noAutofit/>
          </a:bodyPr>
          <a:lstStyle>
            <a:lvl1pPr marL="457200" lvl="0" indent="-431800" algn="l">
              <a:lnSpc>
                <a:spcPct val="110000"/>
              </a:lnSpc>
              <a:spcBef>
                <a:spcPts val="1000"/>
              </a:spcBef>
              <a:spcAft>
                <a:spcPts val="0"/>
              </a:spcAft>
              <a:buClr>
                <a:schemeClr val="lt1"/>
              </a:buClr>
              <a:buSzPts val="3200"/>
              <a:buChar char="•"/>
              <a:defRPr sz="3200">
                <a:solidFill>
                  <a:schemeClr val="lt1"/>
                </a:solidFill>
              </a:defRPr>
            </a:lvl1pPr>
            <a:lvl2pPr marL="914400" lvl="1" indent="-406400" algn="l">
              <a:lnSpc>
                <a:spcPct val="110000"/>
              </a:lnSpc>
              <a:spcBef>
                <a:spcPts val="333"/>
              </a:spcBef>
              <a:spcAft>
                <a:spcPts val="0"/>
              </a:spcAft>
              <a:buClr>
                <a:schemeClr val="lt1"/>
              </a:buClr>
              <a:buSzPts val="2800"/>
              <a:buChar char="-"/>
              <a:defRPr sz="2800">
                <a:solidFill>
                  <a:schemeClr val="lt1"/>
                </a:solidFill>
              </a:defRPr>
            </a:lvl2pPr>
            <a:lvl3pPr marL="1371600" lvl="2" indent="-381000" algn="l">
              <a:lnSpc>
                <a:spcPct val="110000"/>
              </a:lnSpc>
              <a:spcBef>
                <a:spcPts val="333"/>
              </a:spcBef>
              <a:spcAft>
                <a:spcPts val="0"/>
              </a:spcAft>
              <a:buClr>
                <a:schemeClr val="lt1"/>
              </a:buClr>
              <a:buSzPts val="2400"/>
              <a:buChar char="•"/>
              <a:defRPr sz="2400">
                <a:solidFill>
                  <a:schemeClr val="lt1"/>
                </a:solidFill>
              </a:defRPr>
            </a:lvl3pPr>
            <a:lvl4pPr marL="1828800" lvl="3" indent="-355600" algn="l">
              <a:lnSpc>
                <a:spcPct val="110000"/>
              </a:lnSpc>
              <a:spcBef>
                <a:spcPts val="250"/>
              </a:spcBef>
              <a:spcAft>
                <a:spcPts val="0"/>
              </a:spcAft>
              <a:buClr>
                <a:schemeClr val="lt1"/>
              </a:buClr>
              <a:buSzPts val="2000"/>
              <a:buChar char="-"/>
              <a:defRPr sz="2000">
                <a:solidFill>
                  <a:schemeClr val="lt1"/>
                </a:solidFill>
              </a:defRPr>
            </a:lvl4pPr>
            <a:lvl5pPr marL="2286000" lvl="4" indent="-342900" algn="l">
              <a:lnSpc>
                <a:spcPct val="110000"/>
              </a:lnSpc>
              <a:spcBef>
                <a:spcPts val="250"/>
              </a:spcBef>
              <a:spcAft>
                <a:spcPts val="0"/>
              </a:spcAft>
              <a:buClr>
                <a:schemeClr val="lt1"/>
              </a:buClr>
              <a:buSzPts val="1800"/>
              <a:buChar char="•"/>
              <a:defRPr sz="18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33" name="Google Shape;833;p37"/>
          <p:cNvSpPr/>
          <p:nvPr/>
        </p:nvSpPr>
        <p:spPr>
          <a:xfrm>
            <a:off x="0" y="6204000"/>
            <a:ext cx="6084000" cy="654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834" name="Google Shape;834;p37"/>
          <p:cNvSpPr>
            <a:spLocks noGrp="1"/>
          </p:cNvSpPr>
          <p:nvPr>
            <p:ph type="pic" idx="2"/>
          </p:nvPr>
        </p:nvSpPr>
        <p:spPr>
          <a:xfrm>
            <a:off x="1" y="2266462"/>
            <a:ext cx="6096000" cy="4591500"/>
          </a:xfrm>
          <a:prstGeom prst="rect">
            <a:avLst/>
          </a:prstGeom>
          <a:noFill/>
          <a:ln>
            <a:noFill/>
          </a:ln>
        </p:spPr>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Section Title Arrow 1">
  <p:cSld name="Section Title Arrow 1">
    <p:spTree>
      <p:nvGrpSpPr>
        <p:cNvPr id="1" name="Shape 835"/>
        <p:cNvGrpSpPr/>
        <p:nvPr/>
      </p:nvGrpSpPr>
      <p:grpSpPr>
        <a:xfrm>
          <a:off x="0" y="0"/>
          <a:ext cx="0" cy="0"/>
          <a:chOff x="0" y="0"/>
          <a:chExt cx="0" cy="0"/>
        </a:xfrm>
      </p:grpSpPr>
      <p:sp>
        <p:nvSpPr>
          <p:cNvPr id="836" name="Google Shape;836;p44"/>
          <p:cNvSpPr/>
          <p:nvPr/>
        </p:nvSpPr>
        <p:spPr>
          <a:xfrm>
            <a:off x="0" y="0"/>
            <a:ext cx="12192000"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837" name="Google Shape;837;p44"/>
          <p:cNvSpPr txBox="1">
            <a:spLocks noGrp="1"/>
          </p:cNvSpPr>
          <p:nvPr>
            <p:ph type="title"/>
          </p:nvPr>
        </p:nvSpPr>
        <p:spPr>
          <a:xfrm>
            <a:off x="5210735" y="989327"/>
            <a:ext cx="6022800" cy="5074800"/>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Clr>
                <a:schemeClr val="lt1"/>
              </a:buClr>
              <a:buSzPts val="3000"/>
              <a:buFont typeface="DM Sans Medium"/>
              <a:buNone/>
              <a:defRPr sz="3000" b="0" i="0">
                <a:solidFill>
                  <a:schemeClr val="lt1"/>
                </a:solidFill>
                <a:latin typeface="DM Sans Medium"/>
                <a:ea typeface="DM Sans Medium"/>
                <a:cs typeface="DM Sans Medium"/>
                <a:sym typeface="DM Sans Medium"/>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8" name="Google Shape;838;p44"/>
          <p:cNvSpPr/>
          <p:nvPr/>
        </p:nvSpPr>
        <p:spPr>
          <a:xfrm>
            <a:off x="0" y="6825864"/>
            <a:ext cx="12192000" cy="34500"/>
          </a:xfrm>
          <a:prstGeom prst="rect">
            <a:avLst/>
          </a:prstGeom>
          <a:solidFill>
            <a:srgbClr val="21E3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839" name="Google Shape;839;p44"/>
          <p:cNvSpPr/>
          <p:nvPr/>
        </p:nvSpPr>
        <p:spPr>
          <a:xfrm>
            <a:off x="0" y="6705541"/>
            <a:ext cx="12192000" cy="24000"/>
          </a:xfrm>
          <a:prstGeom prst="rect">
            <a:avLst/>
          </a:prstGeom>
          <a:solidFill>
            <a:srgbClr val="21E3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840" name="Google Shape;840;p44"/>
          <p:cNvSpPr/>
          <p:nvPr/>
        </p:nvSpPr>
        <p:spPr>
          <a:xfrm rot="10800000">
            <a:off x="-1" y="5937454"/>
            <a:ext cx="12192000" cy="89700"/>
          </a:xfrm>
          <a:prstGeom prst="rect">
            <a:avLst/>
          </a:prstGeom>
          <a:solidFill>
            <a:srgbClr val="21E3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841" name="Google Shape;841;p44"/>
          <p:cNvSpPr/>
          <p:nvPr/>
        </p:nvSpPr>
        <p:spPr>
          <a:xfrm rot="10800000">
            <a:off x="-1" y="6064170"/>
            <a:ext cx="12192000" cy="77700"/>
          </a:xfrm>
          <a:prstGeom prst="rect">
            <a:avLst/>
          </a:prstGeom>
          <a:solidFill>
            <a:srgbClr val="21E3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842" name="Google Shape;842;p44"/>
          <p:cNvSpPr/>
          <p:nvPr/>
        </p:nvSpPr>
        <p:spPr>
          <a:xfrm rot="10800000">
            <a:off x="-1" y="6190287"/>
            <a:ext cx="12192000" cy="68400"/>
          </a:xfrm>
          <a:prstGeom prst="rect">
            <a:avLst/>
          </a:prstGeom>
          <a:solidFill>
            <a:srgbClr val="21E3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843" name="Google Shape;843;p44"/>
          <p:cNvSpPr/>
          <p:nvPr/>
        </p:nvSpPr>
        <p:spPr>
          <a:xfrm rot="10800000">
            <a:off x="-1" y="6316469"/>
            <a:ext cx="12192000" cy="56700"/>
          </a:xfrm>
          <a:prstGeom prst="rect">
            <a:avLst/>
          </a:prstGeom>
          <a:solidFill>
            <a:srgbClr val="21E3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844" name="Google Shape;844;p44"/>
          <p:cNvSpPr/>
          <p:nvPr/>
        </p:nvSpPr>
        <p:spPr>
          <a:xfrm rot="10800000">
            <a:off x="-1" y="6444988"/>
            <a:ext cx="12192000" cy="45000"/>
          </a:xfrm>
          <a:prstGeom prst="rect">
            <a:avLst/>
          </a:prstGeom>
          <a:solidFill>
            <a:srgbClr val="21E3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845" name="Google Shape;845;p44"/>
          <p:cNvSpPr/>
          <p:nvPr/>
        </p:nvSpPr>
        <p:spPr>
          <a:xfrm rot="10800000">
            <a:off x="-1" y="6574643"/>
            <a:ext cx="12192000" cy="34500"/>
          </a:xfrm>
          <a:prstGeom prst="rect">
            <a:avLst/>
          </a:prstGeom>
          <a:solidFill>
            <a:srgbClr val="21E3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846" name="Google Shape;846;p44"/>
          <p:cNvSpPr/>
          <p:nvPr/>
        </p:nvSpPr>
        <p:spPr>
          <a:xfrm>
            <a:off x="0" y="5823843"/>
            <a:ext cx="12192000" cy="77700"/>
          </a:xfrm>
          <a:prstGeom prst="rect">
            <a:avLst/>
          </a:prstGeom>
          <a:solidFill>
            <a:srgbClr val="21E3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847" name="Google Shape;847;p44"/>
          <p:cNvSpPr/>
          <p:nvPr/>
        </p:nvSpPr>
        <p:spPr>
          <a:xfrm>
            <a:off x="0" y="5707024"/>
            <a:ext cx="12192000" cy="68400"/>
          </a:xfrm>
          <a:prstGeom prst="rect">
            <a:avLst/>
          </a:prstGeom>
          <a:solidFill>
            <a:srgbClr val="21E3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848" name="Google Shape;848;p44"/>
          <p:cNvSpPr/>
          <p:nvPr/>
        </p:nvSpPr>
        <p:spPr>
          <a:xfrm>
            <a:off x="0" y="5592543"/>
            <a:ext cx="12192000" cy="56700"/>
          </a:xfrm>
          <a:prstGeom prst="rect">
            <a:avLst/>
          </a:prstGeom>
          <a:solidFill>
            <a:srgbClr val="21E3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849" name="Google Shape;849;p44"/>
          <p:cNvSpPr/>
          <p:nvPr/>
        </p:nvSpPr>
        <p:spPr>
          <a:xfrm>
            <a:off x="0" y="5475724"/>
            <a:ext cx="12192000" cy="45000"/>
          </a:xfrm>
          <a:prstGeom prst="rect">
            <a:avLst/>
          </a:prstGeom>
          <a:solidFill>
            <a:srgbClr val="21E3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850" name="Google Shape;850;p44"/>
          <p:cNvSpPr/>
          <p:nvPr/>
        </p:nvSpPr>
        <p:spPr>
          <a:xfrm>
            <a:off x="0" y="5356569"/>
            <a:ext cx="12192000" cy="34500"/>
          </a:xfrm>
          <a:prstGeom prst="rect">
            <a:avLst/>
          </a:prstGeom>
          <a:solidFill>
            <a:srgbClr val="21E3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851" name="Google Shape;851;p44"/>
          <p:cNvSpPr/>
          <p:nvPr/>
        </p:nvSpPr>
        <p:spPr>
          <a:xfrm>
            <a:off x="0" y="5236247"/>
            <a:ext cx="12192000" cy="24000"/>
          </a:xfrm>
          <a:prstGeom prst="rect">
            <a:avLst/>
          </a:prstGeom>
          <a:solidFill>
            <a:srgbClr val="21E3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852" name="Google Shape;852;p44"/>
          <p:cNvSpPr/>
          <p:nvPr/>
        </p:nvSpPr>
        <p:spPr>
          <a:xfrm rot="10800000">
            <a:off x="-1" y="4469894"/>
            <a:ext cx="12192000" cy="89700"/>
          </a:xfrm>
          <a:prstGeom prst="rect">
            <a:avLst/>
          </a:prstGeom>
          <a:solidFill>
            <a:srgbClr val="21E3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853" name="Google Shape;853;p44"/>
          <p:cNvSpPr/>
          <p:nvPr/>
        </p:nvSpPr>
        <p:spPr>
          <a:xfrm rot="10800000">
            <a:off x="-1" y="4596610"/>
            <a:ext cx="12192000" cy="77700"/>
          </a:xfrm>
          <a:prstGeom prst="rect">
            <a:avLst/>
          </a:prstGeom>
          <a:solidFill>
            <a:srgbClr val="21E3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854" name="Google Shape;854;p44"/>
          <p:cNvSpPr/>
          <p:nvPr/>
        </p:nvSpPr>
        <p:spPr>
          <a:xfrm rot="10800000">
            <a:off x="-1" y="4722727"/>
            <a:ext cx="12192000" cy="68400"/>
          </a:xfrm>
          <a:prstGeom prst="rect">
            <a:avLst/>
          </a:prstGeom>
          <a:solidFill>
            <a:srgbClr val="21E3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855" name="Google Shape;855;p44"/>
          <p:cNvSpPr/>
          <p:nvPr/>
        </p:nvSpPr>
        <p:spPr>
          <a:xfrm rot="10800000">
            <a:off x="-1" y="4848909"/>
            <a:ext cx="12192000" cy="56700"/>
          </a:xfrm>
          <a:prstGeom prst="rect">
            <a:avLst/>
          </a:prstGeom>
          <a:solidFill>
            <a:srgbClr val="21E3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856" name="Google Shape;856;p44"/>
          <p:cNvSpPr/>
          <p:nvPr/>
        </p:nvSpPr>
        <p:spPr>
          <a:xfrm rot="10800000">
            <a:off x="-1" y="4977428"/>
            <a:ext cx="12192000" cy="45000"/>
          </a:xfrm>
          <a:prstGeom prst="rect">
            <a:avLst/>
          </a:prstGeom>
          <a:solidFill>
            <a:srgbClr val="21E3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857" name="Google Shape;857;p44"/>
          <p:cNvSpPr/>
          <p:nvPr/>
        </p:nvSpPr>
        <p:spPr>
          <a:xfrm rot="10800000">
            <a:off x="-1" y="5107082"/>
            <a:ext cx="12192000" cy="34500"/>
          </a:xfrm>
          <a:prstGeom prst="rect">
            <a:avLst/>
          </a:prstGeom>
          <a:solidFill>
            <a:srgbClr val="21E3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858" name="Google Shape;858;p44"/>
          <p:cNvSpPr/>
          <p:nvPr/>
        </p:nvSpPr>
        <p:spPr>
          <a:xfrm rot="-8100000">
            <a:off x="334056" y="1733008"/>
            <a:ext cx="3590123" cy="3590123"/>
          </a:xfrm>
          <a:prstGeom prst="corner">
            <a:avLst>
              <a:gd name="adj1" fmla="val 20121"/>
              <a:gd name="adj2" fmla="val 20273"/>
            </a:avLst>
          </a:prstGeom>
          <a:solidFill>
            <a:srgbClr val="FEFEF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333"/>
              <a:buFont typeface="Arial"/>
              <a:buNone/>
            </a:pPr>
            <a:endParaRPr sz="2333" b="0" i="0" u="none" strike="noStrike" cap="none">
              <a:solidFill>
                <a:schemeClr val="dk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1_Title Text Large Arrow 2">
  <p:cSld name="1_Title Text Large Arrow 2">
    <p:spTree>
      <p:nvGrpSpPr>
        <p:cNvPr id="1" name="Shape 859"/>
        <p:cNvGrpSpPr/>
        <p:nvPr/>
      </p:nvGrpSpPr>
      <p:grpSpPr>
        <a:xfrm>
          <a:off x="0" y="0"/>
          <a:ext cx="0" cy="0"/>
          <a:chOff x="0" y="0"/>
          <a:chExt cx="0" cy="0"/>
        </a:xfrm>
      </p:grpSpPr>
      <p:sp>
        <p:nvSpPr>
          <p:cNvPr id="860" name="Google Shape;860;p54"/>
          <p:cNvSpPr txBox="1">
            <a:spLocks noGrp="1"/>
          </p:cNvSpPr>
          <p:nvPr>
            <p:ph type="title"/>
          </p:nvPr>
        </p:nvSpPr>
        <p:spPr>
          <a:xfrm>
            <a:off x="570071" y="757007"/>
            <a:ext cx="8956800" cy="891600"/>
          </a:xfrm>
          <a:prstGeom prst="rect">
            <a:avLst/>
          </a:prstGeom>
          <a:noFill/>
          <a:ln>
            <a:noFill/>
          </a:ln>
        </p:spPr>
        <p:txBody>
          <a:bodyPr spcFirstLastPara="1" wrap="square" lIns="0" tIns="45700" rIns="0" bIns="45700" anchor="b" anchorCtr="0">
            <a:noAutofit/>
          </a:bodyPr>
          <a:lstStyle>
            <a:lvl1pPr lvl="0" algn="l">
              <a:lnSpc>
                <a:spcPct val="90000"/>
              </a:lnSpc>
              <a:spcBef>
                <a:spcPts val="0"/>
              </a:spcBef>
              <a:spcAft>
                <a:spcPts val="0"/>
              </a:spcAft>
              <a:buClr>
                <a:srgbClr val="0CCC73"/>
              </a:buClr>
              <a:buSzPts val="3600"/>
              <a:buFont typeface="DM Sans Medium"/>
              <a:buNone/>
              <a:defRPr sz="3600">
                <a:solidFill>
                  <a:srgbClr val="0CCC7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61" name="Google Shape;861;p54"/>
          <p:cNvSpPr txBox="1">
            <a:spLocks noGrp="1"/>
          </p:cNvSpPr>
          <p:nvPr>
            <p:ph type="sldNum" idx="12"/>
          </p:nvPr>
        </p:nvSpPr>
        <p:spPr>
          <a:xfrm>
            <a:off x="9526815" y="6389969"/>
            <a:ext cx="2411100" cy="3303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cxnSp>
        <p:nvCxnSpPr>
          <p:cNvPr id="862" name="Google Shape;862;p54"/>
          <p:cNvCxnSpPr/>
          <p:nvPr/>
        </p:nvCxnSpPr>
        <p:spPr>
          <a:xfrm>
            <a:off x="445975" y="6251307"/>
            <a:ext cx="11492100" cy="0"/>
          </a:xfrm>
          <a:prstGeom prst="straightConnector1">
            <a:avLst/>
          </a:prstGeom>
          <a:noFill/>
          <a:ln w="9525" cap="flat" cmpd="sng">
            <a:solidFill>
              <a:srgbClr val="BCBEC0"/>
            </a:solidFill>
            <a:prstDash val="solid"/>
            <a:round/>
            <a:headEnd type="none" w="sm" len="sm"/>
            <a:tailEnd type="none" w="sm" len="sm"/>
          </a:ln>
        </p:spPr>
      </p:cxnSp>
      <p:grpSp>
        <p:nvGrpSpPr>
          <p:cNvPr id="863" name="Google Shape;863;p54"/>
          <p:cNvGrpSpPr/>
          <p:nvPr/>
        </p:nvGrpSpPr>
        <p:grpSpPr>
          <a:xfrm rot="10800000">
            <a:off x="9578980" y="1351653"/>
            <a:ext cx="2060976" cy="3419331"/>
            <a:chOff x="5962290" y="432750"/>
            <a:chExt cx="1057508" cy="1754493"/>
          </a:xfrm>
        </p:grpSpPr>
        <p:sp>
          <p:nvSpPr>
            <p:cNvPr id="864" name="Google Shape;864;p54"/>
            <p:cNvSpPr/>
            <p:nvPr/>
          </p:nvSpPr>
          <p:spPr>
            <a:xfrm rot="8100000">
              <a:off x="5871145" y="1536987"/>
              <a:ext cx="1230790" cy="252013"/>
            </a:xfrm>
            <a:prstGeom prst="rect">
              <a:avLst/>
            </a:prstGeom>
            <a:solidFill>
              <a:srgbClr val="0CCC7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rgbClr val="0785F2"/>
                </a:solidFill>
                <a:latin typeface="Arial"/>
                <a:ea typeface="Arial"/>
                <a:cs typeface="Arial"/>
                <a:sym typeface="Arial"/>
              </a:endParaRPr>
            </a:p>
          </p:txBody>
        </p:sp>
        <p:sp>
          <p:nvSpPr>
            <p:cNvPr id="865" name="Google Shape;865;p54"/>
            <p:cNvSpPr/>
            <p:nvPr/>
          </p:nvSpPr>
          <p:spPr>
            <a:xfrm rot="-8100000">
              <a:off x="5880153" y="830994"/>
              <a:ext cx="1230790" cy="252013"/>
            </a:xfrm>
            <a:prstGeom prst="rect">
              <a:avLst/>
            </a:prstGeom>
            <a:solidFill>
              <a:srgbClr val="0CCC7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rgbClr val="0785F2"/>
                </a:solidFill>
                <a:latin typeface="Arial"/>
                <a:ea typeface="Arial"/>
                <a:cs typeface="Arial"/>
                <a:sym typeface="Arial"/>
              </a:endParaRPr>
            </a:p>
          </p:txBody>
        </p:sp>
      </p:grpSp>
      <p:sp>
        <p:nvSpPr>
          <p:cNvPr id="866" name="Google Shape;866;p54"/>
          <p:cNvSpPr txBox="1">
            <a:spLocks noGrp="1"/>
          </p:cNvSpPr>
          <p:nvPr>
            <p:ph type="body" idx="1"/>
          </p:nvPr>
        </p:nvSpPr>
        <p:spPr>
          <a:xfrm>
            <a:off x="570071" y="1730420"/>
            <a:ext cx="8956800" cy="4438500"/>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rgbClr val="5C5F61"/>
              </a:buClr>
              <a:buSzPts val="2800"/>
              <a:buNone/>
              <a:defRPr sz="2800">
                <a:solidFill>
                  <a:srgbClr val="5C5F61"/>
                </a:solidFill>
              </a:defRPr>
            </a:lvl1pPr>
            <a:lvl2pPr marL="914400" lvl="1" indent="-228600" algn="l">
              <a:lnSpc>
                <a:spcPct val="110000"/>
              </a:lnSpc>
              <a:spcBef>
                <a:spcPts val="333"/>
              </a:spcBef>
              <a:spcAft>
                <a:spcPts val="0"/>
              </a:spcAft>
              <a:buClr>
                <a:srgbClr val="5C5F61"/>
              </a:buClr>
              <a:buSzPts val="2400"/>
              <a:buNone/>
              <a:defRPr sz="2400">
                <a:solidFill>
                  <a:srgbClr val="5C5F61"/>
                </a:solidFill>
              </a:defRPr>
            </a:lvl2pPr>
            <a:lvl3pPr marL="1371600" lvl="2" indent="-228600" algn="l">
              <a:lnSpc>
                <a:spcPct val="110000"/>
              </a:lnSpc>
              <a:spcBef>
                <a:spcPts val="333"/>
              </a:spcBef>
              <a:spcAft>
                <a:spcPts val="0"/>
              </a:spcAft>
              <a:buClr>
                <a:srgbClr val="5C5F61"/>
              </a:buClr>
              <a:buSzPts val="2000"/>
              <a:buNone/>
              <a:defRPr sz="2000">
                <a:solidFill>
                  <a:srgbClr val="5C5F61"/>
                </a:solidFill>
              </a:defRPr>
            </a:lvl3pPr>
            <a:lvl4pPr marL="1828800" lvl="3" indent="-228600" algn="l">
              <a:lnSpc>
                <a:spcPct val="110000"/>
              </a:lnSpc>
              <a:spcBef>
                <a:spcPts val="250"/>
              </a:spcBef>
              <a:spcAft>
                <a:spcPts val="0"/>
              </a:spcAft>
              <a:buClr>
                <a:srgbClr val="5C5F61"/>
              </a:buClr>
              <a:buSzPts val="1800"/>
              <a:buNone/>
              <a:defRPr sz="1800">
                <a:solidFill>
                  <a:srgbClr val="5C5F61"/>
                </a:solidFill>
              </a:defRPr>
            </a:lvl4pPr>
            <a:lvl5pPr marL="2286000" lvl="4" indent="-228600" algn="l">
              <a:lnSpc>
                <a:spcPct val="110000"/>
              </a:lnSpc>
              <a:spcBef>
                <a:spcPts val="250"/>
              </a:spcBef>
              <a:spcAft>
                <a:spcPts val="0"/>
              </a:spcAft>
              <a:buClr>
                <a:srgbClr val="5C5F61"/>
              </a:buClr>
              <a:buSzPts val="1600"/>
              <a:buNone/>
              <a:defRPr sz="1600">
                <a:solidFill>
                  <a:srgbClr val="5C5F6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867"/>
        <p:cNvGrpSpPr/>
        <p:nvPr/>
      </p:nvGrpSpPr>
      <p:grpSpPr>
        <a:xfrm>
          <a:off x="0" y="0"/>
          <a:ext cx="0" cy="0"/>
          <a:chOff x="0" y="0"/>
          <a:chExt cx="0" cy="0"/>
        </a:xfrm>
      </p:grpSpPr>
      <p:sp>
        <p:nvSpPr>
          <p:cNvPr id="868" name="Google Shape;868;p47"/>
          <p:cNvSpPr txBox="1">
            <a:spLocks noGrp="1"/>
          </p:cNvSpPr>
          <p:nvPr>
            <p:ph type="title"/>
          </p:nvPr>
        </p:nvSpPr>
        <p:spPr>
          <a:xfrm>
            <a:off x="444500" y="95251"/>
            <a:ext cx="10763100" cy="804300"/>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Clr>
                <a:srgbClr val="5C5F6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69" name="Google Shape;869;p47"/>
          <p:cNvSpPr txBox="1">
            <a:spLocks noGrp="1"/>
          </p:cNvSpPr>
          <p:nvPr>
            <p:ph type="body" idx="1"/>
          </p:nvPr>
        </p:nvSpPr>
        <p:spPr>
          <a:xfrm>
            <a:off x="603250" y="1101969"/>
            <a:ext cx="10699800" cy="4826100"/>
          </a:xfrm>
          <a:prstGeom prst="rect">
            <a:avLst/>
          </a:prstGeom>
          <a:noFill/>
          <a:ln>
            <a:noFill/>
          </a:ln>
        </p:spPr>
        <p:txBody>
          <a:bodyPr spcFirstLastPara="1" wrap="square" lIns="0" tIns="45700" rIns="0" bIns="45700" anchor="t" anchorCtr="0">
            <a:noAutofit/>
          </a:bodyPr>
          <a:lstStyle>
            <a:lvl1pPr marL="457200" lvl="0" indent="-342900" algn="l">
              <a:lnSpc>
                <a:spcPct val="110000"/>
              </a:lnSpc>
              <a:spcBef>
                <a:spcPts val="500"/>
              </a:spcBef>
              <a:spcAft>
                <a:spcPts val="0"/>
              </a:spcAft>
              <a:buClr>
                <a:schemeClr val="dk1"/>
              </a:buClr>
              <a:buSzPts val="1800"/>
              <a:buChar char="•"/>
              <a:defRPr/>
            </a:lvl1pPr>
            <a:lvl2pPr marL="914400" lvl="1" indent="-342900" algn="l">
              <a:lnSpc>
                <a:spcPct val="110000"/>
              </a:lnSpc>
              <a:spcBef>
                <a:spcPts val="333"/>
              </a:spcBef>
              <a:spcAft>
                <a:spcPts val="0"/>
              </a:spcAft>
              <a:buClr>
                <a:schemeClr val="dk1"/>
              </a:buClr>
              <a:buSzPts val="1800"/>
              <a:buChar char="-"/>
              <a:defRPr/>
            </a:lvl2pPr>
            <a:lvl3pPr marL="1371600" lvl="2" indent="-342900" algn="l">
              <a:lnSpc>
                <a:spcPct val="110000"/>
              </a:lnSpc>
              <a:spcBef>
                <a:spcPts val="333"/>
              </a:spcBef>
              <a:spcAft>
                <a:spcPts val="0"/>
              </a:spcAft>
              <a:buClr>
                <a:schemeClr val="dk1"/>
              </a:buClr>
              <a:buSzPts val="1800"/>
              <a:buChar char="•"/>
              <a:defRPr/>
            </a:lvl3pPr>
            <a:lvl4pPr marL="1828800" lvl="3" indent="-342900" algn="l">
              <a:lnSpc>
                <a:spcPct val="110000"/>
              </a:lnSpc>
              <a:spcBef>
                <a:spcPts val="250"/>
              </a:spcBef>
              <a:spcAft>
                <a:spcPts val="0"/>
              </a:spcAft>
              <a:buClr>
                <a:schemeClr val="dk1"/>
              </a:buClr>
              <a:buSzPts val="1800"/>
              <a:buChar char="-"/>
              <a:defRPr/>
            </a:lvl4pPr>
            <a:lvl5pPr marL="2286000" lvl="4" indent="-342900" algn="l">
              <a:lnSpc>
                <a:spcPct val="110000"/>
              </a:lnSpc>
              <a:spcBef>
                <a:spcPts val="25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70" name="Google Shape;870;p47"/>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871" name="Google Shape;871;p47"/>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872" name="Google Shape;872;p47"/>
          <p:cNvSpPr txBox="1">
            <a:spLocks noGrp="1"/>
          </p:cNvSpPr>
          <p:nvPr>
            <p:ph type="sldNum" idx="12"/>
          </p:nvPr>
        </p:nvSpPr>
        <p:spPr>
          <a:xfrm>
            <a:off x="9526476" y="6349494"/>
            <a:ext cx="2411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Section Title Arrow 6">
  <p:cSld name="Section Title Arrow 6">
    <p:spTree>
      <p:nvGrpSpPr>
        <p:cNvPr id="1" name="Shape 873"/>
        <p:cNvGrpSpPr/>
        <p:nvPr/>
      </p:nvGrpSpPr>
      <p:grpSpPr>
        <a:xfrm>
          <a:off x="0" y="0"/>
          <a:ext cx="0" cy="0"/>
          <a:chOff x="0" y="0"/>
          <a:chExt cx="0" cy="0"/>
        </a:xfrm>
      </p:grpSpPr>
      <p:sp>
        <p:nvSpPr>
          <p:cNvPr id="874" name="Google Shape;874;p39"/>
          <p:cNvSpPr/>
          <p:nvPr/>
        </p:nvSpPr>
        <p:spPr>
          <a:xfrm>
            <a:off x="0" y="0"/>
            <a:ext cx="12192000" cy="68580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875" name="Google Shape;875;p39"/>
          <p:cNvSpPr txBox="1">
            <a:spLocks noGrp="1"/>
          </p:cNvSpPr>
          <p:nvPr>
            <p:ph type="title"/>
          </p:nvPr>
        </p:nvSpPr>
        <p:spPr>
          <a:xfrm>
            <a:off x="5212080" y="990600"/>
            <a:ext cx="6152100" cy="5077200"/>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Clr>
                <a:schemeClr val="dk1"/>
              </a:buClr>
              <a:buSzPts val="3000"/>
              <a:buFont typeface="DM Sans Medium"/>
              <a:buNone/>
              <a:defRPr sz="3000" b="0" i="0">
                <a:solidFill>
                  <a:schemeClr val="dk1"/>
                </a:solidFill>
                <a:latin typeface="DM Sans Medium"/>
                <a:ea typeface="DM Sans Medium"/>
                <a:cs typeface="DM Sans Medium"/>
                <a:sym typeface="DM Sans Medium"/>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876" name="Google Shape;876;p39"/>
          <p:cNvGrpSpPr/>
          <p:nvPr/>
        </p:nvGrpSpPr>
        <p:grpSpPr>
          <a:xfrm>
            <a:off x="-3" y="4477885"/>
            <a:ext cx="12191788" cy="2367643"/>
            <a:chOff x="228600" y="309"/>
            <a:chExt cx="14173200" cy="5028978"/>
          </a:xfrm>
        </p:grpSpPr>
        <p:sp>
          <p:nvSpPr>
            <p:cNvPr id="877" name="Google Shape;877;p39"/>
            <p:cNvSpPr/>
            <p:nvPr/>
          </p:nvSpPr>
          <p:spPr>
            <a:xfrm>
              <a:off x="228600" y="4880187"/>
              <a:ext cx="14173200" cy="149100"/>
            </a:xfrm>
            <a:prstGeom prst="rect">
              <a:avLst/>
            </a:prstGeom>
            <a:solidFill>
              <a:srgbClr val="031D40">
                <a:alpha val="46274"/>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878" name="Google Shape;878;p39"/>
            <p:cNvSpPr/>
            <p:nvPr/>
          </p:nvSpPr>
          <p:spPr>
            <a:xfrm>
              <a:off x="228600" y="4689651"/>
              <a:ext cx="14173200" cy="129000"/>
            </a:xfrm>
            <a:prstGeom prst="rect">
              <a:avLst/>
            </a:prstGeom>
            <a:solidFill>
              <a:srgbClr val="031D40">
                <a:alpha val="46274"/>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879" name="Google Shape;879;p39"/>
            <p:cNvSpPr/>
            <p:nvPr/>
          </p:nvSpPr>
          <p:spPr>
            <a:xfrm>
              <a:off x="228600" y="4495624"/>
              <a:ext cx="14173200" cy="113400"/>
            </a:xfrm>
            <a:prstGeom prst="rect">
              <a:avLst/>
            </a:prstGeom>
            <a:solidFill>
              <a:srgbClr val="031D40">
                <a:alpha val="46274"/>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880" name="Google Shape;880;p39"/>
            <p:cNvSpPr/>
            <p:nvPr/>
          </p:nvSpPr>
          <p:spPr>
            <a:xfrm>
              <a:off x="228600" y="4305476"/>
              <a:ext cx="14173200" cy="94200"/>
            </a:xfrm>
            <a:prstGeom prst="rect">
              <a:avLst/>
            </a:prstGeom>
            <a:solidFill>
              <a:srgbClr val="031D40">
                <a:alpha val="46274"/>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881" name="Google Shape;881;p39"/>
            <p:cNvSpPr/>
            <p:nvPr/>
          </p:nvSpPr>
          <p:spPr>
            <a:xfrm>
              <a:off x="228600" y="4111449"/>
              <a:ext cx="14173200" cy="74700"/>
            </a:xfrm>
            <a:prstGeom prst="rect">
              <a:avLst/>
            </a:prstGeom>
            <a:solidFill>
              <a:srgbClr val="031D40">
                <a:alpha val="46274"/>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882" name="Google Shape;882;p39"/>
            <p:cNvSpPr/>
            <p:nvPr/>
          </p:nvSpPr>
          <p:spPr>
            <a:xfrm>
              <a:off x="228600" y="3913540"/>
              <a:ext cx="14173200" cy="57300"/>
            </a:xfrm>
            <a:prstGeom prst="rect">
              <a:avLst/>
            </a:prstGeom>
            <a:solidFill>
              <a:srgbClr val="031D40">
                <a:alpha val="46274"/>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883" name="Google Shape;883;p39"/>
            <p:cNvSpPr/>
            <p:nvPr/>
          </p:nvSpPr>
          <p:spPr>
            <a:xfrm>
              <a:off x="228600" y="3713692"/>
              <a:ext cx="14173200" cy="39600"/>
            </a:xfrm>
            <a:prstGeom prst="rect">
              <a:avLst/>
            </a:prstGeom>
            <a:solidFill>
              <a:srgbClr val="031D40">
                <a:alpha val="46274"/>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884" name="Google Shape;884;p39"/>
            <p:cNvSpPr/>
            <p:nvPr/>
          </p:nvSpPr>
          <p:spPr>
            <a:xfrm rot="10800000">
              <a:off x="228600" y="2437833"/>
              <a:ext cx="14173200" cy="149100"/>
            </a:xfrm>
            <a:prstGeom prst="rect">
              <a:avLst/>
            </a:prstGeom>
            <a:solidFill>
              <a:srgbClr val="031D40">
                <a:alpha val="46274"/>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885" name="Google Shape;885;p39"/>
            <p:cNvSpPr/>
            <p:nvPr/>
          </p:nvSpPr>
          <p:spPr>
            <a:xfrm rot="10800000">
              <a:off x="228600" y="2648469"/>
              <a:ext cx="14173200" cy="129000"/>
            </a:xfrm>
            <a:prstGeom prst="rect">
              <a:avLst/>
            </a:prstGeom>
            <a:solidFill>
              <a:srgbClr val="031D40">
                <a:alpha val="46274"/>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886" name="Google Shape;886;p39"/>
            <p:cNvSpPr/>
            <p:nvPr/>
          </p:nvSpPr>
          <p:spPr>
            <a:xfrm rot="10800000">
              <a:off x="228600" y="2858096"/>
              <a:ext cx="14173200" cy="113400"/>
            </a:xfrm>
            <a:prstGeom prst="rect">
              <a:avLst/>
            </a:prstGeom>
            <a:solidFill>
              <a:srgbClr val="031D40">
                <a:alpha val="46274"/>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887" name="Google Shape;887;p39"/>
            <p:cNvSpPr/>
            <p:nvPr/>
          </p:nvSpPr>
          <p:spPr>
            <a:xfrm rot="10800000">
              <a:off x="228600" y="3067444"/>
              <a:ext cx="14173200" cy="94200"/>
            </a:xfrm>
            <a:prstGeom prst="rect">
              <a:avLst/>
            </a:prstGeom>
            <a:solidFill>
              <a:srgbClr val="031D40">
                <a:alpha val="46274"/>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888" name="Google Shape;888;p39"/>
            <p:cNvSpPr/>
            <p:nvPr/>
          </p:nvSpPr>
          <p:spPr>
            <a:xfrm rot="10800000">
              <a:off x="228600" y="3280971"/>
              <a:ext cx="14173200" cy="74700"/>
            </a:xfrm>
            <a:prstGeom prst="rect">
              <a:avLst/>
            </a:prstGeom>
            <a:solidFill>
              <a:srgbClr val="031D40">
                <a:alpha val="46274"/>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889" name="Google Shape;889;p39"/>
            <p:cNvSpPr/>
            <p:nvPr/>
          </p:nvSpPr>
          <p:spPr>
            <a:xfrm rot="10800000">
              <a:off x="228600" y="3496280"/>
              <a:ext cx="14173200" cy="57300"/>
            </a:xfrm>
            <a:prstGeom prst="rect">
              <a:avLst/>
            </a:prstGeom>
            <a:solidFill>
              <a:srgbClr val="031D40">
                <a:alpha val="46274"/>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890" name="Google Shape;890;p39"/>
            <p:cNvSpPr/>
            <p:nvPr/>
          </p:nvSpPr>
          <p:spPr>
            <a:xfrm>
              <a:off x="228600" y="2249247"/>
              <a:ext cx="14173200" cy="129000"/>
            </a:xfrm>
            <a:prstGeom prst="rect">
              <a:avLst/>
            </a:prstGeom>
            <a:solidFill>
              <a:srgbClr val="031D40">
                <a:alpha val="46274"/>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891" name="Google Shape;891;p39"/>
            <p:cNvSpPr/>
            <p:nvPr/>
          </p:nvSpPr>
          <p:spPr>
            <a:xfrm>
              <a:off x="228600" y="2055219"/>
              <a:ext cx="14173200" cy="113400"/>
            </a:xfrm>
            <a:prstGeom prst="rect">
              <a:avLst/>
            </a:prstGeom>
            <a:solidFill>
              <a:srgbClr val="031D40">
                <a:alpha val="46274"/>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892" name="Google Shape;892;p39"/>
            <p:cNvSpPr/>
            <p:nvPr/>
          </p:nvSpPr>
          <p:spPr>
            <a:xfrm>
              <a:off x="228600" y="1865072"/>
              <a:ext cx="14173200" cy="94200"/>
            </a:xfrm>
            <a:prstGeom prst="rect">
              <a:avLst/>
            </a:prstGeom>
            <a:solidFill>
              <a:srgbClr val="031D40">
                <a:alpha val="46274"/>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893" name="Google Shape;893;p39"/>
            <p:cNvSpPr/>
            <p:nvPr/>
          </p:nvSpPr>
          <p:spPr>
            <a:xfrm>
              <a:off x="228600" y="1671044"/>
              <a:ext cx="14173200" cy="74700"/>
            </a:xfrm>
            <a:prstGeom prst="rect">
              <a:avLst/>
            </a:prstGeom>
            <a:solidFill>
              <a:srgbClr val="031D40">
                <a:alpha val="46274"/>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894" name="Google Shape;894;p39"/>
            <p:cNvSpPr/>
            <p:nvPr/>
          </p:nvSpPr>
          <p:spPr>
            <a:xfrm>
              <a:off x="228600" y="1473135"/>
              <a:ext cx="14173200" cy="57300"/>
            </a:xfrm>
            <a:prstGeom prst="rect">
              <a:avLst/>
            </a:prstGeom>
            <a:solidFill>
              <a:srgbClr val="031D40">
                <a:alpha val="46274"/>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895" name="Google Shape;895;p39"/>
            <p:cNvSpPr/>
            <p:nvPr/>
          </p:nvSpPr>
          <p:spPr>
            <a:xfrm>
              <a:off x="228600" y="1273287"/>
              <a:ext cx="14173200" cy="39600"/>
            </a:xfrm>
            <a:prstGeom prst="rect">
              <a:avLst/>
            </a:prstGeom>
            <a:solidFill>
              <a:srgbClr val="031D40">
                <a:alpha val="46274"/>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896" name="Google Shape;896;p39"/>
            <p:cNvSpPr/>
            <p:nvPr/>
          </p:nvSpPr>
          <p:spPr>
            <a:xfrm rot="10800000">
              <a:off x="228600" y="309"/>
              <a:ext cx="14173200" cy="149100"/>
            </a:xfrm>
            <a:prstGeom prst="rect">
              <a:avLst/>
            </a:prstGeom>
            <a:solidFill>
              <a:srgbClr val="031D40">
                <a:alpha val="46274"/>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897" name="Google Shape;897;p39"/>
            <p:cNvSpPr/>
            <p:nvPr/>
          </p:nvSpPr>
          <p:spPr>
            <a:xfrm rot="10800000">
              <a:off x="228600" y="210945"/>
              <a:ext cx="14173200" cy="129000"/>
            </a:xfrm>
            <a:prstGeom prst="rect">
              <a:avLst/>
            </a:prstGeom>
            <a:solidFill>
              <a:srgbClr val="031D40">
                <a:alpha val="46274"/>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898" name="Google Shape;898;p39"/>
            <p:cNvSpPr/>
            <p:nvPr/>
          </p:nvSpPr>
          <p:spPr>
            <a:xfrm rot="10800000">
              <a:off x="228600" y="420572"/>
              <a:ext cx="14173200" cy="113400"/>
            </a:xfrm>
            <a:prstGeom prst="rect">
              <a:avLst/>
            </a:prstGeom>
            <a:solidFill>
              <a:srgbClr val="031D40">
                <a:alpha val="46274"/>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899" name="Google Shape;899;p39"/>
            <p:cNvSpPr/>
            <p:nvPr/>
          </p:nvSpPr>
          <p:spPr>
            <a:xfrm rot="10800000">
              <a:off x="228600" y="629920"/>
              <a:ext cx="14173200" cy="94200"/>
            </a:xfrm>
            <a:prstGeom prst="rect">
              <a:avLst/>
            </a:prstGeom>
            <a:solidFill>
              <a:srgbClr val="031D40">
                <a:alpha val="46274"/>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900" name="Google Shape;900;p39"/>
            <p:cNvSpPr/>
            <p:nvPr/>
          </p:nvSpPr>
          <p:spPr>
            <a:xfrm rot="10800000">
              <a:off x="228600" y="843448"/>
              <a:ext cx="14173200" cy="74700"/>
            </a:xfrm>
            <a:prstGeom prst="rect">
              <a:avLst/>
            </a:prstGeom>
            <a:solidFill>
              <a:srgbClr val="031D40">
                <a:alpha val="46274"/>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901" name="Google Shape;901;p39"/>
            <p:cNvSpPr/>
            <p:nvPr/>
          </p:nvSpPr>
          <p:spPr>
            <a:xfrm rot="10800000">
              <a:off x="228600" y="1058756"/>
              <a:ext cx="14173200" cy="57300"/>
            </a:xfrm>
            <a:prstGeom prst="rect">
              <a:avLst/>
            </a:prstGeom>
            <a:solidFill>
              <a:srgbClr val="031D40">
                <a:alpha val="46274"/>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grpSp>
      <p:sp>
        <p:nvSpPr>
          <p:cNvPr id="902" name="Google Shape;902;p39"/>
          <p:cNvSpPr/>
          <p:nvPr/>
        </p:nvSpPr>
        <p:spPr>
          <a:xfrm rot="-8100000">
            <a:off x="334056" y="1733008"/>
            <a:ext cx="3590123" cy="3590123"/>
          </a:xfrm>
          <a:prstGeom prst="corner">
            <a:avLst>
              <a:gd name="adj1" fmla="val 20121"/>
              <a:gd name="adj2" fmla="val 20273"/>
            </a:avLst>
          </a:prstGeom>
          <a:solidFill>
            <a:srgbClr val="DCF4F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333"/>
              <a:buFont typeface="Arial"/>
              <a:buNone/>
            </a:pPr>
            <a:endParaRPr sz="2333" b="0" i="0" u="none" strike="noStrike" cap="none">
              <a:solidFill>
                <a:schemeClr val="dk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3_Two Columns w/arrow 2">
  <p:cSld name="3_Two Columns w/arrow 2">
    <p:spTree>
      <p:nvGrpSpPr>
        <p:cNvPr id="1" name="Shape 903"/>
        <p:cNvGrpSpPr/>
        <p:nvPr/>
      </p:nvGrpSpPr>
      <p:grpSpPr>
        <a:xfrm>
          <a:off x="0" y="0"/>
          <a:ext cx="0" cy="0"/>
          <a:chOff x="0" y="0"/>
          <a:chExt cx="0" cy="0"/>
        </a:xfrm>
      </p:grpSpPr>
      <p:sp>
        <p:nvSpPr>
          <p:cNvPr id="904" name="Google Shape;904;p73"/>
          <p:cNvSpPr txBox="1">
            <a:spLocks noGrp="1"/>
          </p:cNvSpPr>
          <p:nvPr>
            <p:ph type="sldNum" idx="12"/>
          </p:nvPr>
        </p:nvSpPr>
        <p:spPr>
          <a:xfrm>
            <a:off x="9526815" y="6355292"/>
            <a:ext cx="2411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905" name="Google Shape;905;p73"/>
          <p:cNvSpPr txBox="1">
            <a:spLocks noGrp="1"/>
          </p:cNvSpPr>
          <p:nvPr>
            <p:ph type="body" idx="1"/>
          </p:nvPr>
        </p:nvSpPr>
        <p:spPr>
          <a:xfrm>
            <a:off x="1086337" y="1031631"/>
            <a:ext cx="10591500" cy="5259600"/>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rgbClr val="5C5F61"/>
              </a:buClr>
              <a:buSzPts val="3200"/>
              <a:buNone/>
              <a:defRPr sz="3200">
                <a:solidFill>
                  <a:srgbClr val="5C5F61"/>
                </a:solidFill>
              </a:defRPr>
            </a:lvl1pPr>
            <a:lvl2pPr marL="914400" lvl="1" indent="-228600" algn="l">
              <a:lnSpc>
                <a:spcPct val="110000"/>
              </a:lnSpc>
              <a:spcBef>
                <a:spcPts val="333"/>
              </a:spcBef>
              <a:spcAft>
                <a:spcPts val="0"/>
              </a:spcAft>
              <a:buClr>
                <a:srgbClr val="5C5F61"/>
              </a:buClr>
              <a:buSzPts val="2800"/>
              <a:buNone/>
              <a:defRPr sz="2800">
                <a:solidFill>
                  <a:srgbClr val="5C5F61"/>
                </a:solidFill>
              </a:defRPr>
            </a:lvl2pPr>
            <a:lvl3pPr marL="1371600" lvl="2" indent="-228600" algn="l">
              <a:lnSpc>
                <a:spcPct val="110000"/>
              </a:lnSpc>
              <a:spcBef>
                <a:spcPts val="333"/>
              </a:spcBef>
              <a:spcAft>
                <a:spcPts val="0"/>
              </a:spcAft>
              <a:buClr>
                <a:srgbClr val="5C5F61"/>
              </a:buClr>
              <a:buSzPts val="2400"/>
              <a:buNone/>
              <a:defRPr sz="2400">
                <a:solidFill>
                  <a:srgbClr val="5C5F61"/>
                </a:solidFill>
              </a:defRPr>
            </a:lvl3pPr>
            <a:lvl4pPr marL="1828800" lvl="3" indent="-228600" algn="l">
              <a:lnSpc>
                <a:spcPct val="110000"/>
              </a:lnSpc>
              <a:spcBef>
                <a:spcPts val="250"/>
              </a:spcBef>
              <a:spcAft>
                <a:spcPts val="0"/>
              </a:spcAft>
              <a:buClr>
                <a:srgbClr val="5C5F61"/>
              </a:buClr>
              <a:buSzPts val="2000"/>
              <a:buNone/>
              <a:defRPr sz="2000">
                <a:solidFill>
                  <a:srgbClr val="5C5F61"/>
                </a:solidFill>
              </a:defRPr>
            </a:lvl4pPr>
            <a:lvl5pPr marL="2286000" lvl="4" indent="-228600" algn="l">
              <a:lnSpc>
                <a:spcPct val="110000"/>
              </a:lnSpc>
              <a:spcBef>
                <a:spcPts val="250"/>
              </a:spcBef>
              <a:spcAft>
                <a:spcPts val="0"/>
              </a:spcAft>
              <a:buClr>
                <a:srgbClr val="5C5F61"/>
              </a:buClr>
              <a:buSzPts val="1800"/>
              <a:buNone/>
              <a:defRPr sz="1800">
                <a:solidFill>
                  <a:srgbClr val="5C5F6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906" name="Google Shape;906;p73"/>
          <p:cNvCxnSpPr/>
          <p:nvPr/>
        </p:nvCxnSpPr>
        <p:spPr>
          <a:xfrm>
            <a:off x="445975" y="857250"/>
            <a:ext cx="11231700" cy="0"/>
          </a:xfrm>
          <a:prstGeom prst="straightConnector1">
            <a:avLst/>
          </a:prstGeom>
          <a:noFill/>
          <a:ln w="9525" cap="flat" cmpd="sng">
            <a:solidFill>
              <a:srgbClr val="BCBEC0"/>
            </a:solidFill>
            <a:prstDash val="solid"/>
            <a:round/>
            <a:headEnd type="none" w="sm" len="sm"/>
            <a:tailEnd type="none" w="sm" len="sm"/>
          </a:ln>
        </p:spPr>
      </p:cxnSp>
      <p:grpSp>
        <p:nvGrpSpPr>
          <p:cNvPr id="907" name="Google Shape;907;p73"/>
          <p:cNvGrpSpPr/>
          <p:nvPr/>
        </p:nvGrpSpPr>
        <p:grpSpPr>
          <a:xfrm>
            <a:off x="481835" y="896730"/>
            <a:ext cx="430723" cy="760924"/>
            <a:chOff x="5962290" y="432750"/>
            <a:chExt cx="1057508" cy="1754493"/>
          </a:xfrm>
        </p:grpSpPr>
        <p:sp>
          <p:nvSpPr>
            <p:cNvPr id="908" name="Google Shape;908;p73"/>
            <p:cNvSpPr/>
            <p:nvPr/>
          </p:nvSpPr>
          <p:spPr>
            <a:xfrm rot="8100000">
              <a:off x="5871145" y="1536987"/>
              <a:ext cx="1230790" cy="252013"/>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accent1"/>
                </a:solidFill>
                <a:latin typeface="Arial"/>
                <a:ea typeface="Arial"/>
                <a:cs typeface="Arial"/>
                <a:sym typeface="Arial"/>
              </a:endParaRPr>
            </a:p>
          </p:txBody>
        </p:sp>
        <p:sp>
          <p:nvSpPr>
            <p:cNvPr id="909" name="Google Shape;909;p73"/>
            <p:cNvSpPr/>
            <p:nvPr/>
          </p:nvSpPr>
          <p:spPr>
            <a:xfrm rot="-8100000">
              <a:off x="5880153" y="830994"/>
              <a:ext cx="1230790" cy="252013"/>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accent1"/>
                </a:solidFill>
                <a:latin typeface="Arial"/>
                <a:ea typeface="Arial"/>
                <a:cs typeface="Arial"/>
                <a:sym typeface="Arial"/>
              </a:endParaRPr>
            </a:p>
          </p:txBody>
        </p:sp>
      </p:grpSp>
      <p:sp>
        <p:nvSpPr>
          <p:cNvPr id="910" name="Google Shape;910;p73"/>
          <p:cNvSpPr txBox="1">
            <a:spLocks noGrp="1"/>
          </p:cNvSpPr>
          <p:nvPr>
            <p:ph type="title"/>
          </p:nvPr>
        </p:nvSpPr>
        <p:spPr>
          <a:xfrm>
            <a:off x="444500" y="95251"/>
            <a:ext cx="10858500" cy="762000"/>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Clr>
                <a:srgbClr val="5C5F61"/>
              </a:buClr>
              <a:buSzPts val="3600"/>
              <a:buFont typeface="DM Sans"/>
              <a:buNone/>
              <a:defRPr sz="3600" b="1" i="0">
                <a:solidFill>
                  <a:srgbClr val="5C5F61"/>
                </a:solidFill>
                <a:latin typeface="DM Sans"/>
                <a:ea typeface="DM Sans"/>
                <a:cs typeface="DM Sans"/>
                <a:sym typeface="DM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Two Columns w/arrow 2">
  <p:cSld name="Two Columns w/arrow 2">
    <p:spTree>
      <p:nvGrpSpPr>
        <p:cNvPr id="1" name="Shape 911"/>
        <p:cNvGrpSpPr/>
        <p:nvPr/>
      </p:nvGrpSpPr>
      <p:grpSpPr>
        <a:xfrm>
          <a:off x="0" y="0"/>
          <a:ext cx="0" cy="0"/>
          <a:chOff x="0" y="0"/>
          <a:chExt cx="0" cy="0"/>
        </a:xfrm>
      </p:grpSpPr>
      <p:sp>
        <p:nvSpPr>
          <p:cNvPr id="912" name="Google Shape;912;p40"/>
          <p:cNvSpPr txBox="1">
            <a:spLocks noGrp="1"/>
          </p:cNvSpPr>
          <p:nvPr>
            <p:ph type="sldNum" idx="12"/>
          </p:nvPr>
        </p:nvSpPr>
        <p:spPr>
          <a:xfrm>
            <a:off x="9526815" y="6355292"/>
            <a:ext cx="2411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913" name="Google Shape;913;p40"/>
          <p:cNvSpPr txBox="1">
            <a:spLocks noGrp="1"/>
          </p:cNvSpPr>
          <p:nvPr>
            <p:ph type="body" idx="1"/>
          </p:nvPr>
        </p:nvSpPr>
        <p:spPr>
          <a:xfrm>
            <a:off x="1086337" y="1031631"/>
            <a:ext cx="10591500" cy="5259600"/>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rgbClr val="5C5F61"/>
              </a:buClr>
              <a:buSzPts val="3200"/>
              <a:buNone/>
              <a:defRPr sz="3200">
                <a:solidFill>
                  <a:srgbClr val="5C5F61"/>
                </a:solidFill>
              </a:defRPr>
            </a:lvl1pPr>
            <a:lvl2pPr marL="914400" lvl="1" indent="-228600" algn="l">
              <a:lnSpc>
                <a:spcPct val="110000"/>
              </a:lnSpc>
              <a:spcBef>
                <a:spcPts val="333"/>
              </a:spcBef>
              <a:spcAft>
                <a:spcPts val="0"/>
              </a:spcAft>
              <a:buClr>
                <a:srgbClr val="5C5F61"/>
              </a:buClr>
              <a:buSzPts val="2800"/>
              <a:buNone/>
              <a:defRPr sz="2800">
                <a:solidFill>
                  <a:srgbClr val="5C5F61"/>
                </a:solidFill>
              </a:defRPr>
            </a:lvl2pPr>
            <a:lvl3pPr marL="1371600" lvl="2" indent="-228600" algn="l">
              <a:lnSpc>
                <a:spcPct val="110000"/>
              </a:lnSpc>
              <a:spcBef>
                <a:spcPts val="333"/>
              </a:spcBef>
              <a:spcAft>
                <a:spcPts val="0"/>
              </a:spcAft>
              <a:buClr>
                <a:srgbClr val="5C5F61"/>
              </a:buClr>
              <a:buSzPts val="2400"/>
              <a:buNone/>
              <a:defRPr sz="2400">
                <a:solidFill>
                  <a:srgbClr val="5C5F61"/>
                </a:solidFill>
              </a:defRPr>
            </a:lvl3pPr>
            <a:lvl4pPr marL="1828800" lvl="3" indent="-228600" algn="l">
              <a:lnSpc>
                <a:spcPct val="110000"/>
              </a:lnSpc>
              <a:spcBef>
                <a:spcPts val="250"/>
              </a:spcBef>
              <a:spcAft>
                <a:spcPts val="0"/>
              </a:spcAft>
              <a:buClr>
                <a:srgbClr val="5C5F61"/>
              </a:buClr>
              <a:buSzPts val="2000"/>
              <a:buNone/>
              <a:defRPr sz="2000">
                <a:solidFill>
                  <a:srgbClr val="5C5F61"/>
                </a:solidFill>
              </a:defRPr>
            </a:lvl4pPr>
            <a:lvl5pPr marL="2286000" lvl="4" indent="-228600" algn="l">
              <a:lnSpc>
                <a:spcPct val="110000"/>
              </a:lnSpc>
              <a:spcBef>
                <a:spcPts val="250"/>
              </a:spcBef>
              <a:spcAft>
                <a:spcPts val="0"/>
              </a:spcAft>
              <a:buClr>
                <a:srgbClr val="5C5F61"/>
              </a:buClr>
              <a:buSzPts val="1800"/>
              <a:buNone/>
              <a:defRPr sz="1800">
                <a:solidFill>
                  <a:srgbClr val="5C5F6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914" name="Google Shape;914;p40"/>
          <p:cNvCxnSpPr/>
          <p:nvPr/>
        </p:nvCxnSpPr>
        <p:spPr>
          <a:xfrm>
            <a:off x="445975" y="857250"/>
            <a:ext cx="11231700" cy="0"/>
          </a:xfrm>
          <a:prstGeom prst="straightConnector1">
            <a:avLst/>
          </a:prstGeom>
          <a:noFill/>
          <a:ln w="9525" cap="flat" cmpd="sng">
            <a:solidFill>
              <a:srgbClr val="BCBEC0"/>
            </a:solidFill>
            <a:prstDash val="solid"/>
            <a:round/>
            <a:headEnd type="none" w="sm" len="sm"/>
            <a:tailEnd type="none" w="sm" len="sm"/>
          </a:ln>
        </p:spPr>
      </p:cxnSp>
      <p:grpSp>
        <p:nvGrpSpPr>
          <p:cNvPr id="915" name="Google Shape;915;p40"/>
          <p:cNvGrpSpPr/>
          <p:nvPr/>
        </p:nvGrpSpPr>
        <p:grpSpPr>
          <a:xfrm>
            <a:off x="481835" y="896730"/>
            <a:ext cx="430723" cy="760924"/>
            <a:chOff x="5962290" y="432750"/>
            <a:chExt cx="1057508" cy="1754493"/>
          </a:xfrm>
        </p:grpSpPr>
        <p:sp>
          <p:nvSpPr>
            <p:cNvPr id="916" name="Google Shape;916;p40"/>
            <p:cNvSpPr/>
            <p:nvPr/>
          </p:nvSpPr>
          <p:spPr>
            <a:xfrm rot="8100000">
              <a:off x="5871145" y="1536987"/>
              <a:ext cx="1230790" cy="252013"/>
            </a:xfrm>
            <a:prstGeom prst="rect">
              <a:avLst/>
            </a:prstGeom>
            <a:solidFill>
              <a:srgbClr val="5C5F6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917" name="Google Shape;917;p40"/>
            <p:cNvSpPr/>
            <p:nvPr/>
          </p:nvSpPr>
          <p:spPr>
            <a:xfrm rot="-8100000">
              <a:off x="5880153" y="830994"/>
              <a:ext cx="1230790" cy="252013"/>
            </a:xfrm>
            <a:prstGeom prst="rect">
              <a:avLst/>
            </a:prstGeom>
            <a:solidFill>
              <a:srgbClr val="5C5F6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grpSp>
      <p:sp>
        <p:nvSpPr>
          <p:cNvPr id="918" name="Google Shape;918;p40"/>
          <p:cNvSpPr txBox="1">
            <a:spLocks noGrp="1"/>
          </p:cNvSpPr>
          <p:nvPr>
            <p:ph type="title"/>
          </p:nvPr>
        </p:nvSpPr>
        <p:spPr>
          <a:xfrm>
            <a:off x="444500" y="95251"/>
            <a:ext cx="10858500" cy="762000"/>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Clr>
                <a:srgbClr val="5C5F61"/>
              </a:buClr>
              <a:buSzPts val="3600"/>
              <a:buFont typeface="DM Sans"/>
              <a:buNone/>
              <a:defRPr sz="3600" b="1" i="0">
                <a:latin typeface="DM Sans"/>
                <a:ea typeface="DM Sans"/>
                <a:cs typeface="DM Sans"/>
                <a:sym typeface="DM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1_Two Columns w/arrow 2">
  <p:cSld name="1_Two Columns w/arrow 2">
    <p:spTree>
      <p:nvGrpSpPr>
        <p:cNvPr id="1" name="Shape 919"/>
        <p:cNvGrpSpPr/>
        <p:nvPr/>
      </p:nvGrpSpPr>
      <p:grpSpPr>
        <a:xfrm>
          <a:off x="0" y="0"/>
          <a:ext cx="0" cy="0"/>
          <a:chOff x="0" y="0"/>
          <a:chExt cx="0" cy="0"/>
        </a:xfrm>
      </p:grpSpPr>
      <p:sp>
        <p:nvSpPr>
          <p:cNvPr id="920" name="Google Shape;920;p46"/>
          <p:cNvSpPr txBox="1">
            <a:spLocks noGrp="1"/>
          </p:cNvSpPr>
          <p:nvPr>
            <p:ph type="sldNum" idx="12"/>
          </p:nvPr>
        </p:nvSpPr>
        <p:spPr>
          <a:xfrm>
            <a:off x="9526815" y="6355292"/>
            <a:ext cx="2411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921" name="Google Shape;921;p46"/>
          <p:cNvSpPr txBox="1">
            <a:spLocks noGrp="1"/>
          </p:cNvSpPr>
          <p:nvPr>
            <p:ph type="body" idx="1"/>
          </p:nvPr>
        </p:nvSpPr>
        <p:spPr>
          <a:xfrm>
            <a:off x="1086337" y="1031631"/>
            <a:ext cx="10591500" cy="5259600"/>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rgbClr val="5C5F61"/>
              </a:buClr>
              <a:buSzPts val="3200"/>
              <a:buNone/>
              <a:defRPr sz="3200">
                <a:solidFill>
                  <a:srgbClr val="5C5F61"/>
                </a:solidFill>
              </a:defRPr>
            </a:lvl1pPr>
            <a:lvl2pPr marL="914400" lvl="1" indent="-228600" algn="l">
              <a:lnSpc>
                <a:spcPct val="110000"/>
              </a:lnSpc>
              <a:spcBef>
                <a:spcPts val="333"/>
              </a:spcBef>
              <a:spcAft>
                <a:spcPts val="0"/>
              </a:spcAft>
              <a:buClr>
                <a:srgbClr val="5C5F61"/>
              </a:buClr>
              <a:buSzPts val="2800"/>
              <a:buNone/>
              <a:defRPr sz="2800">
                <a:solidFill>
                  <a:srgbClr val="5C5F61"/>
                </a:solidFill>
              </a:defRPr>
            </a:lvl2pPr>
            <a:lvl3pPr marL="1371600" lvl="2" indent="-228600" algn="l">
              <a:lnSpc>
                <a:spcPct val="110000"/>
              </a:lnSpc>
              <a:spcBef>
                <a:spcPts val="333"/>
              </a:spcBef>
              <a:spcAft>
                <a:spcPts val="0"/>
              </a:spcAft>
              <a:buClr>
                <a:srgbClr val="5C5F61"/>
              </a:buClr>
              <a:buSzPts val="2400"/>
              <a:buNone/>
              <a:defRPr sz="2400">
                <a:solidFill>
                  <a:srgbClr val="5C5F61"/>
                </a:solidFill>
              </a:defRPr>
            </a:lvl3pPr>
            <a:lvl4pPr marL="1828800" lvl="3" indent="-228600" algn="l">
              <a:lnSpc>
                <a:spcPct val="110000"/>
              </a:lnSpc>
              <a:spcBef>
                <a:spcPts val="250"/>
              </a:spcBef>
              <a:spcAft>
                <a:spcPts val="0"/>
              </a:spcAft>
              <a:buClr>
                <a:srgbClr val="5C5F61"/>
              </a:buClr>
              <a:buSzPts val="2000"/>
              <a:buNone/>
              <a:defRPr sz="2000">
                <a:solidFill>
                  <a:srgbClr val="5C5F61"/>
                </a:solidFill>
              </a:defRPr>
            </a:lvl4pPr>
            <a:lvl5pPr marL="2286000" lvl="4" indent="-228600" algn="l">
              <a:lnSpc>
                <a:spcPct val="110000"/>
              </a:lnSpc>
              <a:spcBef>
                <a:spcPts val="250"/>
              </a:spcBef>
              <a:spcAft>
                <a:spcPts val="0"/>
              </a:spcAft>
              <a:buClr>
                <a:srgbClr val="5C5F61"/>
              </a:buClr>
              <a:buSzPts val="1800"/>
              <a:buNone/>
              <a:defRPr sz="1800">
                <a:solidFill>
                  <a:srgbClr val="5C5F6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922" name="Google Shape;922;p46"/>
          <p:cNvCxnSpPr/>
          <p:nvPr/>
        </p:nvCxnSpPr>
        <p:spPr>
          <a:xfrm>
            <a:off x="445975" y="857250"/>
            <a:ext cx="11231700" cy="0"/>
          </a:xfrm>
          <a:prstGeom prst="straightConnector1">
            <a:avLst/>
          </a:prstGeom>
          <a:noFill/>
          <a:ln w="9525" cap="flat" cmpd="sng">
            <a:solidFill>
              <a:srgbClr val="BCBEC0"/>
            </a:solidFill>
            <a:prstDash val="solid"/>
            <a:round/>
            <a:headEnd type="none" w="sm" len="sm"/>
            <a:tailEnd type="none" w="sm" len="sm"/>
          </a:ln>
        </p:spPr>
      </p:cxnSp>
      <p:grpSp>
        <p:nvGrpSpPr>
          <p:cNvPr id="923" name="Google Shape;923;p46"/>
          <p:cNvGrpSpPr/>
          <p:nvPr/>
        </p:nvGrpSpPr>
        <p:grpSpPr>
          <a:xfrm>
            <a:off x="481835" y="896730"/>
            <a:ext cx="430723" cy="760924"/>
            <a:chOff x="5962290" y="432750"/>
            <a:chExt cx="1057508" cy="1754493"/>
          </a:xfrm>
        </p:grpSpPr>
        <p:sp>
          <p:nvSpPr>
            <p:cNvPr id="924" name="Google Shape;924;p46"/>
            <p:cNvSpPr/>
            <p:nvPr/>
          </p:nvSpPr>
          <p:spPr>
            <a:xfrm rot="8100000">
              <a:off x="5871145" y="1536987"/>
              <a:ext cx="1230790" cy="252013"/>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accent1"/>
                </a:solidFill>
                <a:latin typeface="Arial"/>
                <a:ea typeface="Arial"/>
                <a:cs typeface="Arial"/>
                <a:sym typeface="Arial"/>
              </a:endParaRPr>
            </a:p>
          </p:txBody>
        </p:sp>
        <p:sp>
          <p:nvSpPr>
            <p:cNvPr id="925" name="Google Shape;925;p46"/>
            <p:cNvSpPr/>
            <p:nvPr/>
          </p:nvSpPr>
          <p:spPr>
            <a:xfrm rot="-8100000">
              <a:off x="5880153" y="830994"/>
              <a:ext cx="1230790" cy="252013"/>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accent1"/>
                </a:solidFill>
                <a:latin typeface="Arial"/>
                <a:ea typeface="Arial"/>
                <a:cs typeface="Arial"/>
                <a:sym typeface="Arial"/>
              </a:endParaRPr>
            </a:p>
          </p:txBody>
        </p:sp>
      </p:grpSp>
      <p:sp>
        <p:nvSpPr>
          <p:cNvPr id="926" name="Google Shape;926;p46"/>
          <p:cNvSpPr txBox="1">
            <a:spLocks noGrp="1"/>
          </p:cNvSpPr>
          <p:nvPr>
            <p:ph type="title"/>
          </p:nvPr>
        </p:nvSpPr>
        <p:spPr>
          <a:xfrm>
            <a:off x="444500" y="95251"/>
            <a:ext cx="10858500" cy="762000"/>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Clr>
                <a:srgbClr val="5C5F61"/>
              </a:buClr>
              <a:buSzPts val="3600"/>
              <a:buFont typeface="DM Sans"/>
              <a:buNone/>
              <a:defRPr sz="3600" b="1" i="0">
                <a:solidFill>
                  <a:srgbClr val="5C5F61"/>
                </a:solidFill>
                <a:latin typeface="DM Sans"/>
                <a:ea typeface="DM Sans"/>
                <a:cs typeface="DM Sans"/>
                <a:sym typeface="DM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1_Section Title Arrow 6">
  <p:cSld name="1_Section Title Arrow 6">
    <p:bg>
      <p:bgPr>
        <a:solidFill>
          <a:schemeClr val="accent2"/>
        </a:solidFill>
        <a:effectLst/>
      </p:bgPr>
    </p:bg>
    <p:spTree>
      <p:nvGrpSpPr>
        <p:cNvPr id="1" name="Shape 927"/>
        <p:cNvGrpSpPr/>
        <p:nvPr/>
      </p:nvGrpSpPr>
      <p:grpSpPr>
        <a:xfrm>
          <a:off x="0" y="0"/>
          <a:ext cx="0" cy="0"/>
          <a:chOff x="0" y="0"/>
          <a:chExt cx="0" cy="0"/>
        </a:xfrm>
      </p:grpSpPr>
      <p:sp>
        <p:nvSpPr>
          <p:cNvPr id="928" name="Google Shape;928;p10"/>
          <p:cNvSpPr/>
          <p:nvPr/>
        </p:nvSpPr>
        <p:spPr>
          <a:xfrm>
            <a:off x="123825" y="98998"/>
            <a:ext cx="12192000" cy="68580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grpSp>
        <p:nvGrpSpPr>
          <p:cNvPr id="929" name="Google Shape;929;p10"/>
          <p:cNvGrpSpPr/>
          <p:nvPr/>
        </p:nvGrpSpPr>
        <p:grpSpPr>
          <a:xfrm>
            <a:off x="0" y="4477926"/>
            <a:ext cx="12192000" cy="2367623"/>
            <a:chOff x="228600" y="396"/>
            <a:chExt cx="14173200" cy="5028804"/>
          </a:xfrm>
        </p:grpSpPr>
        <p:sp>
          <p:nvSpPr>
            <p:cNvPr id="930" name="Google Shape;930;p10"/>
            <p:cNvSpPr/>
            <p:nvPr/>
          </p:nvSpPr>
          <p:spPr>
            <a:xfrm>
              <a:off x="228600" y="4880187"/>
              <a:ext cx="14173200" cy="149013"/>
            </a:xfrm>
            <a:prstGeom prst="rect">
              <a:avLst/>
            </a:prstGeom>
            <a:solidFill>
              <a:srgbClr val="031D40">
                <a:alpha val="47058"/>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931" name="Google Shape;931;p10"/>
            <p:cNvSpPr/>
            <p:nvPr/>
          </p:nvSpPr>
          <p:spPr>
            <a:xfrm>
              <a:off x="228600" y="4689651"/>
              <a:ext cx="14173200" cy="128990"/>
            </a:xfrm>
            <a:prstGeom prst="rect">
              <a:avLst/>
            </a:prstGeom>
            <a:solidFill>
              <a:srgbClr val="031D40">
                <a:alpha val="47058"/>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932" name="Google Shape;932;p10"/>
            <p:cNvSpPr/>
            <p:nvPr/>
          </p:nvSpPr>
          <p:spPr>
            <a:xfrm>
              <a:off x="228600" y="4495624"/>
              <a:ext cx="14173200" cy="113467"/>
            </a:xfrm>
            <a:prstGeom prst="rect">
              <a:avLst/>
            </a:prstGeom>
            <a:solidFill>
              <a:srgbClr val="031D40">
                <a:alpha val="47058"/>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933" name="Google Shape;933;p10"/>
            <p:cNvSpPr/>
            <p:nvPr/>
          </p:nvSpPr>
          <p:spPr>
            <a:xfrm>
              <a:off x="228600" y="4305476"/>
              <a:ext cx="14173200" cy="94065"/>
            </a:xfrm>
            <a:prstGeom prst="rect">
              <a:avLst/>
            </a:prstGeom>
            <a:solidFill>
              <a:srgbClr val="031D40">
                <a:alpha val="47058"/>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934" name="Google Shape;934;p10"/>
            <p:cNvSpPr/>
            <p:nvPr/>
          </p:nvSpPr>
          <p:spPr>
            <a:xfrm>
              <a:off x="228600" y="4111449"/>
              <a:ext cx="14173200" cy="74662"/>
            </a:xfrm>
            <a:prstGeom prst="rect">
              <a:avLst/>
            </a:prstGeom>
            <a:solidFill>
              <a:srgbClr val="031D40">
                <a:alpha val="47058"/>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935" name="Google Shape;935;p10"/>
            <p:cNvSpPr/>
            <p:nvPr/>
          </p:nvSpPr>
          <p:spPr>
            <a:xfrm>
              <a:off x="228600" y="3913540"/>
              <a:ext cx="14173200" cy="57199"/>
            </a:xfrm>
            <a:prstGeom prst="rect">
              <a:avLst/>
            </a:prstGeom>
            <a:solidFill>
              <a:srgbClr val="031D40">
                <a:alpha val="47058"/>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936" name="Google Shape;936;p10"/>
            <p:cNvSpPr/>
            <p:nvPr/>
          </p:nvSpPr>
          <p:spPr>
            <a:xfrm>
              <a:off x="228600" y="3713692"/>
              <a:ext cx="14173200" cy="39736"/>
            </a:xfrm>
            <a:prstGeom prst="rect">
              <a:avLst/>
            </a:prstGeom>
            <a:solidFill>
              <a:srgbClr val="031D40">
                <a:alpha val="47058"/>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937" name="Google Shape;937;p10"/>
            <p:cNvSpPr/>
            <p:nvPr/>
          </p:nvSpPr>
          <p:spPr>
            <a:xfrm rot="10800000">
              <a:off x="228600" y="2437920"/>
              <a:ext cx="14173200" cy="149013"/>
            </a:xfrm>
            <a:prstGeom prst="rect">
              <a:avLst/>
            </a:prstGeom>
            <a:solidFill>
              <a:srgbClr val="031D40">
                <a:alpha val="47058"/>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938" name="Google Shape;938;p10"/>
            <p:cNvSpPr/>
            <p:nvPr/>
          </p:nvSpPr>
          <p:spPr>
            <a:xfrm rot="10800000">
              <a:off x="228600" y="2648479"/>
              <a:ext cx="14173200" cy="128990"/>
            </a:xfrm>
            <a:prstGeom prst="rect">
              <a:avLst/>
            </a:prstGeom>
            <a:solidFill>
              <a:srgbClr val="031D40">
                <a:alpha val="47058"/>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939" name="Google Shape;939;p10"/>
            <p:cNvSpPr/>
            <p:nvPr/>
          </p:nvSpPr>
          <p:spPr>
            <a:xfrm rot="10800000">
              <a:off x="228600" y="2858029"/>
              <a:ext cx="14173200" cy="113467"/>
            </a:xfrm>
            <a:prstGeom prst="rect">
              <a:avLst/>
            </a:prstGeom>
            <a:solidFill>
              <a:srgbClr val="031D40">
                <a:alpha val="47058"/>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940" name="Google Shape;940;p10"/>
            <p:cNvSpPr/>
            <p:nvPr/>
          </p:nvSpPr>
          <p:spPr>
            <a:xfrm rot="10800000">
              <a:off x="228600" y="3067579"/>
              <a:ext cx="14173200" cy="94065"/>
            </a:xfrm>
            <a:prstGeom prst="rect">
              <a:avLst/>
            </a:prstGeom>
            <a:solidFill>
              <a:srgbClr val="031D40">
                <a:alpha val="47058"/>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941" name="Google Shape;941;p10"/>
            <p:cNvSpPr/>
            <p:nvPr/>
          </p:nvSpPr>
          <p:spPr>
            <a:xfrm rot="10800000">
              <a:off x="228600" y="3281009"/>
              <a:ext cx="14173200" cy="74662"/>
            </a:xfrm>
            <a:prstGeom prst="rect">
              <a:avLst/>
            </a:prstGeom>
            <a:solidFill>
              <a:srgbClr val="031D40">
                <a:alpha val="47058"/>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942" name="Google Shape;942;p10"/>
            <p:cNvSpPr/>
            <p:nvPr/>
          </p:nvSpPr>
          <p:spPr>
            <a:xfrm rot="10800000">
              <a:off x="228600" y="3496381"/>
              <a:ext cx="14173200" cy="57199"/>
            </a:xfrm>
            <a:prstGeom prst="rect">
              <a:avLst/>
            </a:prstGeom>
            <a:solidFill>
              <a:srgbClr val="031D40">
                <a:alpha val="47058"/>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943" name="Google Shape;943;p10"/>
            <p:cNvSpPr/>
            <p:nvPr/>
          </p:nvSpPr>
          <p:spPr>
            <a:xfrm>
              <a:off x="228600" y="2249247"/>
              <a:ext cx="14173200" cy="128990"/>
            </a:xfrm>
            <a:prstGeom prst="rect">
              <a:avLst/>
            </a:prstGeom>
            <a:solidFill>
              <a:srgbClr val="031D40">
                <a:alpha val="47058"/>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944" name="Google Shape;944;p10"/>
            <p:cNvSpPr/>
            <p:nvPr/>
          </p:nvSpPr>
          <p:spPr>
            <a:xfrm>
              <a:off x="228600" y="2055219"/>
              <a:ext cx="14173200" cy="113467"/>
            </a:xfrm>
            <a:prstGeom prst="rect">
              <a:avLst/>
            </a:prstGeom>
            <a:solidFill>
              <a:srgbClr val="031D40">
                <a:alpha val="47058"/>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945" name="Google Shape;945;p10"/>
            <p:cNvSpPr/>
            <p:nvPr/>
          </p:nvSpPr>
          <p:spPr>
            <a:xfrm>
              <a:off x="228600" y="1865072"/>
              <a:ext cx="14173200" cy="94065"/>
            </a:xfrm>
            <a:prstGeom prst="rect">
              <a:avLst/>
            </a:prstGeom>
            <a:solidFill>
              <a:srgbClr val="031D40">
                <a:alpha val="47058"/>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946" name="Google Shape;946;p10"/>
            <p:cNvSpPr/>
            <p:nvPr/>
          </p:nvSpPr>
          <p:spPr>
            <a:xfrm>
              <a:off x="228600" y="1671044"/>
              <a:ext cx="14173200" cy="74662"/>
            </a:xfrm>
            <a:prstGeom prst="rect">
              <a:avLst/>
            </a:prstGeom>
            <a:solidFill>
              <a:srgbClr val="031D40">
                <a:alpha val="47058"/>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947" name="Google Shape;947;p10"/>
            <p:cNvSpPr/>
            <p:nvPr/>
          </p:nvSpPr>
          <p:spPr>
            <a:xfrm>
              <a:off x="228600" y="1473135"/>
              <a:ext cx="14173200" cy="57199"/>
            </a:xfrm>
            <a:prstGeom prst="rect">
              <a:avLst/>
            </a:prstGeom>
            <a:solidFill>
              <a:srgbClr val="031D40">
                <a:alpha val="47058"/>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948" name="Google Shape;948;p10"/>
            <p:cNvSpPr/>
            <p:nvPr/>
          </p:nvSpPr>
          <p:spPr>
            <a:xfrm>
              <a:off x="228600" y="1273287"/>
              <a:ext cx="14173200" cy="39736"/>
            </a:xfrm>
            <a:prstGeom prst="rect">
              <a:avLst/>
            </a:prstGeom>
            <a:solidFill>
              <a:srgbClr val="031D40">
                <a:alpha val="47058"/>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949" name="Google Shape;949;p10"/>
            <p:cNvSpPr/>
            <p:nvPr/>
          </p:nvSpPr>
          <p:spPr>
            <a:xfrm rot="10800000">
              <a:off x="228600" y="396"/>
              <a:ext cx="14173200" cy="149013"/>
            </a:xfrm>
            <a:prstGeom prst="rect">
              <a:avLst/>
            </a:prstGeom>
            <a:solidFill>
              <a:srgbClr val="031D40">
                <a:alpha val="47058"/>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950" name="Google Shape;950;p10"/>
            <p:cNvSpPr/>
            <p:nvPr/>
          </p:nvSpPr>
          <p:spPr>
            <a:xfrm rot="10800000">
              <a:off x="228600" y="210955"/>
              <a:ext cx="14173200" cy="128990"/>
            </a:xfrm>
            <a:prstGeom prst="rect">
              <a:avLst/>
            </a:prstGeom>
            <a:solidFill>
              <a:srgbClr val="031D40">
                <a:alpha val="47058"/>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951" name="Google Shape;951;p10"/>
            <p:cNvSpPr/>
            <p:nvPr/>
          </p:nvSpPr>
          <p:spPr>
            <a:xfrm rot="10800000">
              <a:off x="228600" y="420505"/>
              <a:ext cx="14173200" cy="113467"/>
            </a:xfrm>
            <a:prstGeom prst="rect">
              <a:avLst/>
            </a:prstGeom>
            <a:solidFill>
              <a:srgbClr val="031D40">
                <a:alpha val="47058"/>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952" name="Google Shape;952;p10"/>
            <p:cNvSpPr/>
            <p:nvPr/>
          </p:nvSpPr>
          <p:spPr>
            <a:xfrm rot="10800000">
              <a:off x="228600" y="630055"/>
              <a:ext cx="14173200" cy="94065"/>
            </a:xfrm>
            <a:prstGeom prst="rect">
              <a:avLst/>
            </a:prstGeom>
            <a:solidFill>
              <a:srgbClr val="031D40">
                <a:alpha val="47058"/>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953" name="Google Shape;953;p10"/>
            <p:cNvSpPr/>
            <p:nvPr/>
          </p:nvSpPr>
          <p:spPr>
            <a:xfrm rot="10800000">
              <a:off x="228600" y="843486"/>
              <a:ext cx="14173200" cy="74662"/>
            </a:xfrm>
            <a:prstGeom prst="rect">
              <a:avLst/>
            </a:prstGeom>
            <a:solidFill>
              <a:srgbClr val="031D40">
                <a:alpha val="47058"/>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954" name="Google Shape;954;p10"/>
            <p:cNvSpPr/>
            <p:nvPr/>
          </p:nvSpPr>
          <p:spPr>
            <a:xfrm rot="10800000">
              <a:off x="228600" y="1058857"/>
              <a:ext cx="14173200" cy="57199"/>
            </a:xfrm>
            <a:prstGeom prst="rect">
              <a:avLst/>
            </a:prstGeom>
            <a:solidFill>
              <a:srgbClr val="031D40">
                <a:alpha val="47058"/>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grpSp>
      <p:sp>
        <p:nvSpPr>
          <p:cNvPr id="955" name="Google Shape;955;p10"/>
          <p:cNvSpPr/>
          <p:nvPr/>
        </p:nvSpPr>
        <p:spPr>
          <a:xfrm rot="-8100000">
            <a:off x="334006" y="1732887"/>
            <a:ext cx="3590223" cy="3590223"/>
          </a:xfrm>
          <a:prstGeom prst="corner">
            <a:avLst>
              <a:gd name="adj1" fmla="val 20121"/>
              <a:gd name="adj2" fmla="val 20273"/>
            </a:avLst>
          </a:prstGeom>
          <a:solidFill>
            <a:srgbClr val="FEE7A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333"/>
              <a:buFont typeface="Arial"/>
              <a:buNone/>
            </a:pPr>
            <a:endParaRPr sz="2333" b="0" i="0" u="none" strike="noStrike" cap="none">
              <a:solidFill>
                <a:schemeClr val="dk1"/>
              </a:solidFill>
              <a:latin typeface="Arial"/>
              <a:ea typeface="Arial"/>
              <a:cs typeface="Arial"/>
              <a:sym typeface="Arial"/>
            </a:endParaRPr>
          </a:p>
        </p:txBody>
      </p:sp>
      <p:sp>
        <p:nvSpPr>
          <p:cNvPr id="956" name="Google Shape;956;p10"/>
          <p:cNvSpPr txBox="1">
            <a:spLocks noGrp="1"/>
          </p:cNvSpPr>
          <p:nvPr>
            <p:ph type="title"/>
          </p:nvPr>
        </p:nvSpPr>
        <p:spPr>
          <a:xfrm>
            <a:off x="5019675" y="3429000"/>
            <a:ext cx="6213933" cy="1003824"/>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Clr>
                <a:srgbClr val="303030"/>
              </a:buClr>
              <a:buSzPts val="2800"/>
              <a:buFont typeface="DM Sans Medium"/>
              <a:buNone/>
              <a:defRPr sz="2800" b="0" i="0" strike="noStrike">
                <a:solidFill>
                  <a:srgbClr val="303030"/>
                </a:solidFill>
                <a:latin typeface="DM Sans Medium"/>
                <a:ea typeface="DM Sans Medium"/>
                <a:cs typeface="DM Sans Medium"/>
                <a:sym typeface="DM Sans Medium"/>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131"/>
        <p:cNvGrpSpPr/>
        <p:nvPr/>
      </p:nvGrpSpPr>
      <p:grpSpPr>
        <a:xfrm>
          <a:off x="0" y="0"/>
          <a:ext cx="0" cy="0"/>
          <a:chOff x="0" y="0"/>
          <a:chExt cx="0" cy="0"/>
        </a:xfrm>
      </p:grpSpPr>
      <p:sp>
        <p:nvSpPr>
          <p:cNvPr id="132" name="Google Shape;132;g1260a76f938_0_925"/>
          <p:cNvSpPr txBox="1">
            <a:spLocks noGrp="1"/>
          </p:cNvSpPr>
          <p:nvPr>
            <p:ph type="title"/>
          </p:nvPr>
        </p:nvSpPr>
        <p:spPr>
          <a:xfrm>
            <a:off x="444500" y="95251"/>
            <a:ext cx="10474800" cy="762000"/>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Clr>
                <a:srgbClr val="5C5F61"/>
              </a:buClr>
              <a:buSzPts val="3600"/>
              <a:buFont typeface="DM Sans"/>
              <a:buNone/>
              <a:defRPr sz="3600" b="1" i="0">
                <a:latin typeface="DM Sans"/>
                <a:ea typeface="DM Sans"/>
                <a:cs typeface="DM Sans"/>
                <a:sym typeface="DM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3" name="Google Shape;133;g1260a76f938_0_925"/>
          <p:cNvSpPr txBox="1">
            <a:spLocks noGrp="1"/>
          </p:cNvSpPr>
          <p:nvPr>
            <p:ph type="sldNum" idx="12"/>
          </p:nvPr>
        </p:nvSpPr>
        <p:spPr>
          <a:xfrm>
            <a:off x="9526815" y="6355292"/>
            <a:ext cx="2411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cxnSp>
        <p:nvCxnSpPr>
          <p:cNvPr id="134" name="Google Shape;134;g1260a76f938_0_925"/>
          <p:cNvCxnSpPr/>
          <p:nvPr/>
        </p:nvCxnSpPr>
        <p:spPr>
          <a:xfrm>
            <a:off x="445975" y="857250"/>
            <a:ext cx="11231700" cy="0"/>
          </a:xfrm>
          <a:prstGeom prst="straightConnector1">
            <a:avLst/>
          </a:prstGeom>
          <a:noFill/>
          <a:ln w="9525" cap="flat" cmpd="sng">
            <a:solidFill>
              <a:srgbClr val="BCBEC0"/>
            </a:solidFill>
            <a:prstDash val="solid"/>
            <a:round/>
            <a:headEnd type="none" w="sm" len="sm"/>
            <a:tailEnd type="none" w="sm" len="sm"/>
          </a:ln>
        </p:spPr>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2_Title Text Large Arrow 2">
  <p:cSld name="2_Title Text Large Arrow 2">
    <p:spTree>
      <p:nvGrpSpPr>
        <p:cNvPr id="1" name="Shape 957"/>
        <p:cNvGrpSpPr/>
        <p:nvPr/>
      </p:nvGrpSpPr>
      <p:grpSpPr>
        <a:xfrm>
          <a:off x="0" y="0"/>
          <a:ext cx="0" cy="0"/>
          <a:chOff x="0" y="0"/>
          <a:chExt cx="0" cy="0"/>
        </a:xfrm>
      </p:grpSpPr>
      <p:sp>
        <p:nvSpPr>
          <p:cNvPr id="958" name="Google Shape;958;p52"/>
          <p:cNvSpPr txBox="1">
            <a:spLocks noGrp="1"/>
          </p:cNvSpPr>
          <p:nvPr>
            <p:ph type="title"/>
          </p:nvPr>
        </p:nvSpPr>
        <p:spPr>
          <a:xfrm>
            <a:off x="570071" y="757007"/>
            <a:ext cx="8956800" cy="891600"/>
          </a:xfrm>
          <a:prstGeom prst="rect">
            <a:avLst/>
          </a:prstGeom>
          <a:noFill/>
          <a:ln>
            <a:noFill/>
          </a:ln>
        </p:spPr>
        <p:txBody>
          <a:bodyPr spcFirstLastPara="1" wrap="square" lIns="0" tIns="45700" rIns="0" bIns="45700" anchor="b" anchorCtr="0">
            <a:noAutofit/>
          </a:bodyPr>
          <a:lstStyle>
            <a:lvl1pPr lvl="0" algn="l">
              <a:lnSpc>
                <a:spcPct val="90000"/>
              </a:lnSpc>
              <a:spcBef>
                <a:spcPts val="0"/>
              </a:spcBef>
              <a:spcAft>
                <a:spcPts val="0"/>
              </a:spcAft>
              <a:buClr>
                <a:srgbClr val="0563B5"/>
              </a:buClr>
              <a:buSzPts val="3600"/>
              <a:buFont typeface="DM Sans Medium"/>
              <a:buNone/>
              <a:defRPr sz="3600">
                <a:solidFill>
                  <a:srgbClr val="0563B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59" name="Google Shape;959;p52"/>
          <p:cNvSpPr txBox="1">
            <a:spLocks noGrp="1"/>
          </p:cNvSpPr>
          <p:nvPr>
            <p:ph type="sldNum" idx="12"/>
          </p:nvPr>
        </p:nvSpPr>
        <p:spPr>
          <a:xfrm>
            <a:off x="9526815" y="6389969"/>
            <a:ext cx="2411100" cy="3303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cxnSp>
        <p:nvCxnSpPr>
          <p:cNvPr id="960" name="Google Shape;960;p52"/>
          <p:cNvCxnSpPr/>
          <p:nvPr/>
        </p:nvCxnSpPr>
        <p:spPr>
          <a:xfrm>
            <a:off x="445975" y="6251307"/>
            <a:ext cx="11492100" cy="0"/>
          </a:xfrm>
          <a:prstGeom prst="straightConnector1">
            <a:avLst/>
          </a:prstGeom>
          <a:noFill/>
          <a:ln w="9525" cap="flat" cmpd="sng">
            <a:solidFill>
              <a:srgbClr val="BCBEC0"/>
            </a:solidFill>
            <a:prstDash val="solid"/>
            <a:round/>
            <a:headEnd type="none" w="sm" len="sm"/>
            <a:tailEnd type="none" w="sm" len="sm"/>
          </a:ln>
        </p:spPr>
      </p:cxnSp>
      <p:grpSp>
        <p:nvGrpSpPr>
          <p:cNvPr id="961" name="Google Shape;961;p52"/>
          <p:cNvGrpSpPr/>
          <p:nvPr/>
        </p:nvGrpSpPr>
        <p:grpSpPr>
          <a:xfrm rot="10800000">
            <a:off x="9578980" y="1351653"/>
            <a:ext cx="2060976" cy="3419331"/>
            <a:chOff x="5962290" y="432750"/>
            <a:chExt cx="1057508" cy="1754493"/>
          </a:xfrm>
        </p:grpSpPr>
        <p:sp>
          <p:nvSpPr>
            <p:cNvPr id="962" name="Google Shape;962;p52"/>
            <p:cNvSpPr/>
            <p:nvPr/>
          </p:nvSpPr>
          <p:spPr>
            <a:xfrm rot="8100000">
              <a:off x="5871145" y="1536987"/>
              <a:ext cx="1230790" cy="252013"/>
            </a:xfrm>
            <a:prstGeom prst="rect">
              <a:avLst/>
            </a:prstGeom>
            <a:solidFill>
              <a:srgbClr val="0563B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rgbClr val="0785F2"/>
                </a:solidFill>
                <a:latin typeface="Arial"/>
                <a:ea typeface="Arial"/>
                <a:cs typeface="Arial"/>
                <a:sym typeface="Arial"/>
              </a:endParaRPr>
            </a:p>
          </p:txBody>
        </p:sp>
        <p:sp>
          <p:nvSpPr>
            <p:cNvPr id="963" name="Google Shape;963;p52"/>
            <p:cNvSpPr/>
            <p:nvPr/>
          </p:nvSpPr>
          <p:spPr>
            <a:xfrm rot="-8100000">
              <a:off x="5880153" y="830994"/>
              <a:ext cx="1230790" cy="252013"/>
            </a:xfrm>
            <a:prstGeom prst="rect">
              <a:avLst/>
            </a:prstGeom>
            <a:solidFill>
              <a:srgbClr val="0563B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rgbClr val="0785F2"/>
                </a:solidFill>
                <a:latin typeface="Arial"/>
                <a:ea typeface="Arial"/>
                <a:cs typeface="Arial"/>
                <a:sym typeface="Arial"/>
              </a:endParaRPr>
            </a:p>
          </p:txBody>
        </p:sp>
      </p:grpSp>
      <p:sp>
        <p:nvSpPr>
          <p:cNvPr id="964" name="Google Shape;964;p52"/>
          <p:cNvSpPr txBox="1">
            <a:spLocks noGrp="1"/>
          </p:cNvSpPr>
          <p:nvPr>
            <p:ph type="body" idx="1"/>
          </p:nvPr>
        </p:nvSpPr>
        <p:spPr>
          <a:xfrm>
            <a:off x="570071" y="1730420"/>
            <a:ext cx="8956800" cy="4438500"/>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rgbClr val="5C5F61"/>
              </a:buClr>
              <a:buSzPts val="2800"/>
              <a:buNone/>
              <a:defRPr sz="2800">
                <a:solidFill>
                  <a:srgbClr val="5C5F61"/>
                </a:solidFill>
              </a:defRPr>
            </a:lvl1pPr>
            <a:lvl2pPr marL="914400" lvl="1" indent="-228600" algn="l">
              <a:lnSpc>
                <a:spcPct val="110000"/>
              </a:lnSpc>
              <a:spcBef>
                <a:spcPts val="333"/>
              </a:spcBef>
              <a:spcAft>
                <a:spcPts val="0"/>
              </a:spcAft>
              <a:buClr>
                <a:srgbClr val="5C5F61"/>
              </a:buClr>
              <a:buSzPts val="2400"/>
              <a:buNone/>
              <a:defRPr sz="2400">
                <a:solidFill>
                  <a:srgbClr val="5C5F61"/>
                </a:solidFill>
              </a:defRPr>
            </a:lvl2pPr>
            <a:lvl3pPr marL="1371600" lvl="2" indent="-228600" algn="l">
              <a:lnSpc>
                <a:spcPct val="110000"/>
              </a:lnSpc>
              <a:spcBef>
                <a:spcPts val="333"/>
              </a:spcBef>
              <a:spcAft>
                <a:spcPts val="0"/>
              </a:spcAft>
              <a:buClr>
                <a:srgbClr val="5C5F61"/>
              </a:buClr>
              <a:buSzPts val="2000"/>
              <a:buNone/>
              <a:defRPr sz="2000">
                <a:solidFill>
                  <a:srgbClr val="5C5F61"/>
                </a:solidFill>
              </a:defRPr>
            </a:lvl3pPr>
            <a:lvl4pPr marL="1828800" lvl="3" indent="-228600" algn="l">
              <a:lnSpc>
                <a:spcPct val="110000"/>
              </a:lnSpc>
              <a:spcBef>
                <a:spcPts val="250"/>
              </a:spcBef>
              <a:spcAft>
                <a:spcPts val="0"/>
              </a:spcAft>
              <a:buClr>
                <a:srgbClr val="5C5F61"/>
              </a:buClr>
              <a:buSzPts val="1800"/>
              <a:buNone/>
              <a:defRPr sz="1800">
                <a:solidFill>
                  <a:srgbClr val="5C5F61"/>
                </a:solidFill>
              </a:defRPr>
            </a:lvl4pPr>
            <a:lvl5pPr marL="2286000" lvl="4" indent="-228600" algn="l">
              <a:lnSpc>
                <a:spcPct val="110000"/>
              </a:lnSpc>
              <a:spcBef>
                <a:spcPts val="250"/>
              </a:spcBef>
              <a:spcAft>
                <a:spcPts val="0"/>
              </a:spcAft>
              <a:buClr>
                <a:srgbClr val="5C5F61"/>
              </a:buClr>
              <a:buSzPts val="1600"/>
              <a:buNone/>
              <a:defRPr sz="1600">
                <a:solidFill>
                  <a:srgbClr val="5C5F6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Section Title Arrow 7">
  <p:cSld name="Section Title Arrow 7">
    <p:bg>
      <p:bgPr>
        <a:solidFill>
          <a:srgbClr val="BFBFBF"/>
        </a:solidFill>
        <a:effectLst/>
      </p:bgPr>
    </p:bg>
    <p:spTree>
      <p:nvGrpSpPr>
        <p:cNvPr id="1" name="Shape 965"/>
        <p:cNvGrpSpPr/>
        <p:nvPr/>
      </p:nvGrpSpPr>
      <p:grpSpPr>
        <a:xfrm>
          <a:off x="0" y="0"/>
          <a:ext cx="0" cy="0"/>
          <a:chOff x="0" y="0"/>
          <a:chExt cx="0" cy="0"/>
        </a:xfrm>
      </p:grpSpPr>
      <p:sp>
        <p:nvSpPr>
          <p:cNvPr id="966" name="Google Shape;966;p50"/>
          <p:cNvSpPr/>
          <p:nvPr/>
        </p:nvSpPr>
        <p:spPr>
          <a:xfrm>
            <a:off x="0" y="0"/>
            <a:ext cx="12192000" cy="68580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967" name="Google Shape;967;p50"/>
          <p:cNvSpPr txBox="1">
            <a:spLocks noGrp="1"/>
          </p:cNvSpPr>
          <p:nvPr>
            <p:ph type="title"/>
          </p:nvPr>
        </p:nvSpPr>
        <p:spPr>
          <a:xfrm>
            <a:off x="5212080" y="990600"/>
            <a:ext cx="6149400" cy="5059800"/>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Clr>
                <a:schemeClr val="dk1"/>
              </a:buClr>
              <a:buSzPts val="3000"/>
              <a:buFont typeface="DM Sans Medium"/>
              <a:buNone/>
              <a:defRPr sz="3000" b="0" i="0">
                <a:solidFill>
                  <a:schemeClr val="dk1"/>
                </a:solidFill>
                <a:latin typeface="DM Sans Medium"/>
                <a:ea typeface="DM Sans Medium"/>
                <a:cs typeface="DM Sans Medium"/>
                <a:sym typeface="DM Sans Medium"/>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968" name="Google Shape;968;p50"/>
          <p:cNvGrpSpPr/>
          <p:nvPr/>
        </p:nvGrpSpPr>
        <p:grpSpPr>
          <a:xfrm>
            <a:off x="-3" y="4477885"/>
            <a:ext cx="12191788" cy="2367643"/>
            <a:chOff x="228600" y="309"/>
            <a:chExt cx="14173200" cy="5028978"/>
          </a:xfrm>
        </p:grpSpPr>
        <p:sp>
          <p:nvSpPr>
            <p:cNvPr id="969" name="Google Shape;969;p50"/>
            <p:cNvSpPr/>
            <p:nvPr/>
          </p:nvSpPr>
          <p:spPr>
            <a:xfrm>
              <a:off x="228600" y="4880187"/>
              <a:ext cx="14173200" cy="149100"/>
            </a:xfrm>
            <a:prstGeom prst="rect">
              <a:avLst/>
            </a:prstGeom>
            <a:solidFill>
              <a:schemeClr val="dk2">
                <a:alpha val="46274"/>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970" name="Google Shape;970;p50"/>
            <p:cNvSpPr/>
            <p:nvPr/>
          </p:nvSpPr>
          <p:spPr>
            <a:xfrm>
              <a:off x="228600" y="4689651"/>
              <a:ext cx="14173200" cy="129000"/>
            </a:xfrm>
            <a:prstGeom prst="rect">
              <a:avLst/>
            </a:prstGeom>
            <a:solidFill>
              <a:schemeClr val="dk2">
                <a:alpha val="46274"/>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971" name="Google Shape;971;p50"/>
            <p:cNvSpPr/>
            <p:nvPr/>
          </p:nvSpPr>
          <p:spPr>
            <a:xfrm>
              <a:off x="228600" y="4495624"/>
              <a:ext cx="14173200" cy="113400"/>
            </a:xfrm>
            <a:prstGeom prst="rect">
              <a:avLst/>
            </a:prstGeom>
            <a:solidFill>
              <a:schemeClr val="dk2">
                <a:alpha val="46274"/>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972" name="Google Shape;972;p50"/>
            <p:cNvSpPr/>
            <p:nvPr/>
          </p:nvSpPr>
          <p:spPr>
            <a:xfrm>
              <a:off x="228600" y="4305476"/>
              <a:ext cx="14173200" cy="94200"/>
            </a:xfrm>
            <a:prstGeom prst="rect">
              <a:avLst/>
            </a:prstGeom>
            <a:solidFill>
              <a:schemeClr val="dk2">
                <a:alpha val="46274"/>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973" name="Google Shape;973;p50"/>
            <p:cNvSpPr/>
            <p:nvPr/>
          </p:nvSpPr>
          <p:spPr>
            <a:xfrm>
              <a:off x="228600" y="4111449"/>
              <a:ext cx="14173200" cy="74700"/>
            </a:xfrm>
            <a:prstGeom prst="rect">
              <a:avLst/>
            </a:prstGeom>
            <a:solidFill>
              <a:schemeClr val="dk2">
                <a:alpha val="46274"/>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974" name="Google Shape;974;p50"/>
            <p:cNvSpPr/>
            <p:nvPr/>
          </p:nvSpPr>
          <p:spPr>
            <a:xfrm>
              <a:off x="228600" y="3913540"/>
              <a:ext cx="14173200" cy="57300"/>
            </a:xfrm>
            <a:prstGeom prst="rect">
              <a:avLst/>
            </a:prstGeom>
            <a:solidFill>
              <a:schemeClr val="dk2">
                <a:alpha val="46274"/>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975" name="Google Shape;975;p50"/>
            <p:cNvSpPr/>
            <p:nvPr/>
          </p:nvSpPr>
          <p:spPr>
            <a:xfrm>
              <a:off x="228600" y="3713692"/>
              <a:ext cx="14173200" cy="39600"/>
            </a:xfrm>
            <a:prstGeom prst="rect">
              <a:avLst/>
            </a:prstGeom>
            <a:solidFill>
              <a:schemeClr val="dk2">
                <a:alpha val="46274"/>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976" name="Google Shape;976;p50"/>
            <p:cNvSpPr/>
            <p:nvPr/>
          </p:nvSpPr>
          <p:spPr>
            <a:xfrm rot="10800000">
              <a:off x="228600" y="2437833"/>
              <a:ext cx="14173200" cy="149100"/>
            </a:xfrm>
            <a:prstGeom prst="rect">
              <a:avLst/>
            </a:prstGeom>
            <a:solidFill>
              <a:schemeClr val="dk2">
                <a:alpha val="46274"/>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977" name="Google Shape;977;p50"/>
            <p:cNvSpPr/>
            <p:nvPr/>
          </p:nvSpPr>
          <p:spPr>
            <a:xfrm rot="10800000">
              <a:off x="228600" y="2648469"/>
              <a:ext cx="14173200" cy="129000"/>
            </a:xfrm>
            <a:prstGeom prst="rect">
              <a:avLst/>
            </a:prstGeom>
            <a:solidFill>
              <a:schemeClr val="dk2">
                <a:alpha val="46274"/>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978" name="Google Shape;978;p50"/>
            <p:cNvSpPr/>
            <p:nvPr/>
          </p:nvSpPr>
          <p:spPr>
            <a:xfrm rot="10800000">
              <a:off x="228600" y="2858096"/>
              <a:ext cx="14173200" cy="113400"/>
            </a:xfrm>
            <a:prstGeom prst="rect">
              <a:avLst/>
            </a:prstGeom>
            <a:solidFill>
              <a:schemeClr val="dk2">
                <a:alpha val="46274"/>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979" name="Google Shape;979;p50"/>
            <p:cNvSpPr/>
            <p:nvPr/>
          </p:nvSpPr>
          <p:spPr>
            <a:xfrm rot="10800000">
              <a:off x="228600" y="3067444"/>
              <a:ext cx="14173200" cy="94200"/>
            </a:xfrm>
            <a:prstGeom prst="rect">
              <a:avLst/>
            </a:prstGeom>
            <a:solidFill>
              <a:schemeClr val="dk2">
                <a:alpha val="46274"/>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980" name="Google Shape;980;p50"/>
            <p:cNvSpPr/>
            <p:nvPr/>
          </p:nvSpPr>
          <p:spPr>
            <a:xfrm rot="10800000">
              <a:off x="228600" y="3280971"/>
              <a:ext cx="14173200" cy="74700"/>
            </a:xfrm>
            <a:prstGeom prst="rect">
              <a:avLst/>
            </a:prstGeom>
            <a:solidFill>
              <a:schemeClr val="dk2">
                <a:alpha val="46274"/>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981" name="Google Shape;981;p50"/>
            <p:cNvSpPr/>
            <p:nvPr/>
          </p:nvSpPr>
          <p:spPr>
            <a:xfrm rot="10800000">
              <a:off x="228600" y="3496280"/>
              <a:ext cx="14173200" cy="57300"/>
            </a:xfrm>
            <a:prstGeom prst="rect">
              <a:avLst/>
            </a:prstGeom>
            <a:solidFill>
              <a:schemeClr val="dk2">
                <a:alpha val="46274"/>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982" name="Google Shape;982;p50"/>
            <p:cNvSpPr/>
            <p:nvPr/>
          </p:nvSpPr>
          <p:spPr>
            <a:xfrm>
              <a:off x="228600" y="2249247"/>
              <a:ext cx="14173200" cy="129000"/>
            </a:xfrm>
            <a:prstGeom prst="rect">
              <a:avLst/>
            </a:prstGeom>
            <a:solidFill>
              <a:schemeClr val="dk2">
                <a:alpha val="46274"/>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983" name="Google Shape;983;p50"/>
            <p:cNvSpPr/>
            <p:nvPr/>
          </p:nvSpPr>
          <p:spPr>
            <a:xfrm>
              <a:off x="228600" y="2055219"/>
              <a:ext cx="14173200" cy="113400"/>
            </a:xfrm>
            <a:prstGeom prst="rect">
              <a:avLst/>
            </a:prstGeom>
            <a:solidFill>
              <a:schemeClr val="dk2">
                <a:alpha val="46274"/>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984" name="Google Shape;984;p50"/>
            <p:cNvSpPr/>
            <p:nvPr/>
          </p:nvSpPr>
          <p:spPr>
            <a:xfrm>
              <a:off x="228600" y="1865072"/>
              <a:ext cx="14173200" cy="94200"/>
            </a:xfrm>
            <a:prstGeom prst="rect">
              <a:avLst/>
            </a:prstGeom>
            <a:solidFill>
              <a:schemeClr val="dk2">
                <a:alpha val="46274"/>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985" name="Google Shape;985;p50"/>
            <p:cNvSpPr/>
            <p:nvPr/>
          </p:nvSpPr>
          <p:spPr>
            <a:xfrm>
              <a:off x="228600" y="1671044"/>
              <a:ext cx="14173200" cy="74700"/>
            </a:xfrm>
            <a:prstGeom prst="rect">
              <a:avLst/>
            </a:prstGeom>
            <a:solidFill>
              <a:schemeClr val="dk2">
                <a:alpha val="46274"/>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986" name="Google Shape;986;p50"/>
            <p:cNvSpPr/>
            <p:nvPr/>
          </p:nvSpPr>
          <p:spPr>
            <a:xfrm>
              <a:off x="228600" y="1473135"/>
              <a:ext cx="14173200" cy="57300"/>
            </a:xfrm>
            <a:prstGeom prst="rect">
              <a:avLst/>
            </a:prstGeom>
            <a:solidFill>
              <a:schemeClr val="dk2">
                <a:alpha val="46274"/>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987" name="Google Shape;987;p50"/>
            <p:cNvSpPr/>
            <p:nvPr/>
          </p:nvSpPr>
          <p:spPr>
            <a:xfrm>
              <a:off x="228600" y="1273287"/>
              <a:ext cx="14173200" cy="39600"/>
            </a:xfrm>
            <a:prstGeom prst="rect">
              <a:avLst/>
            </a:prstGeom>
            <a:solidFill>
              <a:schemeClr val="dk2">
                <a:alpha val="46274"/>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988" name="Google Shape;988;p50"/>
            <p:cNvSpPr/>
            <p:nvPr/>
          </p:nvSpPr>
          <p:spPr>
            <a:xfrm rot="10800000">
              <a:off x="228600" y="309"/>
              <a:ext cx="14173200" cy="149100"/>
            </a:xfrm>
            <a:prstGeom prst="rect">
              <a:avLst/>
            </a:prstGeom>
            <a:solidFill>
              <a:schemeClr val="dk2">
                <a:alpha val="46274"/>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989" name="Google Shape;989;p50"/>
            <p:cNvSpPr/>
            <p:nvPr/>
          </p:nvSpPr>
          <p:spPr>
            <a:xfrm rot="10800000">
              <a:off x="228600" y="210945"/>
              <a:ext cx="14173200" cy="129000"/>
            </a:xfrm>
            <a:prstGeom prst="rect">
              <a:avLst/>
            </a:prstGeom>
            <a:solidFill>
              <a:schemeClr val="dk2">
                <a:alpha val="46274"/>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990" name="Google Shape;990;p50"/>
            <p:cNvSpPr/>
            <p:nvPr/>
          </p:nvSpPr>
          <p:spPr>
            <a:xfrm rot="10800000">
              <a:off x="228600" y="420572"/>
              <a:ext cx="14173200" cy="113400"/>
            </a:xfrm>
            <a:prstGeom prst="rect">
              <a:avLst/>
            </a:prstGeom>
            <a:solidFill>
              <a:schemeClr val="dk2">
                <a:alpha val="46274"/>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991" name="Google Shape;991;p50"/>
            <p:cNvSpPr/>
            <p:nvPr/>
          </p:nvSpPr>
          <p:spPr>
            <a:xfrm rot="10800000">
              <a:off x="228600" y="629920"/>
              <a:ext cx="14173200" cy="94200"/>
            </a:xfrm>
            <a:prstGeom prst="rect">
              <a:avLst/>
            </a:prstGeom>
            <a:solidFill>
              <a:schemeClr val="dk2">
                <a:alpha val="46274"/>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992" name="Google Shape;992;p50"/>
            <p:cNvSpPr/>
            <p:nvPr/>
          </p:nvSpPr>
          <p:spPr>
            <a:xfrm rot="10800000">
              <a:off x="228600" y="843448"/>
              <a:ext cx="14173200" cy="74700"/>
            </a:xfrm>
            <a:prstGeom prst="rect">
              <a:avLst/>
            </a:prstGeom>
            <a:solidFill>
              <a:schemeClr val="dk2">
                <a:alpha val="46274"/>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993" name="Google Shape;993;p50"/>
            <p:cNvSpPr/>
            <p:nvPr/>
          </p:nvSpPr>
          <p:spPr>
            <a:xfrm rot="10800000">
              <a:off x="228600" y="1058756"/>
              <a:ext cx="14173200" cy="57300"/>
            </a:xfrm>
            <a:prstGeom prst="rect">
              <a:avLst/>
            </a:prstGeom>
            <a:solidFill>
              <a:schemeClr val="dk2">
                <a:alpha val="46274"/>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grpSp>
      <p:sp>
        <p:nvSpPr>
          <p:cNvPr id="994" name="Google Shape;994;p50"/>
          <p:cNvSpPr/>
          <p:nvPr/>
        </p:nvSpPr>
        <p:spPr>
          <a:xfrm rot="-8100000">
            <a:off x="334056" y="1733008"/>
            <a:ext cx="3590123" cy="3590123"/>
          </a:xfrm>
          <a:prstGeom prst="corner">
            <a:avLst>
              <a:gd name="adj1" fmla="val 20121"/>
              <a:gd name="adj2" fmla="val 20273"/>
            </a:avLst>
          </a:prstGeom>
          <a:solidFill>
            <a:srgbClr val="D6D7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333"/>
              <a:buFont typeface="Arial"/>
              <a:buNone/>
            </a:pPr>
            <a:endParaRPr sz="2333" b="0" i="0" u="none" strike="noStrike" cap="none">
              <a:solidFill>
                <a:schemeClr val="dk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matchingName="5_Two Columns w/arrow 2">
  <p:cSld name="5_Two Columns w/arrow 2">
    <p:spTree>
      <p:nvGrpSpPr>
        <p:cNvPr id="1" name="Shape 995"/>
        <p:cNvGrpSpPr/>
        <p:nvPr/>
      </p:nvGrpSpPr>
      <p:grpSpPr>
        <a:xfrm>
          <a:off x="0" y="0"/>
          <a:ext cx="0" cy="0"/>
          <a:chOff x="0" y="0"/>
          <a:chExt cx="0" cy="0"/>
        </a:xfrm>
      </p:grpSpPr>
      <p:sp>
        <p:nvSpPr>
          <p:cNvPr id="996" name="Google Shape;996;p49"/>
          <p:cNvSpPr txBox="1">
            <a:spLocks noGrp="1"/>
          </p:cNvSpPr>
          <p:nvPr>
            <p:ph type="sldNum" idx="12"/>
          </p:nvPr>
        </p:nvSpPr>
        <p:spPr>
          <a:xfrm>
            <a:off x="9526815" y="6355292"/>
            <a:ext cx="2411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997" name="Google Shape;997;p49"/>
          <p:cNvSpPr txBox="1">
            <a:spLocks noGrp="1"/>
          </p:cNvSpPr>
          <p:nvPr>
            <p:ph type="body" idx="1"/>
          </p:nvPr>
        </p:nvSpPr>
        <p:spPr>
          <a:xfrm>
            <a:off x="1086337" y="1031631"/>
            <a:ext cx="10591500" cy="5259600"/>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rgbClr val="5C5F61"/>
              </a:buClr>
              <a:buSzPts val="3200"/>
              <a:buNone/>
              <a:defRPr sz="3200">
                <a:solidFill>
                  <a:srgbClr val="5C5F61"/>
                </a:solidFill>
              </a:defRPr>
            </a:lvl1pPr>
            <a:lvl2pPr marL="914400" lvl="1" indent="-228600" algn="l">
              <a:lnSpc>
                <a:spcPct val="110000"/>
              </a:lnSpc>
              <a:spcBef>
                <a:spcPts val="333"/>
              </a:spcBef>
              <a:spcAft>
                <a:spcPts val="0"/>
              </a:spcAft>
              <a:buClr>
                <a:srgbClr val="5C5F61"/>
              </a:buClr>
              <a:buSzPts val="2800"/>
              <a:buNone/>
              <a:defRPr sz="2800">
                <a:solidFill>
                  <a:srgbClr val="5C5F61"/>
                </a:solidFill>
              </a:defRPr>
            </a:lvl2pPr>
            <a:lvl3pPr marL="1371600" lvl="2" indent="-228600" algn="l">
              <a:lnSpc>
                <a:spcPct val="110000"/>
              </a:lnSpc>
              <a:spcBef>
                <a:spcPts val="333"/>
              </a:spcBef>
              <a:spcAft>
                <a:spcPts val="0"/>
              </a:spcAft>
              <a:buClr>
                <a:srgbClr val="5C5F61"/>
              </a:buClr>
              <a:buSzPts val="2400"/>
              <a:buNone/>
              <a:defRPr sz="2400">
                <a:solidFill>
                  <a:srgbClr val="5C5F61"/>
                </a:solidFill>
              </a:defRPr>
            </a:lvl3pPr>
            <a:lvl4pPr marL="1828800" lvl="3" indent="-228600" algn="l">
              <a:lnSpc>
                <a:spcPct val="110000"/>
              </a:lnSpc>
              <a:spcBef>
                <a:spcPts val="250"/>
              </a:spcBef>
              <a:spcAft>
                <a:spcPts val="0"/>
              </a:spcAft>
              <a:buClr>
                <a:srgbClr val="5C5F61"/>
              </a:buClr>
              <a:buSzPts val="2000"/>
              <a:buNone/>
              <a:defRPr sz="2000">
                <a:solidFill>
                  <a:srgbClr val="5C5F61"/>
                </a:solidFill>
              </a:defRPr>
            </a:lvl4pPr>
            <a:lvl5pPr marL="2286000" lvl="4" indent="-228600" algn="l">
              <a:lnSpc>
                <a:spcPct val="110000"/>
              </a:lnSpc>
              <a:spcBef>
                <a:spcPts val="250"/>
              </a:spcBef>
              <a:spcAft>
                <a:spcPts val="0"/>
              </a:spcAft>
              <a:buClr>
                <a:srgbClr val="5C5F61"/>
              </a:buClr>
              <a:buSzPts val="1800"/>
              <a:buNone/>
              <a:defRPr sz="1800">
                <a:solidFill>
                  <a:srgbClr val="5C5F6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998" name="Google Shape;998;p49"/>
          <p:cNvCxnSpPr/>
          <p:nvPr/>
        </p:nvCxnSpPr>
        <p:spPr>
          <a:xfrm>
            <a:off x="445975" y="857250"/>
            <a:ext cx="11231700" cy="0"/>
          </a:xfrm>
          <a:prstGeom prst="straightConnector1">
            <a:avLst/>
          </a:prstGeom>
          <a:noFill/>
          <a:ln w="9525" cap="flat" cmpd="sng">
            <a:solidFill>
              <a:srgbClr val="BCBEC0"/>
            </a:solidFill>
            <a:prstDash val="solid"/>
            <a:round/>
            <a:headEnd type="none" w="sm" len="sm"/>
            <a:tailEnd type="none" w="sm" len="sm"/>
          </a:ln>
        </p:spPr>
      </p:cxnSp>
      <p:grpSp>
        <p:nvGrpSpPr>
          <p:cNvPr id="999" name="Google Shape;999;p49"/>
          <p:cNvGrpSpPr/>
          <p:nvPr/>
        </p:nvGrpSpPr>
        <p:grpSpPr>
          <a:xfrm>
            <a:off x="481835" y="896730"/>
            <a:ext cx="430723" cy="760924"/>
            <a:chOff x="5962290" y="432750"/>
            <a:chExt cx="1057508" cy="1754493"/>
          </a:xfrm>
        </p:grpSpPr>
        <p:sp>
          <p:nvSpPr>
            <p:cNvPr id="1000" name="Google Shape;1000;p49"/>
            <p:cNvSpPr/>
            <p:nvPr/>
          </p:nvSpPr>
          <p:spPr>
            <a:xfrm rot="8100000">
              <a:off x="5871145" y="1536987"/>
              <a:ext cx="1230790" cy="252013"/>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accent1"/>
                </a:solidFill>
                <a:latin typeface="Arial"/>
                <a:ea typeface="Arial"/>
                <a:cs typeface="Arial"/>
                <a:sym typeface="Arial"/>
              </a:endParaRPr>
            </a:p>
          </p:txBody>
        </p:sp>
        <p:sp>
          <p:nvSpPr>
            <p:cNvPr id="1001" name="Google Shape;1001;p49"/>
            <p:cNvSpPr/>
            <p:nvPr/>
          </p:nvSpPr>
          <p:spPr>
            <a:xfrm rot="-8100000">
              <a:off x="5880153" y="830994"/>
              <a:ext cx="1230790" cy="252013"/>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accent1"/>
                </a:solidFill>
                <a:latin typeface="Arial"/>
                <a:ea typeface="Arial"/>
                <a:cs typeface="Arial"/>
                <a:sym typeface="Arial"/>
              </a:endParaRPr>
            </a:p>
          </p:txBody>
        </p:sp>
      </p:grpSp>
      <p:sp>
        <p:nvSpPr>
          <p:cNvPr id="1002" name="Google Shape;1002;p49"/>
          <p:cNvSpPr txBox="1">
            <a:spLocks noGrp="1"/>
          </p:cNvSpPr>
          <p:nvPr>
            <p:ph type="title"/>
          </p:nvPr>
        </p:nvSpPr>
        <p:spPr>
          <a:xfrm>
            <a:off x="444500" y="95251"/>
            <a:ext cx="10858500" cy="762000"/>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Clr>
                <a:srgbClr val="5C5F61"/>
              </a:buClr>
              <a:buSzPts val="3600"/>
              <a:buFont typeface="DM Sans"/>
              <a:buNone/>
              <a:defRPr sz="3600" b="1" i="0">
                <a:solidFill>
                  <a:srgbClr val="5C5F61"/>
                </a:solidFill>
                <a:latin typeface="DM Sans"/>
                <a:ea typeface="DM Sans"/>
                <a:cs typeface="DM Sans"/>
                <a:sym typeface="DM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matchingName="Standard Title 1">
  <p:cSld name="Standard Title 1">
    <p:bg>
      <p:bgPr>
        <a:solidFill>
          <a:srgbClr val="5C5F61"/>
        </a:solidFill>
        <a:effectLst/>
      </p:bgPr>
    </p:bg>
    <p:spTree>
      <p:nvGrpSpPr>
        <p:cNvPr id="1" name="Shape 1003"/>
        <p:cNvGrpSpPr/>
        <p:nvPr/>
      </p:nvGrpSpPr>
      <p:grpSpPr>
        <a:xfrm>
          <a:off x="0" y="0"/>
          <a:ext cx="0" cy="0"/>
          <a:chOff x="0" y="0"/>
          <a:chExt cx="0" cy="0"/>
        </a:xfrm>
      </p:grpSpPr>
      <p:grpSp>
        <p:nvGrpSpPr>
          <p:cNvPr id="1004" name="Google Shape;1004;p32"/>
          <p:cNvGrpSpPr/>
          <p:nvPr/>
        </p:nvGrpSpPr>
        <p:grpSpPr>
          <a:xfrm>
            <a:off x="-3" y="257"/>
            <a:ext cx="12191788" cy="4198710"/>
            <a:chOff x="228600" y="310"/>
            <a:chExt cx="14173200" cy="5028998"/>
          </a:xfrm>
        </p:grpSpPr>
        <p:sp>
          <p:nvSpPr>
            <p:cNvPr id="1005" name="Google Shape;1005;p32"/>
            <p:cNvSpPr/>
            <p:nvPr/>
          </p:nvSpPr>
          <p:spPr>
            <a:xfrm>
              <a:off x="228600" y="4880208"/>
              <a:ext cx="14173200" cy="1491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006" name="Google Shape;1006;p32"/>
            <p:cNvSpPr/>
            <p:nvPr/>
          </p:nvSpPr>
          <p:spPr>
            <a:xfrm>
              <a:off x="228600" y="4689671"/>
              <a:ext cx="14173200" cy="1290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007" name="Google Shape;1007;p32"/>
            <p:cNvSpPr/>
            <p:nvPr/>
          </p:nvSpPr>
          <p:spPr>
            <a:xfrm>
              <a:off x="228600" y="4495643"/>
              <a:ext cx="14173200" cy="1134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008" name="Google Shape;1008;p32"/>
            <p:cNvSpPr/>
            <p:nvPr/>
          </p:nvSpPr>
          <p:spPr>
            <a:xfrm>
              <a:off x="228600" y="4305493"/>
              <a:ext cx="14173200" cy="942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009" name="Google Shape;1009;p32"/>
            <p:cNvSpPr/>
            <p:nvPr/>
          </p:nvSpPr>
          <p:spPr>
            <a:xfrm>
              <a:off x="228600" y="4111466"/>
              <a:ext cx="14173200" cy="747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010" name="Google Shape;1010;p32"/>
            <p:cNvSpPr/>
            <p:nvPr/>
          </p:nvSpPr>
          <p:spPr>
            <a:xfrm>
              <a:off x="228600" y="3913556"/>
              <a:ext cx="14173200" cy="573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011" name="Google Shape;1011;p32"/>
            <p:cNvSpPr/>
            <p:nvPr/>
          </p:nvSpPr>
          <p:spPr>
            <a:xfrm>
              <a:off x="228600" y="3713708"/>
              <a:ext cx="14173200" cy="396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012" name="Google Shape;1012;p32"/>
            <p:cNvSpPr/>
            <p:nvPr/>
          </p:nvSpPr>
          <p:spPr>
            <a:xfrm rot="10800000">
              <a:off x="228600" y="2437844"/>
              <a:ext cx="14173200" cy="1491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013" name="Google Shape;1013;p32"/>
            <p:cNvSpPr/>
            <p:nvPr/>
          </p:nvSpPr>
          <p:spPr>
            <a:xfrm rot="10800000">
              <a:off x="228600" y="2648481"/>
              <a:ext cx="14173200" cy="1290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014" name="Google Shape;1014;p32"/>
            <p:cNvSpPr/>
            <p:nvPr/>
          </p:nvSpPr>
          <p:spPr>
            <a:xfrm rot="10800000">
              <a:off x="228600" y="2858109"/>
              <a:ext cx="14173200" cy="1134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015" name="Google Shape;1015;p32"/>
            <p:cNvSpPr/>
            <p:nvPr/>
          </p:nvSpPr>
          <p:spPr>
            <a:xfrm rot="10800000">
              <a:off x="228600" y="3067457"/>
              <a:ext cx="14173200" cy="942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016" name="Google Shape;1016;p32"/>
            <p:cNvSpPr/>
            <p:nvPr/>
          </p:nvSpPr>
          <p:spPr>
            <a:xfrm rot="10800000">
              <a:off x="228600" y="3280985"/>
              <a:ext cx="14173200" cy="747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017" name="Google Shape;1017;p32"/>
            <p:cNvSpPr/>
            <p:nvPr/>
          </p:nvSpPr>
          <p:spPr>
            <a:xfrm rot="10800000">
              <a:off x="228600" y="3496295"/>
              <a:ext cx="14173200" cy="573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018" name="Google Shape;1018;p32"/>
            <p:cNvSpPr/>
            <p:nvPr/>
          </p:nvSpPr>
          <p:spPr>
            <a:xfrm>
              <a:off x="228600" y="2249258"/>
              <a:ext cx="14173200" cy="1290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019" name="Google Shape;1019;p32"/>
            <p:cNvSpPr/>
            <p:nvPr/>
          </p:nvSpPr>
          <p:spPr>
            <a:xfrm>
              <a:off x="228600" y="2055228"/>
              <a:ext cx="14173200" cy="1134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020" name="Google Shape;1020;p32"/>
            <p:cNvSpPr/>
            <p:nvPr/>
          </p:nvSpPr>
          <p:spPr>
            <a:xfrm>
              <a:off x="228600" y="1865080"/>
              <a:ext cx="14173200" cy="942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021" name="Google Shape;1021;p32"/>
            <p:cNvSpPr/>
            <p:nvPr/>
          </p:nvSpPr>
          <p:spPr>
            <a:xfrm>
              <a:off x="228600" y="1671052"/>
              <a:ext cx="14173200" cy="747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022" name="Google Shape;1022;p32"/>
            <p:cNvSpPr/>
            <p:nvPr/>
          </p:nvSpPr>
          <p:spPr>
            <a:xfrm>
              <a:off x="228600" y="1473142"/>
              <a:ext cx="14173200" cy="573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023" name="Google Shape;1023;p32"/>
            <p:cNvSpPr/>
            <p:nvPr/>
          </p:nvSpPr>
          <p:spPr>
            <a:xfrm>
              <a:off x="228600" y="1273293"/>
              <a:ext cx="14173200" cy="396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024" name="Google Shape;1024;p32"/>
            <p:cNvSpPr/>
            <p:nvPr/>
          </p:nvSpPr>
          <p:spPr>
            <a:xfrm rot="10800000">
              <a:off x="228600" y="310"/>
              <a:ext cx="14173200" cy="1491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025" name="Google Shape;1025;p32"/>
            <p:cNvSpPr/>
            <p:nvPr/>
          </p:nvSpPr>
          <p:spPr>
            <a:xfrm rot="10800000">
              <a:off x="228600" y="210947"/>
              <a:ext cx="14173200" cy="1290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026" name="Google Shape;1026;p32"/>
            <p:cNvSpPr/>
            <p:nvPr/>
          </p:nvSpPr>
          <p:spPr>
            <a:xfrm rot="10800000">
              <a:off x="228600" y="420576"/>
              <a:ext cx="14173200" cy="1134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027" name="Google Shape;1027;p32"/>
            <p:cNvSpPr/>
            <p:nvPr/>
          </p:nvSpPr>
          <p:spPr>
            <a:xfrm rot="10800000">
              <a:off x="228600" y="629922"/>
              <a:ext cx="14173200" cy="942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028" name="Google Shape;1028;p32"/>
            <p:cNvSpPr/>
            <p:nvPr/>
          </p:nvSpPr>
          <p:spPr>
            <a:xfrm rot="10800000">
              <a:off x="228600" y="843453"/>
              <a:ext cx="14173200" cy="747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029" name="Google Shape;1029;p32"/>
            <p:cNvSpPr/>
            <p:nvPr/>
          </p:nvSpPr>
          <p:spPr>
            <a:xfrm rot="10800000">
              <a:off x="228600" y="1058756"/>
              <a:ext cx="14173200" cy="573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grpSp>
      <p:cxnSp>
        <p:nvCxnSpPr>
          <p:cNvPr id="1030" name="Google Shape;1030;p32"/>
          <p:cNvCxnSpPr/>
          <p:nvPr/>
        </p:nvCxnSpPr>
        <p:spPr>
          <a:xfrm>
            <a:off x="476250" y="5462828"/>
            <a:ext cx="11239500" cy="0"/>
          </a:xfrm>
          <a:prstGeom prst="straightConnector1">
            <a:avLst/>
          </a:prstGeom>
          <a:noFill/>
          <a:ln w="9525" cap="flat" cmpd="sng">
            <a:solidFill>
              <a:srgbClr val="BCBEC0"/>
            </a:solidFill>
            <a:prstDash val="solid"/>
            <a:round/>
            <a:headEnd type="none" w="sm" len="sm"/>
            <a:tailEnd type="none" w="sm" len="sm"/>
          </a:ln>
        </p:spPr>
      </p:cxnSp>
      <p:sp>
        <p:nvSpPr>
          <p:cNvPr id="1031" name="Google Shape;1031;p32"/>
          <p:cNvSpPr txBox="1">
            <a:spLocks noGrp="1"/>
          </p:cNvSpPr>
          <p:nvPr>
            <p:ph type="body" idx="1"/>
          </p:nvPr>
        </p:nvSpPr>
        <p:spPr>
          <a:xfrm>
            <a:off x="1601968" y="4326641"/>
            <a:ext cx="8131200" cy="1136100"/>
          </a:xfrm>
          <a:prstGeom prst="rect">
            <a:avLst/>
          </a:prstGeom>
          <a:noFill/>
          <a:ln>
            <a:noFill/>
          </a:ln>
        </p:spPr>
        <p:txBody>
          <a:bodyPr spcFirstLastPara="1" wrap="square" lIns="0" tIns="45700" rIns="0" bIns="45700" anchor="b" anchorCtr="0">
            <a:noAutofit/>
          </a:bodyPr>
          <a:lstStyle>
            <a:lvl1pPr marL="457200" lvl="0" indent="-228600" algn="l">
              <a:lnSpc>
                <a:spcPct val="110000"/>
              </a:lnSpc>
              <a:spcBef>
                <a:spcPts val="500"/>
              </a:spcBef>
              <a:spcAft>
                <a:spcPts val="0"/>
              </a:spcAft>
              <a:buClr>
                <a:srgbClr val="A5A5A5"/>
              </a:buClr>
              <a:buSzPts val="3200"/>
              <a:buFont typeface="DM Sans"/>
              <a:buNone/>
              <a:defRPr sz="3200" b="1" i="0">
                <a:solidFill>
                  <a:srgbClr val="A5A5A5"/>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Font typeface="Arial"/>
              <a:buNone/>
              <a:defRPr/>
            </a:lvl2pPr>
            <a:lvl3pPr marL="1371600" lvl="2" indent="-228600" algn="l">
              <a:lnSpc>
                <a:spcPct val="110000"/>
              </a:lnSpc>
              <a:spcBef>
                <a:spcPts val="333"/>
              </a:spcBef>
              <a:spcAft>
                <a:spcPts val="0"/>
              </a:spcAft>
              <a:buClr>
                <a:schemeClr val="dk1"/>
              </a:buClr>
              <a:buSzPts val="1800"/>
              <a:buFont typeface="Arial"/>
              <a:buNone/>
              <a:defRPr/>
            </a:lvl3pPr>
            <a:lvl4pPr marL="1828800" lvl="3" indent="-228600" algn="l">
              <a:lnSpc>
                <a:spcPct val="110000"/>
              </a:lnSpc>
              <a:spcBef>
                <a:spcPts val="250"/>
              </a:spcBef>
              <a:spcAft>
                <a:spcPts val="0"/>
              </a:spcAft>
              <a:buClr>
                <a:schemeClr val="dk1"/>
              </a:buClr>
              <a:buSzPts val="1600"/>
              <a:buFont typeface="Arial"/>
              <a:buNone/>
              <a:defRPr/>
            </a:lvl4pPr>
            <a:lvl5pPr marL="2286000" lvl="4" indent="-228600" algn="l">
              <a:lnSpc>
                <a:spcPct val="110000"/>
              </a:lnSpc>
              <a:spcBef>
                <a:spcPts val="250"/>
              </a:spcBef>
              <a:spcAft>
                <a:spcPts val="0"/>
              </a:spcAft>
              <a:buClr>
                <a:schemeClr val="dk1"/>
              </a:buClr>
              <a:buSzPts val="1400"/>
              <a:buFont typeface="Arial"/>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32" name="Google Shape;1032;p32"/>
          <p:cNvSpPr txBox="1">
            <a:spLocks noGrp="1"/>
          </p:cNvSpPr>
          <p:nvPr>
            <p:ph type="body" idx="2"/>
          </p:nvPr>
        </p:nvSpPr>
        <p:spPr>
          <a:xfrm>
            <a:off x="1167811" y="5499767"/>
            <a:ext cx="4445700" cy="654000"/>
          </a:xfrm>
          <a:prstGeom prst="rect">
            <a:avLst/>
          </a:prstGeom>
          <a:noFill/>
          <a:ln>
            <a:noFill/>
          </a:ln>
        </p:spPr>
        <p:txBody>
          <a:bodyPr spcFirstLastPara="1" wrap="square" lIns="0" tIns="45700" rIns="0" bIns="45700" anchor="t" anchorCtr="0">
            <a:noAutofit/>
          </a:bodyPr>
          <a:lstStyle>
            <a:lvl1pPr marL="457200" lvl="0" indent="-228600" algn="l">
              <a:lnSpc>
                <a:spcPct val="100000"/>
              </a:lnSpc>
              <a:spcBef>
                <a:spcPts val="0"/>
              </a:spcBef>
              <a:spcAft>
                <a:spcPts val="0"/>
              </a:spcAft>
              <a:buClr>
                <a:srgbClr val="D6D7D8"/>
              </a:buClr>
              <a:buSzPts val="4000"/>
              <a:buFont typeface="DM Sans Medium"/>
              <a:buNone/>
              <a:defRPr sz="4000" b="1" i="0" strike="noStrike">
                <a:solidFill>
                  <a:srgbClr val="D6D7D8"/>
                </a:solidFill>
                <a:latin typeface="DM Sans Medium"/>
                <a:ea typeface="DM Sans Medium"/>
                <a:cs typeface="DM Sans Medium"/>
                <a:sym typeface="DM Sans Medium"/>
              </a:defRPr>
            </a:lvl1pPr>
            <a:lvl2pPr marL="914400" lvl="1" indent="-228600" algn="l">
              <a:lnSpc>
                <a:spcPct val="110000"/>
              </a:lnSpc>
              <a:spcBef>
                <a:spcPts val="333"/>
              </a:spcBef>
              <a:spcAft>
                <a:spcPts val="0"/>
              </a:spcAft>
              <a:buClr>
                <a:srgbClr val="D8D8D8"/>
              </a:buClr>
              <a:buSzPts val="1167"/>
              <a:buFont typeface="Arial"/>
              <a:buNone/>
              <a:defRPr sz="1167">
                <a:solidFill>
                  <a:srgbClr val="D8D8D8"/>
                </a:solidFill>
              </a:defRPr>
            </a:lvl2pPr>
            <a:lvl3pPr marL="1371600" lvl="2" indent="-228600" algn="l">
              <a:lnSpc>
                <a:spcPct val="110000"/>
              </a:lnSpc>
              <a:spcBef>
                <a:spcPts val="333"/>
              </a:spcBef>
              <a:spcAft>
                <a:spcPts val="0"/>
              </a:spcAft>
              <a:buClr>
                <a:srgbClr val="D8D8D8"/>
              </a:buClr>
              <a:buSzPts val="1167"/>
              <a:buFont typeface="Arial"/>
              <a:buNone/>
              <a:defRPr sz="1167">
                <a:solidFill>
                  <a:srgbClr val="D8D8D8"/>
                </a:solidFill>
              </a:defRPr>
            </a:lvl3pPr>
            <a:lvl4pPr marL="1828800" lvl="3" indent="-228600" algn="l">
              <a:lnSpc>
                <a:spcPct val="110000"/>
              </a:lnSpc>
              <a:spcBef>
                <a:spcPts val="250"/>
              </a:spcBef>
              <a:spcAft>
                <a:spcPts val="0"/>
              </a:spcAft>
              <a:buClr>
                <a:srgbClr val="D8D8D8"/>
              </a:buClr>
              <a:buSzPts val="1167"/>
              <a:buFont typeface="Arial"/>
              <a:buNone/>
              <a:defRPr sz="1167">
                <a:solidFill>
                  <a:srgbClr val="D8D8D8"/>
                </a:solidFill>
              </a:defRPr>
            </a:lvl4pPr>
            <a:lvl5pPr marL="2286000" lvl="4" indent="-228600" algn="l">
              <a:lnSpc>
                <a:spcPct val="110000"/>
              </a:lnSpc>
              <a:spcBef>
                <a:spcPts val="250"/>
              </a:spcBef>
              <a:spcAft>
                <a:spcPts val="0"/>
              </a:spcAft>
              <a:buClr>
                <a:srgbClr val="D8D8D8"/>
              </a:buClr>
              <a:buSzPts val="1167"/>
              <a:buFont typeface="Arial"/>
              <a:buNone/>
              <a:defRPr sz="1167">
                <a:solidFill>
                  <a:srgbClr val="D8D8D8"/>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33" name="Google Shape;1033;p32"/>
          <p:cNvSpPr txBox="1">
            <a:spLocks noGrp="1"/>
          </p:cNvSpPr>
          <p:nvPr>
            <p:ph type="body" idx="3"/>
          </p:nvPr>
        </p:nvSpPr>
        <p:spPr>
          <a:xfrm>
            <a:off x="6936866" y="5758952"/>
            <a:ext cx="3896100" cy="603000"/>
          </a:xfrm>
          <a:prstGeom prst="rect">
            <a:avLst/>
          </a:prstGeom>
          <a:noFill/>
          <a:ln>
            <a:noFill/>
          </a:ln>
        </p:spPr>
        <p:txBody>
          <a:bodyPr spcFirstLastPara="1" wrap="square" lIns="0" tIns="45700" rIns="0" bIns="45700" anchor="b" anchorCtr="0">
            <a:noAutofit/>
          </a:bodyPr>
          <a:lstStyle>
            <a:lvl1pPr marL="457200" lvl="0" indent="-228600" algn="r">
              <a:lnSpc>
                <a:spcPct val="100000"/>
              </a:lnSpc>
              <a:spcBef>
                <a:spcPts val="0"/>
              </a:spcBef>
              <a:spcAft>
                <a:spcPts val="0"/>
              </a:spcAft>
              <a:buClr>
                <a:srgbClr val="D8D8D8"/>
              </a:buClr>
              <a:buSzPts val="1667"/>
              <a:buFont typeface="DM Sans Medium"/>
              <a:buNone/>
              <a:defRPr sz="1667" b="0" i="0">
                <a:solidFill>
                  <a:srgbClr val="D8D8D8"/>
                </a:solidFill>
                <a:latin typeface="DM Sans Medium"/>
                <a:ea typeface="DM Sans Medium"/>
                <a:cs typeface="DM Sans Medium"/>
                <a:sym typeface="DM Sans Medium"/>
              </a:defRPr>
            </a:lvl1pPr>
            <a:lvl2pPr marL="914400" lvl="1" indent="-228600" algn="l">
              <a:lnSpc>
                <a:spcPct val="110000"/>
              </a:lnSpc>
              <a:spcBef>
                <a:spcPts val="333"/>
              </a:spcBef>
              <a:spcAft>
                <a:spcPts val="0"/>
              </a:spcAft>
              <a:buClr>
                <a:srgbClr val="D8D8D8"/>
              </a:buClr>
              <a:buSzPts val="1167"/>
              <a:buFont typeface="Arial"/>
              <a:buNone/>
              <a:defRPr sz="1167">
                <a:solidFill>
                  <a:srgbClr val="D8D8D8"/>
                </a:solidFill>
              </a:defRPr>
            </a:lvl2pPr>
            <a:lvl3pPr marL="1371600" lvl="2" indent="-228600" algn="l">
              <a:lnSpc>
                <a:spcPct val="110000"/>
              </a:lnSpc>
              <a:spcBef>
                <a:spcPts val="333"/>
              </a:spcBef>
              <a:spcAft>
                <a:spcPts val="0"/>
              </a:spcAft>
              <a:buClr>
                <a:srgbClr val="D8D8D8"/>
              </a:buClr>
              <a:buSzPts val="1167"/>
              <a:buFont typeface="Arial"/>
              <a:buNone/>
              <a:defRPr sz="1167">
                <a:solidFill>
                  <a:srgbClr val="D8D8D8"/>
                </a:solidFill>
              </a:defRPr>
            </a:lvl3pPr>
            <a:lvl4pPr marL="1828800" lvl="3" indent="-228600" algn="l">
              <a:lnSpc>
                <a:spcPct val="110000"/>
              </a:lnSpc>
              <a:spcBef>
                <a:spcPts val="250"/>
              </a:spcBef>
              <a:spcAft>
                <a:spcPts val="0"/>
              </a:spcAft>
              <a:buClr>
                <a:srgbClr val="D8D8D8"/>
              </a:buClr>
              <a:buSzPts val="1167"/>
              <a:buFont typeface="Arial"/>
              <a:buNone/>
              <a:defRPr sz="1167">
                <a:solidFill>
                  <a:srgbClr val="D8D8D8"/>
                </a:solidFill>
              </a:defRPr>
            </a:lvl4pPr>
            <a:lvl5pPr marL="2286000" lvl="4" indent="-228600" algn="l">
              <a:lnSpc>
                <a:spcPct val="110000"/>
              </a:lnSpc>
              <a:spcBef>
                <a:spcPts val="250"/>
              </a:spcBef>
              <a:spcAft>
                <a:spcPts val="0"/>
              </a:spcAft>
              <a:buClr>
                <a:srgbClr val="D8D8D8"/>
              </a:buClr>
              <a:buSzPts val="1167"/>
              <a:buFont typeface="Arial"/>
              <a:buNone/>
              <a:defRPr sz="1167">
                <a:solidFill>
                  <a:srgbClr val="D8D8D8"/>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34" name="Google Shape;1034;p32"/>
          <p:cNvSpPr txBox="1">
            <a:spLocks noGrp="1"/>
          </p:cNvSpPr>
          <p:nvPr>
            <p:ph type="body" idx="4"/>
          </p:nvPr>
        </p:nvSpPr>
        <p:spPr>
          <a:xfrm>
            <a:off x="9906000" y="4988052"/>
            <a:ext cx="1853700" cy="332100"/>
          </a:xfrm>
          <a:prstGeom prst="rect">
            <a:avLst/>
          </a:prstGeom>
          <a:noFill/>
          <a:ln>
            <a:noFill/>
          </a:ln>
        </p:spPr>
        <p:txBody>
          <a:bodyPr spcFirstLastPara="1" wrap="square" lIns="0" tIns="45700" rIns="0" bIns="45700" anchor="t" anchorCtr="0">
            <a:noAutofit/>
          </a:bodyPr>
          <a:lstStyle>
            <a:lvl1pPr marL="457200" lvl="0" indent="-228600" algn="r">
              <a:lnSpc>
                <a:spcPct val="110000"/>
              </a:lnSpc>
              <a:spcBef>
                <a:spcPts val="500"/>
              </a:spcBef>
              <a:spcAft>
                <a:spcPts val="0"/>
              </a:spcAft>
              <a:buClr>
                <a:srgbClr val="BFBFBF"/>
              </a:buClr>
              <a:buSzPts val="1200"/>
              <a:buNone/>
              <a:defRPr sz="1200">
                <a:solidFill>
                  <a:srgbClr val="BFBFBF"/>
                </a:solidFill>
              </a:defRPr>
            </a:lvl1pPr>
            <a:lvl2pPr marL="914400" lvl="1" indent="-342900" algn="l">
              <a:lnSpc>
                <a:spcPct val="110000"/>
              </a:lnSpc>
              <a:spcBef>
                <a:spcPts val="333"/>
              </a:spcBef>
              <a:spcAft>
                <a:spcPts val="0"/>
              </a:spcAft>
              <a:buClr>
                <a:schemeClr val="dk1"/>
              </a:buClr>
              <a:buSzPts val="1800"/>
              <a:buChar char="-"/>
              <a:defRPr/>
            </a:lvl2pPr>
            <a:lvl3pPr marL="1371600" lvl="2" indent="-342900" algn="l">
              <a:lnSpc>
                <a:spcPct val="110000"/>
              </a:lnSpc>
              <a:spcBef>
                <a:spcPts val="333"/>
              </a:spcBef>
              <a:spcAft>
                <a:spcPts val="0"/>
              </a:spcAft>
              <a:buClr>
                <a:schemeClr val="dk1"/>
              </a:buClr>
              <a:buSzPts val="1800"/>
              <a:buChar char="•"/>
              <a:defRPr/>
            </a:lvl3pPr>
            <a:lvl4pPr marL="1828800" lvl="3" indent="-342900" algn="l">
              <a:lnSpc>
                <a:spcPct val="110000"/>
              </a:lnSpc>
              <a:spcBef>
                <a:spcPts val="250"/>
              </a:spcBef>
              <a:spcAft>
                <a:spcPts val="0"/>
              </a:spcAft>
              <a:buClr>
                <a:schemeClr val="dk1"/>
              </a:buClr>
              <a:buSzPts val="1800"/>
              <a:buChar char="-"/>
              <a:defRPr/>
            </a:lvl4pPr>
            <a:lvl5pPr marL="2286000" lvl="4" indent="-342900" algn="l">
              <a:lnSpc>
                <a:spcPct val="110000"/>
              </a:lnSpc>
              <a:spcBef>
                <a:spcPts val="25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35" name="Google Shape;1035;p32"/>
          <p:cNvSpPr/>
          <p:nvPr/>
        </p:nvSpPr>
        <p:spPr>
          <a:xfrm>
            <a:off x="0" y="6204000"/>
            <a:ext cx="1158000" cy="6540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pic>
        <p:nvPicPr>
          <p:cNvPr id="1036" name="Google Shape;1036;p32"/>
          <p:cNvPicPr preferRelativeResize="0"/>
          <p:nvPr/>
        </p:nvPicPr>
        <p:blipFill rotWithShape="1">
          <a:blip r:embed="rId2">
            <a:alphaModFix/>
          </a:blip>
          <a:srcRect/>
          <a:stretch/>
        </p:blipFill>
        <p:spPr>
          <a:xfrm>
            <a:off x="188121" y="4643413"/>
            <a:ext cx="1157999" cy="1021495"/>
          </a:xfrm>
          <a:prstGeom prst="rect">
            <a:avLst/>
          </a:prstGeom>
          <a:noFill/>
          <a:ln>
            <a:noFill/>
          </a:ln>
        </p:spPr>
      </p:pic>
      <p:pic>
        <p:nvPicPr>
          <p:cNvPr id="1037" name="Google Shape;1037;p32" descr="A picture containing application&#10;&#10;Description automatically generated"/>
          <p:cNvPicPr preferRelativeResize="0"/>
          <p:nvPr/>
        </p:nvPicPr>
        <p:blipFill rotWithShape="1">
          <a:blip r:embed="rId3">
            <a:alphaModFix/>
          </a:blip>
          <a:srcRect l="4892" t="64003" r="4834" b="4742"/>
          <a:stretch/>
        </p:blipFill>
        <p:spPr>
          <a:xfrm>
            <a:off x="10521250" y="6310107"/>
            <a:ext cx="1429793" cy="25019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matchingName="Section Title Arrow 3">
  <p:cSld name="Section Title Arrow 3">
    <p:spTree>
      <p:nvGrpSpPr>
        <p:cNvPr id="1" name="Shape 1038"/>
        <p:cNvGrpSpPr/>
        <p:nvPr/>
      </p:nvGrpSpPr>
      <p:grpSpPr>
        <a:xfrm>
          <a:off x="0" y="0"/>
          <a:ext cx="0" cy="0"/>
          <a:chOff x="0" y="0"/>
          <a:chExt cx="0" cy="0"/>
        </a:xfrm>
      </p:grpSpPr>
      <p:sp>
        <p:nvSpPr>
          <p:cNvPr id="1039" name="Google Shape;1039;p33"/>
          <p:cNvSpPr/>
          <p:nvPr/>
        </p:nvSpPr>
        <p:spPr>
          <a:xfrm>
            <a:off x="0" y="0"/>
            <a:ext cx="12192000" cy="68580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040" name="Google Shape;1040;p33"/>
          <p:cNvSpPr txBox="1">
            <a:spLocks noGrp="1"/>
          </p:cNvSpPr>
          <p:nvPr>
            <p:ph type="title"/>
          </p:nvPr>
        </p:nvSpPr>
        <p:spPr>
          <a:xfrm>
            <a:off x="5210735" y="989327"/>
            <a:ext cx="6152100" cy="5077200"/>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Clr>
                <a:schemeClr val="dk2"/>
              </a:buClr>
              <a:buSzPts val="3000"/>
              <a:buFont typeface="DM Sans Medium"/>
              <a:buNone/>
              <a:defRPr sz="3000" b="0" i="0">
                <a:solidFill>
                  <a:schemeClr val="dk2"/>
                </a:solidFill>
                <a:latin typeface="DM Sans Medium"/>
                <a:ea typeface="DM Sans Medium"/>
                <a:cs typeface="DM Sans Medium"/>
                <a:sym typeface="DM Sans Medium"/>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1041" name="Google Shape;1041;p33"/>
          <p:cNvGrpSpPr/>
          <p:nvPr/>
        </p:nvGrpSpPr>
        <p:grpSpPr>
          <a:xfrm>
            <a:off x="-3" y="4477885"/>
            <a:ext cx="12191788" cy="2367643"/>
            <a:chOff x="228600" y="309"/>
            <a:chExt cx="14173200" cy="5028978"/>
          </a:xfrm>
        </p:grpSpPr>
        <p:sp>
          <p:nvSpPr>
            <p:cNvPr id="1042" name="Google Shape;1042;p33"/>
            <p:cNvSpPr/>
            <p:nvPr/>
          </p:nvSpPr>
          <p:spPr>
            <a:xfrm>
              <a:off x="228600" y="4880187"/>
              <a:ext cx="14173200" cy="1491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043" name="Google Shape;1043;p33"/>
            <p:cNvSpPr/>
            <p:nvPr/>
          </p:nvSpPr>
          <p:spPr>
            <a:xfrm>
              <a:off x="228600" y="4689651"/>
              <a:ext cx="14173200" cy="1290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044" name="Google Shape;1044;p33"/>
            <p:cNvSpPr/>
            <p:nvPr/>
          </p:nvSpPr>
          <p:spPr>
            <a:xfrm>
              <a:off x="228600" y="4495624"/>
              <a:ext cx="14173200" cy="1134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045" name="Google Shape;1045;p33"/>
            <p:cNvSpPr/>
            <p:nvPr/>
          </p:nvSpPr>
          <p:spPr>
            <a:xfrm>
              <a:off x="228600" y="4305476"/>
              <a:ext cx="14173200" cy="942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046" name="Google Shape;1046;p33"/>
            <p:cNvSpPr/>
            <p:nvPr/>
          </p:nvSpPr>
          <p:spPr>
            <a:xfrm>
              <a:off x="228600" y="4111449"/>
              <a:ext cx="14173200" cy="747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047" name="Google Shape;1047;p33"/>
            <p:cNvSpPr/>
            <p:nvPr/>
          </p:nvSpPr>
          <p:spPr>
            <a:xfrm>
              <a:off x="228600" y="3913540"/>
              <a:ext cx="14173200" cy="573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048" name="Google Shape;1048;p33"/>
            <p:cNvSpPr/>
            <p:nvPr/>
          </p:nvSpPr>
          <p:spPr>
            <a:xfrm>
              <a:off x="228600" y="3713692"/>
              <a:ext cx="14173200" cy="396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049" name="Google Shape;1049;p33"/>
            <p:cNvSpPr/>
            <p:nvPr/>
          </p:nvSpPr>
          <p:spPr>
            <a:xfrm rot="10800000">
              <a:off x="228600" y="2437833"/>
              <a:ext cx="14173200" cy="1491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050" name="Google Shape;1050;p33"/>
            <p:cNvSpPr/>
            <p:nvPr/>
          </p:nvSpPr>
          <p:spPr>
            <a:xfrm rot="10800000">
              <a:off x="228600" y="2648469"/>
              <a:ext cx="14173200" cy="1290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051" name="Google Shape;1051;p33"/>
            <p:cNvSpPr/>
            <p:nvPr/>
          </p:nvSpPr>
          <p:spPr>
            <a:xfrm rot="10800000">
              <a:off x="228600" y="2858096"/>
              <a:ext cx="14173200" cy="1134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052" name="Google Shape;1052;p33"/>
            <p:cNvSpPr/>
            <p:nvPr/>
          </p:nvSpPr>
          <p:spPr>
            <a:xfrm rot="10800000">
              <a:off x="228600" y="3067444"/>
              <a:ext cx="14173200" cy="942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053" name="Google Shape;1053;p33"/>
            <p:cNvSpPr/>
            <p:nvPr/>
          </p:nvSpPr>
          <p:spPr>
            <a:xfrm rot="10800000">
              <a:off x="228600" y="3280971"/>
              <a:ext cx="14173200" cy="747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054" name="Google Shape;1054;p33"/>
            <p:cNvSpPr/>
            <p:nvPr/>
          </p:nvSpPr>
          <p:spPr>
            <a:xfrm rot="10800000">
              <a:off x="228600" y="3496280"/>
              <a:ext cx="14173200" cy="573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055" name="Google Shape;1055;p33"/>
            <p:cNvSpPr/>
            <p:nvPr/>
          </p:nvSpPr>
          <p:spPr>
            <a:xfrm>
              <a:off x="228600" y="2249247"/>
              <a:ext cx="14173200" cy="1290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056" name="Google Shape;1056;p33"/>
            <p:cNvSpPr/>
            <p:nvPr/>
          </p:nvSpPr>
          <p:spPr>
            <a:xfrm>
              <a:off x="228600" y="2055219"/>
              <a:ext cx="14173200" cy="1134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057" name="Google Shape;1057;p33"/>
            <p:cNvSpPr/>
            <p:nvPr/>
          </p:nvSpPr>
          <p:spPr>
            <a:xfrm>
              <a:off x="228600" y="1865072"/>
              <a:ext cx="14173200" cy="942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058" name="Google Shape;1058;p33"/>
            <p:cNvSpPr/>
            <p:nvPr/>
          </p:nvSpPr>
          <p:spPr>
            <a:xfrm>
              <a:off x="228600" y="1671044"/>
              <a:ext cx="14173200" cy="747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059" name="Google Shape;1059;p33"/>
            <p:cNvSpPr/>
            <p:nvPr/>
          </p:nvSpPr>
          <p:spPr>
            <a:xfrm>
              <a:off x="228600" y="1473135"/>
              <a:ext cx="14173200" cy="573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060" name="Google Shape;1060;p33"/>
            <p:cNvSpPr/>
            <p:nvPr/>
          </p:nvSpPr>
          <p:spPr>
            <a:xfrm>
              <a:off x="228600" y="1273287"/>
              <a:ext cx="14173200" cy="396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061" name="Google Shape;1061;p33"/>
            <p:cNvSpPr/>
            <p:nvPr/>
          </p:nvSpPr>
          <p:spPr>
            <a:xfrm rot="10800000">
              <a:off x="228600" y="309"/>
              <a:ext cx="14173200" cy="1491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062" name="Google Shape;1062;p33"/>
            <p:cNvSpPr/>
            <p:nvPr/>
          </p:nvSpPr>
          <p:spPr>
            <a:xfrm rot="10800000">
              <a:off x="228600" y="210945"/>
              <a:ext cx="14173200" cy="1290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063" name="Google Shape;1063;p33"/>
            <p:cNvSpPr/>
            <p:nvPr/>
          </p:nvSpPr>
          <p:spPr>
            <a:xfrm rot="10800000">
              <a:off x="228600" y="420572"/>
              <a:ext cx="14173200" cy="1134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064" name="Google Shape;1064;p33"/>
            <p:cNvSpPr/>
            <p:nvPr/>
          </p:nvSpPr>
          <p:spPr>
            <a:xfrm rot="10800000">
              <a:off x="228600" y="629920"/>
              <a:ext cx="14173200" cy="942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065" name="Google Shape;1065;p33"/>
            <p:cNvSpPr/>
            <p:nvPr/>
          </p:nvSpPr>
          <p:spPr>
            <a:xfrm rot="10800000">
              <a:off x="228600" y="843448"/>
              <a:ext cx="14173200" cy="747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066" name="Google Shape;1066;p33"/>
            <p:cNvSpPr/>
            <p:nvPr/>
          </p:nvSpPr>
          <p:spPr>
            <a:xfrm rot="10800000">
              <a:off x="228600" y="1058756"/>
              <a:ext cx="14173200" cy="573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grpSp>
      <p:sp>
        <p:nvSpPr>
          <p:cNvPr id="1067" name="Google Shape;1067;p33"/>
          <p:cNvSpPr/>
          <p:nvPr/>
        </p:nvSpPr>
        <p:spPr>
          <a:xfrm rot="-8100000">
            <a:off x="334056" y="1733008"/>
            <a:ext cx="3590123" cy="3590123"/>
          </a:xfrm>
          <a:prstGeom prst="corner">
            <a:avLst>
              <a:gd name="adj1" fmla="val 20121"/>
              <a:gd name="adj2" fmla="val 20273"/>
            </a:avLst>
          </a:prstGeom>
          <a:solidFill>
            <a:srgbClr val="5F616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333"/>
              <a:buFont typeface="Arial"/>
              <a:buNone/>
            </a:pPr>
            <a:endParaRPr sz="2333" b="0" i="0" u="none" strike="noStrike" cap="none">
              <a:solidFill>
                <a:schemeClr val="dk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matchingName="Title Text Large Arrow 2">
  <p:cSld name="Title Text Large Arrow 2">
    <p:spTree>
      <p:nvGrpSpPr>
        <p:cNvPr id="1" name="Shape 1068"/>
        <p:cNvGrpSpPr/>
        <p:nvPr/>
      </p:nvGrpSpPr>
      <p:grpSpPr>
        <a:xfrm>
          <a:off x="0" y="0"/>
          <a:ext cx="0" cy="0"/>
          <a:chOff x="0" y="0"/>
          <a:chExt cx="0" cy="0"/>
        </a:xfrm>
      </p:grpSpPr>
      <p:sp>
        <p:nvSpPr>
          <p:cNvPr id="1069" name="Google Shape;1069;p51"/>
          <p:cNvSpPr txBox="1">
            <a:spLocks noGrp="1"/>
          </p:cNvSpPr>
          <p:nvPr>
            <p:ph type="title"/>
          </p:nvPr>
        </p:nvSpPr>
        <p:spPr>
          <a:xfrm>
            <a:off x="570071" y="757007"/>
            <a:ext cx="8956800" cy="891600"/>
          </a:xfrm>
          <a:prstGeom prst="rect">
            <a:avLst/>
          </a:prstGeom>
          <a:noFill/>
          <a:ln>
            <a:noFill/>
          </a:ln>
        </p:spPr>
        <p:txBody>
          <a:bodyPr spcFirstLastPara="1" wrap="square" lIns="0" tIns="45700" rIns="0" bIns="45700" anchor="b" anchorCtr="0">
            <a:noAutofit/>
          </a:bodyPr>
          <a:lstStyle>
            <a:lvl1pPr lvl="0" algn="l">
              <a:lnSpc>
                <a:spcPct val="90000"/>
              </a:lnSpc>
              <a:spcBef>
                <a:spcPts val="0"/>
              </a:spcBef>
              <a:spcAft>
                <a:spcPts val="0"/>
              </a:spcAft>
              <a:buClr>
                <a:srgbClr val="0785F2"/>
              </a:buClr>
              <a:buSzPts val="3600"/>
              <a:buFont typeface="DM Sans Medium"/>
              <a:buNone/>
              <a:defRPr sz="3600">
                <a:solidFill>
                  <a:srgbClr val="0785F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70" name="Google Shape;1070;p51"/>
          <p:cNvSpPr txBox="1">
            <a:spLocks noGrp="1"/>
          </p:cNvSpPr>
          <p:nvPr>
            <p:ph type="sldNum" idx="12"/>
          </p:nvPr>
        </p:nvSpPr>
        <p:spPr>
          <a:xfrm>
            <a:off x="9526815" y="6389969"/>
            <a:ext cx="2411100" cy="3303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cxnSp>
        <p:nvCxnSpPr>
          <p:cNvPr id="1071" name="Google Shape;1071;p51"/>
          <p:cNvCxnSpPr/>
          <p:nvPr/>
        </p:nvCxnSpPr>
        <p:spPr>
          <a:xfrm>
            <a:off x="445975" y="6251307"/>
            <a:ext cx="11492100" cy="0"/>
          </a:xfrm>
          <a:prstGeom prst="straightConnector1">
            <a:avLst/>
          </a:prstGeom>
          <a:noFill/>
          <a:ln w="9525" cap="flat" cmpd="sng">
            <a:solidFill>
              <a:srgbClr val="BCBEC0"/>
            </a:solidFill>
            <a:prstDash val="solid"/>
            <a:round/>
            <a:headEnd type="none" w="sm" len="sm"/>
            <a:tailEnd type="none" w="sm" len="sm"/>
          </a:ln>
        </p:spPr>
      </p:cxnSp>
      <p:grpSp>
        <p:nvGrpSpPr>
          <p:cNvPr id="1072" name="Google Shape;1072;p51"/>
          <p:cNvGrpSpPr/>
          <p:nvPr/>
        </p:nvGrpSpPr>
        <p:grpSpPr>
          <a:xfrm rot="10800000">
            <a:off x="9578980" y="1351653"/>
            <a:ext cx="2060976" cy="3419331"/>
            <a:chOff x="5962290" y="432750"/>
            <a:chExt cx="1057508" cy="1754493"/>
          </a:xfrm>
        </p:grpSpPr>
        <p:sp>
          <p:nvSpPr>
            <p:cNvPr id="1073" name="Google Shape;1073;p51"/>
            <p:cNvSpPr/>
            <p:nvPr/>
          </p:nvSpPr>
          <p:spPr>
            <a:xfrm rot="8100000">
              <a:off x="5871145" y="1536987"/>
              <a:ext cx="1230790" cy="252013"/>
            </a:xfrm>
            <a:prstGeom prst="rect">
              <a:avLst/>
            </a:prstGeom>
            <a:solidFill>
              <a:srgbClr val="0785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rgbClr val="0785F2"/>
                </a:solidFill>
                <a:latin typeface="Arial"/>
                <a:ea typeface="Arial"/>
                <a:cs typeface="Arial"/>
                <a:sym typeface="Arial"/>
              </a:endParaRPr>
            </a:p>
          </p:txBody>
        </p:sp>
        <p:sp>
          <p:nvSpPr>
            <p:cNvPr id="1074" name="Google Shape;1074;p51"/>
            <p:cNvSpPr/>
            <p:nvPr/>
          </p:nvSpPr>
          <p:spPr>
            <a:xfrm rot="-8100000">
              <a:off x="5880153" y="830994"/>
              <a:ext cx="1230790" cy="252013"/>
            </a:xfrm>
            <a:prstGeom prst="rect">
              <a:avLst/>
            </a:prstGeom>
            <a:solidFill>
              <a:srgbClr val="0785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rgbClr val="0785F2"/>
                </a:solidFill>
                <a:latin typeface="Arial"/>
                <a:ea typeface="Arial"/>
                <a:cs typeface="Arial"/>
                <a:sym typeface="Arial"/>
              </a:endParaRPr>
            </a:p>
          </p:txBody>
        </p:sp>
      </p:grpSp>
      <p:sp>
        <p:nvSpPr>
          <p:cNvPr id="1075" name="Google Shape;1075;p51"/>
          <p:cNvSpPr txBox="1">
            <a:spLocks noGrp="1"/>
          </p:cNvSpPr>
          <p:nvPr>
            <p:ph type="body" idx="1"/>
          </p:nvPr>
        </p:nvSpPr>
        <p:spPr>
          <a:xfrm>
            <a:off x="570071" y="1730420"/>
            <a:ext cx="8956800" cy="4438500"/>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rgbClr val="5C5F61"/>
              </a:buClr>
              <a:buSzPts val="2800"/>
              <a:buNone/>
              <a:defRPr sz="2800">
                <a:solidFill>
                  <a:srgbClr val="5C5F61"/>
                </a:solidFill>
              </a:defRPr>
            </a:lvl1pPr>
            <a:lvl2pPr marL="914400" lvl="1" indent="-228600" algn="l">
              <a:lnSpc>
                <a:spcPct val="110000"/>
              </a:lnSpc>
              <a:spcBef>
                <a:spcPts val="333"/>
              </a:spcBef>
              <a:spcAft>
                <a:spcPts val="0"/>
              </a:spcAft>
              <a:buClr>
                <a:srgbClr val="5C5F61"/>
              </a:buClr>
              <a:buSzPts val="2400"/>
              <a:buNone/>
              <a:defRPr sz="2400">
                <a:solidFill>
                  <a:srgbClr val="5C5F61"/>
                </a:solidFill>
              </a:defRPr>
            </a:lvl2pPr>
            <a:lvl3pPr marL="1371600" lvl="2" indent="-228600" algn="l">
              <a:lnSpc>
                <a:spcPct val="110000"/>
              </a:lnSpc>
              <a:spcBef>
                <a:spcPts val="333"/>
              </a:spcBef>
              <a:spcAft>
                <a:spcPts val="0"/>
              </a:spcAft>
              <a:buClr>
                <a:srgbClr val="5C5F61"/>
              </a:buClr>
              <a:buSzPts val="2000"/>
              <a:buNone/>
              <a:defRPr sz="2000">
                <a:solidFill>
                  <a:srgbClr val="5C5F61"/>
                </a:solidFill>
              </a:defRPr>
            </a:lvl3pPr>
            <a:lvl4pPr marL="1828800" lvl="3" indent="-228600" algn="l">
              <a:lnSpc>
                <a:spcPct val="110000"/>
              </a:lnSpc>
              <a:spcBef>
                <a:spcPts val="250"/>
              </a:spcBef>
              <a:spcAft>
                <a:spcPts val="0"/>
              </a:spcAft>
              <a:buClr>
                <a:srgbClr val="5C5F61"/>
              </a:buClr>
              <a:buSzPts val="1800"/>
              <a:buNone/>
              <a:defRPr sz="1800">
                <a:solidFill>
                  <a:srgbClr val="5C5F61"/>
                </a:solidFill>
              </a:defRPr>
            </a:lvl4pPr>
            <a:lvl5pPr marL="2286000" lvl="4" indent="-228600" algn="l">
              <a:lnSpc>
                <a:spcPct val="110000"/>
              </a:lnSpc>
              <a:spcBef>
                <a:spcPts val="250"/>
              </a:spcBef>
              <a:spcAft>
                <a:spcPts val="0"/>
              </a:spcAft>
              <a:buClr>
                <a:srgbClr val="5C5F61"/>
              </a:buClr>
              <a:buSzPts val="1600"/>
              <a:buNone/>
              <a:defRPr sz="1600">
                <a:solidFill>
                  <a:srgbClr val="5C5F6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matchingName="3_Title Text Large Arrow 2">
  <p:cSld name="3_Title Text Large Arrow 2">
    <p:spTree>
      <p:nvGrpSpPr>
        <p:cNvPr id="1" name="Shape 1076"/>
        <p:cNvGrpSpPr/>
        <p:nvPr/>
      </p:nvGrpSpPr>
      <p:grpSpPr>
        <a:xfrm>
          <a:off x="0" y="0"/>
          <a:ext cx="0" cy="0"/>
          <a:chOff x="0" y="0"/>
          <a:chExt cx="0" cy="0"/>
        </a:xfrm>
      </p:grpSpPr>
      <p:sp>
        <p:nvSpPr>
          <p:cNvPr id="1077" name="Google Shape;1077;p53"/>
          <p:cNvSpPr txBox="1">
            <a:spLocks noGrp="1"/>
          </p:cNvSpPr>
          <p:nvPr>
            <p:ph type="title"/>
          </p:nvPr>
        </p:nvSpPr>
        <p:spPr>
          <a:xfrm>
            <a:off x="570071" y="757007"/>
            <a:ext cx="8956800" cy="891600"/>
          </a:xfrm>
          <a:prstGeom prst="rect">
            <a:avLst/>
          </a:prstGeom>
          <a:noFill/>
          <a:ln>
            <a:noFill/>
          </a:ln>
        </p:spPr>
        <p:txBody>
          <a:bodyPr spcFirstLastPara="1" wrap="square" lIns="0" tIns="45700" rIns="0" bIns="45700" anchor="b" anchorCtr="0">
            <a:noAutofit/>
          </a:bodyPr>
          <a:lstStyle>
            <a:lvl1pPr lvl="0" algn="l">
              <a:lnSpc>
                <a:spcPct val="90000"/>
              </a:lnSpc>
              <a:spcBef>
                <a:spcPts val="0"/>
              </a:spcBef>
              <a:spcAft>
                <a:spcPts val="0"/>
              </a:spcAft>
              <a:buClr>
                <a:srgbClr val="DDA200"/>
              </a:buClr>
              <a:buSzPts val="3600"/>
              <a:buFont typeface="DM Sans Medium"/>
              <a:buNone/>
              <a:defRPr sz="3600">
                <a:solidFill>
                  <a:srgbClr val="DDA200"/>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78" name="Google Shape;1078;p53"/>
          <p:cNvSpPr txBox="1">
            <a:spLocks noGrp="1"/>
          </p:cNvSpPr>
          <p:nvPr>
            <p:ph type="sldNum" idx="12"/>
          </p:nvPr>
        </p:nvSpPr>
        <p:spPr>
          <a:xfrm>
            <a:off x="9526815" y="6389969"/>
            <a:ext cx="2411100" cy="3303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cxnSp>
        <p:nvCxnSpPr>
          <p:cNvPr id="1079" name="Google Shape;1079;p53"/>
          <p:cNvCxnSpPr/>
          <p:nvPr/>
        </p:nvCxnSpPr>
        <p:spPr>
          <a:xfrm>
            <a:off x="445975" y="6251307"/>
            <a:ext cx="11492100" cy="0"/>
          </a:xfrm>
          <a:prstGeom prst="straightConnector1">
            <a:avLst/>
          </a:prstGeom>
          <a:noFill/>
          <a:ln w="9525" cap="flat" cmpd="sng">
            <a:solidFill>
              <a:srgbClr val="BCBEC0"/>
            </a:solidFill>
            <a:prstDash val="solid"/>
            <a:round/>
            <a:headEnd type="none" w="sm" len="sm"/>
            <a:tailEnd type="none" w="sm" len="sm"/>
          </a:ln>
        </p:spPr>
      </p:cxnSp>
      <p:grpSp>
        <p:nvGrpSpPr>
          <p:cNvPr id="1080" name="Google Shape;1080;p53"/>
          <p:cNvGrpSpPr/>
          <p:nvPr/>
        </p:nvGrpSpPr>
        <p:grpSpPr>
          <a:xfrm rot="10800000">
            <a:off x="9578980" y="1351653"/>
            <a:ext cx="2060976" cy="3419331"/>
            <a:chOff x="5962290" y="432750"/>
            <a:chExt cx="1057508" cy="1754493"/>
          </a:xfrm>
        </p:grpSpPr>
        <p:sp>
          <p:nvSpPr>
            <p:cNvPr id="1081" name="Google Shape;1081;p53"/>
            <p:cNvSpPr/>
            <p:nvPr/>
          </p:nvSpPr>
          <p:spPr>
            <a:xfrm rot="8100000">
              <a:off x="5871145" y="1536987"/>
              <a:ext cx="1230790" cy="252013"/>
            </a:xfrm>
            <a:prstGeom prst="rect">
              <a:avLst/>
            </a:prstGeom>
            <a:solidFill>
              <a:srgbClr val="DDA2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rgbClr val="0785F2"/>
                </a:solidFill>
                <a:latin typeface="Arial"/>
                <a:ea typeface="Arial"/>
                <a:cs typeface="Arial"/>
                <a:sym typeface="Arial"/>
              </a:endParaRPr>
            </a:p>
          </p:txBody>
        </p:sp>
        <p:sp>
          <p:nvSpPr>
            <p:cNvPr id="1082" name="Google Shape;1082;p53"/>
            <p:cNvSpPr/>
            <p:nvPr/>
          </p:nvSpPr>
          <p:spPr>
            <a:xfrm rot="-8100000">
              <a:off x="5880153" y="830994"/>
              <a:ext cx="1230790" cy="252013"/>
            </a:xfrm>
            <a:prstGeom prst="rect">
              <a:avLst/>
            </a:prstGeom>
            <a:solidFill>
              <a:srgbClr val="DDA2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rgbClr val="0785F2"/>
                </a:solidFill>
                <a:latin typeface="Arial"/>
                <a:ea typeface="Arial"/>
                <a:cs typeface="Arial"/>
                <a:sym typeface="Arial"/>
              </a:endParaRPr>
            </a:p>
          </p:txBody>
        </p:sp>
      </p:grpSp>
      <p:sp>
        <p:nvSpPr>
          <p:cNvPr id="1083" name="Google Shape;1083;p53"/>
          <p:cNvSpPr txBox="1">
            <a:spLocks noGrp="1"/>
          </p:cNvSpPr>
          <p:nvPr>
            <p:ph type="body" idx="1"/>
          </p:nvPr>
        </p:nvSpPr>
        <p:spPr>
          <a:xfrm>
            <a:off x="570071" y="1730420"/>
            <a:ext cx="8956800" cy="4438500"/>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rgbClr val="5C5F61"/>
              </a:buClr>
              <a:buSzPts val="2800"/>
              <a:buNone/>
              <a:defRPr sz="2800">
                <a:solidFill>
                  <a:srgbClr val="5C5F61"/>
                </a:solidFill>
              </a:defRPr>
            </a:lvl1pPr>
            <a:lvl2pPr marL="914400" lvl="1" indent="-228600" algn="l">
              <a:lnSpc>
                <a:spcPct val="110000"/>
              </a:lnSpc>
              <a:spcBef>
                <a:spcPts val="333"/>
              </a:spcBef>
              <a:spcAft>
                <a:spcPts val="0"/>
              </a:spcAft>
              <a:buClr>
                <a:srgbClr val="5C5F61"/>
              </a:buClr>
              <a:buSzPts val="2400"/>
              <a:buNone/>
              <a:defRPr sz="2400">
                <a:solidFill>
                  <a:srgbClr val="5C5F61"/>
                </a:solidFill>
              </a:defRPr>
            </a:lvl2pPr>
            <a:lvl3pPr marL="1371600" lvl="2" indent="-228600" algn="l">
              <a:lnSpc>
                <a:spcPct val="110000"/>
              </a:lnSpc>
              <a:spcBef>
                <a:spcPts val="333"/>
              </a:spcBef>
              <a:spcAft>
                <a:spcPts val="0"/>
              </a:spcAft>
              <a:buClr>
                <a:srgbClr val="5C5F61"/>
              </a:buClr>
              <a:buSzPts val="2000"/>
              <a:buNone/>
              <a:defRPr sz="2000">
                <a:solidFill>
                  <a:srgbClr val="5C5F61"/>
                </a:solidFill>
              </a:defRPr>
            </a:lvl3pPr>
            <a:lvl4pPr marL="1828800" lvl="3" indent="-228600" algn="l">
              <a:lnSpc>
                <a:spcPct val="110000"/>
              </a:lnSpc>
              <a:spcBef>
                <a:spcPts val="250"/>
              </a:spcBef>
              <a:spcAft>
                <a:spcPts val="0"/>
              </a:spcAft>
              <a:buClr>
                <a:srgbClr val="5C5F61"/>
              </a:buClr>
              <a:buSzPts val="1800"/>
              <a:buNone/>
              <a:defRPr sz="1800">
                <a:solidFill>
                  <a:srgbClr val="5C5F61"/>
                </a:solidFill>
              </a:defRPr>
            </a:lvl4pPr>
            <a:lvl5pPr marL="2286000" lvl="4" indent="-228600" algn="l">
              <a:lnSpc>
                <a:spcPct val="110000"/>
              </a:lnSpc>
              <a:spcBef>
                <a:spcPts val="250"/>
              </a:spcBef>
              <a:spcAft>
                <a:spcPts val="0"/>
              </a:spcAft>
              <a:buClr>
                <a:srgbClr val="5C5F61"/>
              </a:buClr>
              <a:buSzPts val="1600"/>
              <a:buNone/>
              <a:defRPr sz="1600">
                <a:solidFill>
                  <a:srgbClr val="5C5F6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matchingName="4_Title Text Large Arrow 2">
  <p:cSld name="4_Title Text Large Arrow 2">
    <p:spTree>
      <p:nvGrpSpPr>
        <p:cNvPr id="1" name="Shape 1084"/>
        <p:cNvGrpSpPr/>
        <p:nvPr/>
      </p:nvGrpSpPr>
      <p:grpSpPr>
        <a:xfrm>
          <a:off x="0" y="0"/>
          <a:ext cx="0" cy="0"/>
          <a:chOff x="0" y="0"/>
          <a:chExt cx="0" cy="0"/>
        </a:xfrm>
      </p:grpSpPr>
      <p:sp>
        <p:nvSpPr>
          <p:cNvPr id="1085" name="Google Shape;1085;p55"/>
          <p:cNvSpPr txBox="1">
            <a:spLocks noGrp="1"/>
          </p:cNvSpPr>
          <p:nvPr>
            <p:ph type="title"/>
          </p:nvPr>
        </p:nvSpPr>
        <p:spPr>
          <a:xfrm>
            <a:off x="570071" y="757007"/>
            <a:ext cx="8956800" cy="891600"/>
          </a:xfrm>
          <a:prstGeom prst="rect">
            <a:avLst/>
          </a:prstGeom>
          <a:noFill/>
          <a:ln>
            <a:noFill/>
          </a:ln>
        </p:spPr>
        <p:txBody>
          <a:bodyPr spcFirstLastPara="1" wrap="square" lIns="0" tIns="45700" rIns="0" bIns="45700" anchor="b" anchorCtr="0">
            <a:noAutofit/>
          </a:bodyPr>
          <a:lstStyle>
            <a:lvl1pPr lvl="0" algn="l">
              <a:lnSpc>
                <a:spcPct val="90000"/>
              </a:lnSpc>
              <a:spcBef>
                <a:spcPts val="0"/>
              </a:spcBef>
              <a:spcAft>
                <a:spcPts val="0"/>
              </a:spcAft>
              <a:buClr>
                <a:schemeClr val="dk1"/>
              </a:buClr>
              <a:buSzPts val="3600"/>
              <a:buFont typeface="DM Sans Medium"/>
              <a:buNone/>
              <a:defRPr sz="36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86" name="Google Shape;1086;p55"/>
          <p:cNvSpPr txBox="1">
            <a:spLocks noGrp="1"/>
          </p:cNvSpPr>
          <p:nvPr>
            <p:ph type="sldNum" idx="12"/>
          </p:nvPr>
        </p:nvSpPr>
        <p:spPr>
          <a:xfrm>
            <a:off x="9526815" y="6389969"/>
            <a:ext cx="2411100" cy="3303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cxnSp>
        <p:nvCxnSpPr>
          <p:cNvPr id="1087" name="Google Shape;1087;p55"/>
          <p:cNvCxnSpPr/>
          <p:nvPr/>
        </p:nvCxnSpPr>
        <p:spPr>
          <a:xfrm>
            <a:off x="445975" y="6251307"/>
            <a:ext cx="11492100" cy="0"/>
          </a:xfrm>
          <a:prstGeom prst="straightConnector1">
            <a:avLst/>
          </a:prstGeom>
          <a:noFill/>
          <a:ln w="9525" cap="flat" cmpd="sng">
            <a:solidFill>
              <a:srgbClr val="BCBEC0"/>
            </a:solidFill>
            <a:prstDash val="solid"/>
            <a:round/>
            <a:headEnd type="none" w="sm" len="sm"/>
            <a:tailEnd type="none" w="sm" len="sm"/>
          </a:ln>
        </p:spPr>
      </p:cxnSp>
      <p:grpSp>
        <p:nvGrpSpPr>
          <p:cNvPr id="1088" name="Google Shape;1088;p55"/>
          <p:cNvGrpSpPr/>
          <p:nvPr/>
        </p:nvGrpSpPr>
        <p:grpSpPr>
          <a:xfrm rot="10800000">
            <a:off x="9578980" y="1351653"/>
            <a:ext cx="2060976" cy="3419331"/>
            <a:chOff x="5962290" y="432750"/>
            <a:chExt cx="1057508" cy="1754493"/>
          </a:xfrm>
        </p:grpSpPr>
        <p:sp>
          <p:nvSpPr>
            <p:cNvPr id="1089" name="Google Shape;1089;p55"/>
            <p:cNvSpPr/>
            <p:nvPr/>
          </p:nvSpPr>
          <p:spPr>
            <a:xfrm rot="8100000">
              <a:off x="5871145" y="1536987"/>
              <a:ext cx="1230790" cy="252013"/>
            </a:xfrm>
            <a:prstGeom prst="rect">
              <a:avLst/>
            </a:prstGeom>
            <a:solidFill>
              <a:schemeClr val="dk1"/>
            </a:solidFill>
            <a:ln w="127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rgbClr val="0785F2"/>
                </a:solidFill>
                <a:latin typeface="Arial"/>
                <a:ea typeface="Arial"/>
                <a:cs typeface="Arial"/>
                <a:sym typeface="Arial"/>
              </a:endParaRPr>
            </a:p>
          </p:txBody>
        </p:sp>
        <p:sp>
          <p:nvSpPr>
            <p:cNvPr id="1090" name="Google Shape;1090;p55"/>
            <p:cNvSpPr/>
            <p:nvPr/>
          </p:nvSpPr>
          <p:spPr>
            <a:xfrm rot="-8100000">
              <a:off x="5880153" y="830994"/>
              <a:ext cx="1230790" cy="252013"/>
            </a:xfrm>
            <a:prstGeom prst="rect">
              <a:avLst/>
            </a:prstGeom>
            <a:solidFill>
              <a:schemeClr val="dk1"/>
            </a:solidFill>
            <a:ln w="127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rgbClr val="0785F2"/>
                </a:solidFill>
                <a:latin typeface="Arial"/>
                <a:ea typeface="Arial"/>
                <a:cs typeface="Arial"/>
                <a:sym typeface="Arial"/>
              </a:endParaRPr>
            </a:p>
          </p:txBody>
        </p:sp>
      </p:grpSp>
      <p:sp>
        <p:nvSpPr>
          <p:cNvPr id="1091" name="Google Shape;1091;p55"/>
          <p:cNvSpPr txBox="1">
            <a:spLocks noGrp="1"/>
          </p:cNvSpPr>
          <p:nvPr>
            <p:ph type="body" idx="1"/>
          </p:nvPr>
        </p:nvSpPr>
        <p:spPr>
          <a:xfrm>
            <a:off x="570071" y="1730420"/>
            <a:ext cx="8956800" cy="4438500"/>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rgbClr val="5C5F61"/>
              </a:buClr>
              <a:buSzPts val="2800"/>
              <a:buNone/>
              <a:defRPr sz="2800">
                <a:solidFill>
                  <a:srgbClr val="5C5F61"/>
                </a:solidFill>
              </a:defRPr>
            </a:lvl1pPr>
            <a:lvl2pPr marL="914400" lvl="1" indent="-228600" algn="l">
              <a:lnSpc>
                <a:spcPct val="110000"/>
              </a:lnSpc>
              <a:spcBef>
                <a:spcPts val="333"/>
              </a:spcBef>
              <a:spcAft>
                <a:spcPts val="0"/>
              </a:spcAft>
              <a:buClr>
                <a:srgbClr val="5C5F61"/>
              </a:buClr>
              <a:buSzPts val="2400"/>
              <a:buNone/>
              <a:defRPr sz="2400">
                <a:solidFill>
                  <a:srgbClr val="5C5F61"/>
                </a:solidFill>
              </a:defRPr>
            </a:lvl2pPr>
            <a:lvl3pPr marL="1371600" lvl="2" indent="-228600" algn="l">
              <a:lnSpc>
                <a:spcPct val="110000"/>
              </a:lnSpc>
              <a:spcBef>
                <a:spcPts val="333"/>
              </a:spcBef>
              <a:spcAft>
                <a:spcPts val="0"/>
              </a:spcAft>
              <a:buClr>
                <a:srgbClr val="5C5F61"/>
              </a:buClr>
              <a:buSzPts val="2000"/>
              <a:buNone/>
              <a:defRPr sz="2000">
                <a:solidFill>
                  <a:srgbClr val="5C5F61"/>
                </a:solidFill>
              </a:defRPr>
            </a:lvl3pPr>
            <a:lvl4pPr marL="1828800" lvl="3" indent="-228600" algn="l">
              <a:lnSpc>
                <a:spcPct val="110000"/>
              </a:lnSpc>
              <a:spcBef>
                <a:spcPts val="250"/>
              </a:spcBef>
              <a:spcAft>
                <a:spcPts val="0"/>
              </a:spcAft>
              <a:buClr>
                <a:srgbClr val="5C5F61"/>
              </a:buClr>
              <a:buSzPts val="1800"/>
              <a:buNone/>
              <a:defRPr sz="1800">
                <a:solidFill>
                  <a:srgbClr val="5C5F61"/>
                </a:solidFill>
              </a:defRPr>
            </a:lvl4pPr>
            <a:lvl5pPr marL="2286000" lvl="4" indent="-228600" algn="l">
              <a:lnSpc>
                <a:spcPct val="110000"/>
              </a:lnSpc>
              <a:spcBef>
                <a:spcPts val="250"/>
              </a:spcBef>
              <a:spcAft>
                <a:spcPts val="0"/>
              </a:spcAft>
              <a:buClr>
                <a:srgbClr val="5C5F61"/>
              </a:buClr>
              <a:buSzPts val="1600"/>
              <a:buNone/>
              <a:defRPr sz="1600">
                <a:solidFill>
                  <a:srgbClr val="5C5F6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matchingName="Section Break Quote 5">
  <p:cSld name="Section Break Quote 5">
    <p:spTree>
      <p:nvGrpSpPr>
        <p:cNvPr id="1" name="Shape 1092"/>
        <p:cNvGrpSpPr/>
        <p:nvPr/>
      </p:nvGrpSpPr>
      <p:grpSpPr>
        <a:xfrm>
          <a:off x="0" y="0"/>
          <a:ext cx="0" cy="0"/>
          <a:chOff x="0" y="0"/>
          <a:chExt cx="0" cy="0"/>
        </a:xfrm>
      </p:grpSpPr>
      <p:sp>
        <p:nvSpPr>
          <p:cNvPr id="1093" name="Google Shape;1093;p38"/>
          <p:cNvSpPr/>
          <p:nvPr/>
        </p:nvSpPr>
        <p:spPr>
          <a:xfrm rot="-8100000">
            <a:off x="430997" y="2580549"/>
            <a:ext cx="2080591" cy="2080591"/>
          </a:xfrm>
          <a:prstGeom prst="corner">
            <a:avLst>
              <a:gd name="adj1" fmla="val 20121"/>
              <a:gd name="adj2" fmla="val 20273"/>
            </a:avLst>
          </a:prstGeom>
          <a:solidFill>
            <a:srgbClr val="0785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333"/>
              <a:buFont typeface="Arial"/>
              <a:buNone/>
            </a:pPr>
            <a:endParaRPr sz="2333" b="0" i="0" u="none" strike="noStrike" cap="none">
              <a:solidFill>
                <a:schemeClr val="dk1"/>
              </a:solidFill>
              <a:latin typeface="Arial"/>
              <a:ea typeface="Arial"/>
              <a:cs typeface="Arial"/>
              <a:sym typeface="Arial"/>
            </a:endParaRPr>
          </a:p>
        </p:txBody>
      </p:sp>
      <p:sp>
        <p:nvSpPr>
          <p:cNvPr id="1094" name="Google Shape;1094;p38"/>
          <p:cNvSpPr txBox="1">
            <a:spLocks noGrp="1"/>
          </p:cNvSpPr>
          <p:nvPr>
            <p:ph type="sldNum" idx="12"/>
          </p:nvPr>
        </p:nvSpPr>
        <p:spPr>
          <a:xfrm>
            <a:off x="9526815" y="6349494"/>
            <a:ext cx="2411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095" name="Google Shape;1095;p38"/>
          <p:cNvSpPr txBox="1">
            <a:spLocks noGrp="1"/>
          </p:cNvSpPr>
          <p:nvPr>
            <p:ph type="title"/>
          </p:nvPr>
        </p:nvSpPr>
        <p:spPr>
          <a:xfrm>
            <a:off x="3487003" y="1428750"/>
            <a:ext cx="8359200" cy="4238700"/>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Clr>
                <a:schemeClr val="dk1"/>
              </a:buClr>
              <a:buSzPts val="3000"/>
              <a:buFont typeface="DM Sans Medium"/>
              <a:buNone/>
              <a:defRPr sz="3000" b="0" i="0">
                <a:solidFill>
                  <a:schemeClr val="dk1"/>
                </a:solidFill>
                <a:latin typeface="DM Sans Medium"/>
                <a:ea typeface="DM Sans Medium"/>
                <a:cs typeface="DM Sans Medium"/>
                <a:sym typeface="DM Sans Medium"/>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matchingName="1_Content Breaker Photo 1">
  <p:cSld name="1_Content Breaker Photo 1">
    <p:spTree>
      <p:nvGrpSpPr>
        <p:cNvPr id="1" name="Shape 1096"/>
        <p:cNvGrpSpPr/>
        <p:nvPr/>
      </p:nvGrpSpPr>
      <p:grpSpPr>
        <a:xfrm>
          <a:off x="0" y="0"/>
          <a:ext cx="0" cy="0"/>
          <a:chOff x="0" y="0"/>
          <a:chExt cx="0" cy="0"/>
        </a:xfrm>
      </p:grpSpPr>
      <p:sp>
        <p:nvSpPr>
          <p:cNvPr id="1097" name="Google Shape;1097;p45"/>
          <p:cNvSpPr txBox="1">
            <a:spLocks noGrp="1"/>
          </p:cNvSpPr>
          <p:nvPr>
            <p:ph type="title"/>
          </p:nvPr>
        </p:nvSpPr>
        <p:spPr>
          <a:xfrm>
            <a:off x="1210914" y="414085"/>
            <a:ext cx="10467000" cy="934500"/>
          </a:xfrm>
          <a:prstGeom prst="rect">
            <a:avLst/>
          </a:prstGeom>
          <a:noFill/>
          <a:ln>
            <a:noFill/>
          </a:ln>
        </p:spPr>
        <p:txBody>
          <a:bodyPr spcFirstLastPara="1" wrap="square" lIns="0" tIns="45700" rIns="0" bIns="45700" anchor="b" anchorCtr="0">
            <a:noAutofit/>
          </a:bodyPr>
          <a:lstStyle>
            <a:lvl1pPr lvl="0" algn="l">
              <a:lnSpc>
                <a:spcPct val="90000"/>
              </a:lnSpc>
              <a:spcBef>
                <a:spcPts val="0"/>
              </a:spcBef>
              <a:spcAft>
                <a:spcPts val="0"/>
              </a:spcAft>
              <a:buClr>
                <a:schemeClr val="accent3"/>
              </a:buClr>
              <a:buSzPts val="5000"/>
              <a:buFont typeface="DM Sans Medium"/>
              <a:buNone/>
              <a:defRPr sz="5000">
                <a:solidFill>
                  <a:schemeClr val="accent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98" name="Google Shape;1098;p45"/>
          <p:cNvSpPr txBox="1">
            <a:spLocks noGrp="1"/>
          </p:cNvSpPr>
          <p:nvPr>
            <p:ph type="body" idx="1"/>
          </p:nvPr>
        </p:nvSpPr>
        <p:spPr>
          <a:xfrm>
            <a:off x="264231" y="1498315"/>
            <a:ext cx="11231700" cy="5097900"/>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rgbClr val="5C5F61"/>
              </a:buClr>
              <a:buSzPts val="1600"/>
              <a:buNone/>
              <a:defRPr sz="1600">
                <a:solidFill>
                  <a:srgbClr val="5C5F61"/>
                </a:solidFill>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1099" name="Google Shape;1099;p45"/>
          <p:cNvCxnSpPr/>
          <p:nvPr/>
        </p:nvCxnSpPr>
        <p:spPr>
          <a:xfrm>
            <a:off x="485592" y="1449133"/>
            <a:ext cx="11231700" cy="0"/>
          </a:xfrm>
          <a:prstGeom prst="straightConnector1">
            <a:avLst/>
          </a:prstGeom>
          <a:noFill/>
          <a:ln w="9525" cap="flat" cmpd="sng">
            <a:solidFill>
              <a:srgbClr val="808285"/>
            </a:solidFill>
            <a:prstDash val="solid"/>
            <a:round/>
            <a:headEnd type="none" w="sm" len="sm"/>
            <a:tailEnd type="none" w="sm" len="sm"/>
          </a:ln>
        </p:spPr>
      </p:cxnSp>
      <p:grpSp>
        <p:nvGrpSpPr>
          <p:cNvPr id="1100" name="Google Shape;1100;p45"/>
          <p:cNvGrpSpPr/>
          <p:nvPr/>
        </p:nvGrpSpPr>
        <p:grpSpPr>
          <a:xfrm rot="10800000">
            <a:off x="616315" y="672906"/>
            <a:ext cx="566767" cy="575123"/>
            <a:chOff x="7550720" y="4020696"/>
            <a:chExt cx="1729002" cy="1754493"/>
          </a:xfrm>
        </p:grpSpPr>
        <p:sp>
          <p:nvSpPr>
            <p:cNvPr id="1101" name="Google Shape;1101;p45"/>
            <p:cNvSpPr/>
            <p:nvPr/>
          </p:nvSpPr>
          <p:spPr>
            <a:xfrm>
              <a:off x="7894622" y="4772476"/>
              <a:ext cx="1385100" cy="2523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102" name="Google Shape;1102;p45"/>
            <p:cNvSpPr/>
            <p:nvPr/>
          </p:nvSpPr>
          <p:spPr>
            <a:xfrm rot="-2700000">
              <a:off x="7468585" y="4418940"/>
              <a:ext cx="1230790" cy="252013"/>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103" name="Google Shape;1103;p45"/>
            <p:cNvSpPr/>
            <p:nvPr/>
          </p:nvSpPr>
          <p:spPr>
            <a:xfrm rot="2700000">
              <a:off x="7459575" y="5124933"/>
              <a:ext cx="1230790" cy="252013"/>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grpSp>
      <p:pic>
        <p:nvPicPr>
          <p:cNvPr id="1104" name="Google Shape;1104;p45"/>
          <p:cNvPicPr preferRelativeResize="0"/>
          <p:nvPr/>
        </p:nvPicPr>
        <p:blipFill rotWithShape="1">
          <a:blip r:embed="rId2">
            <a:alphaModFix/>
          </a:blip>
          <a:srcRect/>
          <a:stretch/>
        </p:blipFill>
        <p:spPr>
          <a:xfrm>
            <a:off x="11496061" y="1549660"/>
            <a:ext cx="565238" cy="457200"/>
          </a:xfrm>
          <a:prstGeom prst="rect">
            <a:avLst/>
          </a:prstGeom>
          <a:noFill/>
          <a:ln>
            <a:noFill/>
          </a:ln>
        </p:spPr>
      </p:pic>
      <p:sp>
        <p:nvSpPr>
          <p:cNvPr id="1105" name="Google Shape;1105;p45"/>
          <p:cNvSpPr>
            <a:spLocks noGrp="1"/>
          </p:cNvSpPr>
          <p:nvPr>
            <p:ph type="pic" idx="2"/>
          </p:nvPr>
        </p:nvSpPr>
        <p:spPr>
          <a:xfrm>
            <a:off x="6205414" y="3649785"/>
            <a:ext cx="5986500" cy="3208200"/>
          </a:xfrm>
          <a:prstGeom prst="rect">
            <a:avLst/>
          </a:prstGeom>
          <a:noFill/>
          <a:ln>
            <a:noFill/>
          </a:ln>
        </p:spPr>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_Client Stories 1">
  <p:cSld name="1_Client Stories 1">
    <p:spTree>
      <p:nvGrpSpPr>
        <p:cNvPr id="1" name="Shape 135"/>
        <p:cNvGrpSpPr/>
        <p:nvPr/>
      </p:nvGrpSpPr>
      <p:grpSpPr>
        <a:xfrm>
          <a:off x="0" y="0"/>
          <a:ext cx="0" cy="0"/>
          <a:chOff x="0" y="0"/>
          <a:chExt cx="0" cy="0"/>
        </a:xfrm>
      </p:grpSpPr>
      <p:sp>
        <p:nvSpPr>
          <p:cNvPr id="136" name="Google Shape;136;g1260a76f938_0_929"/>
          <p:cNvSpPr/>
          <p:nvPr/>
        </p:nvSpPr>
        <p:spPr>
          <a:xfrm>
            <a:off x="6096000" y="0"/>
            <a:ext cx="6096000" cy="6858000"/>
          </a:xfrm>
          <a:prstGeom prst="rect">
            <a:avLst/>
          </a:prstGeom>
          <a:solidFill>
            <a:srgbClr val="DDA2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37" name="Google Shape;137;g1260a76f938_0_929"/>
          <p:cNvSpPr txBox="1">
            <a:spLocks noGrp="1"/>
          </p:cNvSpPr>
          <p:nvPr>
            <p:ph type="title"/>
          </p:nvPr>
        </p:nvSpPr>
        <p:spPr>
          <a:xfrm>
            <a:off x="445975" y="367324"/>
            <a:ext cx="5245200" cy="1625700"/>
          </a:xfrm>
          <a:prstGeom prst="rect">
            <a:avLst/>
          </a:prstGeom>
          <a:noFill/>
          <a:ln>
            <a:noFill/>
          </a:ln>
        </p:spPr>
        <p:txBody>
          <a:bodyPr spcFirstLastPara="1" wrap="square" lIns="0" tIns="45700" rIns="0" bIns="45700" anchor="t" anchorCtr="0">
            <a:noAutofit/>
          </a:bodyPr>
          <a:lstStyle>
            <a:lvl1pPr lvl="0" algn="ctr">
              <a:lnSpc>
                <a:spcPct val="90000"/>
              </a:lnSpc>
              <a:spcBef>
                <a:spcPts val="0"/>
              </a:spcBef>
              <a:spcAft>
                <a:spcPts val="0"/>
              </a:spcAft>
              <a:buClr>
                <a:srgbClr val="5C5F61"/>
              </a:buClr>
              <a:buSzPts val="4000"/>
              <a:buFont typeface="Arial"/>
              <a:buNone/>
              <a:defRPr sz="4000" b="1">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8" name="Google Shape;138;g1260a76f938_0_929"/>
          <p:cNvSpPr txBox="1">
            <a:spLocks noGrp="1"/>
          </p:cNvSpPr>
          <p:nvPr>
            <p:ph type="body" idx="1"/>
          </p:nvPr>
        </p:nvSpPr>
        <p:spPr>
          <a:xfrm>
            <a:off x="6500813" y="367324"/>
            <a:ext cx="5245200" cy="5752500"/>
          </a:xfrm>
          <a:prstGeom prst="rect">
            <a:avLst/>
          </a:prstGeom>
          <a:noFill/>
          <a:ln>
            <a:noFill/>
          </a:ln>
        </p:spPr>
        <p:txBody>
          <a:bodyPr spcFirstLastPara="1" wrap="square" lIns="0" tIns="45700" rIns="0" bIns="45700" anchor="t" anchorCtr="0">
            <a:noAutofit/>
          </a:bodyPr>
          <a:lstStyle>
            <a:lvl1pPr marL="457200" lvl="0" indent="-431800" algn="l">
              <a:lnSpc>
                <a:spcPct val="110000"/>
              </a:lnSpc>
              <a:spcBef>
                <a:spcPts val="1000"/>
              </a:spcBef>
              <a:spcAft>
                <a:spcPts val="0"/>
              </a:spcAft>
              <a:buClr>
                <a:schemeClr val="lt1"/>
              </a:buClr>
              <a:buSzPts val="3200"/>
              <a:buChar char="•"/>
              <a:defRPr sz="3200">
                <a:solidFill>
                  <a:schemeClr val="lt1"/>
                </a:solidFill>
              </a:defRPr>
            </a:lvl1pPr>
            <a:lvl2pPr marL="914400" lvl="1" indent="-406400" algn="l">
              <a:lnSpc>
                <a:spcPct val="110000"/>
              </a:lnSpc>
              <a:spcBef>
                <a:spcPts val="333"/>
              </a:spcBef>
              <a:spcAft>
                <a:spcPts val="0"/>
              </a:spcAft>
              <a:buClr>
                <a:schemeClr val="lt1"/>
              </a:buClr>
              <a:buSzPts val="2800"/>
              <a:buChar char="-"/>
              <a:defRPr sz="2800">
                <a:solidFill>
                  <a:schemeClr val="lt1"/>
                </a:solidFill>
              </a:defRPr>
            </a:lvl2pPr>
            <a:lvl3pPr marL="1371600" lvl="2" indent="-381000" algn="l">
              <a:lnSpc>
                <a:spcPct val="110000"/>
              </a:lnSpc>
              <a:spcBef>
                <a:spcPts val="333"/>
              </a:spcBef>
              <a:spcAft>
                <a:spcPts val="0"/>
              </a:spcAft>
              <a:buClr>
                <a:schemeClr val="lt1"/>
              </a:buClr>
              <a:buSzPts val="2400"/>
              <a:buChar char="•"/>
              <a:defRPr sz="2400">
                <a:solidFill>
                  <a:schemeClr val="lt1"/>
                </a:solidFill>
              </a:defRPr>
            </a:lvl3pPr>
            <a:lvl4pPr marL="1828800" lvl="3" indent="-355600" algn="l">
              <a:lnSpc>
                <a:spcPct val="110000"/>
              </a:lnSpc>
              <a:spcBef>
                <a:spcPts val="250"/>
              </a:spcBef>
              <a:spcAft>
                <a:spcPts val="0"/>
              </a:spcAft>
              <a:buClr>
                <a:schemeClr val="lt1"/>
              </a:buClr>
              <a:buSzPts val="2000"/>
              <a:buChar char="-"/>
              <a:defRPr sz="2000">
                <a:solidFill>
                  <a:schemeClr val="lt1"/>
                </a:solidFill>
              </a:defRPr>
            </a:lvl4pPr>
            <a:lvl5pPr marL="2286000" lvl="4" indent="-342900" algn="l">
              <a:lnSpc>
                <a:spcPct val="110000"/>
              </a:lnSpc>
              <a:spcBef>
                <a:spcPts val="250"/>
              </a:spcBef>
              <a:spcAft>
                <a:spcPts val="0"/>
              </a:spcAft>
              <a:buClr>
                <a:schemeClr val="lt1"/>
              </a:buClr>
              <a:buSzPts val="1800"/>
              <a:buChar char="•"/>
              <a:defRPr sz="18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9" name="Google Shape;139;g1260a76f938_0_929"/>
          <p:cNvSpPr/>
          <p:nvPr/>
        </p:nvSpPr>
        <p:spPr>
          <a:xfrm>
            <a:off x="0" y="6204000"/>
            <a:ext cx="6084000" cy="654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40" name="Google Shape;140;g1260a76f938_0_929"/>
          <p:cNvSpPr>
            <a:spLocks noGrp="1"/>
          </p:cNvSpPr>
          <p:nvPr>
            <p:ph type="pic" idx="2"/>
          </p:nvPr>
        </p:nvSpPr>
        <p:spPr>
          <a:xfrm>
            <a:off x="1" y="2266462"/>
            <a:ext cx="6096000" cy="4591500"/>
          </a:xfrm>
          <a:prstGeom prst="rect">
            <a:avLst/>
          </a:prstGeom>
          <a:noFill/>
          <a:ln>
            <a:noFill/>
          </a:ln>
        </p:spPr>
      </p:sp>
      <p:pic>
        <p:nvPicPr>
          <p:cNvPr id="141" name="Google Shape;141;g1260a76f938_0_929" descr="A red and white sign&#10;&#10;Description automatically generated with low confidence"/>
          <p:cNvPicPr preferRelativeResize="0"/>
          <p:nvPr/>
        </p:nvPicPr>
        <p:blipFill rotWithShape="1">
          <a:blip r:embed="rId2">
            <a:alphaModFix/>
          </a:blip>
          <a:srcRect/>
          <a:stretch/>
        </p:blipFill>
        <p:spPr>
          <a:xfrm>
            <a:off x="10799806" y="6475234"/>
            <a:ext cx="1231557" cy="224771"/>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matchingName="Two Columns Icon">
  <p:cSld name="Two Columns Icon">
    <p:spTree>
      <p:nvGrpSpPr>
        <p:cNvPr id="1" name="Shape 1106"/>
        <p:cNvGrpSpPr/>
        <p:nvPr/>
      </p:nvGrpSpPr>
      <p:grpSpPr>
        <a:xfrm>
          <a:off x="0" y="0"/>
          <a:ext cx="0" cy="0"/>
          <a:chOff x="0" y="0"/>
          <a:chExt cx="0" cy="0"/>
        </a:xfrm>
      </p:grpSpPr>
      <p:sp>
        <p:nvSpPr>
          <p:cNvPr id="1107" name="Google Shape;1107;p48"/>
          <p:cNvSpPr txBox="1">
            <a:spLocks noGrp="1"/>
          </p:cNvSpPr>
          <p:nvPr>
            <p:ph type="title"/>
          </p:nvPr>
        </p:nvSpPr>
        <p:spPr>
          <a:xfrm>
            <a:off x="444500" y="121080"/>
            <a:ext cx="10474800" cy="762000"/>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Clr>
                <a:srgbClr val="5C5F61"/>
              </a:buClr>
              <a:buSzPts val="3600"/>
              <a:buFont typeface="DM Sans"/>
              <a:buNone/>
              <a:defRPr sz="3600" b="1" i="0">
                <a:latin typeface="DM Sans"/>
                <a:ea typeface="DM Sans"/>
                <a:cs typeface="DM Sans"/>
                <a:sym typeface="DM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08" name="Google Shape;1108;p48"/>
          <p:cNvSpPr txBox="1">
            <a:spLocks noGrp="1"/>
          </p:cNvSpPr>
          <p:nvPr>
            <p:ph type="sldNum" idx="12"/>
          </p:nvPr>
        </p:nvSpPr>
        <p:spPr>
          <a:xfrm>
            <a:off x="9526815" y="6355292"/>
            <a:ext cx="2411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cxnSp>
        <p:nvCxnSpPr>
          <p:cNvPr id="1109" name="Google Shape;1109;p48"/>
          <p:cNvCxnSpPr/>
          <p:nvPr/>
        </p:nvCxnSpPr>
        <p:spPr>
          <a:xfrm>
            <a:off x="445975" y="857865"/>
            <a:ext cx="11231700" cy="0"/>
          </a:xfrm>
          <a:prstGeom prst="straightConnector1">
            <a:avLst/>
          </a:prstGeom>
          <a:noFill/>
          <a:ln w="9525" cap="flat" cmpd="sng">
            <a:solidFill>
              <a:srgbClr val="BCBEC0"/>
            </a:solidFill>
            <a:prstDash val="solid"/>
            <a:round/>
            <a:headEnd type="none" w="sm" len="sm"/>
            <a:tailEnd type="none" w="sm" len="sm"/>
          </a:ln>
        </p:spPr>
      </p:cxnSp>
      <p:sp>
        <p:nvSpPr>
          <p:cNvPr id="1110" name="Google Shape;1110;p48"/>
          <p:cNvSpPr>
            <a:spLocks noGrp="1"/>
          </p:cNvSpPr>
          <p:nvPr>
            <p:ph type="pic" idx="2"/>
          </p:nvPr>
        </p:nvSpPr>
        <p:spPr>
          <a:xfrm>
            <a:off x="444500" y="1311560"/>
            <a:ext cx="1440600" cy="1440600"/>
          </a:xfrm>
          <a:prstGeom prst="rect">
            <a:avLst/>
          </a:prstGeom>
          <a:noFill/>
          <a:ln>
            <a:noFill/>
          </a:ln>
        </p:spPr>
      </p:sp>
      <p:sp>
        <p:nvSpPr>
          <p:cNvPr id="1111" name="Google Shape;1111;p48"/>
          <p:cNvSpPr txBox="1">
            <a:spLocks noGrp="1"/>
          </p:cNvSpPr>
          <p:nvPr>
            <p:ph type="body" idx="1"/>
          </p:nvPr>
        </p:nvSpPr>
        <p:spPr>
          <a:xfrm>
            <a:off x="2110154" y="1187939"/>
            <a:ext cx="9056700" cy="4740000"/>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chemeClr val="dk1"/>
              </a:buClr>
              <a:buSzPts val="3200"/>
              <a:buFont typeface="Arial"/>
              <a:buNone/>
              <a:defRPr sz="3200"/>
            </a:lvl1pPr>
            <a:lvl2pPr marL="914400" lvl="1" indent="-406400" algn="l">
              <a:lnSpc>
                <a:spcPct val="110000"/>
              </a:lnSpc>
              <a:spcBef>
                <a:spcPts val="333"/>
              </a:spcBef>
              <a:spcAft>
                <a:spcPts val="0"/>
              </a:spcAft>
              <a:buClr>
                <a:schemeClr val="dk1"/>
              </a:buClr>
              <a:buSzPts val="2800"/>
              <a:buFont typeface="Arial"/>
              <a:buChar char="•"/>
              <a:defRPr sz="2800"/>
            </a:lvl2pPr>
            <a:lvl3pPr marL="1371600" lvl="2" indent="-381000" algn="l">
              <a:lnSpc>
                <a:spcPct val="110000"/>
              </a:lnSpc>
              <a:spcBef>
                <a:spcPts val="333"/>
              </a:spcBef>
              <a:spcAft>
                <a:spcPts val="0"/>
              </a:spcAft>
              <a:buClr>
                <a:schemeClr val="dk1"/>
              </a:buClr>
              <a:buSzPts val="2400"/>
              <a:buFont typeface="Arial"/>
              <a:buChar char="•"/>
              <a:defRPr sz="2400"/>
            </a:lvl3pPr>
            <a:lvl4pPr marL="1828800" lvl="3" indent="-355600" algn="l">
              <a:lnSpc>
                <a:spcPct val="110000"/>
              </a:lnSpc>
              <a:spcBef>
                <a:spcPts val="250"/>
              </a:spcBef>
              <a:spcAft>
                <a:spcPts val="0"/>
              </a:spcAft>
              <a:buClr>
                <a:schemeClr val="dk1"/>
              </a:buClr>
              <a:buSzPts val="2000"/>
              <a:buFont typeface="Arial"/>
              <a:buChar char="•"/>
              <a:defRPr sz="2000"/>
            </a:lvl4pPr>
            <a:lvl5pPr marL="2286000" lvl="4" indent="-342900" algn="l">
              <a:lnSpc>
                <a:spcPct val="110000"/>
              </a:lnSpc>
              <a:spcBef>
                <a:spcPts val="250"/>
              </a:spcBef>
              <a:spcAft>
                <a:spcPts val="0"/>
              </a:spcAft>
              <a:buClr>
                <a:schemeClr val="dk1"/>
              </a:buClr>
              <a:buSzPts val="1800"/>
              <a:buFont typeface="Arial"/>
              <a:buChar char="•"/>
              <a:defRPr sz="18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matchingName="Two Columns w/arrow">
  <p:cSld name="Two Columns w/arrow">
    <p:spTree>
      <p:nvGrpSpPr>
        <p:cNvPr id="1" name="Shape 1112"/>
        <p:cNvGrpSpPr/>
        <p:nvPr/>
      </p:nvGrpSpPr>
      <p:grpSpPr>
        <a:xfrm>
          <a:off x="0" y="0"/>
          <a:ext cx="0" cy="0"/>
          <a:chOff x="0" y="0"/>
          <a:chExt cx="0" cy="0"/>
        </a:xfrm>
      </p:grpSpPr>
      <p:sp>
        <p:nvSpPr>
          <p:cNvPr id="1113" name="Google Shape;1113;p56"/>
          <p:cNvSpPr txBox="1">
            <a:spLocks noGrp="1"/>
          </p:cNvSpPr>
          <p:nvPr>
            <p:ph type="title"/>
          </p:nvPr>
        </p:nvSpPr>
        <p:spPr>
          <a:xfrm>
            <a:off x="444500" y="95250"/>
            <a:ext cx="10474800" cy="762000"/>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Clr>
                <a:srgbClr val="5C5F61"/>
              </a:buClr>
              <a:buSzPts val="3600"/>
              <a:buFont typeface="DM Sans"/>
              <a:buNone/>
              <a:defRPr sz="3600" b="1" i="0">
                <a:latin typeface="DM Sans"/>
                <a:ea typeface="DM Sans"/>
                <a:cs typeface="DM Sans"/>
                <a:sym typeface="DM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14" name="Google Shape;1114;p56"/>
          <p:cNvSpPr txBox="1">
            <a:spLocks noGrp="1"/>
          </p:cNvSpPr>
          <p:nvPr>
            <p:ph type="sldNum" idx="12"/>
          </p:nvPr>
        </p:nvSpPr>
        <p:spPr>
          <a:xfrm>
            <a:off x="9526815" y="6355292"/>
            <a:ext cx="2411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115" name="Google Shape;1115;p56"/>
          <p:cNvSpPr txBox="1">
            <a:spLocks noGrp="1"/>
          </p:cNvSpPr>
          <p:nvPr>
            <p:ph type="body" idx="1"/>
          </p:nvPr>
        </p:nvSpPr>
        <p:spPr>
          <a:xfrm>
            <a:off x="1719385" y="1187939"/>
            <a:ext cx="9447300" cy="4740000"/>
          </a:xfrm>
          <a:prstGeom prst="rect">
            <a:avLst/>
          </a:prstGeom>
          <a:noFill/>
          <a:ln>
            <a:noFill/>
          </a:ln>
        </p:spPr>
        <p:txBody>
          <a:bodyPr spcFirstLastPara="1" wrap="square" lIns="0" tIns="45700" rIns="0" bIns="45700" anchor="t" anchorCtr="0">
            <a:noAutofit/>
          </a:bodyPr>
          <a:lstStyle>
            <a:lvl1pPr marL="457200" lvl="0" indent="-431800" algn="l">
              <a:lnSpc>
                <a:spcPct val="110000"/>
              </a:lnSpc>
              <a:spcBef>
                <a:spcPts val="500"/>
              </a:spcBef>
              <a:spcAft>
                <a:spcPts val="0"/>
              </a:spcAft>
              <a:buClr>
                <a:schemeClr val="dk1"/>
              </a:buClr>
              <a:buSzPts val="3200"/>
              <a:buFont typeface="Arial"/>
              <a:buChar char="•"/>
              <a:defRPr sz="3200"/>
            </a:lvl1pPr>
            <a:lvl2pPr marL="914400" lvl="1" indent="-406400" algn="l">
              <a:lnSpc>
                <a:spcPct val="110000"/>
              </a:lnSpc>
              <a:spcBef>
                <a:spcPts val="333"/>
              </a:spcBef>
              <a:spcAft>
                <a:spcPts val="0"/>
              </a:spcAft>
              <a:buClr>
                <a:schemeClr val="dk1"/>
              </a:buClr>
              <a:buSzPts val="2800"/>
              <a:buFont typeface="Arial"/>
              <a:buChar char="•"/>
              <a:defRPr sz="2800"/>
            </a:lvl2pPr>
            <a:lvl3pPr marL="1371600" lvl="2" indent="-381000" algn="l">
              <a:lnSpc>
                <a:spcPct val="110000"/>
              </a:lnSpc>
              <a:spcBef>
                <a:spcPts val="333"/>
              </a:spcBef>
              <a:spcAft>
                <a:spcPts val="0"/>
              </a:spcAft>
              <a:buClr>
                <a:schemeClr val="dk1"/>
              </a:buClr>
              <a:buSzPts val="2400"/>
              <a:buFont typeface="Arial"/>
              <a:buChar char="•"/>
              <a:defRPr sz="2400"/>
            </a:lvl3pPr>
            <a:lvl4pPr marL="1828800" lvl="3" indent="-355600" algn="l">
              <a:lnSpc>
                <a:spcPct val="110000"/>
              </a:lnSpc>
              <a:spcBef>
                <a:spcPts val="250"/>
              </a:spcBef>
              <a:spcAft>
                <a:spcPts val="0"/>
              </a:spcAft>
              <a:buClr>
                <a:schemeClr val="dk1"/>
              </a:buClr>
              <a:buSzPts val="2000"/>
              <a:buFont typeface="Arial"/>
              <a:buChar char="•"/>
              <a:defRPr sz="2000"/>
            </a:lvl4pPr>
            <a:lvl5pPr marL="2286000" lvl="4" indent="-342900" algn="l">
              <a:lnSpc>
                <a:spcPct val="110000"/>
              </a:lnSpc>
              <a:spcBef>
                <a:spcPts val="250"/>
              </a:spcBef>
              <a:spcAft>
                <a:spcPts val="0"/>
              </a:spcAft>
              <a:buClr>
                <a:schemeClr val="dk1"/>
              </a:buClr>
              <a:buSzPts val="1800"/>
              <a:buFont typeface="Arial"/>
              <a:buChar char="•"/>
              <a:defRPr sz="18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1116" name="Google Shape;1116;p56"/>
          <p:cNvCxnSpPr/>
          <p:nvPr/>
        </p:nvCxnSpPr>
        <p:spPr>
          <a:xfrm>
            <a:off x="445975" y="857250"/>
            <a:ext cx="11231700" cy="0"/>
          </a:xfrm>
          <a:prstGeom prst="straightConnector1">
            <a:avLst/>
          </a:prstGeom>
          <a:noFill/>
          <a:ln w="9525" cap="flat" cmpd="sng">
            <a:solidFill>
              <a:srgbClr val="BCBEC0"/>
            </a:solidFill>
            <a:prstDash val="solid"/>
            <a:round/>
            <a:headEnd type="none" w="sm" len="sm"/>
            <a:tailEnd type="none" w="sm" len="sm"/>
          </a:ln>
        </p:spPr>
      </p:cxnSp>
      <p:grpSp>
        <p:nvGrpSpPr>
          <p:cNvPr id="1117" name="Google Shape;1117;p56"/>
          <p:cNvGrpSpPr/>
          <p:nvPr/>
        </p:nvGrpSpPr>
        <p:grpSpPr>
          <a:xfrm>
            <a:off x="672260" y="1400914"/>
            <a:ext cx="881327" cy="1462194"/>
            <a:chOff x="5962290" y="432750"/>
            <a:chExt cx="1057508" cy="1754493"/>
          </a:xfrm>
        </p:grpSpPr>
        <p:sp>
          <p:nvSpPr>
            <p:cNvPr id="1118" name="Google Shape;1118;p56"/>
            <p:cNvSpPr/>
            <p:nvPr/>
          </p:nvSpPr>
          <p:spPr>
            <a:xfrm rot="8100000">
              <a:off x="5871145" y="1536987"/>
              <a:ext cx="1230790" cy="252013"/>
            </a:xfrm>
            <a:prstGeom prst="rect">
              <a:avLst/>
            </a:prstGeom>
            <a:solidFill>
              <a:srgbClr val="BCBEC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119" name="Google Shape;1119;p56"/>
            <p:cNvSpPr/>
            <p:nvPr/>
          </p:nvSpPr>
          <p:spPr>
            <a:xfrm rot="-8100000">
              <a:off x="5880153" y="830994"/>
              <a:ext cx="1230790" cy="252013"/>
            </a:xfrm>
            <a:prstGeom prst="rect">
              <a:avLst/>
            </a:prstGeom>
            <a:solidFill>
              <a:srgbClr val="BCBEC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matchingName="Title Bullets Photo">
  <p:cSld name="Title Bullets Photo">
    <p:spTree>
      <p:nvGrpSpPr>
        <p:cNvPr id="1" name="Shape 1120"/>
        <p:cNvGrpSpPr/>
        <p:nvPr/>
      </p:nvGrpSpPr>
      <p:grpSpPr>
        <a:xfrm>
          <a:off x="0" y="0"/>
          <a:ext cx="0" cy="0"/>
          <a:chOff x="0" y="0"/>
          <a:chExt cx="0" cy="0"/>
        </a:xfrm>
      </p:grpSpPr>
      <p:sp>
        <p:nvSpPr>
          <p:cNvPr id="1121" name="Google Shape;1121;p57"/>
          <p:cNvSpPr txBox="1">
            <a:spLocks noGrp="1"/>
          </p:cNvSpPr>
          <p:nvPr>
            <p:ph type="title"/>
          </p:nvPr>
        </p:nvSpPr>
        <p:spPr>
          <a:xfrm>
            <a:off x="444500" y="95250"/>
            <a:ext cx="9918900" cy="762000"/>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Clr>
                <a:srgbClr val="5C5F61"/>
              </a:buClr>
              <a:buSzPts val="3600"/>
              <a:buFont typeface="DM Sans"/>
              <a:buNone/>
              <a:defRPr sz="3600" b="1" i="0">
                <a:latin typeface="DM Sans"/>
                <a:ea typeface="DM Sans"/>
                <a:cs typeface="DM Sans"/>
                <a:sym typeface="DM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22" name="Google Shape;1122;p57"/>
          <p:cNvSpPr txBox="1">
            <a:spLocks noGrp="1"/>
          </p:cNvSpPr>
          <p:nvPr>
            <p:ph type="sldNum" idx="12"/>
          </p:nvPr>
        </p:nvSpPr>
        <p:spPr>
          <a:xfrm>
            <a:off x="9526815" y="6355292"/>
            <a:ext cx="2411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123" name="Google Shape;1123;p57"/>
          <p:cNvSpPr txBox="1">
            <a:spLocks noGrp="1"/>
          </p:cNvSpPr>
          <p:nvPr>
            <p:ph type="body" idx="1"/>
          </p:nvPr>
        </p:nvSpPr>
        <p:spPr>
          <a:xfrm>
            <a:off x="603249" y="1397000"/>
            <a:ext cx="5207100" cy="4530900"/>
          </a:xfrm>
          <a:prstGeom prst="rect">
            <a:avLst/>
          </a:prstGeom>
          <a:noFill/>
          <a:ln>
            <a:noFill/>
          </a:ln>
        </p:spPr>
        <p:txBody>
          <a:bodyPr spcFirstLastPara="1" wrap="square" lIns="0" tIns="45700" rIns="0" bIns="45700" anchor="t" anchorCtr="0">
            <a:noAutofit/>
          </a:bodyPr>
          <a:lstStyle>
            <a:lvl1pPr marL="457200" lvl="0" indent="-406400" algn="l">
              <a:lnSpc>
                <a:spcPct val="110000"/>
              </a:lnSpc>
              <a:spcBef>
                <a:spcPts val="500"/>
              </a:spcBef>
              <a:spcAft>
                <a:spcPts val="0"/>
              </a:spcAft>
              <a:buClr>
                <a:schemeClr val="dk1"/>
              </a:buClr>
              <a:buSzPts val="2800"/>
              <a:buChar char="•"/>
              <a:defRPr sz="2800"/>
            </a:lvl1pPr>
            <a:lvl2pPr marL="914400" lvl="1" indent="-381000" algn="l">
              <a:lnSpc>
                <a:spcPct val="110000"/>
              </a:lnSpc>
              <a:spcBef>
                <a:spcPts val="333"/>
              </a:spcBef>
              <a:spcAft>
                <a:spcPts val="0"/>
              </a:spcAft>
              <a:buClr>
                <a:schemeClr val="dk1"/>
              </a:buClr>
              <a:buSzPts val="2400"/>
              <a:buChar char="-"/>
              <a:defRPr sz="2400"/>
            </a:lvl2pPr>
            <a:lvl3pPr marL="1371600" lvl="2" indent="-355600" algn="l">
              <a:lnSpc>
                <a:spcPct val="110000"/>
              </a:lnSpc>
              <a:spcBef>
                <a:spcPts val="333"/>
              </a:spcBef>
              <a:spcAft>
                <a:spcPts val="0"/>
              </a:spcAft>
              <a:buClr>
                <a:schemeClr val="dk1"/>
              </a:buClr>
              <a:buSzPts val="2000"/>
              <a:buChar char="•"/>
              <a:defRPr sz="2000"/>
            </a:lvl3pPr>
            <a:lvl4pPr marL="1828800" lvl="3" indent="-342900" algn="l">
              <a:lnSpc>
                <a:spcPct val="110000"/>
              </a:lnSpc>
              <a:spcBef>
                <a:spcPts val="250"/>
              </a:spcBef>
              <a:spcAft>
                <a:spcPts val="0"/>
              </a:spcAft>
              <a:buClr>
                <a:schemeClr val="dk1"/>
              </a:buClr>
              <a:buSzPts val="1800"/>
              <a:buChar char="-"/>
              <a:defRPr sz="1800"/>
            </a:lvl4pPr>
            <a:lvl5pPr marL="2286000" lvl="4" indent="-330200" algn="l">
              <a:lnSpc>
                <a:spcPct val="110000"/>
              </a:lnSpc>
              <a:spcBef>
                <a:spcPts val="250"/>
              </a:spcBef>
              <a:spcAft>
                <a:spcPts val="0"/>
              </a:spcAft>
              <a:buClr>
                <a:schemeClr val="dk1"/>
              </a:buClr>
              <a:buSzPts val="1600"/>
              <a:buChar char="•"/>
              <a:defRPr sz="16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1124" name="Google Shape;1124;p57"/>
          <p:cNvCxnSpPr/>
          <p:nvPr/>
        </p:nvCxnSpPr>
        <p:spPr>
          <a:xfrm>
            <a:off x="445975" y="844658"/>
            <a:ext cx="11231700" cy="0"/>
          </a:xfrm>
          <a:prstGeom prst="straightConnector1">
            <a:avLst/>
          </a:prstGeom>
          <a:noFill/>
          <a:ln w="9525" cap="flat" cmpd="sng">
            <a:solidFill>
              <a:srgbClr val="BCBEC0"/>
            </a:solidFill>
            <a:prstDash val="solid"/>
            <a:round/>
            <a:headEnd type="none" w="sm" len="sm"/>
            <a:tailEnd type="none" w="sm" len="sm"/>
          </a:ln>
        </p:spPr>
      </p:cxnSp>
      <p:sp>
        <p:nvSpPr>
          <p:cNvPr id="1125" name="Google Shape;1125;p57"/>
          <p:cNvSpPr>
            <a:spLocks noGrp="1"/>
          </p:cNvSpPr>
          <p:nvPr>
            <p:ph type="pic" idx="2"/>
          </p:nvPr>
        </p:nvSpPr>
        <p:spPr>
          <a:xfrm>
            <a:off x="6096000" y="1397001"/>
            <a:ext cx="5207100" cy="4530900"/>
          </a:xfrm>
          <a:prstGeom prst="rect">
            <a:avLst/>
          </a:prstGeom>
          <a:noFill/>
          <a:ln>
            <a:noFill/>
          </a:ln>
        </p:spPr>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matchingName="Table Slide 2">
  <p:cSld name="Table Slide 2">
    <p:spTree>
      <p:nvGrpSpPr>
        <p:cNvPr id="1" name="Shape 1126"/>
        <p:cNvGrpSpPr/>
        <p:nvPr/>
      </p:nvGrpSpPr>
      <p:grpSpPr>
        <a:xfrm>
          <a:off x="0" y="0"/>
          <a:ext cx="0" cy="0"/>
          <a:chOff x="0" y="0"/>
          <a:chExt cx="0" cy="0"/>
        </a:xfrm>
      </p:grpSpPr>
      <p:sp>
        <p:nvSpPr>
          <p:cNvPr id="1127" name="Google Shape;1127;p58"/>
          <p:cNvSpPr txBox="1">
            <a:spLocks noGrp="1"/>
          </p:cNvSpPr>
          <p:nvPr>
            <p:ph type="title"/>
          </p:nvPr>
        </p:nvSpPr>
        <p:spPr>
          <a:xfrm>
            <a:off x="444500" y="95251"/>
            <a:ext cx="10858500" cy="762000"/>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Clr>
                <a:srgbClr val="5C5F61"/>
              </a:buClr>
              <a:buSzPts val="3200"/>
              <a:buFont typeface="DM Sans"/>
              <a:buNone/>
              <a:defRPr sz="3200" b="1" i="0">
                <a:latin typeface="DM Sans"/>
                <a:ea typeface="DM Sans"/>
                <a:cs typeface="DM Sans"/>
                <a:sym typeface="DM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28" name="Google Shape;1128;p58"/>
          <p:cNvSpPr txBox="1">
            <a:spLocks noGrp="1"/>
          </p:cNvSpPr>
          <p:nvPr>
            <p:ph type="sldNum" idx="12"/>
          </p:nvPr>
        </p:nvSpPr>
        <p:spPr>
          <a:xfrm>
            <a:off x="9526815" y="6355292"/>
            <a:ext cx="2411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cxnSp>
        <p:nvCxnSpPr>
          <p:cNvPr id="1129" name="Google Shape;1129;p58"/>
          <p:cNvCxnSpPr/>
          <p:nvPr/>
        </p:nvCxnSpPr>
        <p:spPr>
          <a:xfrm>
            <a:off x="445975" y="857250"/>
            <a:ext cx="11231700" cy="0"/>
          </a:xfrm>
          <a:prstGeom prst="straightConnector1">
            <a:avLst/>
          </a:prstGeom>
          <a:noFill/>
          <a:ln w="9525" cap="flat" cmpd="sng">
            <a:solidFill>
              <a:srgbClr val="BCBEC0"/>
            </a:solidFill>
            <a:prstDash val="solid"/>
            <a:round/>
            <a:headEnd type="none" w="sm" len="sm"/>
            <a:tailEnd type="none" w="sm" len="sm"/>
          </a:ln>
        </p:spPr>
      </p:cxnSp>
      <p:sp>
        <p:nvSpPr>
          <p:cNvPr id="1130" name="Google Shape;1130;p58"/>
          <p:cNvSpPr txBox="1">
            <a:spLocks noGrp="1"/>
          </p:cNvSpPr>
          <p:nvPr>
            <p:ph type="body" idx="1"/>
          </p:nvPr>
        </p:nvSpPr>
        <p:spPr>
          <a:xfrm>
            <a:off x="8867360" y="5432155"/>
            <a:ext cx="2435700" cy="495900"/>
          </a:xfrm>
          <a:prstGeom prst="rect">
            <a:avLst/>
          </a:prstGeom>
          <a:noFill/>
          <a:ln>
            <a:noFill/>
          </a:ln>
        </p:spPr>
        <p:txBody>
          <a:bodyPr spcFirstLastPara="1" wrap="square" lIns="0" tIns="45700" rIns="0" bIns="45700" anchor="b" anchorCtr="0">
            <a:noAutofit/>
          </a:bodyPr>
          <a:lstStyle>
            <a:lvl1pPr marL="457200" lvl="0" indent="-228600" algn="r">
              <a:lnSpc>
                <a:spcPct val="110000"/>
              </a:lnSpc>
              <a:spcBef>
                <a:spcPts val="500"/>
              </a:spcBef>
              <a:spcAft>
                <a:spcPts val="0"/>
              </a:spcAft>
              <a:buClr>
                <a:srgbClr val="5C5F61"/>
              </a:buClr>
              <a:buSzPts val="1000"/>
              <a:buNone/>
              <a:defRPr sz="1000" b="0" i="0">
                <a:solidFill>
                  <a:srgbClr val="5C5F61"/>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1131" name="Google Shape;1131;p58"/>
          <p:cNvCxnSpPr/>
          <p:nvPr/>
        </p:nvCxnSpPr>
        <p:spPr>
          <a:xfrm>
            <a:off x="480085" y="1671949"/>
            <a:ext cx="11231700" cy="0"/>
          </a:xfrm>
          <a:prstGeom prst="straightConnector1">
            <a:avLst/>
          </a:prstGeom>
          <a:noFill/>
          <a:ln w="9525" cap="flat" cmpd="sng">
            <a:solidFill>
              <a:srgbClr val="BCBEC0"/>
            </a:solidFill>
            <a:prstDash val="solid"/>
            <a:round/>
            <a:headEnd type="none" w="sm" len="sm"/>
            <a:tailEnd type="none" w="sm" len="sm"/>
          </a:ln>
        </p:spPr>
      </p:cxnSp>
      <p:sp>
        <p:nvSpPr>
          <p:cNvPr id="1132" name="Google Shape;1132;p58"/>
          <p:cNvSpPr txBox="1">
            <a:spLocks noGrp="1"/>
          </p:cNvSpPr>
          <p:nvPr>
            <p:ph type="subTitle" idx="2"/>
          </p:nvPr>
        </p:nvSpPr>
        <p:spPr>
          <a:xfrm>
            <a:off x="596485" y="959437"/>
            <a:ext cx="10439100" cy="593700"/>
          </a:xfrm>
          <a:prstGeom prst="rect">
            <a:avLst/>
          </a:prstGeom>
          <a:noFill/>
          <a:ln>
            <a:noFill/>
          </a:ln>
        </p:spPr>
        <p:txBody>
          <a:bodyPr spcFirstLastPara="1" wrap="square" lIns="0" tIns="45700" rIns="0" bIns="45700" anchor="t" anchorCtr="0">
            <a:noAutofit/>
          </a:bodyPr>
          <a:lstStyle>
            <a:lvl1pPr lvl="0" algn="l">
              <a:lnSpc>
                <a:spcPct val="110000"/>
              </a:lnSpc>
              <a:spcBef>
                <a:spcPts val="500"/>
              </a:spcBef>
              <a:spcAft>
                <a:spcPts val="0"/>
              </a:spcAft>
              <a:buClr>
                <a:schemeClr val="dk1"/>
              </a:buClr>
              <a:buSzPts val="2000"/>
              <a:buNone/>
              <a:defRPr sz="2000">
                <a:solidFill>
                  <a:schemeClr val="dk1"/>
                </a:solidFill>
              </a:defRPr>
            </a:lvl1pPr>
            <a:lvl2pPr lvl="1" algn="ctr">
              <a:lnSpc>
                <a:spcPct val="110000"/>
              </a:lnSpc>
              <a:spcBef>
                <a:spcPts val="333"/>
              </a:spcBef>
              <a:spcAft>
                <a:spcPts val="0"/>
              </a:spcAft>
              <a:buClr>
                <a:schemeClr val="dk1"/>
              </a:buClr>
              <a:buSzPts val="2000"/>
              <a:buNone/>
              <a:defRPr sz="2000"/>
            </a:lvl2pPr>
            <a:lvl3pPr lvl="2" algn="ctr">
              <a:lnSpc>
                <a:spcPct val="110000"/>
              </a:lnSpc>
              <a:spcBef>
                <a:spcPts val="333"/>
              </a:spcBef>
              <a:spcAft>
                <a:spcPts val="0"/>
              </a:spcAft>
              <a:buClr>
                <a:schemeClr val="dk1"/>
              </a:buClr>
              <a:buSzPts val="1800"/>
              <a:buNone/>
              <a:defRPr sz="1800"/>
            </a:lvl3pPr>
            <a:lvl4pPr lvl="3" algn="ctr">
              <a:lnSpc>
                <a:spcPct val="110000"/>
              </a:lnSpc>
              <a:spcBef>
                <a:spcPts val="250"/>
              </a:spcBef>
              <a:spcAft>
                <a:spcPts val="0"/>
              </a:spcAft>
              <a:buClr>
                <a:schemeClr val="dk1"/>
              </a:buClr>
              <a:buSzPts val="1600"/>
              <a:buNone/>
              <a:defRPr sz="1600"/>
            </a:lvl4pPr>
            <a:lvl5pPr lvl="4" algn="ctr">
              <a:lnSpc>
                <a:spcPct val="110000"/>
              </a:lnSpc>
              <a:spcBef>
                <a:spcPts val="25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matchingName="2_Chart page">
  <p:cSld name="2_Chart page">
    <p:spTree>
      <p:nvGrpSpPr>
        <p:cNvPr id="1" name="Shape 1133"/>
        <p:cNvGrpSpPr/>
        <p:nvPr/>
      </p:nvGrpSpPr>
      <p:grpSpPr>
        <a:xfrm>
          <a:off x="0" y="0"/>
          <a:ext cx="0" cy="0"/>
          <a:chOff x="0" y="0"/>
          <a:chExt cx="0" cy="0"/>
        </a:xfrm>
      </p:grpSpPr>
      <p:sp>
        <p:nvSpPr>
          <p:cNvPr id="1134" name="Google Shape;1134;p59"/>
          <p:cNvSpPr txBox="1">
            <a:spLocks noGrp="1"/>
          </p:cNvSpPr>
          <p:nvPr>
            <p:ph type="sldNum" idx="12"/>
          </p:nvPr>
        </p:nvSpPr>
        <p:spPr>
          <a:xfrm>
            <a:off x="9526815" y="6355292"/>
            <a:ext cx="2411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135" name="Google Shape;1135;p59"/>
          <p:cNvSpPr txBox="1">
            <a:spLocks noGrp="1"/>
          </p:cNvSpPr>
          <p:nvPr>
            <p:ph type="title"/>
          </p:nvPr>
        </p:nvSpPr>
        <p:spPr>
          <a:xfrm>
            <a:off x="603250" y="95250"/>
            <a:ext cx="10699800" cy="762000"/>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Clr>
                <a:srgbClr val="5C5F61"/>
              </a:buClr>
              <a:buSzPts val="2500"/>
              <a:buFont typeface="DM Sans"/>
              <a:buNone/>
              <a:defRPr sz="2500" b="1" i="0">
                <a:latin typeface="DM Sans"/>
                <a:ea typeface="DM Sans"/>
                <a:cs typeface="DM Sans"/>
                <a:sym typeface="DM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136" name="Google Shape;1136;p59"/>
          <p:cNvCxnSpPr/>
          <p:nvPr/>
        </p:nvCxnSpPr>
        <p:spPr>
          <a:xfrm>
            <a:off x="445975" y="857250"/>
            <a:ext cx="11231700" cy="0"/>
          </a:xfrm>
          <a:prstGeom prst="straightConnector1">
            <a:avLst/>
          </a:prstGeom>
          <a:noFill/>
          <a:ln w="9525" cap="flat" cmpd="sng">
            <a:solidFill>
              <a:srgbClr val="BCBEC0"/>
            </a:solidFill>
            <a:prstDash val="solid"/>
            <a:round/>
            <a:headEnd type="none" w="sm" len="sm"/>
            <a:tailEnd type="none" w="sm" len="sm"/>
          </a:ln>
        </p:spPr>
      </p:cxnSp>
      <p:sp>
        <p:nvSpPr>
          <p:cNvPr id="1137" name="Google Shape;1137;p59"/>
          <p:cNvSpPr txBox="1">
            <a:spLocks noGrp="1"/>
          </p:cNvSpPr>
          <p:nvPr>
            <p:ph type="body" idx="1"/>
          </p:nvPr>
        </p:nvSpPr>
        <p:spPr>
          <a:xfrm>
            <a:off x="8867360" y="5432155"/>
            <a:ext cx="2435700" cy="495900"/>
          </a:xfrm>
          <a:prstGeom prst="rect">
            <a:avLst/>
          </a:prstGeom>
          <a:noFill/>
          <a:ln>
            <a:noFill/>
          </a:ln>
        </p:spPr>
        <p:txBody>
          <a:bodyPr spcFirstLastPara="1" wrap="square" lIns="0" tIns="0" rIns="0" bIns="0" anchor="b" anchorCtr="0">
            <a:noAutofit/>
          </a:bodyPr>
          <a:lstStyle>
            <a:lvl1pPr marL="457200" lvl="0" indent="-228600" algn="r">
              <a:lnSpc>
                <a:spcPct val="110000"/>
              </a:lnSpc>
              <a:spcBef>
                <a:spcPts val="500"/>
              </a:spcBef>
              <a:spcAft>
                <a:spcPts val="0"/>
              </a:spcAft>
              <a:buClr>
                <a:srgbClr val="BCBEC0"/>
              </a:buClr>
              <a:buSzPts val="1000"/>
              <a:buNone/>
              <a:defRPr sz="1000" b="0" i="0">
                <a:solidFill>
                  <a:srgbClr val="BCBEC0"/>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1138" name="Google Shape;1138;p59"/>
          <p:cNvCxnSpPr/>
          <p:nvPr/>
        </p:nvCxnSpPr>
        <p:spPr>
          <a:xfrm>
            <a:off x="445975" y="1733043"/>
            <a:ext cx="11231700" cy="0"/>
          </a:xfrm>
          <a:prstGeom prst="straightConnector1">
            <a:avLst/>
          </a:prstGeom>
          <a:noFill/>
          <a:ln w="9525" cap="flat" cmpd="sng">
            <a:solidFill>
              <a:srgbClr val="BCBEC0"/>
            </a:solidFill>
            <a:prstDash val="solid"/>
            <a:round/>
            <a:headEnd type="none" w="sm" len="sm"/>
            <a:tailEnd type="none" w="sm" len="sm"/>
          </a:ln>
        </p:spPr>
      </p:cxnSp>
      <p:sp>
        <p:nvSpPr>
          <p:cNvPr id="1139" name="Google Shape;1139;p59"/>
          <p:cNvSpPr txBox="1">
            <a:spLocks noGrp="1"/>
          </p:cNvSpPr>
          <p:nvPr>
            <p:ph type="subTitle" idx="2"/>
          </p:nvPr>
        </p:nvSpPr>
        <p:spPr>
          <a:xfrm>
            <a:off x="596485" y="1012986"/>
            <a:ext cx="10439100" cy="593700"/>
          </a:xfrm>
          <a:prstGeom prst="rect">
            <a:avLst/>
          </a:prstGeom>
          <a:noFill/>
          <a:ln>
            <a:noFill/>
          </a:ln>
        </p:spPr>
        <p:txBody>
          <a:bodyPr spcFirstLastPara="1" wrap="square" lIns="0" tIns="45700" rIns="0" bIns="45700" anchor="t" anchorCtr="0">
            <a:noAutofit/>
          </a:bodyPr>
          <a:lstStyle>
            <a:lvl1pPr lvl="0" algn="l">
              <a:lnSpc>
                <a:spcPct val="110000"/>
              </a:lnSpc>
              <a:spcBef>
                <a:spcPts val="500"/>
              </a:spcBef>
              <a:spcAft>
                <a:spcPts val="0"/>
              </a:spcAft>
              <a:buClr>
                <a:schemeClr val="dk1"/>
              </a:buClr>
              <a:buSzPts val="1167"/>
              <a:buNone/>
              <a:defRPr sz="1167"/>
            </a:lvl1pPr>
            <a:lvl2pPr lvl="1" algn="ctr">
              <a:lnSpc>
                <a:spcPct val="110000"/>
              </a:lnSpc>
              <a:spcBef>
                <a:spcPts val="333"/>
              </a:spcBef>
              <a:spcAft>
                <a:spcPts val="0"/>
              </a:spcAft>
              <a:buClr>
                <a:schemeClr val="dk1"/>
              </a:buClr>
              <a:buSzPts val="2000"/>
              <a:buNone/>
              <a:defRPr sz="2000"/>
            </a:lvl2pPr>
            <a:lvl3pPr lvl="2" algn="ctr">
              <a:lnSpc>
                <a:spcPct val="110000"/>
              </a:lnSpc>
              <a:spcBef>
                <a:spcPts val="333"/>
              </a:spcBef>
              <a:spcAft>
                <a:spcPts val="0"/>
              </a:spcAft>
              <a:buClr>
                <a:schemeClr val="dk1"/>
              </a:buClr>
              <a:buSzPts val="1800"/>
              <a:buNone/>
              <a:defRPr sz="1800"/>
            </a:lvl3pPr>
            <a:lvl4pPr lvl="3" algn="ctr">
              <a:lnSpc>
                <a:spcPct val="110000"/>
              </a:lnSpc>
              <a:spcBef>
                <a:spcPts val="250"/>
              </a:spcBef>
              <a:spcAft>
                <a:spcPts val="0"/>
              </a:spcAft>
              <a:buClr>
                <a:schemeClr val="dk1"/>
              </a:buClr>
              <a:buSzPts val="1600"/>
              <a:buNone/>
              <a:defRPr sz="1600"/>
            </a:lvl4pPr>
            <a:lvl5pPr lvl="4" algn="ctr">
              <a:lnSpc>
                <a:spcPct val="110000"/>
              </a:lnSpc>
              <a:spcBef>
                <a:spcPts val="25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matchingName="Bar chart page - Dual title | 1">
  <p:cSld name="Bar chart page - Dual title | 1">
    <p:spTree>
      <p:nvGrpSpPr>
        <p:cNvPr id="1" name="Shape 1140"/>
        <p:cNvGrpSpPr/>
        <p:nvPr/>
      </p:nvGrpSpPr>
      <p:grpSpPr>
        <a:xfrm>
          <a:off x="0" y="0"/>
          <a:ext cx="0" cy="0"/>
          <a:chOff x="0" y="0"/>
          <a:chExt cx="0" cy="0"/>
        </a:xfrm>
      </p:grpSpPr>
      <p:sp>
        <p:nvSpPr>
          <p:cNvPr id="1141" name="Google Shape;1141;p60"/>
          <p:cNvSpPr txBox="1">
            <a:spLocks noGrp="1"/>
          </p:cNvSpPr>
          <p:nvPr>
            <p:ph type="sldNum" idx="12"/>
          </p:nvPr>
        </p:nvSpPr>
        <p:spPr>
          <a:xfrm>
            <a:off x="9526815" y="6355292"/>
            <a:ext cx="2411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142" name="Google Shape;1142;p60"/>
          <p:cNvSpPr txBox="1">
            <a:spLocks noGrp="1"/>
          </p:cNvSpPr>
          <p:nvPr>
            <p:ph type="title"/>
          </p:nvPr>
        </p:nvSpPr>
        <p:spPr>
          <a:xfrm>
            <a:off x="444500" y="95783"/>
            <a:ext cx="5049000" cy="761400"/>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Clr>
                <a:srgbClr val="5C5F61"/>
              </a:buClr>
              <a:buSzPts val="2500"/>
              <a:buFont typeface="DM Sans"/>
              <a:buNone/>
              <a:defRPr sz="2500" b="1" i="0">
                <a:latin typeface="DM Sans"/>
                <a:ea typeface="DM Sans"/>
                <a:cs typeface="DM Sans"/>
                <a:sym typeface="DM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143" name="Google Shape;1143;p60"/>
          <p:cNvCxnSpPr/>
          <p:nvPr/>
        </p:nvCxnSpPr>
        <p:spPr>
          <a:xfrm>
            <a:off x="445975" y="849128"/>
            <a:ext cx="11231700" cy="0"/>
          </a:xfrm>
          <a:prstGeom prst="straightConnector1">
            <a:avLst/>
          </a:prstGeom>
          <a:noFill/>
          <a:ln w="9525" cap="flat" cmpd="sng">
            <a:solidFill>
              <a:srgbClr val="BCBEC0"/>
            </a:solidFill>
            <a:prstDash val="solid"/>
            <a:round/>
            <a:headEnd type="none" w="sm" len="sm"/>
            <a:tailEnd type="none" w="sm" len="sm"/>
          </a:ln>
        </p:spPr>
      </p:cxnSp>
      <p:sp>
        <p:nvSpPr>
          <p:cNvPr id="1144" name="Google Shape;1144;p60"/>
          <p:cNvSpPr txBox="1">
            <a:spLocks noGrp="1"/>
          </p:cNvSpPr>
          <p:nvPr>
            <p:ph type="body" idx="1"/>
          </p:nvPr>
        </p:nvSpPr>
        <p:spPr>
          <a:xfrm>
            <a:off x="1357973" y="6076415"/>
            <a:ext cx="2435700" cy="495900"/>
          </a:xfrm>
          <a:prstGeom prst="rect">
            <a:avLst/>
          </a:prstGeom>
          <a:noFill/>
          <a:ln>
            <a:noFill/>
          </a:ln>
        </p:spPr>
        <p:txBody>
          <a:bodyPr spcFirstLastPara="1" wrap="square" lIns="0" tIns="0" rIns="0" bIns="0" anchor="b" anchorCtr="0">
            <a:noAutofit/>
          </a:bodyPr>
          <a:lstStyle>
            <a:lvl1pPr marL="457200" lvl="0" indent="-228600" algn="l">
              <a:lnSpc>
                <a:spcPct val="110000"/>
              </a:lnSpc>
              <a:spcBef>
                <a:spcPts val="500"/>
              </a:spcBef>
              <a:spcAft>
                <a:spcPts val="0"/>
              </a:spcAft>
              <a:buClr>
                <a:srgbClr val="5C5F61"/>
              </a:buClr>
              <a:buSzPts val="1000"/>
              <a:buNone/>
              <a:defRPr sz="1000" b="0" i="0">
                <a:solidFill>
                  <a:srgbClr val="5C5F61"/>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1145" name="Google Shape;1145;p60"/>
          <p:cNvCxnSpPr/>
          <p:nvPr/>
        </p:nvCxnSpPr>
        <p:spPr>
          <a:xfrm>
            <a:off x="445975" y="1724920"/>
            <a:ext cx="11231700" cy="0"/>
          </a:xfrm>
          <a:prstGeom prst="straightConnector1">
            <a:avLst/>
          </a:prstGeom>
          <a:noFill/>
          <a:ln w="9525" cap="flat" cmpd="sng">
            <a:solidFill>
              <a:srgbClr val="BCBEC0"/>
            </a:solidFill>
            <a:prstDash val="solid"/>
            <a:round/>
            <a:headEnd type="none" w="sm" len="sm"/>
            <a:tailEnd type="none" w="sm" len="sm"/>
          </a:ln>
        </p:spPr>
      </p:cxnSp>
      <p:sp>
        <p:nvSpPr>
          <p:cNvPr id="1146" name="Google Shape;1146;p60"/>
          <p:cNvSpPr txBox="1">
            <a:spLocks noGrp="1"/>
          </p:cNvSpPr>
          <p:nvPr>
            <p:ph type="subTitle" idx="2"/>
          </p:nvPr>
        </p:nvSpPr>
        <p:spPr>
          <a:xfrm>
            <a:off x="444500" y="918894"/>
            <a:ext cx="5049000" cy="593700"/>
          </a:xfrm>
          <a:prstGeom prst="rect">
            <a:avLst/>
          </a:prstGeom>
          <a:noFill/>
          <a:ln>
            <a:noFill/>
          </a:ln>
        </p:spPr>
        <p:txBody>
          <a:bodyPr spcFirstLastPara="1" wrap="square" lIns="0" tIns="45700" rIns="0" bIns="45700" anchor="t" anchorCtr="0">
            <a:noAutofit/>
          </a:bodyPr>
          <a:lstStyle>
            <a:lvl1pPr lvl="0" algn="l">
              <a:lnSpc>
                <a:spcPct val="110000"/>
              </a:lnSpc>
              <a:spcBef>
                <a:spcPts val="500"/>
              </a:spcBef>
              <a:spcAft>
                <a:spcPts val="0"/>
              </a:spcAft>
              <a:buClr>
                <a:schemeClr val="dk1"/>
              </a:buClr>
              <a:buSzPts val="1800"/>
              <a:buNone/>
              <a:defRPr sz="1800"/>
            </a:lvl1pPr>
            <a:lvl2pPr lvl="1" algn="ctr">
              <a:lnSpc>
                <a:spcPct val="110000"/>
              </a:lnSpc>
              <a:spcBef>
                <a:spcPts val="333"/>
              </a:spcBef>
              <a:spcAft>
                <a:spcPts val="0"/>
              </a:spcAft>
              <a:buClr>
                <a:schemeClr val="dk1"/>
              </a:buClr>
              <a:buSzPts val="2000"/>
              <a:buNone/>
              <a:defRPr sz="2000"/>
            </a:lvl2pPr>
            <a:lvl3pPr lvl="2" algn="ctr">
              <a:lnSpc>
                <a:spcPct val="110000"/>
              </a:lnSpc>
              <a:spcBef>
                <a:spcPts val="333"/>
              </a:spcBef>
              <a:spcAft>
                <a:spcPts val="0"/>
              </a:spcAft>
              <a:buClr>
                <a:schemeClr val="dk1"/>
              </a:buClr>
              <a:buSzPts val="1800"/>
              <a:buNone/>
              <a:defRPr sz="1800"/>
            </a:lvl3pPr>
            <a:lvl4pPr lvl="3" algn="ctr">
              <a:lnSpc>
                <a:spcPct val="110000"/>
              </a:lnSpc>
              <a:spcBef>
                <a:spcPts val="250"/>
              </a:spcBef>
              <a:spcAft>
                <a:spcPts val="0"/>
              </a:spcAft>
              <a:buClr>
                <a:schemeClr val="dk1"/>
              </a:buClr>
              <a:buSzPts val="1600"/>
              <a:buNone/>
              <a:defRPr sz="1600"/>
            </a:lvl4pPr>
            <a:lvl5pPr lvl="4" algn="ctr">
              <a:lnSpc>
                <a:spcPct val="110000"/>
              </a:lnSpc>
              <a:spcBef>
                <a:spcPts val="25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147" name="Google Shape;1147;p60"/>
          <p:cNvSpPr txBox="1">
            <a:spLocks noGrp="1"/>
          </p:cNvSpPr>
          <p:nvPr>
            <p:ph type="body" idx="3"/>
          </p:nvPr>
        </p:nvSpPr>
        <p:spPr>
          <a:xfrm>
            <a:off x="6200662" y="94950"/>
            <a:ext cx="5102400" cy="762300"/>
          </a:xfrm>
          <a:prstGeom prst="rect">
            <a:avLst/>
          </a:prstGeom>
          <a:noFill/>
          <a:ln>
            <a:noFill/>
          </a:ln>
        </p:spPr>
        <p:txBody>
          <a:bodyPr spcFirstLastPara="1" wrap="square" lIns="0" tIns="45700" rIns="0" bIns="45700" anchor="ctr" anchorCtr="0">
            <a:noAutofit/>
          </a:bodyPr>
          <a:lstStyle>
            <a:lvl1pPr marL="457200" lvl="0" indent="-228600" algn="l">
              <a:lnSpc>
                <a:spcPct val="110000"/>
              </a:lnSpc>
              <a:spcBef>
                <a:spcPts val="500"/>
              </a:spcBef>
              <a:spcAft>
                <a:spcPts val="0"/>
              </a:spcAft>
              <a:buClr>
                <a:srgbClr val="5C5F61"/>
              </a:buClr>
              <a:buSzPts val="2500"/>
              <a:buFont typeface="DM Sans"/>
              <a:buNone/>
              <a:defRPr sz="2500" b="1" i="0">
                <a:solidFill>
                  <a:srgbClr val="5C5F61"/>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342900" algn="l">
              <a:lnSpc>
                <a:spcPct val="110000"/>
              </a:lnSpc>
              <a:spcBef>
                <a:spcPts val="333"/>
              </a:spcBef>
              <a:spcAft>
                <a:spcPts val="0"/>
              </a:spcAft>
              <a:buClr>
                <a:schemeClr val="dk1"/>
              </a:buClr>
              <a:buSzPts val="1800"/>
              <a:buChar char="•"/>
              <a:defRPr/>
            </a:lvl3pPr>
            <a:lvl4pPr marL="1828800" lvl="3" indent="-342900" algn="l">
              <a:lnSpc>
                <a:spcPct val="110000"/>
              </a:lnSpc>
              <a:spcBef>
                <a:spcPts val="250"/>
              </a:spcBef>
              <a:spcAft>
                <a:spcPts val="0"/>
              </a:spcAft>
              <a:buClr>
                <a:schemeClr val="dk1"/>
              </a:buClr>
              <a:buSzPts val="1800"/>
              <a:buChar char="-"/>
              <a:defRPr/>
            </a:lvl4pPr>
            <a:lvl5pPr marL="2286000" lvl="4" indent="-342900" algn="l">
              <a:lnSpc>
                <a:spcPct val="110000"/>
              </a:lnSpc>
              <a:spcBef>
                <a:spcPts val="25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48" name="Google Shape;1148;p60"/>
          <p:cNvSpPr txBox="1">
            <a:spLocks noGrp="1"/>
          </p:cNvSpPr>
          <p:nvPr>
            <p:ph type="body" idx="4"/>
          </p:nvPr>
        </p:nvSpPr>
        <p:spPr>
          <a:xfrm>
            <a:off x="6149258" y="6076415"/>
            <a:ext cx="2435700" cy="495900"/>
          </a:xfrm>
          <a:prstGeom prst="rect">
            <a:avLst/>
          </a:prstGeom>
          <a:noFill/>
          <a:ln>
            <a:noFill/>
          </a:ln>
        </p:spPr>
        <p:txBody>
          <a:bodyPr spcFirstLastPara="1" wrap="square" lIns="0" tIns="0" rIns="0" bIns="0" anchor="b" anchorCtr="0">
            <a:noAutofit/>
          </a:bodyPr>
          <a:lstStyle>
            <a:lvl1pPr marL="457200" lvl="0" indent="-228600" algn="l">
              <a:lnSpc>
                <a:spcPct val="110000"/>
              </a:lnSpc>
              <a:spcBef>
                <a:spcPts val="500"/>
              </a:spcBef>
              <a:spcAft>
                <a:spcPts val="0"/>
              </a:spcAft>
              <a:buClr>
                <a:srgbClr val="5C5F61"/>
              </a:buClr>
              <a:buSzPts val="1000"/>
              <a:buNone/>
              <a:defRPr sz="1000" b="0" i="0">
                <a:solidFill>
                  <a:srgbClr val="5C5F61"/>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49" name="Google Shape;1149;p60"/>
          <p:cNvSpPr txBox="1"/>
          <p:nvPr/>
        </p:nvSpPr>
        <p:spPr>
          <a:xfrm>
            <a:off x="6200662" y="917428"/>
            <a:ext cx="5049000" cy="593700"/>
          </a:xfrm>
          <a:prstGeom prst="rect">
            <a:avLst/>
          </a:prstGeom>
          <a:noFill/>
          <a:ln>
            <a:noFill/>
          </a:ln>
        </p:spPr>
        <p:txBody>
          <a:bodyPr spcFirstLastPara="1" wrap="square" lIns="0" tIns="45700" rIns="0" bIns="45700" anchor="t" anchorCtr="0">
            <a:noAutofit/>
          </a:bodyPr>
          <a:lstStyle/>
          <a:p>
            <a:pPr marL="0" marR="0" lvl="0" indent="0" algn="l" rtl="0">
              <a:lnSpc>
                <a:spcPct val="110000"/>
              </a:lnSpc>
              <a:spcBef>
                <a:spcPts val="0"/>
              </a:spcBef>
              <a:spcAft>
                <a:spcPts val="0"/>
              </a:spcAft>
              <a:buClr>
                <a:schemeClr val="dk1"/>
              </a:buClr>
              <a:buSzPts val="1800"/>
              <a:buFont typeface="Arial"/>
              <a:buNone/>
            </a:pPr>
            <a:r>
              <a:rPr lang="en-US" sz="1800" b="0" i="0" u="none" strike="noStrike" cap="none">
                <a:solidFill>
                  <a:schemeClr val="dk1"/>
                </a:solidFill>
                <a:latin typeface="Arial"/>
                <a:ea typeface="Arial"/>
                <a:cs typeface="Arial"/>
                <a:sym typeface="Arial"/>
              </a:rPr>
              <a:t>Chart explainer text here. </a:t>
            </a:r>
            <a:r>
              <a:rPr lang="en-US" sz="1167" b="0" i="0" u="none" strike="noStrike" cap="none">
                <a:solidFill>
                  <a:schemeClr val="dk1"/>
                </a:solidFill>
                <a:latin typeface="DM Sans Medium"/>
                <a:ea typeface="DM Sans Medium"/>
                <a:cs typeface="DM Sans Medium"/>
                <a:sym typeface="DM Sans Medium"/>
              </a:rPr>
              <a:t>Lorem ipsum dolor sit amet, consectetur adipiscing elit, sed do eiusmod tempor incididunt ut labore et dolore magna aliqua. Ut enim ad minim veniam, quis nostrud. </a:t>
            </a:r>
            <a:endParaRPr sz="1800" b="0" i="0" u="none" strike="noStrike" cap="none">
              <a:solidFill>
                <a:schemeClr val="dk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matchingName="1_Chart page">
  <p:cSld name="1_Chart page">
    <p:spTree>
      <p:nvGrpSpPr>
        <p:cNvPr id="1" name="Shape 1150"/>
        <p:cNvGrpSpPr/>
        <p:nvPr/>
      </p:nvGrpSpPr>
      <p:grpSpPr>
        <a:xfrm>
          <a:off x="0" y="0"/>
          <a:ext cx="0" cy="0"/>
          <a:chOff x="0" y="0"/>
          <a:chExt cx="0" cy="0"/>
        </a:xfrm>
      </p:grpSpPr>
      <p:sp>
        <p:nvSpPr>
          <p:cNvPr id="1151" name="Google Shape;1151;p61"/>
          <p:cNvSpPr txBox="1">
            <a:spLocks noGrp="1"/>
          </p:cNvSpPr>
          <p:nvPr>
            <p:ph type="title"/>
          </p:nvPr>
        </p:nvSpPr>
        <p:spPr>
          <a:xfrm>
            <a:off x="444500" y="95251"/>
            <a:ext cx="10858500" cy="762000"/>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Clr>
                <a:srgbClr val="5C5F61"/>
              </a:buClr>
              <a:buSzPts val="3600"/>
              <a:buFont typeface="DM Sans"/>
              <a:buNone/>
              <a:defRPr sz="3600" b="1" i="0">
                <a:latin typeface="DM Sans"/>
                <a:ea typeface="DM Sans"/>
                <a:cs typeface="DM Sans"/>
                <a:sym typeface="DM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52" name="Google Shape;1152;p61"/>
          <p:cNvSpPr txBox="1">
            <a:spLocks noGrp="1"/>
          </p:cNvSpPr>
          <p:nvPr>
            <p:ph type="sldNum" idx="12"/>
          </p:nvPr>
        </p:nvSpPr>
        <p:spPr>
          <a:xfrm>
            <a:off x="9526815" y="6355292"/>
            <a:ext cx="2411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cxnSp>
        <p:nvCxnSpPr>
          <p:cNvPr id="1153" name="Google Shape;1153;p61"/>
          <p:cNvCxnSpPr/>
          <p:nvPr/>
        </p:nvCxnSpPr>
        <p:spPr>
          <a:xfrm>
            <a:off x="445975" y="871042"/>
            <a:ext cx="11231700" cy="0"/>
          </a:xfrm>
          <a:prstGeom prst="straightConnector1">
            <a:avLst/>
          </a:prstGeom>
          <a:noFill/>
          <a:ln w="9525" cap="flat" cmpd="sng">
            <a:solidFill>
              <a:srgbClr val="BCBEC0"/>
            </a:solidFill>
            <a:prstDash val="solid"/>
            <a:round/>
            <a:headEnd type="none" w="sm" len="sm"/>
            <a:tailEnd type="none" w="sm" len="sm"/>
          </a:ln>
        </p:spPr>
      </p:cxnSp>
      <p:sp>
        <p:nvSpPr>
          <p:cNvPr id="1154" name="Google Shape;1154;p61"/>
          <p:cNvSpPr txBox="1">
            <a:spLocks noGrp="1"/>
          </p:cNvSpPr>
          <p:nvPr>
            <p:ph type="body" idx="1"/>
          </p:nvPr>
        </p:nvSpPr>
        <p:spPr>
          <a:xfrm>
            <a:off x="8867360" y="5432155"/>
            <a:ext cx="2435700" cy="495900"/>
          </a:xfrm>
          <a:prstGeom prst="rect">
            <a:avLst/>
          </a:prstGeom>
          <a:noFill/>
          <a:ln>
            <a:noFill/>
          </a:ln>
        </p:spPr>
        <p:txBody>
          <a:bodyPr spcFirstLastPara="1" wrap="square" lIns="0" tIns="0" rIns="0" bIns="0" anchor="b" anchorCtr="0">
            <a:noAutofit/>
          </a:bodyPr>
          <a:lstStyle>
            <a:lvl1pPr marL="457200" lvl="0" indent="-228600" algn="l">
              <a:lnSpc>
                <a:spcPct val="110000"/>
              </a:lnSpc>
              <a:spcBef>
                <a:spcPts val="500"/>
              </a:spcBef>
              <a:spcAft>
                <a:spcPts val="0"/>
              </a:spcAft>
              <a:buClr>
                <a:srgbClr val="5C5F61"/>
              </a:buClr>
              <a:buSzPts val="1167"/>
              <a:buNone/>
              <a:defRPr sz="1167">
                <a:solidFill>
                  <a:srgbClr val="5C5F61"/>
                </a:solidFill>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1155" name="Google Shape;1155;p61"/>
          <p:cNvCxnSpPr/>
          <p:nvPr/>
        </p:nvCxnSpPr>
        <p:spPr>
          <a:xfrm>
            <a:off x="444500" y="1750751"/>
            <a:ext cx="11231700" cy="0"/>
          </a:xfrm>
          <a:prstGeom prst="straightConnector1">
            <a:avLst/>
          </a:prstGeom>
          <a:noFill/>
          <a:ln w="9525" cap="flat" cmpd="sng">
            <a:solidFill>
              <a:srgbClr val="BCBEC0"/>
            </a:solidFill>
            <a:prstDash val="solid"/>
            <a:round/>
            <a:headEnd type="none" w="sm" len="sm"/>
            <a:tailEnd type="none" w="sm" len="sm"/>
          </a:ln>
        </p:spPr>
      </p:cxnSp>
      <p:sp>
        <p:nvSpPr>
          <p:cNvPr id="1156" name="Google Shape;1156;p61"/>
          <p:cNvSpPr txBox="1">
            <a:spLocks noGrp="1"/>
          </p:cNvSpPr>
          <p:nvPr>
            <p:ph type="subTitle" idx="2"/>
          </p:nvPr>
        </p:nvSpPr>
        <p:spPr>
          <a:xfrm>
            <a:off x="596485" y="1026777"/>
            <a:ext cx="10706400" cy="593700"/>
          </a:xfrm>
          <a:prstGeom prst="rect">
            <a:avLst/>
          </a:prstGeom>
          <a:noFill/>
          <a:ln>
            <a:noFill/>
          </a:ln>
        </p:spPr>
        <p:txBody>
          <a:bodyPr spcFirstLastPara="1" wrap="square" lIns="0" tIns="45700" rIns="0" bIns="45700" anchor="t" anchorCtr="0">
            <a:noAutofit/>
          </a:bodyPr>
          <a:lstStyle>
            <a:lvl1pPr lvl="0" algn="l">
              <a:lnSpc>
                <a:spcPct val="110000"/>
              </a:lnSpc>
              <a:spcBef>
                <a:spcPts val="500"/>
              </a:spcBef>
              <a:spcAft>
                <a:spcPts val="0"/>
              </a:spcAft>
              <a:buClr>
                <a:schemeClr val="dk1"/>
              </a:buClr>
              <a:buSzPts val="2800"/>
              <a:buNone/>
              <a:defRPr sz="2800"/>
            </a:lvl1pPr>
            <a:lvl2pPr lvl="1" algn="ctr">
              <a:lnSpc>
                <a:spcPct val="110000"/>
              </a:lnSpc>
              <a:spcBef>
                <a:spcPts val="333"/>
              </a:spcBef>
              <a:spcAft>
                <a:spcPts val="0"/>
              </a:spcAft>
              <a:buClr>
                <a:schemeClr val="dk1"/>
              </a:buClr>
              <a:buSzPts val="2000"/>
              <a:buNone/>
              <a:defRPr sz="2000"/>
            </a:lvl2pPr>
            <a:lvl3pPr lvl="2" algn="ctr">
              <a:lnSpc>
                <a:spcPct val="110000"/>
              </a:lnSpc>
              <a:spcBef>
                <a:spcPts val="333"/>
              </a:spcBef>
              <a:spcAft>
                <a:spcPts val="0"/>
              </a:spcAft>
              <a:buClr>
                <a:schemeClr val="dk1"/>
              </a:buClr>
              <a:buSzPts val="1800"/>
              <a:buNone/>
              <a:defRPr sz="1800"/>
            </a:lvl3pPr>
            <a:lvl4pPr lvl="3" algn="ctr">
              <a:lnSpc>
                <a:spcPct val="110000"/>
              </a:lnSpc>
              <a:spcBef>
                <a:spcPts val="250"/>
              </a:spcBef>
              <a:spcAft>
                <a:spcPts val="0"/>
              </a:spcAft>
              <a:buClr>
                <a:schemeClr val="dk1"/>
              </a:buClr>
              <a:buSzPts val="1600"/>
              <a:buNone/>
              <a:defRPr sz="1600"/>
            </a:lvl4pPr>
            <a:lvl5pPr lvl="4" algn="ctr">
              <a:lnSpc>
                <a:spcPct val="110000"/>
              </a:lnSpc>
              <a:spcBef>
                <a:spcPts val="25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matchingName="Bio Page">
  <p:cSld name="Bio Page">
    <p:spTree>
      <p:nvGrpSpPr>
        <p:cNvPr id="1" name="Shape 1157"/>
        <p:cNvGrpSpPr/>
        <p:nvPr/>
      </p:nvGrpSpPr>
      <p:grpSpPr>
        <a:xfrm>
          <a:off x="0" y="0"/>
          <a:ext cx="0" cy="0"/>
          <a:chOff x="0" y="0"/>
          <a:chExt cx="0" cy="0"/>
        </a:xfrm>
      </p:grpSpPr>
      <p:sp>
        <p:nvSpPr>
          <p:cNvPr id="1158" name="Google Shape;1158;p62"/>
          <p:cNvSpPr>
            <a:spLocks noGrp="1"/>
          </p:cNvSpPr>
          <p:nvPr>
            <p:ph type="pic" idx="2"/>
          </p:nvPr>
        </p:nvSpPr>
        <p:spPr>
          <a:xfrm>
            <a:off x="6096000" y="0"/>
            <a:ext cx="6096000" cy="6858000"/>
          </a:xfrm>
          <a:prstGeom prst="rect">
            <a:avLst/>
          </a:prstGeom>
          <a:noFill/>
          <a:ln>
            <a:noFill/>
          </a:ln>
        </p:spPr>
      </p:sp>
      <p:sp>
        <p:nvSpPr>
          <p:cNvPr id="1159" name="Google Shape;1159;p62"/>
          <p:cNvSpPr txBox="1">
            <a:spLocks noGrp="1"/>
          </p:cNvSpPr>
          <p:nvPr>
            <p:ph type="title"/>
          </p:nvPr>
        </p:nvSpPr>
        <p:spPr>
          <a:xfrm>
            <a:off x="1614716" y="1215572"/>
            <a:ext cx="4027800" cy="1737900"/>
          </a:xfrm>
          <a:prstGeom prst="rect">
            <a:avLst/>
          </a:prstGeom>
          <a:noFill/>
          <a:ln>
            <a:noFill/>
          </a:ln>
        </p:spPr>
        <p:txBody>
          <a:bodyPr spcFirstLastPara="1" wrap="square" lIns="0" tIns="45700" rIns="0" bIns="45700" anchor="b" anchorCtr="0">
            <a:noAutofit/>
          </a:bodyPr>
          <a:lstStyle>
            <a:lvl1pPr lvl="0" algn="l">
              <a:lnSpc>
                <a:spcPct val="90000"/>
              </a:lnSpc>
              <a:spcBef>
                <a:spcPts val="0"/>
              </a:spcBef>
              <a:spcAft>
                <a:spcPts val="0"/>
              </a:spcAft>
              <a:buClr>
                <a:srgbClr val="5C5F61"/>
              </a:buClr>
              <a:buSzPts val="3333"/>
              <a:buFont typeface="Arial"/>
              <a:buNone/>
              <a:defRPr sz="3333" b="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60" name="Google Shape;1160;p62"/>
          <p:cNvSpPr txBox="1">
            <a:spLocks noGrp="1"/>
          </p:cNvSpPr>
          <p:nvPr>
            <p:ph type="body" idx="1"/>
          </p:nvPr>
        </p:nvSpPr>
        <p:spPr>
          <a:xfrm>
            <a:off x="956353" y="4014110"/>
            <a:ext cx="4686000" cy="2092200"/>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chemeClr val="dk1"/>
              </a:buClr>
              <a:buSzPts val="1500"/>
              <a:buNone/>
              <a:defRPr sz="1500"/>
            </a:lvl1pPr>
            <a:lvl2pPr marL="914400" lvl="1" indent="-228600" algn="l">
              <a:lnSpc>
                <a:spcPct val="110000"/>
              </a:lnSpc>
              <a:spcBef>
                <a:spcPts val="333"/>
              </a:spcBef>
              <a:spcAft>
                <a:spcPts val="0"/>
              </a:spcAft>
              <a:buClr>
                <a:schemeClr val="dk1"/>
              </a:buClr>
              <a:buSzPts val="1500"/>
              <a:buNone/>
              <a:defRPr sz="1500"/>
            </a:lvl2pPr>
            <a:lvl3pPr marL="1371600" lvl="2" indent="-228600" algn="l">
              <a:lnSpc>
                <a:spcPct val="110000"/>
              </a:lnSpc>
              <a:spcBef>
                <a:spcPts val="333"/>
              </a:spcBef>
              <a:spcAft>
                <a:spcPts val="0"/>
              </a:spcAft>
              <a:buClr>
                <a:schemeClr val="dk1"/>
              </a:buClr>
              <a:buSzPts val="1500"/>
              <a:buNone/>
              <a:defRPr sz="1500"/>
            </a:lvl3pPr>
            <a:lvl4pPr marL="1828800" lvl="3" indent="-228600" algn="l">
              <a:lnSpc>
                <a:spcPct val="110000"/>
              </a:lnSpc>
              <a:spcBef>
                <a:spcPts val="250"/>
              </a:spcBef>
              <a:spcAft>
                <a:spcPts val="0"/>
              </a:spcAft>
              <a:buClr>
                <a:schemeClr val="dk1"/>
              </a:buClr>
              <a:buSzPts val="1500"/>
              <a:buNone/>
              <a:defRPr sz="1500"/>
            </a:lvl4pPr>
            <a:lvl5pPr marL="2286000" lvl="4" indent="-228600" algn="l">
              <a:lnSpc>
                <a:spcPct val="110000"/>
              </a:lnSpc>
              <a:spcBef>
                <a:spcPts val="250"/>
              </a:spcBef>
              <a:spcAft>
                <a:spcPts val="0"/>
              </a:spcAft>
              <a:buClr>
                <a:schemeClr val="dk1"/>
              </a:buClr>
              <a:buSzPts val="1500"/>
              <a:buNone/>
              <a:defRPr sz="15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161" name="Google Shape;1161;p62"/>
          <p:cNvPicPr preferRelativeResize="0"/>
          <p:nvPr/>
        </p:nvPicPr>
        <p:blipFill rotWithShape="1">
          <a:blip r:embed="rId2">
            <a:alphaModFix/>
          </a:blip>
          <a:srcRect/>
          <a:stretch/>
        </p:blipFill>
        <p:spPr>
          <a:xfrm>
            <a:off x="1101493" y="2485572"/>
            <a:ext cx="385472" cy="392528"/>
          </a:xfrm>
          <a:prstGeom prst="rect">
            <a:avLst/>
          </a:prstGeom>
          <a:noFill/>
          <a:ln>
            <a:noFill/>
          </a:ln>
        </p:spPr>
      </p:pic>
      <p:cxnSp>
        <p:nvCxnSpPr>
          <p:cNvPr id="1162" name="Google Shape;1162;p62"/>
          <p:cNvCxnSpPr/>
          <p:nvPr/>
        </p:nvCxnSpPr>
        <p:spPr>
          <a:xfrm>
            <a:off x="956353" y="3156858"/>
            <a:ext cx="4613400" cy="0"/>
          </a:xfrm>
          <a:prstGeom prst="straightConnector1">
            <a:avLst/>
          </a:prstGeom>
          <a:noFill/>
          <a:ln w="9525" cap="flat" cmpd="sng">
            <a:solidFill>
              <a:srgbClr val="808285"/>
            </a:solidFill>
            <a:prstDash val="solid"/>
            <a:round/>
            <a:headEnd type="none" w="sm" len="sm"/>
            <a:tailEnd type="none" w="sm" len="sm"/>
          </a:ln>
        </p:spPr>
      </p:cxnSp>
      <p:cxnSp>
        <p:nvCxnSpPr>
          <p:cNvPr id="1163" name="Google Shape;1163;p62"/>
          <p:cNvCxnSpPr/>
          <p:nvPr/>
        </p:nvCxnSpPr>
        <p:spPr>
          <a:xfrm>
            <a:off x="956353" y="3864429"/>
            <a:ext cx="4613400" cy="0"/>
          </a:xfrm>
          <a:prstGeom prst="straightConnector1">
            <a:avLst/>
          </a:prstGeom>
          <a:noFill/>
          <a:ln w="9525" cap="flat" cmpd="sng">
            <a:solidFill>
              <a:srgbClr val="808285"/>
            </a:solidFill>
            <a:prstDash val="solid"/>
            <a:round/>
            <a:headEnd type="none" w="sm" len="sm"/>
            <a:tailEnd type="none" w="sm" len="sm"/>
          </a:ln>
        </p:spPr>
      </p:cxnSp>
      <p:sp>
        <p:nvSpPr>
          <p:cNvPr id="1164" name="Google Shape;1164;p62"/>
          <p:cNvSpPr txBox="1">
            <a:spLocks noGrp="1"/>
          </p:cNvSpPr>
          <p:nvPr>
            <p:ph type="body" idx="3"/>
          </p:nvPr>
        </p:nvSpPr>
        <p:spPr>
          <a:xfrm>
            <a:off x="956353" y="3156858"/>
            <a:ext cx="4686000" cy="687900"/>
          </a:xfrm>
          <a:prstGeom prst="rect">
            <a:avLst/>
          </a:prstGeom>
          <a:noFill/>
          <a:ln>
            <a:noFill/>
          </a:ln>
        </p:spPr>
        <p:txBody>
          <a:bodyPr spcFirstLastPara="1" wrap="square" lIns="0" tIns="45700" rIns="0" bIns="45700" anchor="ctr" anchorCtr="0">
            <a:noAutofit/>
          </a:bodyPr>
          <a:lstStyle>
            <a:lvl1pPr marL="457200" lvl="0" indent="-228600" algn="l">
              <a:lnSpc>
                <a:spcPct val="110000"/>
              </a:lnSpc>
              <a:spcBef>
                <a:spcPts val="500"/>
              </a:spcBef>
              <a:spcAft>
                <a:spcPts val="0"/>
              </a:spcAft>
              <a:buClr>
                <a:srgbClr val="808285"/>
              </a:buClr>
              <a:buSzPts val="2000"/>
              <a:buNone/>
              <a:defRPr sz="2000">
                <a:solidFill>
                  <a:srgbClr val="808285"/>
                </a:solidFill>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65" name="Google Shape;1165;p62"/>
          <p:cNvSpPr txBox="1">
            <a:spLocks noGrp="1"/>
          </p:cNvSpPr>
          <p:nvPr>
            <p:ph type="sldNum" idx="12"/>
          </p:nvPr>
        </p:nvSpPr>
        <p:spPr>
          <a:xfrm>
            <a:off x="9526815" y="6355292"/>
            <a:ext cx="2411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matchingName="Stats Page 2">
  <p:cSld name="Stats Page 2">
    <p:spTree>
      <p:nvGrpSpPr>
        <p:cNvPr id="1" name="Shape 1166"/>
        <p:cNvGrpSpPr/>
        <p:nvPr/>
      </p:nvGrpSpPr>
      <p:grpSpPr>
        <a:xfrm>
          <a:off x="0" y="0"/>
          <a:ext cx="0" cy="0"/>
          <a:chOff x="0" y="0"/>
          <a:chExt cx="0" cy="0"/>
        </a:xfrm>
      </p:grpSpPr>
      <p:sp>
        <p:nvSpPr>
          <p:cNvPr id="1167" name="Google Shape;1167;p63"/>
          <p:cNvSpPr txBox="1">
            <a:spLocks noGrp="1"/>
          </p:cNvSpPr>
          <p:nvPr>
            <p:ph type="sldNum" idx="12"/>
          </p:nvPr>
        </p:nvSpPr>
        <p:spPr>
          <a:xfrm>
            <a:off x="9526815" y="6355292"/>
            <a:ext cx="2411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cxnSp>
        <p:nvCxnSpPr>
          <p:cNvPr id="1168" name="Google Shape;1168;p63"/>
          <p:cNvCxnSpPr/>
          <p:nvPr/>
        </p:nvCxnSpPr>
        <p:spPr>
          <a:xfrm>
            <a:off x="445975" y="1397000"/>
            <a:ext cx="4268100" cy="0"/>
          </a:xfrm>
          <a:prstGeom prst="straightConnector1">
            <a:avLst/>
          </a:prstGeom>
          <a:noFill/>
          <a:ln w="9525" cap="flat" cmpd="sng">
            <a:solidFill>
              <a:srgbClr val="BCBEC0"/>
            </a:solidFill>
            <a:prstDash val="solid"/>
            <a:round/>
            <a:headEnd type="none" w="sm" len="sm"/>
            <a:tailEnd type="none" w="sm" len="sm"/>
          </a:ln>
        </p:spPr>
      </p:cxnSp>
      <p:sp>
        <p:nvSpPr>
          <p:cNvPr id="1169" name="Google Shape;1169;p63"/>
          <p:cNvSpPr txBox="1">
            <a:spLocks noGrp="1"/>
          </p:cNvSpPr>
          <p:nvPr>
            <p:ph type="body" idx="1"/>
          </p:nvPr>
        </p:nvSpPr>
        <p:spPr>
          <a:xfrm>
            <a:off x="8265199" y="562429"/>
            <a:ext cx="2867700" cy="792600"/>
          </a:xfrm>
          <a:prstGeom prst="rect">
            <a:avLst/>
          </a:prstGeom>
          <a:noFill/>
          <a:ln>
            <a:noFill/>
          </a:ln>
        </p:spPr>
        <p:txBody>
          <a:bodyPr spcFirstLastPara="1" wrap="square" lIns="0" tIns="45700" rIns="0" bIns="45700" anchor="t" anchorCtr="0">
            <a:noAutofit/>
          </a:bodyPr>
          <a:lstStyle>
            <a:lvl1pPr marL="457200" lvl="0" indent="-228600" algn="l">
              <a:lnSpc>
                <a:spcPct val="90000"/>
              </a:lnSpc>
              <a:spcBef>
                <a:spcPts val="0"/>
              </a:spcBef>
              <a:spcAft>
                <a:spcPts val="0"/>
              </a:spcAft>
              <a:buClr>
                <a:schemeClr val="accent4"/>
              </a:buClr>
              <a:buSzPts val="6000"/>
              <a:buNone/>
              <a:defRPr sz="6000" b="1" i="0">
                <a:solidFill>
                  <a:schemeClr val="accent4"/>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70" name="Google Shape;1170;p63"/>
          <p:cNvSpPr txBox="1">
            <a:spLocks noGrp="1"/>
          </p:cNvSpPr>
          <p:nvPr>
            <p:ph type="body" idx="2"/>
          </p:nvPr>
        </p:nvSpPr>
        <p:spPr>
          <a:xfrm>
            <a:off x="5035771" y="562429"/>
            <a:ext cx="2867700" cy="792600"/>
          </a:xfrm>
          <a:prstGeom prst="rect">
            <a:avLst/>
          </a:prstGeom>
          <a:noFill/>
          <a:ln>
            <a:noFill/>
          </a:ln>
        </p:spPr>
        <p:txBody>
          <a:bodyPr spcFirstLastPara="1" wrap="square" lIns="0" tIns="45700" rIns="0" bIns="45700" anchor="t" anchorCtr="0">
            <a:noAutofit/>
          </a:bodyPr>
          <a:lstStyle>
            <a:lvl1pPr marL="457200" lvl="0" indent="-228600" algn="l">
              <a:lnSpc>
                <a:spcPct val="90000"/>
              </a:lnSpc>
              <a:spcBef>
                <a:spcPts val="0"/>
              </a:spcBef>
              <a:spcAft>
                <a:spcPts val="0"/>
              </a:spcAft>
              <a:buClr>
                <a:schemeClr val="accent4"/>
              </a:buClr>
              <a:buSzPts val="6000"/>
              <a:buNone/>
              <a:defRPr sz="6000" b="1" i="0">
                <a:solidFill>
                  <a:schemeClr val="accent4"/>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71" name="Google Shape;1171;p63"/>
          <p:cNvSpPr txBox="1">
            <a:spLocks noGrp="1"/>
          </p:cNvSpPr>
          <p:nvPr>
            <p:ph type="body" idx="3"/>
          </p:nvPr>
        </p:nvSpPr>
        <p:spPr>
          <a:xfrm>
            <a:off x="8265199" y="3011716"/>
            <a:ext cx="2867700" cy="792600"/>
          </a:xfrm>
          <a:prstGeom prst="rect">
            <a:avLst/>
          </a:prstGeom>
          <a:noFill/>
          <a:ln>
            <a:noFill/>
          </a:ln>
        </p:spPr>
        <p:txBody>
          <a:bodyPr spcFirstLastPara="1" wrap="square" lIns="0" tIns="45700" rIns="0" bIns="45700" anchor="t" anchorCtr="0">
            <a:noAutofit/>
          </a:bodyPr>
          <a:lstStyle>
            <a:lvl1pPr marL="457200" lvl="0" indent="-228600" algn="l">
              <a:lnSpc>
                <a:spcPct val="90000"/>
              </a:lnSpc>
              <a:spcBef>
                <a:spcPts val="0"/>
              </a:spcBef>
              <a:spcAft>
                <a:spcPts val="0"/>
              </a:spcAft>
              <a:buClr>
                <a:schemeClr val="accent4"/>
              </a:buClr>
              <a:buSzPts val="6000"/>
              <a:buNone/>
              <a:defRPr sz="6000" b="1" i="0">
                <a:solidFill>
                  <a:schemeClr val="accent4"/>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72" name="Google Shape;1172;p63"/>
          <p:cNvSpPr txBox="1">
            <a:spLocks noGrp="1"/>
          </p:cNvSpPr>
          <p:nvPr>
            <p:ph type="body" idx="4"/>
          </p:nvPr>
        </p:nvSpPr>
        <p:spPr>
          <a:xfrm>
            <a:off x="5035771" y="3011716"/>
            <a:ext cx="2867700" cy="792600"/>
          </a:xfrm>
          <a:prstGeom prst="rect">
            <a:avLst/>
          </a:prstGeom>
          <a:noFill/>
          <a:ln>
            <a:noFill/>
          </a:ln>
        </p:spPr>
        <p:txBody>
          <a:bodyPr spcFirstLastPara="1" wrap="square" lIns="0" tIns="45700" rIns="0" bIns="45700" anchor="t" anchorCtr="0">
            <a:noAutofit/>
          </a:bodyPr>
          <a:lstStyle>
            <a:lvl1pPr marL="457200" lvl="0" indent="-228600" algn="l">
              <a:lnSpc>
                <a:spcPct val="90000"/>
              </a:lnSpc>
              <a:spcBef>
                <a:spcPts val="0"/>
              </a:spcBef>
              <a:spcAft>
                <a:spcPts val="0"/>
              </a:spcAft>
              <a:buClr>
                <a:schemeClr val="accent4"/>
              </a:buClr>
              <a:buSzPts val="6000"/>
              <a:buNone/>
              <a:defRPr sz="6000" b="1" i="0">
                <a:solidFill>
                  <a:schemeClr val="accent4"/>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73" name="Google Shape;1173;p63"/>
          <p:cNvSpPr txBox="1">
            <a:spLocks noGrp="1"/>
          </p:cNvSpPr>
          <p:nvPr>
            <p:ph type="title"/>
          </p:nvPr>
        </p:nvSpPr>
        <p:spPr>
          <a:xfrm>
            <a:off x="445976" y="203249"/>
            <a:ext cx="4228200" cy="1151700"/>
          </a:xfrm>
          <a:prstGeom prst="rect">
            <a:avLst/>
          </a:prstGeom>
          <a:noFill/>
          <a:ln>
            <a:noFill/>
          </a:ln>
        </p:spPr>
        <p:txBody>
          <a:bodyPr spcFirstLastPara="1" wrap="square" lIns="0" tIns="45700" rIns="0" bIns="45700" anchor="b" anchorCtr="0">
            <a:noAutofit/>
          </a:bodyPr>
          <a:lstStyle>
            <a:lvl1pPr lvl="0" algn="l">
              <a:lnSpc>
                <a:spcPct val="90000"/>
              </a:lnSpc>
              <a:spcBef>
                <a:spcPts val="0"/>
              </a:spcBef>
              <a:spcAft>
                <a:spcPts val="0"/>
              </a:spcAft>
              <a:buClr>
                <a:srgbClr val="5C5F61"/>
              </a:buClr>
              <a:buSzPts val="3600"/>
              <a:buFont typeface="DM Sans"/>
              <a:buNone/>
              <a:defRPr sz="3600" b="1" i="0">
                <a:solidFill>
                  <a:srgbClr val="5C5F61"/>
                </a:solidFill>
                <a:latin typeface="DM Sans"/>
                <a:ea typeface="DM Sans"/>
                <a:cs typeface="DM Sans"/>
                <a:sym typeface="DM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74" name="Google Shape;1174;p63"/>
          <p:cNvSpPr txBox="1">
            <a:spLocks noGrp="1"/>
          </p:cNvSpPr>
          <p:nvPr>
            <p:ph type="body" idx="5"/>
          </p:nvPr>
        </p:nvSpPr>
        <p:spPr>
          <a:xfrm>
            <a:off x="445974" y="1518617"/>
            <a:ext cx="4228200" cy="3596700"/>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rgbClr val="5C5F61"/>
              </a:buClr>
              <a:buSzPts val="2400"/>
              <a:buNone/>
              <a:defRPr sz="2400">
                <a:solidFill>
                  <a:srgbClr val="5C5F61"/>
                </a:solidFill>
              </a:defRPr>
            </a:lvl1pPr>
            <a:lvl2pPr marL="914400" lvl="1" indent="-228600" algn="l">
              <a:lnSpc>
                <a:spcPct val="110000"/>
              </a:lnSpc>
              <a:spcBef>
                <a:spcPts val="333"/>
              </a:spcBef>
              <a:spcAft>
                <a:spcPts val="0"/>
              </a:spcAft>
              <a:buClr>
                <a:srgbClr val="5C5F61"/>
              </a:buClr>
              <a:buSzPts val="2400"/>
              <a:buNone/>
              <a:defRPr sz="2400">
                <a:solidFill>
                  <a:srgbClr val="5C5F61"/>
                </a:solidFill>
              </a:defRPr>
            </a:lvl2pPr>
            <a:lvl3pPr marL="1371600" lvl="2" indent="-228600" algn="l">
              <a:lnSpc>
                <a:spcPct val="110000"/>
              </a:lnSpc>
              <a:spcBef>
                <a:spcPts val="333"/>
              </a:spcBef>
              <a:spcAft>
                <a:spcPts val="0"/>
              </a:spcAft>
              <a:buClr>
                <a:srgbClr val="5C5F61"/>
              </a:buClr>
              <a:buSzPts val="2000"/>
              <a:buNone/>
              <a:defRPr sz="2000">
                <a:solidFill>
                  <a:srgbClr val="5C5F61"/>
                </a:solidFill>
              </a:defRPr>
            </a:lvl3pPr>
            <a:lvl4pPr marL="1828800" lvl="3" indent="-228600" algn="l">
              <a:lnSpc>
                <a:spcPct val="110000"/>
              </a:lnSpc>
              <a:spcBef>
                <a:spcPts val="250"/>
              </a:spcBef>
              <a:spcAft>
                <a:spcPts val="0"/>
              </a:spcAft>
              <a:buClr>
                <a:srgbClr val="5C5F61"/>
              </a:buClr>
              <a:buSzPts val="1800"/>
              <a:buNone/>
              <a:defRPr sz="1800">
                <a:solidFill>
                  <a:srgbClr val="5C5F61"/>
                </a:solidFill>
              </a:defRPr>
            </a:lvl4pPr>
            <a:lvl5pPr marL="2286000" lvl="4" indent="-228600" algn="l">
              <a:lnSpc>
                <a:spcPct val="110000"/>
              </a:lnSpc>
              <a:spcBef>
                <a:spcPts val="250"/>
              </a:spcBef>
              <a:spcAft>
                <a:spcPts val="0"/>
              </a:spcAft>
              <a:buClr>
                <a:srgbClr val="5C5F61"/>
              </a:buClr>
              <a:buSzPts val="1600"/>
              <a:buNone/>
              <a:defRPr sz="1600">
                <a:solidFill>
                  <a:srgbClr val="5C5F6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75" name="Google Shape;1175;p63"/>
          <p:cNvSpPr txBox="1">
            <a:spLocks noGrp="1"/>
          </p:cNvSpPr>
          <p:nvPr>
            <p:ph type="body" idx="6"/>
          </p:nvPr>
        </p:nvSpPr>
        <p:spPr>
          <a:xfrm>
            <a:off x="8278463" y="1355033"/>
            <a:ext cx="2867700" cy="1293900"/>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rgbClr val="5C5F61"/>
              </a:buClr>
              <a:buSzPts val="1200"/>
              <a:buNone/>
              <a:defRPr sz="1200">
                <a:solidFill>
                  <a:srgbClr val="5C5F61"/>
                </a:solidFill>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76" name="Google Shape;1176;p63"/>
          <p:cNvSpPr txBox="1">
            <a:spLocks noGrp="1"/>
          </p:cNvSpPr>
          <p:nvPr>
            <p:ph type="body" idx="7"/>
          </p:nvPr>
        </p:nvSpPr>
        <p:spPr>
          <a:xfrm>
            <a:off x="5049034" y="1355033"/>
            <a:ext cx="2867700" cy="1293900"/>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rgbClr val="5C5F61"/>
              </a:buClr>
              <a:buSzPts val="1200"/>
              <a:buNone/>
              <a:defRPr sz="1200">
                <a:solidFill>
                  <a:srgbClr val="5C5F61"/>
                </a:solidFill>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77" name="Google Shape;1177;p63"/>
          <p:cNvSpPr txBox="1">
            <a:spLocks noGrp="1"/>
          </p:cNvSpPr>
          <p:nvPr>
            <p:ph type="body" idx="8"/>
          </p:nvPr>
        </p:nvSpPr>
        <p:spPr>
          <a:xfrm>
            <a:off x="8278463" y="3804320"/>
            <a:ext cx="2867700" cy="1293900"/>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rgbClr val="5C5F61"/>
              </a:buClr>
              <a:buSzPts val="1200"/>
              <a:buNone/>
              <a:defRPr sz="1200">
                <a:solidFill>
                  <a:srgbClr val="5C5F61"/>
                </a:solidFill>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78" name="Google Shape;1178;p63"/>
          <p:cNvSpPr txBox="1">
            <a:spLocks noGrp="1"/>
          </p:cNvSpPr>
          <p:nvPr>
            <p:ph type="body" idx="9"/>
          </p:nvPr>
        </p:nvSpPr>
        <p:spPr>
          <a:xfrm>
            <a:off x="5049034" y="3804320"/>
            <a:ext cx="2867700" cy="1293900"/>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rgbClr val="5C5F61"/>
              </a:buClr>
              <a:buSzPts val="1200"/>
              <a:buNone/>
              <a:defRPr sz="1200">
                <a:solidFill>
                  <a:srgbClr val="5C5F61"/>
                </a:solidFill>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matchingName="Stats Page 3">
  <p:cSld name="Stats Page 3">
    <p:spTree>
      <p:nvGrpSpPr>
        <p:cNvPr id="1" name="Shape 1179"/>
        <p:cNvGrpSpPr/>
        <p:nvPr/>
      </p:nvGrpSpPr>
      <p:grpSpPr>
        <a:xfrm>
          <a:off x="0" y="0"/>
          <a:ext cx="0" cy="0"/>
          <a:chOff x="0" y="0"/>
          <a:chExt cx="0" cy="0"/>
        </a:xfrm>
      </p:grpSpPr>
      <p:sp>
        <p:nvSpPr>
          <p:cNvPr id="1180" name="Google Shape;1180;p64"/>
          <p:cNvSpPr txBox="1">
            <a:spLocks noGrp="1"/>
          </p:cNvSpPr>
          <p:nvPr>
            <p:ph type="sldNum" idx="12"/>
          </p:nvPr>
        </p:nvSpPr>
        <p:spPr>
          <a:xfrm>
            <a:off x="9526815" y="6355292"/>
            <a:ext cx="2411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181" name="Google Shape;1181;p64"/>
          <p:cNvSpPr txBox="1">
            <a:spLocks noGrp="1"/>
          </p:cNvSpPr>
          <p:nvPr>
            <p:ph type="body" idx="1"/>
          </p:nvPr>
        </p:nvSpPr>
        <p:spPr>
          <a:xfrm>
            <a:off x="8265199" y="562429"/>
            <a:ext cx="2867700" cy="792600"/>
          </a:xfrm>
          <a:prstGeom prst="rect">
            <a:avLst/>
          </a:prstGeom>
          <a:noFill/>
          <a:ln>
            <a:noFill/>
          </a:ln>
        </p:spPr>
        <p:txBody>
          <a:bodyPr spcFirstLastPara="1" wrap="square" lIns="0" tIns="45700" rIns="0" bIns="45700" anchor="t" anchorCtr="0">
            <a:noAutofit/>
          </a:bodyPr>
          <a:lstStyle>
            <a:lvl1pPr marL="457200" lvl="0" indent="-228600" algn="l">
              <a:lnSpc>
                <a:spcPct val="90000"/>
              </a:lnSpc>
              <a:spcBef>
                <a:spcPts val="0"/>
              </a:spcBef>
              <a:spcAft>
                <a:spcPts val="0"/>
              </a:spcAft>
              <a:buClr>
                <a:srgbClr val="0785F2"/>
              </a:buClr>
              <a:buSzPts val="6000"/>
              <a:buNone/>
              <a:defRPr sz="6000" b="1" i="0">
                <a:solidFill>
                  <a:srgbClr val="0785F2"/>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82" name="Google Shape;1182;p64"/>
          <p:cNvSpPr txBox="1">
            <a:spLocks noGrp="1"/>
          </p:cNvSpPr>
          <p:nvPr>
            <p:ph type="body" idx="2"/>
          </p:nvPr>
        </p:nvSpPr>
        <p:spPr>
          <a:xfrm>
            <a:off x="5035771" y="562429"/>
            <a:ext cx="2867700" cy="792600"/>
          </a:xfrm>
          <a:prstGeom prst="rect">
            <a:avLst/>
          </a:prstGeom>
          <a:noFill/>
          <a:ln>
            <a:noFill/>
          </a:ln>
        </p:spPr>
        <p:txBody>
          <a:bodyPr spcFirstLastPara="1" wrap="square" lIns="0" tIns="45700" rIns="0" bIns="45700" anchor="t" anchorCtr="0">
            <a:noAutofit/>
          </a:bodyPr>
          <a:lstStyle>
            <a:lvl1pPr marL="457200" lvl="0" indent="-228600" algn="l">
              <a:lnSpc>
                <a:spcPct val="90000"/>
              </a:lnSpc>
              <a:spcBef>
                <a:spcPts val="0"/>
              </a:spcBef>
              <a:spcAft>
                <a:spcPts val="0"/>
              </a:spcAft>
              <a:buClr>
                <a:srgbClr val="0785F2"/>
              </a:buClr>
              <a:buSzPts val="6000"/>
              <a:buNone/>
              <a:defRPr sz="6000" b="1" i="0">
                <a:solidFill>
                  <a:srgbClr val="0785F2"/>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83" name="Google Shape;1183;p64"/>
          <p:cNvSpPr txBox="1">
            <a:spLocks noGrp="1"/>
          </p:cNvSpPr>
          <p:nvPr>
            <p:ph type="body" idx="3"/>
          </p:nvPr>
        </p:nvSpPr>
        <p:spPr>
          <a:xfrm>
            <a:off x="8265199" y="3011716"/>
            <a:ext cx="2867700" cy="792600"/>
          </a:xfrm>
          <a:prstGeom prst="rect">
            <a:avLst/>
          </a:prstGeom>
          <a:noFill/>
          <a:ln>
            <a:noFill/>
          </a:ln>
        </p:spPr>
        <p:txBody>
          <a:bodyPr spcFirstLastPara="1" wrap="square" lIns="0" tIns="45700" rIns="0" bIns="45700" anchor="t" anchorCtr="0">
            <a:noAutofit/>
          </a:bodyPr>
          <a:lstStyle>
            <a:lvl1pPr marL="457200" lvl="0" indent="-228600" algn="l">
              <a:lnSpc>
                <a:spcPct val="90000"/>
              </a:lnSpc>
              <a:spcBef>
                <a:spcPts val="0"/>
              </a:spcBef>
              <a:spcAft>
                <a:spcPts val="0"/>
              </a:spcAft>
              <a:buClr>
                <a:srgbClr val="0785F2"/>
              </a:buClr>
              <a:buSzPts val="6000"/>
              <a:buNone/>
              <a:defRPr sz="6000" b="1" i="0">
                <a:solidFill>
                  <a:srgbClr val="0785F2"/>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84" name="Google Shape;1184;p64"/>
          <p:cNvSpPr txBox="1">
            <a:spLocks noGrp="1"/>
          </p:cNvSpPr>
          <p:nvPr>
            <p:ph type="body" idx="4"/>
          </p:nvPr>
        </p:nvSpPr>
        <p:spPr>
          <a:xfrm>
            <a:off x="5035771" y="3011716"/>
            <a:ext cx="2867700" cy="792600"/>
          </a:xfrm>
          <a:prstGeom prst="rect">
            <a:avLst/>
          </a:prstGeom>
          <a:noFill/>
          <a:ln>
            <a:noFill/>
          </a:ln>
        </p:spPr>
        <p:txBody>
          <a:bodyPr spcFirstLastPara="1" wrap="square" lIns="0" tIns="45700" rIns="0" bIns="45700" anchor="t" anchorCtr="0">
            <a:noAutofit/>
          </a:bodyPr>
          <a:lstStyle>
            <a:lvl1pPr marL="457200" lvl="0" indent="-228600" algn="l">
              <a:lnSpc>
                <a:spcPct val="90000"/>
              </a:lnSpc>
              <a:spcBef>
                <a:spcPts val="0"/>
              </a:spcBef>
              <a:spcAft>
                <a:spcPts val="0"/>
              </a:spcAft>
              <a:buClr>
                <a:srgbClr val="0785F2"/>
              </a:buClr>
              <a:buSzPts val="6000"/>
              <a:buNone/>
              <a:defRPr sz="6000" b="1" i="0">
                <a:solidFill>
                  <a:srgbClr val="0785F2"/>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1185" name="Google Shape;1185;p64"/>
          <p:cNvCxnSpPr/>
          <p:nvPr/>
        </p:nvCxnSpPr>
        <p:spPr>
          <a:xfrm>
            <a:off x="445975" y="1397000"/>
            <a:ext cx="4268100" cy="0"/>
          </a:xfrm>
          <a:prstGeom prst="straightConnector1">
            <a:avLst/>
          </a:prstGeom>
          <a:noFill/>
          <a:ln w="9525" cap="flat" cmpd="sng">
            <a:solidFill>
              <a:srgbClr val="BCBEC0"/>
            </a:solidFill>
            <a:prstDash val="solid"/>
            <a:round/>
            <a:headEnd type="none" w="sm" len="sm"/>
            <a:tailEnd type="none" w="sm" len="sm"/>
          </a:ln>
        </p:spPr>
      </p:cxnSp>
      <p:sp>
        <p:nvSpPr>
          <p:cNvPr id="1186" name="Google Shape;1186;p64"/>
          <p:cNvSpPr txBox="1">
            <a:spLocks noGrp="1"/>
          </p:cNvSpPr>
          <p:nvPr>
            <p:ph type="title"/>
          </p:nvPr>
        </p:nvSpPr>
        <p:spPr>
          <a:xfrm>
            <a:off x="445976" y="203249"/>
            <a:ext cx="4228200" cy="1151700"/>
          </a:xfrm>
          <a:prstGeom prst="rect">
            <a:avLst/>
          </a:prstGeom>
          <a:noFill/>
          <a:ln>
            <a:noFill/>
          </a:ln>
        </p:spPr>
        <p:txBody>
          <a:bodyPr spcFirstLastPara="1" wrap="square" lIns="0" tIns="45700" rIns="0" bIns="45700" anchor="b" anchorCtr="0">
            <a:noAutofit/>
          </a:bodyPr>
          <a:lstStyle>
            <a:lvl1pPr lvl="0" algn="l">
              <a:lnSpc>
                <a:spcPct val="90000"/>
              </a:lnSpc>
              <a:spcBef>
                <a:spcPts val="0"/>
              </a:spcBef>
              <a:spcAft>
                <a:spcPts val="0"/>
              </a:spcAft>
              <a:buClr>
                <a:srgbClr val="5C5F61"/>
              </a:buClr>
              <a:buSzPts val="3600"/>
              <a:buFont typeface="DM Sans"/>
              <a:buNone/>
              <a:defRPr sz="3600" b="1" i="0">
                <a:solidFill>
                  <a:srgbClr val="5C5F61"/>
                </a:solidFill>
                <a:latin typeface="DM Sans"/>
                <a:ea typeface="DM Sans"/>
                <a:cs typeface="DM Sans"/>
                <a:sym typeface="DM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87" name="Google Shape;1187;p64"/>
          <p:cNvSpPr txBox="1">
            <a:spLocks noGrp="1"/>
          </p:cNvSpPr>
          <p:nvPr>
            <p:ph type="body" idx="5"/>
          </p:nvPr>
        </p:nvSpPr>
        <p:spPr>
          <a:xfrm>
            <a:off x="445974" y="1518617"/>
            <a:ext cx="4228200" cy="3596700"/>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rgbClr val="5C5F61"/>
              </a:buClr>
              <a:buSzPts val="2400"/>
              <a:buNone/>
              <a:defRPr sz="2400">
                <a:solidFill>
                  <a:srgbClr val="5C5F61"/>
                </a:solidFill>
              </a:defRPr>
            </a:lvl1pPr>
            <a:lvl2pPr marL="914400" lvl="1" indent="-228600" algn="l">
              <a:lnSpc>
                <a:spcPct val="110000"/>
              </a:lnSpc>
              <a:spcBef>
                <a:spcPts val="333"/>
              </a:spcBef>
              <a:spcAft>
                <a:spcPts val="0"/>
              </a:spcAft>
              <a:buClr>
                <a:srgbClr val="5C5F61"/>
              </a:buClr>
              <a:buSzPts val="2400"/>
              <a:buNone/>
              <a:defRPr sz="2400">
                <a:solidFill>
                  <a:srgbClr val="5C5F61"/>
                </a:solidFill>
              </a:defRPr>
            </a:lvl2pPr>
            <a:lvl3pPr marL="1371600" lvl="2" indent="-228600" algn="l">
              <a:lnSpc>
                <a:spcPct val="110000"/>
              </a:lnSpc>
              <a:spcBef>
                <a:spcPts val="333"/>
              </a:spcBef>
              <a:spcAft>
                <a:spcPts val="0"/>
              </a:spcAft>
              <a:buClr>
                <a:srgbClr val="5C5F61"/>
              </a:buClr>
              <a:buSzPts val="2000"/>
              <a:buNone/>
              <a:defRPr sz="2000">
                <a:solidFill>
                  <a:srgbClr val="5C5F61"/>
                </a:solidFill>
              </a:defRPr>
            </a:lvl3pPr>
            <a:lvl4pPr marL="1828800" lvl="3" indent="-228600" algn="l">
              <a:lnSpc>
                <a:spcPct val="110000"/>
              </a:lnSpc>
              <a:spcBef>
                <a:spcPts val="250"/>
              </a:spcBef>
              <a:spcAft>
                <a:spcPts val="0"/>
              </a:spcAft>
              <a:buClr>
                <a:srgbClr val="5C5F61"/>
              </a:buClr>
              <a:buSzPts val="1800"/>
              <a:buNone/>
              <a:defRPr sz="1800">
                <a:solidFill>
                  <a:srgbClr val="5C5F61"/>
                </a:solidFill>
              </a:defRPr>
            </a:lvl4pPr>
            <a:lvl5pPr marL="2286000" lvl="4" indent="-228600" algn="l">
              <a:lnSpc>
                <a:spcPct val="110000"/>
              </a:lnSpc>
              <a:spcBef>
                <a:spcPts val="250"/>
              </a:spcBef>
              <a:spcAft>
                <a:spcPts val="0"/>
              </a:spcAft>
              <a:buClr>
                <a:srgbClr val="5C5F61"/>
              </a:buClr>
              <a:buSzPts val="1600"/>
              <a:buNone/>
              <a:defRPr sz="1600">
                <a:solidFill>
                  <a:srgbClr val="5C5F6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88" name="Google Shape;1188;p64"/>
          <p:cNvSpPr txBox="1">
            <a:spLocks noGrp="1"/>
          </p:cNvSpPr>
          <p:nvPr>
            <p:ph type="body" idx="6"/>
          </p:nvPr>
        </p:nvSpPr>
        <p:spPr>
          <a:xfrm>
            <a:off x="8278463" y="1355033"/>
            <a:ext cx="2867700" cy="1293900"/>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rgbClr val="5C5F61"/>
              </a:buClr>
              <a:buSzPts val="1200"/>
              <a:buNone/>
              <a:defRPr sz="1200">
                <a:solidFill>
                  <a:srgbClr val="5C5F61"/>
                </a:solidFill>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89" name="Google Shape;1189;p64"/>
          <p:cNvSpPr txBox="1">
            <a:spLocks noGrp="1"/>
          </p:cNvSpPr>
          <p:nvPr>
            <p:ph type="body" idx="7"/>
          </p:nvPr>
        </p:nvSpPr>
        <p:spPr>
          <a:xfrm>
            <a:off x="5049034" y="1355033"/>
            <a:ext cx="2867700" cy="1293900"/>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rgbClr val="5C5F61"/>
              </a:buClr>
              <a:buSzPts val="1200"/>
              <a:buNone/>
              <a:defRPr sz="1200">
                <a:solidFill>
                  <a:srgbClr val="5C5F61"/>
                </a:solidFill>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90" name="Google Shape;1190;p64"/>
          <p:cNvSpPr txBox="1">
            <a:spLocks noGrp="1"/>
          </p:cNvSpPr>
          <p:nvPr>
            <p:ph type="body" idx="8"/>
          </p:nvPr>
        </p:nvSpPr>
        <p:spPr>
          <a:xfrm>
            <a:off x="8278463" y="3804320"/>
            <a:ext cx="2867700" cy="1293900"/>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rgbClr val="5C5F61"/>
              </a:buClr>
              <a:buSzPts val="1200"/>
              <a:buNone/>
              <a:defRPr sz="1200">
                <a:solidFill>
                  <a:srgbClr val="5C5F61"/>
                </a:solidFill>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91" name="Google Shape;1191;p64"/>
          <p:cNvSpPr txBox="1">
            <a:spLocks noGrp="1"/>
          </p:cNvSpPr>
          <p:nvPr>
            <p:ph type="body" idx="9"/>
          </p:nvPr>
        </p:nvSpPr>
        <p:spPr>
          <a:xfrm>
            <a:off x="5049034" y="3804320"/>
            <a:ext cx="2867700" cy="1293900"/>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rgbClr val="5C5F61"/>
              </a:buClr>
              <a:buSzPts val="1200"/>
              <a:buNone/>
              <a:defRPr sz="1200">
                <a:solidFill>
                  <a:srgbClr val="5C5F61"/>
                </a:solidFill>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image" Target="../media/image1.png"/><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s>
</file>

<file path=ppt/slideMasters/_rels/slideMaster2.xml.rels><?xml version="1.0" encoding="UTF-8" standalone="yes"?>
<Relationships xmlns="http://schemas.openxmlformats.org/package/2006/relationships"><Relationship Id="rId26" Type="http://schemas.openxmlformats.org/officeDocument/2006/relationships/slideLayout" Target="../slideLayouts/slideLayout93.xml"/><Relationship Id="rId21" Type="http://schemas.openxmlformats.org/officeDocument/2006/relationships/slideLayout" Target="../slideLayouts/slideLayout88.xml"/><Relationship Id="rId34" Type="http://schemas.openxmlformats.org/officeDocument/2006/relationships/slideLayout" Target="../slideLayouts/slideLayout101.xml"/><Relationship Id="rId42" Type="http://schemas.openxmlformats.org/officeDocument/2006/relationships/slideLayout" Target="../slideLayouts/slideLayout109.xml"/><Relationship Id="rId47" Type="http://schemas.openxmlformats.org/officeDocument/2006/relationships/slideLayout" Target="../slideLayouts/slideLayout114.xml"/><Relationship Id="rId50" Type="http://schemas.openxmlformats.org/officeDocument/2006/relationships/slideLayout" Target="../slideLayouts/slideLayout117.xml"/><Relationship Id="rId55" Type="http://schemas.openxmlformats.org/officeDocument/2006/relationships/slideLayout" Target="../slideLayouts/slideLayout122.xml"/><Relationship Id="rId63" Type="http://schemas.openxmlformats.org/officeDocument/2006/relationships/slideLayout" Target="../slideLayouts/slideLayout130.xml"/><Relationship Id="rId7" Type="http://schemas.openxmlformats.org/officeDocument/2006/relationships/slideLayout" Target="../slideLayouts/slideLayout74.xml"/><Relationship Id="rId2" Type="http://schemas.openxmlformats.org/officeDocument/2006/relationships/slideLayout" Target="../slideLayouts/slideLayout69.xml"/><Relationship Id="rId16" Type="http://schemas.openxmlformats.org/officeDocument/2006/relationships/slideLayout" Target="../slideLayouts/slideLayout83.xml"/><Relationship Id="rId29" Type="http://schemas.openxmlformats.org/officeDocument/2006/relationships/slideLayout" Target="../slideLayouts/slideLayout96.xml"/><Relationship Id="rId11" Type="http://schemas.openxmlformats.org/officeDocument/2006/relationships/slideLayout" Target="../slideLayouts/slideLayout78.xml"/><Relationship Id="rId24" Type="http://schemas.openxmlformats.org/officeDocument/2006/relationships/slideLayout" Target="../slideLayouts/slideLayout91.xml"/><Relationship Id="rId32" Type="http://schemas.openxmlformats.org/officeDocument/2006/relationships/slideLayout" Target="../slideLayouts/slideLayout99.xml"/><Relationship Id="rId37" Type="http://schemas.openxmlformats.org/officeDocument/2006/relationships/slideLayout" Target="../slideLayouts/slideLayout104.xml"/><Relationship Id="rId40" Type="http://schemas.openxmlformats.org/officeDocument/2006/relationships/slideLayout" Target="../slideLayouts/slideLayout107.xml"/><Relationship Id="rId45" Type="http://schemas.openxmlformats.org/officeDocument/2006/relationships/slideLayout" Target="../slideLayouts/slideLayout112.xml"/><Relationship Id="rId53" Type="http://schemas.openxmlformats.org/officeDocument/2006/relationships/slideLayout" Target="../slideLayouts/slideLayout120.xml"/><Relationship Id="rId58" Type="http://schemas.openxmlformats.org/officeDocument/2006/relationships/slideLayout" Target="../slideLayouts/slideLayout125.xml"/><Relationship Id="rId66" Type="http://schemas.openxmlformats.org/officeDocument/2006/relationships/image" Target="../media/image13.png"/><Relationship Id="rId5" Type="http://schemas.openxmlformats.org/officeDocument/2006/relationships/slideLayout" Target="../slideLayouts/slideLayout72.xml"/><Relationship Id="rId61" Type="http://schemas.openxmlformats.org/officeDocument/2006/relationships/slideLayout" Target="../slideLayouts/slideLayout128.xml"/><Relationship Id="rId19" Type="http://schemas.openxmlformats.org/officeDocument/2006/relationships/slideLayout" Target="../slideLayouts/slideLayout86.xml"/><Relationship Id="rId14" Type="http://schemas.openxmlformats.org/officeDocument/2006/relationships/slideLayout" Target="../slideLayouts/slideLayout81.xml"/><Relationship Id="rId22" Type="http://schemas.openxmlformats.org/officeDocument/2006/relationships/slideLayout" Target="../slideLayouts/slideLayout89.xml"/><Relationship Id="rId27" Type="http://schemas.openxmlformats.org/officeDocument/2006/relationships/slideLayout" Target="../slideLayouts/slideLayout94.xml"/><Relationship Id="rId30" Type="http://schemas.openxmlformats.org/officeDocument/2006/relationships/slideLayout" Target="../slideLayouts/slideLayout97.xml"/><Relationship Id="rId35" Type="http://schemas.openxmlformats.org/officeDocument/2006/relationships/slideLayout" Target="../slideLayouts/slideLayout102.xml"/><Relationship Id="rId43" Type="http://schemas.openxmlformats.org/officeDocument/2006/relationships/slideLayout" Target="../slideLayouts/slideLayout110.xml"/><Relationship Id="rId48" Type="http://schemas.openxmlformats.org/officeDocument/2006/relationships/slideLayout" Target="../slideLayouts/slideLayout115.xml"/><Relationship Id="rId56" Type="http://schemas.openxmlformats.org/officeDocument/2006/relationships/slideLayout" Target="../slideLayouts/slideLayout123.xml"/><Relationship Id="rId64" Type="http://schemas.openxmlformats.org/officeDocument/2006/relationships/slideLayout" Target="../slideLayouts/slideLayout131.xml"/><Relationship Id="rId8" Type="http://schemas.openxmlformats.org/officeDocument/2006/relationships/slideLayout" Target="../slideLayouts/slideLayout75.xml"/><Relationship Id="rId51" Type="http://schemas.openxmlformats.org/officeDocument/2006/relationships/slideLayout" Target="../slideLayouts/slideLayout118.xml"/><Relationship Id="rId3" Type="http://schemas.openxmlformats.org/officeDocument/2006/relationships/slideLayout" Target="../slideLayouts/slideLayout70.xml"/><Relationship Id="rId12" Type="http://schemas.openxmlformats.org/officeDocument/2006/relationships/slideLayout" Target="../slideLayouts/slideLayout79.xml"/><Relationship Id="rId17" Type="http://schemas.openxmlformats.org/officeDocument/2006/relationships/slideLayout" Target="../slideLayouts/slideLayout84.xml"/><Relationship Id="rId25" Type="http://schemas.openxmlformats.org/officeDocument/2006/relationships/slideLayout" Target="../slideLayouts/slideLayout92.xml"/><Relationship Id="rId33" Type="http://schemas.openxmlformats.org/officeDocument/2006/relationships/slideLayout" Target="../slideLayouts/slideLayout100.xml"/><Relationship Id="rId38" Type="http://schemas.openxmlformats.org/officeDocument/2006/relationships/slideLayout" Target="../slideLayouts/slideLayout105.xml"/><Relationship Id="rId46" Type="http://schemas.openxmlformats.org/officeDocument/2006/relationships/slideLayout" Target="../slideLayouts/slideLayout113.xml"/><Relationship Id="rId59" Type="http://schemas.openxmlformats.org/officeDocument/2006/relationships/slideLayout" Target="../slideLayouts/slideLayout126.xml"/><Relationship Id="rId67" Type="http://schemas.openxmlformats.org/officeDocument/2006/relationships/image" Target="../media/image1.png"/><Relationship Id="rId20" Type="http://schemas.openxmlformats.org/officeDocument/2006/relationships/slideLayout" Target="../slideLayouts/slideLayout87.xml"/><Relationship Id="rId41" Type="http://schemas.openxmlformats.org/officeDocument/2006/relationships/slideLayout" Target="../slideLayouts/slideLayout108.xml"/><Relationship Id="rId54" Type="http://schemas.openxmlformats.org/officeDocument/2006/relationships/slideLayout" Target="../slideLayouts/slideLayout121.xml"/><Relationship Id="rId62" Type="http://schemas.openxmlformats.org/officeDocument/2006/relationships/slideLayout" Target="../slideLayouts/slideLayout12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5" Type="http://schemas.openxmlformats.org/officeDocument/2006/relationships/slideLayout" Target="../slideLayouts/slideLayout82.xml"/><Relationship Id="rId23" Type="http://schemas.openxmlformats.org/officeDocument/2006/relationships/slideLayout" Target="../slideLayouts/slideLayout90.xml"/><Relationship Id="rId28" Type="http://schemas.openxmlformats.org/officeDocument/2006/relationships/slideLayout" Target="../slideLayouts/slideLayout95.xml"/><Relationship Id="rId36" Type="http://schemas.openxmlformats.org/officeDocument/2006/relationships/slideLayout" Target="../slideLayouts/slideLayout103.xml"/><Relationship Id="rId49" Type="http://schemas.openxmlformats.org/officeDocument/2006/relationships/slideLayout" Target="../slideLayouts/slideLayout116.xml"/><Relationship Id="rId57" Type="http://schemas.openxmlformats.org/officeDocument/2006/relationships/slideLayout" Target="../slideLayouts/slideLayout124.xml"/><Relationship Id="rId10" Type="http://schemas.openxmlformats.org/officeDocument/2006/relationships/slideLayout" Target="../slideLayouts/slideLayout77.xml"/><Relationship Id="rId31" Type="http://schemas.openxmlformats.org/officeDocument/2006/relationships/slideLayout" Target="../slideLayouts/slideLayout98.xml"/><Relationship Id="rId44" Type="http://schemas.openxmlformats.org/officeDocument/2006/relationships/slideLayout" Target="../slideLayouts/slideLayout111.xml"/><Relationship Id="rId52" Type="http://schemas.openxmlformats.org/officeDocument/2006/relationships/slideLayout" Target="../slideLayouts/slideLayout119.xml"/><Relationship Id="rId60" Type="http://schemas.openxmlformats.org/officeDocument/2006/relationships/slideLayout" Target="../slideLayouts/slideLayout127.xml"/><Relationship Id="rId65" Type="http://schemas.openxmlformats.org/officeDocument/2006/relationships/theme" Target="../theme/theme2.xml"/><Relationship Id="rId4" Type="http://schemas.openxmlformats.org/officeDocument/2006/relationships/slideLayout" Target="../slideLayouts/slideLayout71.xml"/><Relationship Id="rId9" Type="http://schemas.openxmlformats.org/officeDocument/2006/relationships/slideLayout" Target="../slideLayouts/slideLayout76.xml"/><Relationship Id="rId13" Type="http://schemas.openxmlformats.org/officeDocument/2006/relationships/slideLayout" Target="../slideLayouts/slideLayout80.xml"/><Relationship Id="rId18" Type="http://schemas.openxmlformats.org/officeDocument/2006/relationships/slideLayout" Target="../slideLayouts/slideLayout85.xml"/><Relationship Id="rId39" Type="http://schemas.openxmlformats.org/officeDocument/2006/relationships/slideLayout" Target="../slideLayouts/slideLayout10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35000">
              <a:srgbClr val="FFFFFF"/>
            </a:gs>
            <a:gs pos="100000">
              <a:schemeClr val="accent6"/>
            </a:gs>
          </a:gsLst>
          <a:path path="circle">
            <a:fillToRect l="50000" t="50000" r="50000" b="50000"/>
          </a:path>
          <a:tileRect/>
        </a:gradFill>
        <a:effectLst/>
      </p:bgPr>
    </p:bg>
    <p:spTree>
      <p:nvGrpSpPr>
        <p:cNvPr id="1" name="Shape 9"/>
        <p:cNvGrpSpPr/>
        <p:nvPr/>
      </p:nvGrpSpPr>
      <p:grpSpPr>
        <a:xfrm>
          <a:off x="0" y="0"/>
          <a:ext cx="0" cy="0"/>
          <a:chOff x="0" y="0"/>
          <a:chExt cx="0" cy="0"/>
        </a:xfrm>
      </p:grpSpPr>
      <p:sp>
        <p:nvSpPr>
          <p:cNvPr id="10" name="Google Shape;10;g1260a76f938_0_803"/>
          <p:cNvSpPr txBox="1">
            <a:spLocks noGrp="1"/>
          </p:cNvSpPr>
          <p:nvPr>
            <p:ph type="title"/>
          </p:nvPr>
        </p:nvSpPr>
        <p:spPr>
          <a:xfrm>
            <a:off x="444500" y="95251"/>
            <a:ext cx="10763400" cy="804300"/>
          </a:xfrm>
          <a:prstGeom prst="rect">
            <a:avLst/>
          </a:prstGeom>
          <a:noFill/>
          <a:ln>
            <a:noFill/>
          </a:ln>
        </p:spPr>
        <p:txBody>
          <a:bodyPr spcFirstLastPara="1" wrap="square" lIns="0" tIns="45700" rIns="0" bIns="45700" anchor="ctr" anchorCtr="0">
            <a:noAutofit/>
          </a:bodyPr>
          <a:lstStyle>
            <a:lvl1pPr marR="0" lvl="0" algn="l" rtl="0">
              <a:lnSpc>
                <a:spcPct val="90000"/>
              </a:lnSpc>
              <a:spcBef>
                <a:spcPts val="0"/>
              </a:spcBef>
              <a:spcAft>
                <a:spcPts val="0"/>
              </a:spcAft>
              <a:buClr>
                <a:srgbClr val="5C5F61"/>
              </a:buClr>
              <a:buSzPts val="3200"/>
              <a:buFont typeface="DM Sans Medium"/>
              <a:buNone/>
              <a:defRPr sz="3200" b="1" i="0" u="none" strike="noStrike" cap="none">
                <a:solidFill>
                  <a:srgbClr val="5C5F61"/>
                </a:solidFill>
                <a:latin typeface="DM Sans Medium"/>
                <a:ea typeface="DM Sans Medium"/>
                <a:cs typeface="DM Sans Medium"/>
                <a:sym typeface="DM Sans Medium"/>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g1260a76f938_0_803"/>
          <p:cNvSpPr txBox="1">
            <a:spLocks noGrp="1"/>
          </p:cNvSpPr>
          <p:nvPr>
            <p:ph type="sldNum" idx="12"/>
          </p:nvPr>
        </p:nvSpPr>
        <p:spPr>
          <a:xfrm>
            <a:off x="9526476" y="6349494"/>
            <a:ext cx="1681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2" name="Google Shape;12;g1260a76f938_0_803"/>
          <p:cNvSpPr txBox="1">
            <a:spLocks noGrp="1"/>
          </p:cNvSpPr>
          <p:nvPr>
            <p:ph type="body" idx="1"/>
          </p:nvPr>
        </p:nvSpPr>
        <p:spPr>
          <a:xfrm>
            <a:off x="603250" y="1101969"/>
            <a:ext cx="10699800" cy="4826100"/>
          </a:xfrm>
          <a:prstGeom prst="rect">
            <a:avLst/>
          </a:prstGeom>
          <a:noFill/>
          <a:ln>
            <a:noFill/>
          </a:ln>
        </p:spPr>
        <p:txBody>
          <a:bodyPr spcFirstLastPara="1" wrap="square" lIns="0" tIns="45700" rIns="0" bIns="45700" anchor="t" anchorCtr="0">
            <a:noAutofit/>
          </a:bodyPr>
          <a:lstStyle>
            <a:lvl1pPr marL="457200" marR="0" lvl="0" indent="-381000" algn="l" rtl="0">
              <a:lnSpc>
                <a:spcPct val="11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55600" algn="l" rtl="0">
              <a:lnSpc>
                <a:spcPct val="110000"/>
              </a:lnSpc>
              <a:spcBef>
                <a:spcPts val="333"/>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a:lnSpc>
                <a:spcPct val="110000"/>
              </a:lnSpc>
              <a:spcBef>
                <a:spcPts val="333"/>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30200" algn="l" rtl="0">
              <a:lnSpc>
                <a:spcPct val="110000"/>
              </a:lnSpc>
              <a:spcBef>
                <a:spcPts val="25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17500" algn="l" rtl="0">
              <a:lnSpc>
                <a:spcPct val="110000"/>
              </a:lnSpc>
              <a:spcBef>
                <a:spcPts val="25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pic>
        <p:nvPicPr>
          <p:cNvPr id="13" name="Google Shape;13;g1260a76f938_0_803" descr="A picture containing application&#10;&#10;Description automatically generated"/>
          <p:cNvPicPr preferRelativeResize="0"/>
          <p:nvPr/>
        </p:nvPicPr>
        <p:blipFill rotWithShape="1">
          <a:blip r:embed="rId69">
            <a:alphaModFix/>
          </a:blip>
          <a:srcRect l="4892" t="64002" r="4836" b="4742"/>
          <a:stretch/>
        </p:blipFill>
        <p:spPr>
          <a:xfrm>
            <a:off x="11133886" y="6578771"/>
            <a:ext cx="842094" cy="147357"/>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 id="2147483691" r:id="rId43"/>
    <p:sldLayoutId id="2147483692" r:id="rId44"/>
    <p:sldLayoutId id="2147483693" r:id="rId45"/>
    <p:sldLayoutId id="2147483694" r:id="rId46"/>
    <p:sldLayoutId id="2147483695" r:id="rId47"/>
    <p:sldLayoutId id="2147483696" r:id="rId48"/>
    <p:sldLayoutId id="2147483697" r:id="rId49"/>
    <p:sldLayoutId id="2147483698" r:id="rId50"/>
    <p:sldLayoutId id="2147483699" r:id="rId51"/>
    <p:sldLayoutId id="2147483700" r:id="rId52"/>
    <p:sldLayoutId id="2147483701" r:id="rId53"/>
    <p:sldLayoutId id="2147483702" r:id="rId54"/>
    <p:sldLayoutId id="2147483703" r:id="rId55"/>
    <p:sldLayoutId id="2147483704" r:id="rId56"/>
    <p:sldLayoutId id="2147483705" r:id="rId57"/>
    <p:sldLayoutId id="2147483706" r:id="rId58"/>
    <p:sldLayoutId id="2147483707" r:id="rId59"/>
    <p:sldLayoutId id="2147483708" r:id="rId60"/>
    <p:sldLayoutId id="2147483709" r:id="rId61"/>
    <p:sldLayoutId id="2147483710" r:id="rId62"/>
    <p:sldLayoutId id="2147483711" r:id="rId63"/>
    <p:sldLayoutId id="2147483712" r:id="rId64"/>
    <p:sldLayoutId id="2147483713" r:id="rId65"/>
    <p:sldLayoutId id="2147483714" r:id="rId66"/>
    <p:sldLayoutId id="2147483715" r:id="rId67"/>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1056">
          <p15:clr>
            <a:srgbClr val="F26B43"/>
          </p15:clr>
        </p15:guide>
        <p15:guide id="2" pos="336">
          <p15:clr>
            <a:srgbClr val="F26B43"/>
          </p15:clr>
        </p15:guide>
        <p15:guide id="3" pos="8544">
          <p15:clr>
            <a:srgbClr val="F26B43"/>
          </p15:clr>
        </p15:guide>
        <p15:guide id="4" orient="horz" pos="72">
          <p15:clr>
            <a:srgbClr val="F26B43"/>
          </p15:clr>
        </p15:guide>
        <p15:guide id="5" orient="horz" pos="648">
          <p15:clr>
            <a:srgbClr val="F26B43"/>
          </p15:clr>
        </p15:guide>
        <p15:guide id="6" pos="456">
          <p15:clr>
            <a:srgbClr val="F26B43"/>
          </p15:clr>
        </p15:guide>
        <p15:guide id="7" orient="horz" pos="437">
          <p15:clr>
            <a:srgbClr val="F26B43"/>
          </p15:clr>
        </p15:guide>
        <p15:guide id="8" pos="9024">
          <p15:clr>
            <a:srgbClr val="F26B43"/>
          </p15:clr>
        </p15:guide>
        <p15:guide id="9" orient="horz" pos="4968">
          <p15:clr>
            <a:srgbClr val="F26B43"/>
          </p15:clr>
        </p15:guide>
        <p15:guide id="10" orient="horz" pos="448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35000">
              <a:srgbClr val="FFFFFF"/>
            </a:gs>
            <a:gs pos="100000">
              <a:schemeClr val="accent6"/>
            </a:gs>
          </a:gsLst>
          <a:path path="circle">
            <a:fillToRect l="50000" t="50000" r="50000" b="50000"/>
          </a:path>
          <a:tileRect/>
        </a:gradFill>
        <a:effectLst/>
      </p:bgPr>
    </p:bg>
    <p:spTree>
      <p:nvGrpSpPr>
        <p:cNvPr id="1" name="Shape 788"/>
        <p:cNvGrpSpPr/>
        <p:nvPr/>
      </p:nvGrpSpPr>
      <p:grpSpPr>
        <a:xfrm>
          <a:off x="0" y="0"/>
          <a:ext cx="0" cy="0"/>
          <a:chOff x="0" y="0"/>
          <a:chExt cx="0" cy="0"/>
        </a:xfrm>
      </p:grpSpPr>
      <p:sp>
        <p:nvSpPr>
          <p:cNvPr id="789" name="Google Shape;789;p31"/>
          <p:cNvSpPr txBox="1">
            <a:spLocks noGrp="1"/>
          </p:cNvSpPr>
          <p:nvPr>
            <p:ph type="title"/>
          </p:nvPr>
        </p:nvSpPr>
        <p:spPr>
          <a:xfrm>
            <a:off x="444500" y="95251"/>
            <a:ext cx="10763100" cy="804300"/>
          </a:xfrm>
          <a:prstGeom prst="rect">
            <a:avLst/>
          </a:prstGeom>
          <a:noFill/>
          <a:ln>
            <a:noFill/>
          </a:ln>
        </p:spPr>
        <p:txBody>
          <a:bodyPr spcFirstLastPara="1" wrap="square" lIns="0" tIns="45700" rIns="0" bIns="45700" anchor="ctr" anchorCtr="0">
            <a:noAutofit/>
          </a:bodyPr>
          <a:lstStyle>
            <a:lvl1pPr marR="0" lvl="0" algn="l" rtl="0">
              <a:lnSpc>
                <a:spcPct val="90000"/>
              </a:lnSpc>
              <a:spcBef>
                <a:spcPts val="0"/>
              </a:spcBef>
              <a:spcAft>
                <a:spcPts val="0"/>
              </a:spcAft>
              <a:buClr>
                <a:srgbClr val="5C5F61"/>
              </a:buClr>
              <a:buSzPts val="3200"/>
              <a:buFont typeface="DM Sans Medium"/>
              <a:buNone/>
              <a:defRPr sz="3200" b="1" i="0" u="none" strike="noStrike" cap="none">
                <a:solidFill>
                  <a:srgbClr val="5C5F61"/>
                </a:solidFill>
                <a:latin typeface="DM Sans Medium"/>
                <a:ea typeface="DM Sans Medium"/>
                <a:cs typeface="DM Sans Medium"/>
                <a:sym typeface="DM Sans Medium"/>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90" name="Google Shape;790;p31"/>
          <p:cNvSpPr txBox="1">
            <a:spLocks noGrp="1"/>
          </p:cNvSpPr>
          <p:nvPr>
            <p:ph type="sldNum" idx="12"/>
          </p:nvPr>
        </p:nvSpPr>
        <p:spPr>
          <a:xfrm>
            <a:off x="9526476" y="6349494"/>
            <a:ext cx="24111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791" name="Google Shape;791;p31"/>
          <p:cNvSpPr txBox="1">
            <a:spLocks noGrp="1"/>
          </p:cNvSpPr>
          <p:nvPr>
            <p:ph type="body" idx="1"/>
          </p:nvPr>
        </p:nvSpPr>
        <p:spPr>
          <a:xfrm>
            <a:off x="603250" y="1101969"/>
            <a:ext cx="10699800" cy="4826100"/>
          </a:xfrm>
          <a:prstGeom prst="rect">
            <a:avLst/>
          </a:prstGeom>
          <a:noFill/>
          <a:ln>
            <a:noFill/>
          </a:ln>
        </p:spPr>
        <p:txBody>
          <a:bodyPr spcFirstLastPara="1" wrap="square" lIns="0" tIns="45700" rIns="0" bIns="45700" anchor="t" anchorCtr="0">
            <a:noAutofit/>
          </a:bodyPr>
          <a:lstStyle>
            <a:lvl1pPr marL="457200" marR="0" lvl="0" indent="-381000" algn="l" rtl="0">
              <a:lnSpc>
                <a:spcPct val="11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55600" algn="l" rtl="0">
              <a:lnSpc>
                <a:spcPct val="110000"/>
              </a:lnSpc>
              <a:spcBef>
                <a:spcPts val="333"/>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a:lnSpc>
                <a:spcPct val="110000"/>
              </a:lnSpc>
              <a:spcBef>
                <a:spcPts val="333"/>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30200" algn="l" rtl="0">
              <a:lnSpc>
                <a:spcPct val="110000"/>
              </a:lnSpc>
              <a:spcBef>
                <a:spcPts val="25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17500" algn="l" rtl="0">
              <a:lnSpc>
                <a:spcPct val="110000"/>
              </a:lnSpc>
              <a:spcBef>
                <a:spcPts val="25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pic>
        <p:nvPicPr>
          <p:cNvPr id="792" name="Google Shape;792;p31"/>
          <p:cNvPicPr preferRelativeResize="0"/>
          <p:nvPr/>
        </p:nvPicPr>
        <p:blipFill rotWithShape="1">
          <a:blip r:embed="rId66">
            <a:alphaModFix/>
          </a:blip>
          <a:srcRect/>
          <a:stretch/>
        </p:blipFill>
        <p:spPr>
          <a:xfrm>
            <a:off x="454875" y="6332220"/>
            <a:ext cx="296750" cy="240030"/>
          </a:xfrm>
          <a:prstGeom prst="rect">
            <a:avLst/>
          </a:prstGeom>
          <a:noFill/>
          <a:ln>
            <a:noFill/>
          </a:ln>
        </p:spPr>
      </p:pic>
      <p:pic>
        <p:nvPicPr>
          <p:cNvPr id="793" name="Google Shape;793;p31" descr="A picture containing application&#10;&#10;Description automatically generated"/>
          <p:cNvPicPr preferRelativeResize="0"/>
          <p:nvPr/>
        </p:nvPicPr>
        <p:blipFill rotWithShape="1">
          <a:blip r:embed="rId67">
            <a:alphaModFix/>
          </a:blip>
          <a:srcRect l="4892" t="64003" r="4834" b="4742"/>
          <a:stretch/>
        </p:blipFill>
        <p:spPr>
          <a:xfrm>
            <a:off x="10521250" y="6310107"/>
            <a:ext cx="1429793" cy="250197"/>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 id="2147483728" r:id="rId12"/>
    <p:sldLayoutId id="2147483729" r:id="rId13"/>
    <p:sldLayoutId id="2147483730" r:id="rId14"/>
    <p:sldLayoutId id="2147483731" r:id="rId15"/>
    <p:sldLayoutId id="2147483732" r:id="rId16"/>
    <p:sldLayoutId id="2147483733" r:id="rId17"/>
    <p:sldLayoutId id="2147483734" r:id="rId18"/>
    <p:sldLayoutId id="2147483735" r:id="rId19"/>
    <p:sldLayoutId id="2147483736" r:id="rId20"/>
    <p:sldLayoutId id="2147483737" r:id="rId21"/>
    <p:sldLayoutId id="2147483738" r:id="rId22"/>
    <p:sldLayoutId id="2147483739" r:id="rId23"/>
    <p:sldLayoutId id="2147483740" r:id="rId24"/>
    <p:sldLayoutId id="2147483741" r:id="rId25"/>
    <p:sldLayoutId id="2147483742" r:id="rId26"/>
    <p:sldLayoutId id="2147483743" r:id="rId27"/>
    <p:sldLayoutId id="2147483744" r:id="rId28"/>
    <p:sldLayoutId id="2147483745" r:id="rId29"/>
    <p:sldLayoutId id="2147483746" r:id="rId30"/>
    <p:sldLayoutId id="2147483747" r:id="rId31"/>
    <p:sldLayoutId id="2147483748" r:id="rId32"/>
    <p:sldLayoutId id="2147483749" r:id="rId33"/>
    <p:sldLayoutId id="2147483750" r:id="rId34"/>
    <p:sldLayoutId id="2147483751" r:id="rId35"/>
    <p:sldLayoutId id="2147483752" r:id="rId36"/>
    <p:sldLayoutId id="2147483753" r:id="rId37"/>
    <p:sldLayoutId id="2147483754" r:id="rId38"/>
    <p:sldLayoutId id="2147483755" r:id="rId39"/>
    <p:sldLayoutId id="2147483756" r:id="rId40"/>
    <p:sldLayoutId id="2147483757" r:id="rId41"/>
    <p:sldLayoutId id="2147483758" r:id="rId42"/>
    <p:sldLayoutId id="2147483759" r:id="rId43"/>
    <p:sldLayoutId id="2147483760" r:id="rId44"/>
    <p:sldLayoutId id="2147483761" r:id="rId45"/>
    <p:sldLayoutId id="2147483762" r:id="rId46"/>
    <p:sldLayoutId id="2147483763" r:id="rId47"/>
    <p:sldLayoutId id="2147483764" r:id="rId48"/>
    <p:sldLayoutId id="2147483765" r:id="rId49"/>
    <p:sldLayoutId id="2147483766" r:id="rId50"/>
    <p:sldLayoutId id="2147483767" r:id="rId51"/>
    <p:sldLayoutId id="2147483768" r:id="rId52"/>
    <p:sldLayoutId id="2147483769" r:id="rId53"/>
    <p:sldLayoutId id="2147483770" r:id="rId54"/>
    <p:sldLayoutId id="2147483771" r:id="rId55"/>
    <p:sldLayoutId id="2147483772" r:id="rId56"/>
    <p:sldLayoutId id="2147483773" r:id="rId57"/>
    <p:sldLayoutId id="2147483774" r:id="rId58"/>
    <p:sldLayoutId id="2147483775" r:id="rId59"/>
    <p:sldLayoutId id="2147483776" r:id="rId60"/>
    <p:sldLayoutId id="2147483777" r:id="rId61"/>
    <p:sldLayoutId id="2147483778" r:id="rId62"/>
    <p:sldLayoutId id="2147483779" r:id="rId63"/>
    <p:sldLayoutId id="2147483780" r:id="rId64"/>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1056">
          <p15:clr>
            <a:srgbClr val="F26B43"/>
          </p15:clr>
        </p15:guide>
        <p15:guide id="2" pos="336">
          <p15:clr>
            <a:srgbClr val="F26B43"/>
          </p15:clr>
        </p15:guide>
        <p15:guide id="3" pos="8544">
          <p15:clr>
            <a:srgbClr val="F26B43"/>
          </p15:clr>
        </p15:guide>
        <p15:guide id="4" orient="horz" pos="72">
          <p15:clr>
            <a:srgbClr val="F26B43"/>
          </p15:clr>
        </p15:guide>
        <p15:guide id="5" orient="horz" pos="648">
          <p15:clr>
            <a:srgbClr val="F26B43"/>
          </p15:clr>
        </p15:guide>
        <p15:guide id="6" pos="456">
          <p15:clr>
            <a:srgbClr val="F26B43"/>
          </p15:clr>
        </p15:guide>
        <p15:guide id="7" orient="horz" pos="437">
          <p15:clr>
            <a:srgbClr val="F26B43"/>
          </p15:clr>
        </p15:guide>
        <p15:guide id="8" pos="9024">
          <p15:clr>
            <a:srgbClr val="F26B43"/>
          </p15:clr>
        </p15:guide>
        <p15:guide id="9" orient="horz" pos="4968">
          <p15:clr>
            <a:srgbClr val="F26B43"/>
          </p15:clr>
        </p15:guide>
        <p15:guide id="10" orient="horz" pos="448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hyperlink" Target="https://www.who.int/publications/i/item/9789240022614" TargetMode="External"/><Relationship Id="rId7" Type="http://schemas.openxmlformats.org/officeDocument/2006/relationships/image" Target="../media/image34.png"/><Relationship Id="rId2" Type="http://schemas.openxmlformats.org/officeDocument/2006/relationships/notesSlide" Target="../notesSlides/notesSlide10.xml"/><Relationship Id="rId1" Type="http://schemas.openxmlformats.org/officeDocument/2006/relationships/slideLayout" Target="../slideLayouts/slideLayout74.xml"/><Relationship Id="rId6" Type="http://schemas.openxmlformats.org/officeDocument/2006/relationships/image" Target="../media/image33.png"/><Relationship Id="rId5" Type="http://schemas.openxmlformats.org/officeDocument/2006/relationships/hyperlink" Target="https://www.who.int/publications/i/item/9789240022676" TargetMode="External"/><Relationship Id="rId4" Type="http://schemas.openxmlformats.org/officeDocument/2006/relationships/image" Target="../media/image32.png"/></Relationships>
</file>

<file path=ppt/slides/_rels/slide11.xml.rels><?xml version="1.0" encoding="UTF-8" standalone="yes"?>
<Relationships xmlns="http://schemas.openxmlformats.org/package/2006/relationships"><Relationship Id="rId3" Type="http://schemas.openxmlformats.org/officeDocument/2006/relationships/hyperlink" Target="https://www.who.int/publications/i/item/9789240022614" TargetMode="External"/><Relationship Id="rId2" Type="http://schemas.openxmlformats.org/officeDocument/2006/relationships/notesSlide" Target="../notesSlides/notesSlide11.xml"/><Relationship Id="rId1" Type="http://schemas.openxmlformats.org/officeDocument/2006/relationships/slideLayout" Target="../slideLayouts/slideLayout74.xml"/><Relationship Id="rId6" Type="http://schemas.openxmlformats.org/officeDocument/2006/relationships/image" Target="../media/image33.png"/><Relationship Id="rId5" Type="http://schemas.openxmlformats.org/officeDocument/2006/relationships/hyperlink" Target="https://www.who.int/publications/i/item/9789240022676" TargetMode="External"/><Relationship Id="rId4" Type="http://schemas.openxmlformats.org/officeDocument/2006/relationships/image" Target="../media/image32.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5.xml"/></Relationships>
</file>

<file path=ppt/slides/_rels/slide13.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notesSlide" Target="../notesSlides/notesSlide13.xml"/><Relationship Id="rId1" Type="http://schemas.openxmlformats.org/officeDocument/2006/relationships/slideLayout" Target="../slideLayouts/slideLayout76.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1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4.xml"/><Relationship Id="rId1" Type="http://schemas.openxmlformats.org/officeDocument/2006/relationships/slideLayout" Target="../slideLayouts/slideLayout77.xml"/><Relationship Id="rId5" Type="http://schemas.openxmlformats.org/officeDocument/2006/relationships/image" Target="../media/image43.jpg"/><Relationship Id="rId4" Type="http://schemas.openxmlformats.org/officeDocument/2006/relationships/image" Target="../media/image42.png"/></Relationships>
</file>

<file path=ppt/slides/_rels/slide1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5.xml"/><Relationship Id="rId1" Type="http://schemas.openxmlformats.org/officeDocument/2006/relationships/slideLayout" Target="../slideLayouts/slideLayout77.xml"/></Relationships>
</file>

<file path=ppt/slides/_rels/slide1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6.xml"/><Relationship Id="rId1" Type="http://schemas.openxmlformats.org/officeDocument/2006/relationships/slideLayout" Target="../slideLayouts/slideLayout78.xml"/></Relationships>
</file>

<file path=ppt/slides/_rels/slide1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7.xml"/><Relationship Id="rId1" Type="http://schemas.openxmlformats.org/officeDocument/2006/relationships/slideLayout" Target="../slideLayouts/slideLayout78.xml"/></Relationships>
</file>

<file path=ppt/slides/_rels/slide1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8.xml"/><Relationship Id="rId1" Type="http://schemas.openxmlformats.org/officeDocument/2006/relationships/slideLayout" Target="../slideLayouts/slideLayout78.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19.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notesSlide" Target="../notesSlides/notesSlide19.xml"/><Relationship Id="rId1" Type="http://schemas.openxmlformats.org/officeDocument/2006/relationships/slideLayout" Target="../slideLayouts/slideLayout78.xml"/><Relationship Id="rId4" Type="http://schemas.openxmlformats.org/officeDocument/2006/relationships/image" Target="../media/image5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4.xml"/></Relationships>
</file>

<file path=ppt/slides/_rels/slide2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3.xml"/><Relationship Id="rId1" Type="http://schemas.openxmlformats.org/officeDocument/2006/relationships/slideLayout" Target="../slideLayouts/slideLayout68.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2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4.xml"/><Relationship Id="rId1" Type="http://schemas.openxmlformats.org/officeDocument/2006/relationships/slideLayout" Target="../slideLayouts/slideLayout68.xml"/><Relationship Id="rId4" Type="http://schemas.openxmlformats.org/officeDocument/2006/relationships/image" Target="../media/image56.png"/></Relationships>
</file>

<file path=ppt/slides/_rels/slide2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5.xml"/><Relationship Id="rId1" Type="http://schemas.openxmlformats.org/officeDocument/2006/relationships/slideLayout" Target="../slideLayouts/slideLayout68.xml"/><Relationship Id="rId5" Type="http://schemas.openxmlformats.org/officeDocument/2006/relationships/image" Target="../media/image59.png"/><Relationship Id="rId4" Type="http://schemas.openxmlformats.org/officeDocument/2006/relationships/image" Target="../media/image58.png"/></Relationships>
</file>

<file path=ppt/slides/_rels/slide26.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6.xml"/><Relationship Id="rId1" Type="http://schemas.openxmlformats.org/officeDocument/2006/relationships/slideLayout" Target="../slideLayouts/slideLayout68.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61.png"/></Relationships>
</file>

<file path=ppt/slides/_rels/slide27.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notesSlide" Target="../notesSlides/notesSlide27.xml"/><Relationship Id="rId1" Type="http://schemas.openxmlformats.org/officeDocument/2006/relationships/slideLayout" Target="../slideLayouts/slideLayout74.xml"/></Relationships>
</file>

<file path=ppt/slides/_rels/slide28.xml.rels><?xml version="1.0" encoding="UTF-8" standalone="yes"?>
<Relationships xmlns="http://schemas.openxmlformats.org/package/2006/relationships"><Relationship Id="rId3" Type="http://schemas.openxmlformats.org/officeDocument/2006/relationships/image" Target="../media/image65.jpg"/><Relationship Id="rId2" Type="http://schemas.openxmlformats.org/officeDocument/2006/relationships/notesSlide" Target="../notesSlides/notesSlide28.xml"/><Relationship Id="rId1" Type="http://schemas.openxmlformats.org/officeDocument/2006/relationships/slideLayout" Target="../slideLayouts/slideLayout80.xml"/><Relationship Id="rId4" Type="http://schemas.openxmlformats.org/officeDocument/2006/relationships/image" Target="../media/image66.jpg"/></Relationships>
</file>

<file path=ppt/slides/_rels/slide29.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notesSlide" Target="../notesSlides/notesSlide29.xml"/><Relationship Id="rId1" Type="http://schemas.openxmlformats.org/officeDocument/2006/relationships/slideLayout" Target="../slideLayouts/slideLayout80.xml"/><Relationship Id="rId5" Type="http://schemas.openxmlformats.org/officeDocument/2006/relationships/image" Target="../media/image69.jpg"/><Relationship Id="rId4" Type="http://schemas.openxmlformats.org/officeDocument/2006/relationships/image" Target="../media/image68.png"/></Relationships>
</file>

<file path=ppt/slides/_rels/slide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xml"/><Relationship Id="rId1" Type="http://schemas.openxmlformats.org/officeDocument/2006/relationships/slideLayout" Target="../slideLayouts/slideLayout68.xml"/><Relationship Id="rId4" Type="http://schemas.openxmlformats.org/officeDocument/2006/relationships/image" Target="../media/image27.png"/></Relationships>
</file>

<file path=ppt/slides/_rels/slide30.xml.rels><?xml version="1.0" encoding="UTF-8" standalone="yes"?>
<Relationships xmlns="http://schemas.openxmlformats.org/package/2006/relationships"><Relationship Id="rId3" Type="http://schemas.openxmlformats.org/officeDocument/2006/relationships/image" Target="../media/image70.jpg"/><Relationship Id="rId2" Type="http://schemas.openxmlformats.org/officeDocument/2006/relationships/notesSlide" Target="../notesSlides/notesSlide30.xml"/><Relationship Id="rId1" Type="http://schemas.openxmlformats.org/officeDocument/2006/relationships/slideLayout" Target="../slideLayouts/slideLayout80.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8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8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0.xml"/></Relationships>
</file>

<file path=ppt/slides/_rels/slide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71.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Shape 1572"/>
        <p:cNvGrpSpPr/>
        <p:nvPr/>
      </p:nvGrpSpPr>
      <p:grpSpPr>
        <a:xfrm>
          <a:off x="0" y="0"/>
          <a:ext cx="0" cy="0"/>
          <a:chOff x="0" y="0"/>
          <a:chExt cx="0" cy="0"/>
        </a:xfrm>
      </p:grpSpPr>
      <p:sp>
        <p:nvSpPr>
          <p:cNvPr id="1573" name="Google Shape;1573;g1260a76f938_0_795"/>
          <p:cNvSpPr txBox="1">
            <a:spLocks noGrp="1"/>
          </p:cNvSpPr>
          <p:nvPr>
            <p:ph type="body" idx="1"/>
          </p:nvPr>
        </p:nvSpPr>
        <p:spPr>
          <a:xfrm>
            <a:off x="1522070" y="4325629"/>
            <a:ext cx="10497300" cy="1136100"/>
          </a:xfrm>
          <a:prstGeom prst="rect">
            <a:avLst/>
          </a:prstGeom>
          <a:noFill/>
          <a:ln>
            <a:noFill/>
          </a:ln>
        </p:spPr>
        <p:txBody>
          <a:bodyPr spcFirstLastPara="1" wrap="square" lIns="0" tIns="45700" rIns="0" bIns="45700" anchor="b" anchorCtr="0">
            <a:noAutofit/>
          </a:bodyPr>
          <a:lstStyle/>
          <a:p>
            <a:pPr marL="0" lvl="0" indent="0" algn="l" rtl="0">
              <a:lnSpc>
                <a:spcPct val="110000"/>
              </a:lnSpc>
              <a:spcBef>
                <a:spcPts val="0"/>
              </a:spcBef>
              <a:spcAft>
                <a:spcPts val="0"/>
              </a:spcAft>
              <a:buClr>
                <a:srgbClr val="D8D8D8"/>
              </a:buClr>
              <a:buSzPts val="3200"/>
              <a:buFont typeface="Arial"/>
              <a:buNone/>
            </a:pPr>
            <a:r>
              <a:rPr lang="en-US" sz="2800"/>
              <a:t>Mise à jour de la politique de l’OMS sur le dépistage précoce de la tuberculose : outils et algorithmes recommandés </a:t>
            </a:r>
            <a:endParaRPr sz="2800">
              <a:latin typeface="Arial"/>
              <a:ea typeface="Arial"/>
              <a:cs typeface="Arial"/>
              <a:sym typeface="Arial"/>
            </a:endParaRPr>
          </a:p>
        </p:txBody>
      </p:sp>
      <p:sp>
        <p:nvSpPr>
          <p:cNvPr id="1574" name="Google Shape;1574;g1260a76f938_0_795"/>
          <p:cNvSpPr txBox="1">
            <a:spLocks noGrp="1"/>
          </p:cNvSpPr>
          <p:nvPr>
            <p:ph type="body" idx="2"/>
          </p:nvPr>
        </p:nvSpPr>
        <p:spPr>
          <a:xfrm>
            <a:off x="1167811" y="5499767"/>
            <a:ext cx="4445700" cy="654000"/>
          </a:xfrm>
          <a:prstGeom prst="rect">
            <a:avLst/>
          </a:prstGeom>
          <a:noFill/>
          <a:ln>
            <a:noFill/>
          </a:ln>
        </p:spPr>
        <p:txBody>
          <a:bodyPr spcFirstLastPara="1" wrap="square" lIns="0" tIns="45700" rIns="0" bIns="45700" anchor="t" anchorCtr="0">
            <a:noAutofit/>
          </a:bodyPr>
          <a:lstStyle/>
          <a:p>
            <a:pPr marL="0" lvl="0" indent="0" algn="l" rtl="0">
              <a:lnSpc>
                <a:spcPct val="100000"/>
              </a:lnSpc>
              <a:spcBef>
                <a:spcPts val="0"/>
              </a:spcBef>
              <a:spcAft>
                <a:spcPts val="0"/>
              </a:spcAft>
              <a:buClr>
                <a:schemeClr val="lt1"/>
              </a:buClr>
              <a:buSzPts val="4000"/>
              <a:buFont typeface="DM Sans Medium"/>
              <a:buNone/>
            </a:pPr>
            <a:r>
              <a:rPr lang="en-US" sz="3600"/>
              <a:t>MODULE 1</a:t>
            </a:r>
            <a:endParaRPr/>
          </a:p>
        </p:txBody>
      </p:sp>
      <p:sp>
        <p:nvSpPr>
          <p:cNvPr id="1575" name="Google Shape;1575;g1260a76f938_0_795"/>
          <p:cNvSpPr txBox="1">
            <a:spLocks noGrp="1"/>
          </p:cNvSpPr>
          <p:nvPr>
            <p:ph type="body" idx="3"/>
          </p:nvPr>
        </p:nvSpPr>
        <p:spPr>
          <a:xfrm>
            <a:off x="6010010" y="6117855"/>
            <a:ext cx="4314600" cy="603000"/>
          </a:xfrm>
          <a:prstGeom prst="rect">
            <a:avLst/>
          </a:prstGeom>
          <a:noFill/>
          <a:ln>
            <a:noFill/>
          </a:ln>
        </p:spPr>
        <p:txBody>
          <a:bodyPr spcFirstLastPara="1" wrap="square" lIns="0" tIns="45700" rIns="0" bIns="45700" anchor="b" anchorCtr="0">
            <a:noAutofit/>
          </a:bodyPr>
          <a:lstStyle/>
          <a:p>
            <a:pPr marL="0" lvl="0" indent="0" algn="r" rtl="0">
              <a:lnSpc>
                <a:spcPct val="100000"/>
              </a:lnSpc>
              <a:spcBef>
                <a:spcPts val="0"/>
              </a:spcBef>
              <a:spcAft>
                <a:spcPts val="0"/>
              </a:spcAft>
              <a:buClr>
                <a:schemeClr val="lt1"/>
              </a:buClr>
              <a:buSzPts val="1667"/>
              <a:buFont typeface="DM Sans Medium"/>
              <a:buNone/>
            </a:pPr>
            <a:endParaRPr sz="1600"/>
          </a:p>
        </p:txBody>
      </p:sp>
      <p:sp>
        <p:nvSpPr>
          <p:cNvPr id="1576" name="Google Shape;1576;g1260a76f938_0_795"/>
          <p:cNvSpPr txBox="1">
            <a:spLocks noGrp="1"/>
          </p:cNvSpPr>
          <p:nvPr>
            <p:ph type="body" idx="4"/>
          </p:nvPr>
        </p:nvSpPr>
        <p:spPr>
          <a:xfrm>
            <a:off x="10324531" y="5757485"/>
            <a:ext cx="1626600" cy="332100"/>
          </a:xfrm>
          <a:prstGeom prst="rect">
            <a:avLst/>
          </a:prstGeom>
          <a:noFill/>
          <a:ln>
            <a:noFill/>
          </a:ln>
        </p:spPr>
        <p:txBody>
          <a:bodyPr spcFirstLastPara="1" wrap="square" lIns="0" tIns="45700" rIns="0" bIns="45700" anchor="t" anchorCtr="0">
            <a:noAutofit/>
          </a:bodyPr>
          <a:lstStyle/>
          <a:p>
            <a:pPr marL="0" lvl="0" indent="0" algn="r" rtl="0">
              <a:lnSpc>
                <a:spcPct val="110000"/>
              </a:lnSpc>
              <a:spcBef>
                <a:spcPts val="0"/>
              </a:spcBef>
              <a:spcAft>
                <a:spcPts val="0"/>
              </a:spcAft>
              <a:buClr>
                <a:schemeClr val="dk1"/>
              </a:buClr>
              <a:buSzPts val="1200"/>
              <a:buNone/>
            </a:pPr>
            <a:endParaRPr sz="1100">
              <a:solidFill>
                <a:schemeClr val="lt1"/>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69"/>
        <p:cNvGrpSpPr/>
        <p:nvPr/>
      </p:nvGrpSpPr>
      <p:grpSpPr>
        <a:xfrm>
          <a:off x="0" y="0"/>
          <a:ext cx="0" cy="0"/>
          <a:chOff x="0" y="0"/>
          <a:chExt cx="0" cy="0"/>
        </a:xfrm>
      </p:grpSpPr>
      <p:sp>
        <p:nvSpPr>
          <p:cNvPr id="1670" name="Google Shape;1670;p1"/>
          <p:cNvSpPr txBox="1"/>
          <p:nvPr/>
        </p:nvSpPr>
        <p:spPr>
          <a:xfrm>
            <a:off x="307499" y="2057694"/>
            <a:ext cx="8688455" cy="925864"/>
          </a:xfrm>
          <a:prstGeom prst="rect">
            <a:avLst/>
          </a:prstGeom>
          <a:noFill/>
          <a:ln>
            <a:noFill/>
          </a:ln>
        </p:spPr>
        <p:txBody>
          <a:bodyPr spcFirstLastPara="1" wrap="square" lIns="91425" tIns="91425" rIns="91425" bIns="91425" anchor="t" anchorCtr="0">
            <a:spAutoFit/>
          </a:bodyPr>
          <a:lstStyle/>
          <a:p>
            <a:pPr marL="0" marR="0" lvl="0" indent="0" algn="l" rtl="0">
              <a:lnSpc>
                <a:spcPct val="110000"/>
              </a:lnSpc>
              <a:spcBef>
                <a:spcPts val="500"/>
              </a:spcBef>
              <a:spcAft>
                <a:spcPts val="0"/>
              </a:spcAft>
              <a:buClr>
                <a:srgbClr val="000000"/>
              </a:buClr>
              <a:buSzPts val="2100"/>
              <a:buFont typeface="Arial"/>
              <a:buNone/>
            </a:pPr>
            <a:r>
              <a:rPr lang="en-US" sz="2000" b="0" i="0" u="none" strike="noStrike" cap="none">
                <a:solidFill>
                  <a:schemeClr val="dk1"/>
                </a:solidFill>
                <a:latin typeface="Arial"/>
                <a:ea typeface="Arial"/>
                <a:cs typeface="Arial"/>
                <a:sym typeface="Arial"/>
              </a:rPr>
              <a:t>Le dépistage systématique de la tuberculose est </a:t>
            </a:r>
            <a:r>
              <a:rPr lang="en-US" sz="2000" b="1" i="0" u="none" strike="noStrike" cap="none">
                <a:solidFill>
                  <a:schemeClr val="dk1"/>
                </a:solidFill>
                <a:latin typeface="Arial"/>
                <a:ea typeface="Arial"/>
                <a:cs typeface="Arial"/>
                <a:sym typeface="Arial"/>
              </a:rPr>
              <a:t>fortement </a:t>
            </a:r>
            <a:r>
              <a:rPr lang="en-US" sz="2000" b="0" i="0" u="none" strike="noStrike" cap="none">
                <a:solidFill>
                  <a:schemeClr val="dk1"/>
                </a:solidFill>
                <a:latin typeface="Arial"/>
                <a:ea typeface="Arial"/>
                <a:cs typeface="Arial"/>
                <a:sym typeface="Arial"/>
              </a:rPr>
              <a:t>recommandé parmi :</a:t>
            </a:r>
            <a:endParaRPr sz="2000" b="0" i="0" u="none" strike="noStrike" cap="none">
              <a:solidFill>
                <a:schemeClr val="dk1"/>
              </a:solidFill>
              <a:latin typeface="Arial"/>
              <a:ea typeface="Arial"/>
              <a:cs typeface="Arial"/>
              <a:sym typeface="Arial"/>
            </a:endParaRPr>
          </a:p>
        </p:txBody>
      </p:sp>
      <p:sp>
        <p:nvSpPr>
          <p:cNvPr id="1671" name="Google Shape;1671;p1"/>
          <p:cNvSpPr txBox="1">
            <a:spLocks noGrp="1"/>
          </p:cNvSpPr>
          <p:nvPr>
            <p:ph type="title"/>
          </p:nvPr>
        </p:nvSpPr>
        <p:spPr>
          <a:xfrm>
            <a:off x="444500" y="95251"/>
            <a:ext cx="10763100" cy="804300"/>
          </a:xfrm>
          <a:prstGeom prst="rect">
            <a:avLst/>
          </a:prstGeom>
          <a:noFill/>
          <a:ln>
            <a:noFill/>
          </a:ln>
        </p:spPr>
        <p:txBody>
          <a:bodyPr spcFirstLastPara="1" wrap="square" lIns="0" tIns="45700" rIns="0" bIns="45700" anchor="ctr" anchorCtr="0">
            <a:noAutofit/>
          </a:bodyPr>
          <a:lstStyle/>
          <a:p>
            <a:pPr marL="0" lvl="0" indent="0" algn="l" rtl="0">
              <a:lnSpc>
                <a:spcPct val="90000"/>
              </a:lnSpc>
              <a:spcBef>
                <a:spcPts val="0"/>
              </a:spcBef>
              <a:spcAft>
                <a:spcPts val="0"/>
              </a:spcAft>
              <a:buSzPts val="1800"/>
              <a:buNone/>
            </a:pPr>
            <a:r>
              <a:rPr lang="en-US" sz="2800"/>
              <a:t>Recommandation de l’OMS sur la population à dépister</a:t>
            </a:r>
            <a:endParaRPr/>
          </a:p>
        </p:txBody>
      </p:sp>
      <p:sp>
        <p:nvSpPr>
          <p:cNvPr id="1672" name="Google Shape;1672;p1"/>
          <p:cNvSpPr txBox="1">
            <a:spLocks noGrp="1"/>
          </p:cNvSpPr>
          <p:nvPr>
            <p:ph type="body" idx="1"/>
          </p:nvPr>
        </p:nvSpPr>
        <p:spPr>
          <a:xfrm>
            <a:off x="444500" y="1065113"/>
            <a:ext cx="8379300" cy="804300"/>
          </a:xfrm>
          <a:prstGeom prst="rect">
            <a:avLst/>
          </a:prstGeom>
          <a:noFill/>
          <a:ln>
            <a:noFill/>
          </a:ln>
        </p:spPr>
        <p:txBody>
          <a:bodyPr spcFirstLastPara="1" wrap="square" lIns="0" tIns="45700" rIns="0" bIns="45700" anchor="t" anchorCtr="0">
            <a:noAutofit/>
          </a:bodyPr>
          <a:lstStyle/>
          <a:p>
            <a:pPr marL="0" lvl="0" indent="0" algn="l" rtl="0">
              <a:lnSpc>
                <a:spcPct val="110000"/>
              </a:lnSpc>
              <a:spcBef>
                <a:spcPts val="500"/>
              </a:spcBef>
              <a:spcAft>
                <a:spcPts val="0"/>
              </a:spcAft>
              <a:buSzPts val="1800"/>
              <a:buNone/>
            </a:pPr>
            <a:r>
              <a:rPr lang="en-US" sz="2000"/>
              <a:t>De nouvelles directives de l’OMS et un manuel opérationnel ont été publiés le 22 mars 2021.</a:t>
            </a:r>
            <a:endParaRPr/>
          </a:p>
          <a:p>
            <a:pPr marL="0" lvl="0" indent="0" algn="l" rtl="0">
              <a:lnSpc>
                <a:spcPct val="110000"/>
              </a:lnSpc>
              <a:spcBef>
                <a:spcPts val="0"/>
              </a:spcBef>
              <a:spcAft>
                <a:spcPts val="0"/>
              </a:spcAft>
              <a:buSzPts val="1800"/>
              <a:buNone/>
            </a:pPr>
            <a:endParaRPr sz="2000"/>
          </a:p>
        </p:txBody>
      </p:sp>
      <p:pic>
        <p:nvPicPr>
          <p:cNvPr id="1673" name="Google Shape;1673;p1">
            <a:hlinkClick r:id="rId3"/>
          </p:cNvPr>
          <p:cNvPicPr preferRelativeResize="0"/>
          <p:nvPr/>
        </p:nvPicPr>
        <p:blipFill rotWithShape="1">
          <a:blip r:embed="rId4">
            <a:alphaModFix/>
          </a:blip>
          <a:srcRect/>
          <a:stretch/>
        </p:blipFill>
        <p:spPr>
          <a:xfrm>
            <a:off x="9878940" y="760501"/>
            <a:ext cx="2005561" cy="2851450"/>
          </a:xfrm>
          <a:prstGeom prst="rect">
            <a:avLst/>
          </a:prstGeom>
          <a:noFill/>
          <a:ln w="19050" cap="flat" cmpd="sng">
            <a:solidFill>
              <a:schemeClr val="dk1"/>
            </a:solidFill>
            <a:prstDash val="solid"/>
            <a:round/>
            <a:headEnd type="none" w="sm" len="sm"/>
            <a:tailEnd type="none" w="sm" len="sm"/>
          </a:ln>
        </p:spPr>
      </p:pic>
      <p:pic>
        <p:nvPicPr>
          <p:cNvPr id="1674" name="Google Shape;1674;p1">
            <a:hlinkClick r:id="rId5"/>
          </p:cNvPr>
          <p:cNvPicPr preferRelativeResize="0"/>
          <p:nvPr/>
        </p:nvPicPr>
        <p:blipFill rotWithShape="1">
          <a:blip r:embed="rId6">
            <a:alphaModFix/>
          </a:blip>
          <a:srcRect/>
          <a:stretch/>
        </p:blipFill>
        <p:spPr>
          <a:xfrm>
            <a:off x="8922725" y="3040325"/>
            <a:ext cx="2141775" cy="3106099"/>
          </a:xfrm>
          <a:prstGeom prst="rect">
            <a:avLst/>
          </a:prstGeom>
          <a:noFill/>
          <a:ln w="19050" cap="flat" cmpd="sng">
            <a:solidFill>
              <a:schemeClr val="dk1"/>
            </a:solidFill>
            <a:prstDash val="solid"/>
            <a:round/>
            <a:headEnd type="none" w="sm" len="sm"/>
            <a:tailEnd type="none" w="sm" len="sm"/>
          </a:ln>
        </p:spPr>
      </p:pic>
      <p:sp>
        <p:nvSpPr>
          <p:cNvPr id="1675" name="Google Shape;1675;p1"/>
          <p:cNvSpPr txBox="1"/>
          <p:nvPr/>
        </p:nvSpPr>
        <p:spPr>
          <a:xfrm>
            <a:off x="444500" y="4800299"/>
            <a:ext cx="7817700" cy="1667093"/>
          </a:xfrm>
          <a:prstGeom prst="rect">
            <a:avLst/>
          </a:prstGeom>
          <a:solidFill>
            <a:schemeClr val="lt1"/>
          </a:solidFill>
          <a:ln w="25400" cap="flat" cmpd="sng">
            <a:solidFill>
              <a:schemeClr val="accent2"/>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91425" rIns="91425" bIns="91425" anchor="t" anchorCtr="0">
            <a:spAutoFit/>
          </a:bodyPr>
          <a:lstStyle/>
          <a:p>
            <a:pPr marL="0" marR="0" lvl="0" indent="0" algn="l" rtl="0">
              <a:lnSpc>
                <a:spcPct val="110000"/>
              </a:lnSpc>
              <a:spcBef>
                <a:spcPts val="500"/>
              </a:spcBef>
              <a:spcAft>
                <a:spcPts val="0"/>
              </a:spcAft>
              <a:buClr>
                <a:srgbClr val="000000"/>
              </a:buClr>
              <a:buSzPts val="2100"/>
              <a:buFont typeface="Arial"/>
              <a:buNone/>
            </a:pPr>
            <a:r>
              <a:rPr lang="en-US" sz="1600" b="1" i="0" u="none" strike="noStrike" cap="none">
                <a:solidFill>
                  <a:srgbClr val="FF9900"/>
                </a:solidFill>
                <a:latin typeface="Arial"/>
                <a:ea typeface="Arial"/>
                <a:cs typeface="Arial"/>
                <a:sym typeface="Arial"/>
              </a:rPr>
              <a:t>La question est : </a:t>
            </a:r>
            <a:r>
              <a:rPr lang="en-US" sz="1600" b="0" i="0" u="none" strike="noStrike" cap="none">
                <a:solidFill>
                  <a:srgbClr val="FF9900"/>
                </a:solidFill>
                <a:latin typeface="Arial"/>
                <a:ea typeface="Arial"/>
                <a:cs typeface="Arial"/>
                <a:sym typeface="Arial"/>
              </a:rPr>
              <a:t>à l’aide de quels outils, algorithmes et modèles de mise en œuvre, </a:t>
            </a:r>
            <a:r>
              <a:rPr lang="en-US" sz="1600" b="1" i="0" u="none" strike="noStrike" cap="none">
                <a:solidFill>
                  <a:srgbClr val="FF9900"/>
                </a:solidFill>
                <a:latin typeface="Arial"/>
                <a:ea typeface="Arial"/>
                <a:cs typeface="Arial"/>
                <a:sym typeface="Arial"/>
              </a:rPr>
              <a:t>et </a:t>
            </a:r>
            <a:r>
              <a:rPr lang="en-US" sz="1600" b="0" i="0" u="none" strike="noStrike" cap="none">
                <a:solidFill>
                  <a:srgbClr val="FF9900"/>
                </a:solidFill>
                <a:latin typeface="Arial"/>
                <a:ea typeface="Arial"/>
                <a:cs typeface="Arial"/>
                <a:sym typeface="Arial"/>
              </a:rPr>
              <a:t>à quelle fréquence le dépistage doit-il avoir lieu ?</a:t>
            </a:r>
            <a:endParaRPr sz="1600" b="0" i="0" u="none" strike="noStrike" cap="none">
              <a:solidFill>
                <a:srgbClr val="FF9900"/>
              </a:solidFill>
              <a:latin typeface="Arial"/>
              <a:ea typeface="Arial"/>
              <a:cs typeface="Arial"/>
              <a:sym typeface="Arial"/>
            </a:endParaRPr>
          </a:p>
          <a:p>
            <a:pPr marL="0" marR="0" lvl="0" indent="0" algn="l" rtl="0">
              <a:lnSpc>
                <a:spcPct val="110000"/>
              </a:lnSpc>
              <a:spcBef>
                <a:spcPts val="500"/>
              </a:spcBef>
              <a:spcAft>
                <a:spcPts val="0"/>
              </a:spcAft>
              <a:buClr>
                <a:srgbClr val="000000"/>
              </a:buClr>
              <a:buSzPts val="2100"/>
              <a:buFont typeface="Arial"/>
              <a:buNone/>
            </a:pPr>
            <a:r>
              <a:rPr lang="en-US" sz="1600" b="0" i="0" u="none" strike="noStrike" cap="none">
                <a:solidFill>
                  <a:schemeClr val="dk1"/>
                </a:solidFill>
                <a:latin typeface="Arial"/>
                <a:ea typeface="Arial"/>
                <a:cs typeface="Arial"/>
                <a:sym typeface="Arial"/>
              </a:rPr>
              <a:t>Un traitement antituberculeux doit être fourni aux personnes identifiées comme atteintes de tuberculose par le biais d’un diagnostic ultérieur et d’une évaluation clinique.</a:t>
            </a:r>
            <a:endParaRPr sz="1050" b="0" i="0" u="none" strike="noStrike" cap="none">
              <a:solidFill>
                <a:srgbClr val="000000"/>
              </a:solidFill>
              <a:latin typeface="Arial"/>
              <a:ea typeface="Arial"/>
              <a:cs typeface="Arial"/>
              <a:sym typeface="Arial"/>
            </a:endParaRPr>
          </a:p>
        </p:txBody>
      </p:sp>
      <p:pic>
        <p:nvPicPr>
          <p:cNvPr id="1676" name="Google Shape;1676;p1"/>
          <p:cNvPicPr preferRelativeResize="0"/>
          <p:nvPr/>
        </p:nvPicPr>
        <p:blipFill rotWithShape="1">
          <a:blip r:embed="rId7">
            <a:alphaModFix/>
          </a:blip>
          <a:srcRect b="65281"/>
          <a:stretch/>
        </p:blipFill>
        <p:spPr>
          <a:xfrm>
            <a:off x="307499" y="2545914"/>
            <a:ext cx="6637276" cy="740212"/>
          </a:xfrm>
          <a:prstGeom prst="rect">
            <a:avLst/>
          </a:prstGeom>
          <a:noFill/>
          <a:ln>
            <a:noFill/>
          </a:ln>
        </p:spPr>
      </p:pic>
      <p:sp>
        <p:nvSpPr>
          <p:cNvPr id="1677" name="Google Shape;1677;p1"/>
          <p:cNvSpPr/>
          <p:nvPr/>
        </p:nvSpPr>
        <p:spPr>
          <a:xfrm>
            <a:off x="6477000" y="3286125"/>
            <a:ext cx="1247775" cy="1391863"/>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200" b="0" i="0" u="none" strike="noStrike" cap="none">
              <a:solidFill>
                <a:schemeClr val="lt1"/>
              </a:solidFill>
              <a:latin typeface="Arial"/>
              <a:ea typeface="Arial"/>
              <a:cs typeface="Arial"/>
              <a:sym typeface="Arial"/>
            </a:endParaRPr>
          </a:p>
        </p:txBody>
      </p:sp>
      <p:sp>
        <p:nvSpPr>
          <p:cNvPr id="1678" name="Google Shape;1678;p1"/>
          <p:cNvSpPr txBox="1"/>
          <p:nvPr/>
        </p:nvSpPr>
        <p:spPr>
          <a:xfrm>
            <a:off x="6513076" y="3429000"/>
            <a:ext cx="1168388" cy="17081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500" b="0" i="0" u="none" strike="noStrike" cap="none" dirty="0" err="1">
                <a:solidFill>
                  <a:schemeClr val="lt1"/>
                </a:solidFill>
                <a:latin typeface="Arial"/>
                <a:ea typeface="Arial"/>
                <a:cs typeface="Arial"/>
                <a:sym typeface="Arial"/>
              </a:rPr>
              <a:t>Personnes</a:t>
            </a:r>
            <a:r>
              <a:rPr lang="en-US" sz="1500" b="0" i="0" u="none" strike="noStrike" cap="none" dirty="0">
                <a:solidFill>
                  <a:schemeClr val="lt1"/>
                </a:solidFill>
                <a:latin typeface="Arial"/>
                <a:ea typeface="Arial"/>
                <a:cs typeface="Arial"/>
                <a:sym typeface="Arial"/>
              </a:rPr>
              <a:t> </a:t>
            </a:r>
            <a:r>
              <a:rPr lang="en-US" sz="1500" b="0" i="0" u="none" strike="noStrike" cap="none" dirty="0" err="1">
                <a:solidFill>
                  <a:schemeClr val="lt1"/>
                </a:solidFill>
                <a:latin typeface="Arial"/>
                <a:ea typeface="Arial"/>
                <a:cs typeface="Arial"/>
                <a:sym typeface="Arial"/>
              </a:rPr>
              <a:t>déplacées</a:t>
            </a:r>
            <a:r>
              <a:rPr lang="en-US" sz="1500" b="0" i="0" u="none" strike="noStrike" cap="none" dirty="0">
                <a:solidFill>
                  <a:schemeClr val="lt1"/>
                </a:solidFill>
                <a:latin typeface="Arial"/>
                <a:ea typeface="Arial"/>
                <a:cs typeface="Arial"/>
                <a:sym typeface="Arial"/>
              </a:rPr>
              <a:t> à </a:t>
            </a:r>
            <a:r>
              <a:rPr lang="en-US" sz="1500" b="0" i="0" u="none" strike="noStrike" cap="none" dirty="0" err="1">
                <a:solidFill>
                  <a:schemeClr val="lt1"/>
                </a:solidFill>
                <a:latin typeface="Arial"/>
                <a:ea typeface="Arial"/>
                <a:cs typeface="Arial"/>
                <a:sym typeface="Arial"/>
              </a:rPr>
              <a:t>l’intérieur</a:t>
            </a:r>
            <a:r>
              <a:rPr lang="en-US" sz="1500" b="0" i="0" u="none" strike="noStrike" cap="none" dirty="0">
                <a:solidFill>
                  <a:schemeClr val="lt1"/>
                </a:solidFill>
                <a:latin typeface="Arial"/>
                <a:ea typeface="Arial"/>
                <a:cs typeface="Arial"/>
                <a:sym typeface="Arial"/>
              </a:rPr>
              <a:t> du pays (PDI)</a:t>
            </a:r>
            <a:endParaRPr sz="1500" b="0" i="0" u="none" strike="noStrike" cap="none" dirty="0">
              <a:solidFill>
                <a:schemeClr val="lt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br>
              <a:rPr lang="en-US" sz="1500" b="1" i="0" u="none" strike="noStrike" cap="none" dirty="0">
                <a:solidFill>
                  <a:srgbClr val="000000"/>
                </a:solidFill>
                <a:latin typeface="Arial"/>
                <a:ea typeface="Arial"/>
                <a:cs typeface="Arial"/>
                <a:sym typeface="Arial"/>
              </a:rPr>
            </a:br>
            <a:endParaRPr sz="1500" b="1" i="0" u="none" strike="noStrike" cap="none" dirty="0">
              <a:solidFill>
                <a:srgbClr val="000000"/>
              </a:solidFill>
              <a:latin typeface="Arial"/>
              <a:ea typeface="Arial"/>
              <a:cs typeface="Arial"/>
              <a:sym typeface="Arial"/>
            </a:endParaRPr>
          </a:p>
        </p:txBody>
      </p:sp>
      <p:pic>
        <p:nvPicPr>
          <p:cNvPr id="1679" name="Google Shape;1679;p1" descr="Users with solid fill"/>
          <p:cNvPicPr preferRelativeResize="0"/>
          <p:nvPr/>
        </p:nvPicPr>
        <p:blipFill rotWithShape="1">
          <a:blip r:embed="rId8">
            <a:alphaModFix/>
          </a:blip>
          <a:srcRect/>
          <a:stretch/>
        </p:blipFill>
        <p:spPr>
          <a:xfrm>
            <a:off x="6598764" y="2507813"/>
            <a:ext cx="914400" cy="914400"/>
          </a:xfrm>
          <a:prstGeom prst="rect">
            <a:avLst/>
          </a:prstGeom>
          <a:noFill/>
          <a:ln>
            <a:noFill/>
          </a:ln>
        </p:spPr>
      </p:pic>
      <p:sp>
        <p:nvSpPr>
          <p:cNvPr id="2" name="Google Shape;1680;p1">
            <a:extLst>
              <a:ext uri="{FF2B5EF4-FFF2-40B4-BE49-F238E27FC236}">
                <a16:creationId xmlns:a16="http://schemas.microsoft.com/office/drawing/2014/main" id="{5331CFD1-D9B1-0BDF-1960-6DD11F1A3789}"/>
              </a:ext>
            </a:extLst>
          </p:cNvPr>
          <p:cNvSpPr/>
          <p:nvPr/>
        </p:nvSpPr>
        <p:spPr>
          <a:xfrm>
            <a:off x="849086" y="3286125"/>
            <a:ext cx="1247775" cy="1391863"/>
          </a:xfrm>
          <a:prstGeom prst="rect">
            <a:avLst/>
          </a:prstGeom>
          <a:solidFill>
            <a:srgbClr val="ED7D3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defRPr sz="1600">
                <a:solidFill>
                  <a:schemeClr val="lt1"/>
                </a:solidFill>
                <a:latin typeface="Arial"/>
                <a:ea typeface="Arial"/>
                <a:cs typeface="Arial"/>
                <a:sym typeface="Arial"/>
              </a:defRPr>
            </a:pPr>
            <a:r>
              <a:rPr sz="1500" dirty="0"/>
              <a:t>Contacts </a:t>
            </a:r>
            <a:r>
              <a:rPr sz="1500" dirty="0" err="1"/>
              <a:t>familiaux</a:t>
            </a:r>
            <a:r>
              <a:rPr sz="1500" dirty="0"/>
              <a:t> et </a:t>
            </a:r>
            <a:r>
              <a:rPr sz="1500" dirty="0" err="1"/>
              <a:t>proches</a:t>
            </a:r>
            <a:r>
              <a:rPr sz="1500" dirty="0"/>
              <a:t> des patients </a:t>
            </a:r>
            <a:r>
              <a:rPr sz="1500" dirty="0" err="1"/>
              <a:t>tuberculeux</a:t>
            </a:r>
            <a:r>
              <a:rPr sz="1500" dirty="0"/>
              <a:t> </a:t>
            </a:r>
            <a:endParaRPr sz="1500" b="0" i="0" u="none" strike="noStrike" cap="none" dirty="0">
              <a:solidFill>
                <a:schemeClr val="lt1"/>
              </a:solidFill>
              <a:latin typeface="Arial"/>
              <a:ea typeface="Arial"/>
              <a:cs typeface="Arial"/>
              <a:sym typeface="Arial"/>
            </a:endParaRPr>
          </a:p>
        </p:txBody>
      </p:sp>
      <p:sp>
        <p:nvSpPr>
          <p:cNvPr id="3" name="Google Shape;1681;p1">
            <a:extLst>
              <a:ext uri="{FF2B5EF4-FFF2-40B4-BE49-F238E27FC236}">
                <a16:creationId xmlns:a16="http://schemas.microsoft.com/office/drawing/2014/main" id="{8E230089-961E-8020-9DD1-39400EA2006C}"/>
              </a:ext>
            </a:extLst>
          </p:cNvPr>
          <p:cNvSpPr/>
          <p:nvPr/>
        </p:nvSpPr>
        <p:spPr>
          <a:xfrm>
            <a:off x="2254947" y="3277700"/>
            <a:ext cx="1247775" cy="1391863"/>
          </a:xfrm>
          <a:prstGeom prst="rect">
            <a:avLst/>
          </a:prstGeom>
          <a:solidFill>
            <a:srgbClr val="A5A5A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defRPr sz="1600">
                <a:solidFill>
                  <a:schemeClr val="lt1"/>
                </a:solidFill>
                <a:latin typeface="Arial"/>
                <a:ea typeface="Arial"/>
                <a:cs typeface="Arial"/>
                <a:sym typeface="Arial"/>
              </a:defRPr>
            </a:pPr>
            <a:r>
              <a:rPr sz="1500" dirty="0" err="1"/>
              <a:t>Personnes</a:t>
            </a:r>
            <a:r>
              <a:rPr sz="1500" dirty="0"/>
              <a:t> vivant avec le VIH</a:t>
            </a:r>
            <a:endParaRPr sz="1500" b="0" i="0" u="none" strike="noStrike" cap="none" dirty="0">
              <a:solidFill>
                <a:schemeClr val="lt1"/>
              </a:solidFill>
              <a:latin typeface="Arial"/>
              <a:ea typeface="Arial"/>
              <a:cs typeface="Arial"/>
              <a:sym typeface="Arial"/>
            </a:endParaRPr>
          </a:p>
        </p:txBody>
      </p:sp>
      <p:sp>
        <p:nvSpPr>
          <p:cNvPr id="4" name="Google Shape;1682;p1">
            <a:extLst>
              <a:ext uri="{FF2B5EF4-FFF2-40B4-BE49-F238E27FC236}">
                <a16:creationId xmlns:a16="http://schemas.microsoft.com/office/drawing/2014/main" id="{A50B0513-6400-361A-EBBA-E8D63DE5FB39}"/>
              </a:ext>
            </a:extLst>
          </p:cNvPr>
          <p:cNvSpPr/>
          <p:nvPr/>
        </p:nvSpPr>
        <p:spPr>
          <a:xfrm>
            <a:off x="3681081" y="3277701"/>
            <a:ext cx="1247775" cy="1391863"/>
          </a:xfrm>
          <a:prstGeom prst="rect">
            <a:avLst/>
          </a:prstGeom>
          <a:solidFill>
            <a:srgbClr val="FFC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defRPr sz="1600">
                <a:solidFill>
                  <a:schemeClr val="lt1"/>
                </a:solidFill>
                <a:latin typeface="Arial"/>
                <a:ea typeface="Arial"/>
                <a:cs typeface="Arial"/>
                <a:sym typeface="Arial"/>
              </a:defRPr>
            </a:pPr>
            <a:r>
              <a:rPr sz="1500" dirty="0" err="1"/>
              <a:t>Mineurs</a:t>
            </a:r>
            <a:r>
              <a:rPr sz="1500" dirty="0"/>
              <a:t> exposés à la </a:t>
            </a:r>
            <a:r>
              <a:rPr sz="1500" dirty="0" err="1"/>
              <a:t>poussière</a:t>
            </a:r>
            <a:r>
              <a:rPr sz="1500" dirty="0"/>
              <a:t> de </a:t>
            </a:r>
            <a:r>
              <a:rPr sz="1500" dirty="0" err="1"/>
              <a:t>silice</a:t>
            </a:r>
            <a:endParaRPr sz="1500" b="0" i="0" u="none" strike="noStrike" cap="none" dirty="0">
              <a:solidFill>
                <a:schemeClr val="lt1"/>
              </a:solidFill>
              <a:latin typeface="Arial"/>
              <a:ea typeface="Arial"/>
              <a:cs typeface="Arial"/>
              <a:sym typeface="Arial"/>
            </a:endParaRPr>
          </a:p>
        </p:txBody>
      </p:sp>
      <p:sp>
        <p:nvSpPr>
          <p:cNvPr id="5" name="Google Shape;1683;p1">
            <a:extLst>
              <a:ext uri="{FF2B5EF4-FFF2-40B4-BE49-F238E27FC236}">
                <a16:creationId xmlns:a16="http://schemas.microsoft.com/office/drawing/2014/main" id="{AF2DD59A-7671-C37D-72E8-86084A4EFA18}"/>
              </a:ext>
            </a:extLst>
          </p:cNvPr>
          <p:cNvSpPr/>
          <p:nvPr/>
        </p:nvSpPr>
        <p:spPr>
          <a:xfrm>
            <a:off x="5071139" y="3286125"/>
            <a:ext cx="1247775" cy="1391863"/>
          </a:xfrm>
          <a:prstGeom prst="rect">
            <a:avLst/>
          </a:prstGeom>
          <a:solidFill>
            <a:srgbClr val="5B9BD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defRPr sz="1600">
                <a:solidFill>
                  <a:schemeClr val="lt1"/>
                </a:solidFill>
                <a:latin typeface="Arial"/>
                <a:ea typeface="Arial"/>
                <a:cs typeface="Arial"/>
                <a:sym typeface="Arial"/>
              </a:defRPr>
            </a:pPr>
            <a:r>
              <a:rPr sz="1500" dirty="0" err="1"/>
              <a:t>Détenus</a:t>
            </a:r>
            <a:endParaRPr sz="1500" b="0" i="0" u="none" strike="noStrike" cap="none" dirty="0">
              <a:solidFill>
                <a:schemeClr val="lt1"/>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88"/>
        <p:cNvGrpSpPr/>
        <p:nvPr/>
      </p:nvGrpSpPr>
      <p:grpSpPr>
        <a:xfrm>
          <a:off x="0" y="0"/>
          <a:ext cx="0" cy="0"/>
          <a:chOff x="0" y="0"/>
          <a:chExt cx="0" cy="0"/>
        </a:xfrm>
      </p:grpSpPr>
      <p:sp>
        <p:nvSpPr>
          <p:cNvPr id="1689" name="Google Shape;1689;gf6f16a6283_0_14"/>
          <p:cNvSpPr txBox="1"/>
          <p:nvPr/>
        </p:nvSpPr>
        <p:spPr>
          <a:xfrm>
            <a:off x="444499" y="629195"/>
            <a:ext cx="9222015" cy="3630707"/>
          </a:xfrm>
          <a:prstGeom prst="rect">
            <a:avLst/>
          </a:prstGeom>
          <a:noFill/>
          <a:ln>
            <a:noFill/>
          </a:ln>
        </p:spPr>
        <p:txBody>
          <a:bodyPr spcFirstLastPara="1" wrap="square" lIns="91425" tIns="91425" rIns="91425" bIns="91425" anchor="t" anchorCtr="0">
            <a:spAutoFit/>
          </a:bodyPr>
          <a:lstStyle/>
          <a:p>
            <a:pPr marL="0" marR="0" lvl="0" indent="0" algn="l" rtl="0">
              <a:lnSpc>
                <a:spcPct val="110000"/>
              </a:lnSpc>
              <a:spcBef>
                <a:spcPts val="500"/>
              </a:spcBef>
              <a:spcAft>
                <a:spcPts val="0"/>
              </a:spcAft>
              <a:buClr>
                <a:srgbClr val="000000"/>
              </a:buClr>
              <a:buSzPts val="2000"/>
              <a:buFont typeface="Arial"/>
              <a:buNone/>
            </a:pPr>
            <a:r>
              <a:rPr lang="en-US" sz="1800" b="0" i="0" u="none" strike="noStrike" cap="none">
                <a:solidFill>
                  <a:schemeClr val="dk1"/>
                </a:solidFill>
                <a:latin typeface="Arial"/>
                <a:ea typeface="Arial"/>
                <a:cs typeface="Arial"/>
                <a:sym typeface="Arial"/>
              </a:rPr>
              <a:t>Le dépistage systématique de la tuberculose est également recommandé </a:t>
            </a:r>
            <a:r>
              <a:rPr lang="en-US" sz="1800" b="1" i="0" u="none" strike="noStrike" cap="none">
                <a:solidFill>
                  <a:schemeClr val="dk1"/>
                </a:solidFill>
                <a:latin typeface="Arial"/>
                <a:ea typeface="Arial"/>
                <a:cs typeface="Arial"/>
                <a:sym typeface="Arial"/>
              </a:rPr>
              <a:t>sous condition </a:t>
            </a:r>
            <a:r>
              <a:rPr lang="en-US" sz="1800" b="0" i="0" u="none" strike="noStrike" cap="none">
                <a:solidFill>
                  <a:schemeClr val="dk1"/>
                </a:solidFill>
                <a:latin typeface="Arial"/>
                <a:ea typeface="Arial"/>
                <a:cs typeface="Arial"/>
                <a:sym typeface="Arial"/>
              </a:rPr>
              <a:t>parmi :</a:t>
            </a:r>
            <a:endParaRPr sz="1800" b="0" i="0" u="none" strike="noStrike" cap="none">
              <a:solidFill>
                <a:schemeClr val="dk1"/>
              </a:solidFill>
              <a:latin typeface="Arial"/>
              <a:ea typeface="Arial"/>
              <a:cs typeface="Arial"/>
              <a:sym typeface="Arial"/>
            </a:endParaRPr>
          </a:p>
          <a:p>
            <a:pPr marL="461963" marR="0" lvl="0" indent="-342900" algn="l" rtl="0">
              <a:lnSpc>
                <a:spcPct val="110000"/>
              </a:lnSpc>
              <a:spcBef>
                <a:spcPts val="500"/>
              </a:spcBef>
              <a:spcAft>
                <a:spcPts val="0"/>
              </a:spcAft>
              <a:buClr>
                <a:srgbClr val="FF9900"/>
              </a:buClr>
              <a:buSzPts val="1800"/>
              <a:buFont typeface="Arial"/>
              <a:buChar char="➔"/>
            </a:pPr>
            <a:r>
              <a:rPr lang="en-US" sz="1600" b="0" i="0" u="none" strike="noStrike" cap="none">
                <a:solidFill>
                  <a:schemeClr val="dk1"/>
                </a:solidFill>
                <a:latin typeface="Arial"/>
                <a:ea typeface="Arial"/>
                <a:cs typeface="Arial"/>
                <a:sym typeface="Arial"/>
              </a:rPr>
              <a:t>Personnes présentant des lésions fibrotiques non traitées à la radiographie thoracique</a:t>
            </a:r>
            <a:endParaRPr sz="1600" b="0" i="0" u="none" strike="noStrike" cap="none">
              <a:solidFill>
                <a:schemeClr val="dk1"/>
              </a:solidFill>
              <a:latin typeface="Arial"/>
              <a:ea typeface="Arial"/>
              <a:cs typeface="Arial"/>
              <a:sym typeface="Arial"/>
            </a:endParaRPr>
          </a:p>
          <a:p>
            <a:pPr marL="461963" marR="0" lvl="0" indent="-342900" algn="l" rtl="0">
              <a:lnSpc>
                <a:spcPct val="110000"/>
              </a:lnSpc>
              <a:spcBef>
                <a:spcPts val="0"/>
              </a:spcBef>
              <a:spcAft>
                <a:spcPts val="0"/>
              </a:spcAft>
              <a:buClr>
                <a:srgbClr val="FF9900"/>
              </a:buClr>
              <a:buSzPts val="1800"/>
              <a:buFont typeface="Arial"/>
              <a:buChar char="➔"/>
            </a:pPr>
            <a:r>
              <a:rPr lang="en-US" sz="1600" b="0" i="0" u="none" strike="noStrike" cap="none">
                <a:solidFill>
                  <a:schemeClr val="dk1"/>
                </a:solidFill>
                <a:latin typeface="Arial"/>
                <a:ea typeface="Arial"/>
                <a:cs typeface="Arial"/>
                <a:sym typeface="Arial"/>
              </a:rPr>
              <a:t>Personnes présentant des facteurs de risque de tuberculose qui recherchent des soins de santé, dans des contextes où la prévalence de la tuberculose est ≥0,1 %</a:t>
            </a:r>
            <a:endParaRPr sz="1600" b="0" i="0" u="none" strike="noStrike" cap="none">
              <a:solidFill>
                <a:schemeClr val="dk1"/>
              </a:solidFill>
              <a:latin typeface="Arial"/>
              <a:ea typeface="Arial"/>
              <a:cs typeface="Arial"/>
              <a:sym typeface="Arial"/>
            </a:endParaRPr>
          </a:p>
          <a:p>
            <a:pPr marL="461963" marR="0" lvl="0" indent="-342900" algn="l" rtl="0">
              <a:lnSpc>
                <a:spcPct val="110000"/>
              </a:lnSpc>
              <a:spcBef>
                <a:spcPts val="0"/>
              </a:spcBef>
              <a:spcAft>
                <a:spcPts val="0"/>
              </a:spcAft>
              <a:buClr>
                <a:srgbClr val="FF9900"/>
              </a:buClr>
              <a:buSzPts val="1800"/>
              <a:buFont typeface="Arial"/>
              <a:buChar char="➔"/>
            </a:pPr>
            <a:r>
              <a:rPr lang="en-US" sz="1600" b="0" i="0" u="none" strike="noStrike" cap="none">
                <a:solidFill>
                  <a:schemeClr val="dk1"/>
                </a:solidFill>
                <a:latin typeface="Arial"/>
                <a:ea typeface="Arial"/>
                <a:cs typeface="Arial"/>
                <a:sym typeface="Arial"/>
              </a:rPr>
              <a:t>Personnes souffrant de malnutrition, de diabète, d’antécédents de tuberculose, de maladie pulmonaire chronique et autres</a:t>
            </a:r>
            <a:endParaRPr sz="1600" b="0" i="0" u="none" strike="noStrike" cap="none">
              <a:solidFill>
                <a:schemeClr val="dk1"/>
              </a:solidFill>
              <a:latin typeface="Arial"/>
              <a:ea typeface="Arial"/>
              <a:cs typeface="Arial"/>
              <a:sym typeface="Arial"/>
            </a:endParaRPr>
          </a:p>
          <a:p>
            <a:pPr marL="461963" marR="0" lvl="0" indent="-342900" algn="l" rtl="0">
              <a:lnSpc>
                <a:spcPct val="110000"/>
              </a:lnSpc>
              <a:spcBef>
                <a:spcPts val="0"/>
              </a:spcBef>
              <a:spcAft>
                <a:spcPts val="0"/>
              </a:spcAft>
              <a:buClr>
                <a:srgbClr val="FF9900"/>
              </a:buClr>
              <a:buSzPts val="1800"/>
              <a:buFont typeface="Arial"/>
              <a:buChar char="➔"/>
            </a:pPr>
            <a:r>
              <a:rPr lang="en-US" sz="1600" b="0" i="0" u="none" strike="noStrike" cap="none">
                <a:solidFill>
                  <a:schemeClr val="dk1"/>
                </a:solidFill>
                <a:latin typeface="Arial"/>
                <a:ea typeface="Arial"/>
                <a:cs typeface="Arial"/>
                <a:sym typeface="Arial"/>
              </a:rPr>
              <a:t>Populations présentant des facteurs de risque structurels de tuberculose avec un accès </a:t>
            </a:r>
            <a:br>
              <a:rPr lang="en-US" sz="1600" b="0" i="0" u="none" strike="noStrike" cap="none">
                <a:solidFill>
                  <a:schemeClr val="dk1"/>
                </a:solidFill>
                <a:latin typeface="Arial"/>
                <a:ea typeface="Arial"/>
                <a:cs typeface="Arial"/>
                <a:sym typeface="Arial"/>
              </a:rPr>
            </a:br>
            <a:r>
              <a:rPr lang="en-US" sz="1600" b="0" i="0" u="none" strike="noStrike" cap="none">
                <a:solidFill>
                  <a:schemeClr val="dk1"/>
                </a:solidFill>
                <a:latin typeface="Arial"/>
                <a:ea typeface="Arial"/>
                <a:cs typeface="Arial"/>
                <a:sym typeface="Arial"/>
              </a:rPr>
              <a:t>limité aux soins de santé</a:t>
            </a:r>
            <a:endParaRPr sz="1600" b="0" i="0" u="none" strike="noStrike" cap="none">
              <a:solidFill>
                <a:schemeClr val="dk1"/>
              </a:solidFill>
              <a:latin typeface="Arial"/>
              <a:ea typeface="Arial"/>
              <a:cs typeface="Arial"/>
              <a:sym typeface="Arial"/>
            </a:endParaRPr>
          </a:p>
          <a:p>
            <a:pPr marL="461963" marR="0" lvl="0" indent="-342900" algn="l" rtl="0">
              <a:lnSpc>
                <a:spcPct val="110000"/>
              </a:lnSpc>
              <a:spcBef>
                <a:spcPts val="0"/>
              </a:spcBef>
              <a:spcAft>
                <a:spcPts val="0"/>
              </a:spcAft>
              <a:buClr>
                <a:srgbClr val="FF9900"/>
              </a:buClr>
              <a:buSzPts val="1800"/>
              <a:buFont typeface="Arial"/>
              <a:buChar char="➔"/>
            </a:pPr>
            <a:r>
              <a:rPr lang="en-US" sz="1600" b="0" i="0" u="none" strike="noStrike" cap="none">
                <a:solidFill>
                  <a:schemeClr val="dk1"/>
                </a:solidFill>
                <a:latin typeface="Arial"/>
                <a:ea typeface="Arial"/>
                <a:cs typeface="Arial"/>
                <a:sym typeface="Arial"/>
              </a:rPr>
              <a:t>Personnes pauvres dans les villes, sans-abri, réfugiés, migrants et autres groupes </a:t>
            </a:r>
            <a:br>
              <a:rPr lang="en-US" sz="1600" b="0" i="0" u="none" strike="noStrike" cap="none">
                <a:solidFill>
                  <a:schemeClr val="dk1"/>
                </a:solidFill>
                <a:latin typeface="Arial"/>
                <a:ea typeface="Arial"/>
                <a:cs typeface="Arial"/>
                <a:sym typeface="Arial"/>
              </a:rPr>
            </a:br>
            <a:r>
              <a:rPr lang="en-US" sz="1600" b="0" i="0" u="none" strike="noStrike" cap="none">
                <a:solidFill>
                  <a:schemeClr val="dk1"/>
                </a:solidFill>
                <a:latin typeface="Arial"/>
                <a:ea typeface="Arial"/>
                <a:cs typeface="Arial"/>
                <a:sym typeface="Arial"/>
              </a:rPr>
              <a:t>vulnérables ou marginalisés</a:t>
            </a:r>
            <a:endParaRPr sz="1600" b="0" i="0" u="none" strike="noStrike" cap="none">
              <a:solidFill>
                <a:schemeClr val="dk1"/>
              </a:solidFill>
              <a:latin typeface="Arial"/>
              <a:ea typeface="Arial"/>
              <a:cs typeface="Arial"/>
              <a:sym typeface="Arial"/>
            </a:endParaRPr>
          </a:p>
          <a:p>
            <a:pPr marL="461963" marR="0" lvl="0" indent="-342900" algn="l" rtl="0">
              <a:lnSpc>
                <a:spcPct val="110000"/>
              </a:lnSpc>
              <a:spcBef>
                <a:spcPts val="0"/>
              </a:spcBef>
              <a:spcAft>
                <a:spcPts val="0"/>
              </a:spcAft>
              <a:buClr>
                <a:srgbClr val="FF9900"/>
              </a:buClr>
              <a:buSzPts val="1800"/>
              <a:buFont typeface="Arial"/>
              <a:buChar char="➔"/>
            </a:pPr>
            <a:r>
              <a:rPr lang="en-US" sz="1600" b="0" i="0" u="none" strike="noStrike" cap="none">
                <a:solidFill>
                  <a:schemeClr val="dk1"/>
                </a:solidFill>
                <a:latin typeface="Arial"/>
                <a:ea typeface="Arial"/>
                <a:cs typeface="Arial"/>
                <a:sym typeface="Arial"/>
              </a:rPr>
              <a:t>Population générale dans des contextes où la prévalence de la tuberculose est ≥0,5 %</a:t>
            </a:r>
            <a:endParaRPr sz="1800" b="0" i="0" u="none" strike="noStrike" cap="none">
              <a:solidFill>
                <a:schemeClr val="dk1"/>
              </a:solidFill>
              <a:latin typeface="Arial"/>
              <a:ea typeface="Arial"/>
              <a:cs typeface="Arial"/>
              <a:sym typeface="Arial"/>
            </a:endParaRPr>
          </a:p>
        </p:txBody>
      </p:sp>
      <p:sp>
        <p:nvSpPr>
          <p:cNvPr id="1690" name="Google Shape;1690;gf6f16a6283_0_14"/>
          <p:cNvSpPr txBox="1">
            <a:spLocks noGrp="1"/>
          </p:cNvSpPr>
          <p:nvPr>
            <p:ph type="title"/>
          </p:nvPr>
        </p:nvSpPr>
        <p:spPr>
          <a:xfrm>
            <a:off x="444500" y="95251"/>
            <a:ext cx="10763100" cy="804300"/>
          </a:xfrm>
          <a:prstGeom prst="rect">
            <a:avLst/>
          </a:prstGeom>
          <a:noFill/>
          <a:ln>
            <a:noFill/>
          </a:ln>
        </p:spPr>
        <p:txBody>
          <a:bodyPr spcFirstLastPara="1" wrap="square" lIns="0" tIns="45700" rIns="0" bIns="45700" anchor="ctr" anchorCtr="0">
            <a:noAutofit/>
          </a:bodyPr>
          <a:lstStyle/>
          <a:p>
            <a:pPr marL="0" lvl="0" indent="0" algn="l" rtl="0">
              <a:lnSpc>
                <a:spcPct val="90000"/>
              </a:lnSpc>
              <a:spcBef>
                <a:spcPts val="0"/>
              </a:spcBef>
              <a:spcAft>
                <a:spcPts val="0"/>
              </a:spcAft>
              <a:buSzPts val="1800"/>
              <a:buNone/>
            </a:pPr>
            <a:r>
              <a:rPr lang="en-US" sz="2800"/>
              <a:t>Recommandation de l’OMS sur la population à dépister</a:t>
            </a:r>
            <a:endParaRPr/>
          </a:p>
        </p:txBody>
      </p:sp>
      <p:pic>
        <p:nvPicPr>
          <p:cNvPr id="1691" name="Google Shape;1691;gf6f16a6283_0_14">
            <a:hlinkClick r:id="rId3"/>
          </p:cNvPr>
          <p:cNvPicPr preferRelativeResize="0"/>
          <p:nvPr/>
        </p:nvPicPr>
        <p:blipFill rotWithShape="1">
          <a:blip r:embed="rId4">
            <a:alphaModFix/>
          </a:blip>
          <a:srcRect/>
          <a:stretch/>
        </p:blipFill>
        <p:spPr>
          <a:xfrm>
            <a:off x="10116320" y="760501"/>
            <a:ext cx="1768181" cy="2555703"/>
          </a:xfrm>
          <a:prstGeom prst="rect">
            <a:avLst/>
          </a:prstGeom>
          <a:noFill/>
          <a:ln w="19050" cap="flat" cmpd="sng">
            <a:solidFill>
              <a:schemeClr val="dk1"/>
            </a:solidFill>
            <a:prstDash val="solid"/>
            <a:round/>
            <a:headEnd type="none" w="sm" len="sm"/>
            <a:tailEnd type="none" w="sm" len="sm"/>
          </a:ln>
        </p:spPr>
      </p:pic>
      <p:pic>
        <p:nvPicPr>
          <p:cNvPr id="1692" name="Google Shape;1692;gf6f16a6283_0_14">
            <a:hlinkClick r:id="rId5"/>
          </p:cNvPr>
          <p:cNvPicPr preferRelativeResize="0"/>
          <p:nvPr/>
        </p:nvPicPr>
        <p:blipFill rotWithShape="1">
          <a:blip r:embed="rId6">
            <a:alphaModFix/>
          </a:blip>
          <a:srcRect/>
          <a:stretch/>
        </p:blipFill>
        <p:spPr>
          <a:xfrm>
            <a:off x="9222377" y="2998550"/>
            <a:ext cx="1888273" cy="2783941"/>
          </a:xfrm>
          <a:prstGeom prst="rect">
            <a:avLst/>
          </a:prstGeom>
          <a:noFill/>
          <a:ln w="19050" cap="flat" cmpd="sng">
            <a:solidFill>
              <a:schemeClr val="dk1"/>
            </a:solidFill>
            <a:prstDash val="solid"/>
            <a:round/>
            <a:headEnd type="none" w="sm" len="sm"/>
            <a:tailEnd type="none" w="sm" len="sm"/>
          </a:ln>
        </p:spPr>
      </p:pic>
      <p:sp>
        <p:nvSpPr>
          <p:cNvPr id="1693" name="Google Shape;1693;gf6f16a6283_0_14"/>
          <p:cNvSpPr txBox="1"/>
          <p:nvPr/>
        </p:nvSpPr>
        <p:spPr>
          <a:xfrm>
            <a:off x="845094" y="4338737"/>
            <a:ext cx="7976689" cy="2201598"/>
          </a:xfrm>
          <a:prstGeom prst="rect">
            <a:avLst/>
          </a:prstGeom>
          <a:solidFill>
            <a:schemeClr val="lt1"/>
          </a:solidFill>
          <a:ln w="25400" cap="flat" cmpd="sng">
            <a:solidFill>
              <a:srgbClr val="FF9900"/>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91425" rIns="91425" bIns="91425" anchor="t" anchorCtr="0">
            <a:spAutoFit/>
          </a:bodyPr>
          <a:lstStyle/>
          <a:p>
            <a:pPr marL="0" marR="0" lvl="0" indent="0" algn="l" rtl="0">
              <a:lnSpc>
                <a:spcPct val="110000"/>
              </a:lnSpc>
              <a:spcBef>
                <a:spcPts val="500"/>
              </a:spcBef>
              <a:spcAft>
                <a:spcPts val="0"/>
              </a:spcAft>
              <a:buClr>
                <a:srgbClr val="000000"/>
              </a:buClr>
              <a:buSzPts val="1900"/>
              <a:buFont typeface="Arial"/>
              <a:buNone/>
            </a:pPr>
            <a:r>
              <a:rPr lang="en-US" sz="1800" b="0" i="0" u="none" strike="noStrike" cap="none">
                <a:solidFill>
                  <a:schemeClr val="dk1"/>
                </a:solidFill>
                <a:latin typeface="Arial"/>
                <a:ea typeface="Arial"/>
                <a:cs typeface="Arial"/>
                <a:sym typeface="Arial"/>
              </a:rPr>
              <a:t>Pour ces populations, il convient de prendre en compte :</a:t>
            </a:r>
            <a:endParaRPr sz="1800" b="0" i="0" u="none" strike="noStrike" cap="none">
              <a:solidFill>
                <a:schemeClr val="dk1"/>
              </a:solidFill>
              <a:latin typeface="Arial"/>
              <a:ea typeface="Arial"/>
              <a:cs typeface="Arial"/>
              <a:sym typeface="Arial"/>
            </a:endParaRPr>
          </a:p>
          <a:p>
            <a:pPr marL="457200" marR="0" lvl="0" indent="0" algn="l" rtl="0">
              <a:lnSpc>
                <a:spcPct val="110000"/>
              </a:lnSpc>
              <a:spcBef>
                <a:spcPts val="500"/>
              </a:spcBef>
              <a:spcAft>
                <a:spcPts val="0"/>
              </a:spcAft>
              <a:buClr>
                <a:srgbClr val="000000"/>
              </a:buClr>
              <a:buSzPts val="2000"/>
              <a:buFont typeface="Arial"/>
              <a:buNone/>
            </a:pPr>
            <a:r>
              <a:rPr lang="en-US" sz="1800" b="0" i="0" u="none" strike="noStrike" cap="none">
                <a:solidFill>
                  <a:schemeClr val="dk1"/>
                </a:solidFill>
                <a:latin typeface="Arial"/>
                <a:ea typeface="Arial"/>
                <a:cs typeface="Arial"/>
                <a:sym typeface="Arial"/>
              </a:rPr>
              <a:t>✓ </a:t>
            </a:r>
            <a:r>
              <a:rPr lang="en-US" sz="1600" b="1" i="0" u="none" strike="noStrike" cap="none">
                <a:solidFill>
                  <a:schemeClr val="dk1"/>
                </a:solidFill>
                <a:latin typeface="Arial"/>
                <a:ea typeface="Arial"/>
                <a:cs typeface="Arial"/>
                <a:sym typeface="Arial"/>
              </a:rPr>
              <a:t>Peser </a:t>
            </a:r>
            <a:r>
              <a:rPr lang="en-US" sz="1600" b="0" i="0" u="none" strike="noStrike" cap="none">
                <a:solidFill>
                  <a:schemeClr val="dk1"/>
                </a:solidFill>
                <a:latin typeface="Arial"/>
                <a:ea typeface="Arial"/>
                <a:cs typeface="Arial"/>
                <a:sym typeface="Arial"/>
              </a:rPr>
              <a:t>les avantages et les risques du dépistage</a:t>
            </a:r>
            <a:endParaRPr sz="1600" b="0" i="0" u="none" strike="noStrike" cap="none">
              <a:solidFill>
                <a:schemeClr val="dk1"/>
              </a:solidFill>
              <a:latin typeface="Arial"/>
              <a:ea typeface="Arial"/>
              <a:cs typeface="Arial"/>
              <a:sym typeface="Arial"/>
            </a:endParaRPr>
          </a:p>
          <a:p>
            <a:pPr marL="457200" marR="0" lvl="0" indent="0" algn="l" rtl="0">
              <a:lnSpc>
                <a:spcPct val="110000"/>
              </a:lnSpc>
              <a:spcBef>
                <a:spcPts val="500"/>
              </a:spcBef>
              <a:spcAft>
                <a:spcPts val="0"/>
              </a:spcAft>
              <a:buClr>
                <a:srgbClr val="000000"/>
              </a:buClr>
              <a:buSzPts val="1800"/>
              <a:buFont typeface="Arial"/>
              <a:buNone/>
            </a:pPr>
            <a:r>
              <a:rPr lang="en-US" sz="1600" b="0" i="0" u="none" strike="noStrike" cap="none">
                <a:solidFill>
                  <a:schemeClr val="dk1"/>
                </a:solidFill>
                <a:latin typeface="Arial"/>
                <a:ea typeface="Arial"/>
                <a:cs typeface="Arial"/>
                <a:sym typeface="Arial"/>
              </a:rPr>
              <a:t>✓ </a:t>
            </a:r>
            <a:r>
              <a:rPr lang="en-US" sz="1600" b="1" i="0" u="none" strike="noStrike" cap="none">
                <a:solidFill>
                  <a:schemeClr val="dk1"/>
                </a:solidFill>
                <a:latin typeface="Arial"/>
                <a:ea typeface="Arial"/>
                <a:cs typeface="Arial"/>
                <a:sym typeface="Arial"/>
              </a:rPr>
              <a:t>Tenir compte </a:t>
            </a:r>
            <a:r>
              <a:rPr lang="en-US" sz="1600" b="0" i="0" u="none" strike="noStrike" cap="none">
                <a:solidFill>
                  <a:schemeClr val="dk1"/>
                </a:solidFill>
                <a:latin typeface="Arial"/>
                <a:ea typeface="Arial"/>
                <a:cs typeface="Arial"/>
                <a:sym typeface="Arial"/>
              </a:rPr>
              <a:t>des coûts d’opportunité pour d’autres interventions dans le domaine de la tuberculose et de la santé</a:t>
            </a:r>
            <a:endParaRPr sz="1600" b="0" i="0" u="none" strike="noStrike" cap="none">
              <a:solidFill>
                <a:schemeClr val="dk1"/>
              </a:solidFill>
              <a:latin typeface="Arial"/>
              <a:ea typeface="Arial"/>
              <a:cs typeface="Arial"/>
              <a:sym typeface="Arial"/>
            </a:endParaRPr>
          </a:p>
          <a:p>
            <a:pPr marL="457200" marR="0" lvl="0" indent="0" algn="l" rtl="0">
              <a:lnSpc>
                <a:spcPct val="110000"/>
              </a:lnSpc>
              <a:spcBef>
                <a:spcPts val="500"/>
              </a:spcBef>
              <a:spcAft>
                <a:spcPts val="0"/>
              </a:spcAft>
              <a:buClr>
                <a:srgbClr val="000000"/>
              </a:buClr>
              <a:buSzPts val="1800"/>
              <a:buFont typeface="Arial"/>
              <a:buNone/>
            </a:pPr>
            <a:r>
              <a:rPr lang="en-US" sz="1600" b="0" i="0" u="none" strike="noStrike" cap="none">
                <a:solidFill>
                  <a:schemeClr val="dk1"/>
                </a:solidFill>
                <a:latin typeface="Arial"/>
                <a:ea typeface="Arial"/>
                <a:cs typeface="Arial"/>
                <a:sym typeface="Arial"/>
              </a:rPr>
              <a:t>✓ </a:t>
            </a:r>
            <a:r>
              <a:rPr lang="en-US" sz="1600" b="1" i="0" u="none" strike="noStrike" cap="none">
                <a:solidFill>
                  <a:schemeClr val="dk1"/>
                </a:solidFill>
                <a:latin typeface="Arial"/>
                <a:ea typeface="Arial"/>
                <a:cs typeface="Arial"/>
                <a:sym typeface="Arial"/>
              </a:rPr>
              <a:t>Donner la priorité</a:t>
            </a:r>
            <a:r>
              <a:rPr lang="en-US" sz="1600" b="0" i="0" u="none" strike="noStrike" cap="none">
                <a:solidFill>
                  <a:schemeClr val="dk1"/>
                </a:solidFill>
                <a:latin typeface="Arial"/>
                <a:ea typeface="Arial"/>
                <a:cs typeface="Arial"/>
                <a:sym typeface="Arial"/>
              </a:rPr>
              <a:t> aux groupes à risque représentant la charge la plus lourde ou étant les plus vulnérables dans un contexte particulier</a:t>
            </a:r>
            <a:endParaRPr sz="1600" b="0" i="0" u="none" strike="noStrike" cap="none">
              <a:solidFill>
                <a:schemeClr val="dk1"/>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97"/>
        <p:cNvGrpSpPr/>
        <p:nvPr/>
      </p:nvGrpSpPr>
      <p:grpSpPr>
        <a:xfrm>
          <a:off x="0" y="0"/>
          <a:ext cx="0" cy="0"/>
          <a:chOff x="0" y="0"/>
          <a:chExt cx="0" cy="0"/>
        </a:xfrm>
      </p:grpSpPr>
      <p:sp>
        <p:nvSpPr>
          <p:cNvPr id="1698" name="Google Shape;1698;p8"/>
          <p:cNvSpPr txBox="1">
            <a:spLocks noGrp="1"/>
          </p:cNvSpPr>
          <p:nvPr>
            <p:ph type="title"/>
          </p:nvPr>
        </p:nvSpPr>
        <p:spPr>
          <a:xfrm>
            <a:off x="5212080" y="2601310"/>
            <a:ext cx="6152030" cy="1813035"/>
          </a:xfrm>
          <a:prstGeom prst="rect">
            <a:avLst/>
          </a:prstGeom>
          <a:noFill/>
          <a:ln>
            <a:noFill/>
          </a:ln>
        </p:spPr>
        <p:txBody>
          <a:bodyPr spcFirstLastPara="1" wrap="square" lIns="0" tIns="45700" rIns="0" bIns="45700" anchor="b" anchorCtr="0">
            <a:normAutofit fontScale="90000"/>
          </a:bodyPr>
          <a:lstStyle/>
          <a:p>
            <a:pPr marL="0" lvl="0" indent="0" algn="l" rtl="0">
              <a:lnSpc>
                <a:spcPct val="90000"/>
              </a:lnSpc>
              <a:spcBef>
                <a:spcPts val="0"/>
              </a:spcBef>
              <a:spcAft>
                <a:spcPts val="0"/>
              </a:spcAft>
              <a:buClr>
                <a:schemeClr val="accent3"/>
              </a:buClr>
              <a:buSzPct val="111111"/>
              <a:buFont typeface="DM Sans Medium"/>
              <a:buNone/>
            </a:pPr>
            <a:r>
              <a:rPr lang="en-US" sz="4800" b="1">
                <a:solidFill>
                  <a:schemeClr val="accent3"/>
                </a:solidFill>
              </a:rPr>
              <a:t>Aperçu des outils de dépistage de la tuberculose</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03"/>
        <p:cNvGrpSpPr/>
        <p:nvPr/>
      </p:nvGrpSpPr>
      <p:grpSpPr>
        <a:xfrm>
          <a:off x="0" y="0"/>
          <a:ext cx="0" cy="0"/>
          <a:chOff x="0" y="0"/>
          <a:chExt cx="0" cy="0"/>
        </a:xfrm>
      </p:grpSpPr>
      <p:sp>
        <p:nvSpPr>
          <p:cNvPr id="1704" name="Google Shape;1704;gf1d2b7485d_0_9"/>
          <p:cNvSpPr txBox="1">
            <a:spLocks noGrp="1"/>
          </p:cNvSpPr>
          <p:nvPr>
            <p:ph type="title"/>
          </p:nvPr>
        </p:nvSpPr>
        <p:spPr>
          <a:xfrm>
            <a:off x="910862" y="434643"/>
            <a:ext cx="11373026" cy="924300"/>
          </a:xfrm>
          <a:prstGeom prst="rect">
            <a:avLst/>
          </a:prstGeom>
          <a:noFill/>
          <a:ln>
            <a:noFill/>
          </a:ln>
        </p:spPr>
        <p:txBody>
          <a:bodyPr spcFirstLastPara="1" wrap="square" lIns="0" tIns="45700" rIns="0" bIns="45700" anchor="ctr" anchorCtr="0">
            <a:normAutofit fontScale="90000"/>
          </a:bodyPr>
          <a:lstStyle/>
          <a:p>
            <a:pPr marL="0" lvl="0" indent="0" algn="l" rtl="0">
              <a:lnSpc>
                <a:spcPct val="90000"/>
              </a:lnSpc>
              <a:spcBef>
                <a:spcPts val="0"/>
              </a:spcBef>
              <a:spcAft>
                <a:spcPts val="0"/>
              </a:spcAft>
              <a:buClr>
                <a:srgbClr val="0EB0ED"/>
              </a:buClr>
              <a:buSzPct val="103184"/>
              <a:buNone/>
            </a:pPr>
            <a:r>
              <a:rPr lang="en-US" sz="2800"/>
              <a:t>Outils recommandés pour le dépistage</a:t>
            </a:r>
            <a:br>
              <a:rPr lang="en-US" sz="2800">
                <a:solidFill>
                  <a:schemeClr val="accent5"/>
                </a:solidFill>
              </a:rPr>
            </a:br>
            <a:r>
              <a:rPr lang="en-US" sz="2400" b="0">
                <a:solidFill>
                  <a:schemeClr val="accent5"/>
                </a:solidFill>
              </a:rPr>
              <a:t>P</a:t>
            </a:r>
            <a:r>
              <a:rPr lang="en-US" sz="2400" b="0"/>
              <a:t>opulation générale (âgée de 15 ans et plus) et groupes à haut risque (non séropositifs)</a:t>
            </a:r>
            <a:endParaRPr sz="2400" b="0">
              <a:solidFill>
                <a:schemeClr val="accent5"/>
              </a:solidFill>
            </a:endParaRPr>
          </a:p>
        </p:txBody>
      </p:sp>
      <p:sp>
        <p:nvSpPr>
          <p:cNvPr id="1705" name="Google Shape;1705;gf1d2b7485d_0_9"/>
          <p:cNvSpPr txBox="1"/>
          <p:nvPr/>
        </p:nvSpPr>
        <p:spPr>
          <a:xfrm>
            <a:off x="1058779" y="1412525"/>
            <a:ext cx="10034338" cy="1015632"/>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900"/>
              <a:buFont typeface="Arial"/>
              <a:buNone/>
            </a:pPr>
            <a:r>
              <a:rPr lang="en-US" sz="1800" b="0" i="0" u="none" strike="noStrike" cap="none">
                <a:solidFill>
                  <a:srgbClr val="000000"/>
                </a:solidFill>
                <a:latin typeface="Arial"/>
                <a:ea typeface="Arial"/>
                <a:cs typeface="Arial"/>
                <a:sym typeface="Arial"/>
              </a:rPr>
              <a:t>L’OMS </a:t>
            </a:r>
            <a:r>
              <a:rPr lang="en-US" sz="1800" b="1" i="0" u="none" strike="noStrike" cap="none">
                <a:solidFill>
                  <a:srgbClr val="000000"/>
                </a:solidFill>
                <a:latin typeface="Arial"/>
                <a:ea typeface="Arial"/>
                <a:cs typeface="Arial"/>
                <a:sym typeface="Arial"/>
              </a:rPr>
              <a:t>recommande quatre outils de dépistage </a:t>
            </a:r>
            <a:r>
              <a:rPr lang="en-US" sz="1800" b="0" i="0" u="none" strike="noStrike" cap="none">
                <a:solidFill>
                  <a:srgbClr val="000000"/>
                </a:solidFill>
                <a:latin typeface="Arial"/>
                <a:ea typeface="Arial"/>
                <a:cs typeface="Arial"/>
                <a:sym typeface="Arial"/>
              </a:rPr>
              <a:t>de la tuberculose dans les populations à haut risque (et dans la population générale dans les contextes de charge élevée) pour toutes les personnes âgées de 15 ans et plus :</a:t>
            </a:r>
            <a:endParaRPr sz="1800" b="0" i="0" u="none" strike="noStrike" cap="none">
              <a:solidFill>
                <a:srgbClr val="000000"/>
              </a:solidFill>
              <a:latin typeface="Arial"/>
              <a:ea typeface="Arial"/>
              <a:cs typeface="Arial"/>
              <a:sym typeface="Arial"/>
            </a:endParaRPr>
          </a:p>
        </p:txBody>
      </p:sp>
      <p:grpSp>
        <p:nvGrpSpPr>
          <p:cNvPr id="1706" name="Google Shape;1706;gf1d2b7485d_0_9"/>
          <p:cNvGrpSpPr/>
          <p:nvPr/>
        </p:nvGrpSpPr>
        <p:grpSpPr>
          <a:xfrm>
            <a:off x="532267" y="2976575"/>
            <a:ext cx="10752147" cy="2435380"/>
            <a:chOff x="351794" y="2011840"/>
            <a:chExt cx="10752147" cy="2435380"/>
          </a:xfrm>
        </p:grpSpPr>
        <p:pic>
          <p:nvPicPr>
            <p:cNvPr id="1707" name="Google Shape;1707;gf1d2b7485d_0_9"/>
            <p:cNvPicPr preferRelativeResize="0"/>
            <p:nvPr/>
          </p:nvPicPr>
          <p:blipFill rotWithShape="1">
            <a:blip r:embed="rId3">
              <a:alphaModFix/>
            </a:blip>
            <a:srcRect/>
            <a:stretch/>
          </p:blipFill>
          <p:spPr>
            <a:xfrm>
              <a:off x="6793283" y="3106995"/>
              <a:ext cx="1905000" cy="1266825"/>
            </a:xfrm>
            <a:prstGeom prst="rect">
              <a:avLst/>
            </a:prstGeom>
            <a:noFill/>
            <a:ln>
              <a:noFill/>
            </a:ln>
            <a:effectLst>
              <a:outerShdw blurRad="292100" dist="139700" dir="2700000" algn="tl" rotWithShape="0">
                <a:srgbClr val="333333">
                  <a:alpha val="62745"/>
                </a:srgbClr>
              </a:outerShdw>
            </a:effectLst>
          </p:spPr>
        </p:pic>
        <p:pic>
          <p:nvPicPr>
            <p:cNvPr id="1708" name="Google Shape;1708;gf1d2b7485d_0_9"/>
            <p:cNvPicPr preferRelativeResize="0"/>
            <p:nvPr/>
          </p:nvPicPr>
          <p:blipFill rotWithShape="1">
            <a:blip r:embed="rId4">
              <a:alphaModFix/>
            </a:blip>
            <a:srcRect/>
            <a:stretch/>
          </p:blipFill>
          <p:spPr>
            <a:xfrm>
              <a:off x="4427249" y="3114885"/>
              <a:ext cx="1905000" cy="1262217"/>
            </a:xfrm>
            <a:prstGeom prst="rect">
              <a:avLst/>
            </a:prstGeom>
            <a:noFill/>
            <a:ln>
              <a:noFill/>
            </a:ln>
            <a:effectLst>
              <a:outerShdw blurRad="292100" dist="139700" dir="2700000" algn="tl" rotWithShape="0">
                <a:srgbClr val="333333">
                  <a:alpha val="62745"/>
                </a:srgbClr>
              </a:outerShdw>
            </a:effectLst>
          </p:spPr>
        </p:pic>
        <p:sp>
          <p:nvSpPr>
            <p:cNvPr id="1709" name="Google Shape;1709;gf1d2b7485d_0_9"/>
            <p:cNvSpPr txBox="1"/>
            <p:nvPr/>
          </p:nvSpPr>
          <p:spPr>
            <a:xfrm>
              <a:off x="1164969" y="2126163"/>
              <a:ext cx="2161462" cy="553968"/>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900"/>
                <a:buFont typeface="Arial"/>
                <a:buNone/>
              </a:pPr>
              <a:r>
                <a:rPr lang="en-US" sz="1200" b="1" i="0" u="none" strike="noStrike" cap="none">
                  <a:solidFill>
                    <a:srgbClr val="076BE6"/>
                  </a:solidFill>
                  <a:latin typeface="Arial"/>
                  <a:ea typeface="Arial"/>
                  <a:cs typeface="Arial"/>
                  <a:sym typeface="Arial"/>
                </a:rPr>
                <a:t>1. </a:t>
              </a:r>
              <a:endParaRPr sz="12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900"/>
                <a:buFont typeface="Arial"/>
                <a:buNone/>
              </a:pPr>
              <a:r>
                <a:rPr lang="en-US" sz="1200" b="1" i="0" u="none" strike="noStrike" cap="none">
                  <a:solidFill>
                    <a:srgbClr val="076BE6"/>
                  </a:solidFill>
                  <a:latin typeface="Arial"/>
                  <a:ea typeface="Arial"/>
                  <a:cs typeface="Arial"/>
                  <a:sym typeface="Arial"/>
                </a:rPr>
                <a:t>Dépistage des symptômes</a:t>
              </a:r>
              <a:r>
                <a:rPr lang="en-US" sz="1200" b="0" i="0" u="none" strike="noStrike" cap="none">
                  <a:solidFill>
                    <a:srgbClr val="076BE6"/>
                  </a:solidFill>
                  <a:latin typeface="Arial"/>
                  <a:ea typeface="Arial"/>
                  <a:cs typeface="Arial"/>
                  <a:sym typeface="Arial"/>
                </a:rPr>
                <a:t> </a:t>
              </a:r>
              <a:endParaRPr sz="1200" b="0" i="0" u="none" strike="noStrike" cap="none">
                <a:solidFill>
                  <a:srgbClr val="076BE6"/>
                </a:solidFill>
                <a:latin typeface="Arial"/>
                <a:ea typeface="Arial"/>
                <a:cs typeface="Arial"/>
                <a:sym typeface="Arial"/>
              </a:endParaRPr>
            </a:p>
          </p:txBody>
        </p:sp>
        <p:sp>
          <p:nvSpPr>
            <p:cNvPr id="1710" name="Google Shape;1710;gf1d2b7485d_0_9"/>
            <p:cNvSpPr txBox="1"/>
            <p:nvPr/>
          </p:nvSpPr>
          <p:spPr>
            <a:xfrm>
              <a:off x="4427249" y="2126164"/>
              <a:ext cx="1905000" cy="553968"/>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200" b="1" i="0" u="none" strike="noStrike" cap="none">
                  <a:solidFill>
                    <a:srgbClr val="0EB0ED"/>
                  </a:solidFill>
                  <a:latin typeface="Arial"/>
                  <a:ea typeface="Arial"/>
                  <a:cs typeface="Arial"/>
                  <a:sym typeface="Arial"/>
                </a:rPr>
                <a:t>2.</a:t>
              </a:r>
              <a:endParaRPr sz="12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US" sz="1200" b="1" i="0" u="none" strike="noStrike" cap="none">
                  <a:solidFill>
                    <a:srgbClr val="0EB0ED"/>
                  </a:solidFill>
                  <a:latin typeface="Arial"/>
                  <a:ea typeface="Arial"/>
                  <a:cs typeface="Arial"/>
                  <a:sym typeface="Arial"/>
                </a:rPr>
                <a:t>Radiographie du thorax</a:t>
              </a:r>
              <a:r>
                <a:rPr lang="en-US" sz="1200" b="0" i="0" u="none" strike="noStrike" cap="none">
                  <a:solidFill>
                    <a:srgbClr val="0EB0ED"/>
                  </a:solidFill>
                  <a:latin typeface="Arial"/>
                  <a:ea typeface="Arial"/>
                  <a:cs typeface="Arial"/>
                  <a:sym typeface="Arial"/>
                </a:rPr>
                <a:t> </a:t>
              </a:r>
              <a:endParaRPr sz="1200" b="0" i="0" u="none" strike="noStrike" cap="none">
                <a:solidFill>
                  <a:srgbClr val="0EB0ED"/>
                </a:solidFill>
                <a:latin typeface="Arial"/>
                <a:ea typeface="Arial"/>
                <a:cs typeface="Arial"/>
                <a:sym typeface="Arial"/>
              </a:endParaRPr>
            </a:p>
          </p:txBody>
        </p:sp>
        <p:sp>
          <p:nvSpPr>
            <p:cNvPr id="1711" name="Google Shape;1711;gf1d2b7485d_0_9"/>
            <p:cNvSpPr txBox="1"/>
            <p:nvPr/>
          </p:nvSpPr>
          <p:spPr>
            <a:xfrm>
              <a:off x="6793283" y="2018443"/>
              <a:ext cx="1905000" cy="738633"/>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200" b="1" i="0" u="none" strike="noStrike" cap="none">
                  <a:solidFill>
                    <a:srgbClr val="8E7CC3"/>
                  </a:solidFill>
                  <a:latin typeface="Arial"/>
                  <a:ea typeface="Arial"/>
                  <a:cs typeface="Arial"/>
                  <a:sym typeface="Arial"/>
                </a:rPr>
                <a:t>3. </a:t>
              </a:r>
              <a:endParaRPr sz="12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US" sz="1200" b="1" i="0" u="none" strike="noStrike" cap="none">
                  <a:solidFill>
                    <a:srgbClr val="8E7CC3"/>
                  </a:solidFill>
                  <a:latin typeface="Arial"/>
                  <a:ea typeface="Arial"/>
                  <a:cs typeface="Arial"/>
                  <a:sym typeface="Arial"/>
                </a:rPr>
                <a:t>Détection assistée par ordinateur</a:t>
              </a:r>
              <a:r>
                <a:rPr lang="en-US" sz="1200" b="0" i="0" u="none" strike="noStrike" cap="none">
                  <a:solidFill>
                    <a:srgbClr val="8E7CC3"/>
                  </a:solidFill>
                  <a:latin typeface="Arial"/>
                  <a:ea typeface="Arial"/>
                  <a:cs typeface="Arial"/>
                  <a:sym typeface="Arial"/>
                </a:rPr>
                <a:t> </a:t>
              </a:r>
              <a:endParaRPr sz="1200" b="0" i="0" u="none" strike="noStrike" cap="none">
                <a:solidFill>
                  <a:srgbClr val="8E7CC3"/>
                </a:solidFill>
                <a:latin typeface="Arial"/>
                <a:ea typeface="Arial"/>
                <a:cs typeface="Arial"/>
                <a:sym typeface="Arial"/>
              </a:endParaRPr>
            </a:p>
          </p:txBody>
        </p:sp>
        <p:grpSp>
          <p:nvGrpSpPr>
            <p:cNvPr id="1712" name="Google Shape;1712;gf1d2b7485d_0_9"/>
            <p:cNvGrpSpPr/>
            <p:nvPr/>
          </p:nvGrpSpPr>
          <p:grpSpPr>
            <a:xfrm>
              <a:off x="9189415" y="2011840"/>
              <a:ext cx="1914526" cy="2361832"/>
              <a:chOff x="9265091" y="2013980"/>
              <a:chExt cx="1914526" cy="2361832"/>
            </a:xfrm>
          </p:grpSpPr>
          <p:pic>
            <p:nvPicPr>
              <p:cNvPr id="1713" name="Google Shape;1713;gf1d2b7485d_0_9"/>
              <p:cNvPicPr preferRelativeResize="0"/>
              <p:nvPr/>
            </p:nvPicPr>
            <p:blipFill rotWithShape="1">
              <a:blip r:embed="rId5">
                <a:alphaModFix/>
              </a:blip>
              <a:srcRect/>
              <a:stretch/>
            </p:blipFill>
            <p:spPr>
              <a:xfrm>
                <a:off x="9265092" y="3118512"/>
                <a:ext cx="1914525" cy="1257300"/>
              </a:xfrm>
              <a:prstGeom prst="rect">
                <a:avLst/>
              </a:prstGeom>
              <a:noFill/>
              <a:ln>
                <a:noFill/>
              </a:ln>
              <a:effectLst>
                <a:outerShdw blurRad="292100" dist="139700" dir="2700000" algn="tl" rotWithShape="0">
                  <a:srgbClr val="333333">
                    <a:alpha val="62745"/>
                  </a:srgbClr>
                </a:outerShdw>
              </a:effectLst>
            </p:spPr>
          </p:pic>
          <p:sp>
            <p:nvSpPr>
              <p:cNvPr id="1714" name="Google Shape;1714;gf1d2b7485d_0_9"/>
              <p:cNvSpPr txBox="1"/>
              <p:nvPr/>
            </p:nvSpPr>
            <p:spPr>
              <a:xfrm>
                <a:off x="9265091" y="2013980"/>
                <a:ext cx="1905001" cy="1107965"/>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200" b="1" i="0" u="none" strike="noStrike" cap="none">
                    <a:solidFill>
                      <a:srgbClr val="674EA7"/>
                    </a:solidFill>
                    <a:latin typeface="Arial"/>
                    <a:ea typeface="Arial"/>
                    <a:cs typeface="Arial"/>
                    <a:sym typeface="Arial"/>
                  </a:rPr>
                  <a:t>4.</a:t>
                </a:r>
                <a:endParaRPr sz="12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US" sz="1200" b="1" i="0" u="none" strike="noStrike" cap="none">
                    <a:solidFill>
                      <a:srgbClr val="674EA7"/>
                    </a:solidFill>
                    <a:latin typeface="Arial"/>
                    <a:ea typeface="Arial"/>
                    <a:cs typeface="Arial"/>
                    <a:sym typeface="Arial"/>
                  </a:rPr>
                  <a:t>Diagnostics moléculaires rapides recommandés par l’OMS</a:t>
                </a:r>
                <a:endParaRPr sz="1200" b="0" i="0" u="none" strike="noStrike" cap="none">
                  <a:solidFill>
                    <a:srgbClr val="674EA7"/>
                  </a:solidFill>
                  <a:latin typeface="Arial"/>
                  <a:ea typeface="Arial"/>
                  <a:cs typeface="Arial"/>
                  <a:sym typeface="Arial"/>
                </a:endParaRPr>
              </a:p>
            </p:txBody>
          </p:sp>
        </p:grpSp>
        <p:sp>
          <p:nvSpPr>
            <p:cNvPr id="1715" name="Google Shape;1715;gf1d2b7485d_0_9"/>
            <p:cNvSpPr/>
            <p:nvPr/>
          </p:nvSpPr>
          <p:spPr>
            <a:xfrm>
              <a:off x="525184" y="3012264"/>
              <a:ext cx="3441032" cy="1361408"/>
            </a:xfrm>
            <a:prstGeom prst="roundRect">
              <a:avLst>
                <a:gd name="adj" fmla="val 16667"/>
              </a:avLst>
            </a:prstGeom>
            <a:solidFill>
              <a:schemeClr val="lt1"/>
            </a:solidFill>
            <a:ln w="254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Arial"/>
                <a:ea typeface="Arial"/>
                <a:cs typeface="Arial"/>
                <a:sym typeface="Arial"/>
              </a:endParaRPr>
            </a:p>
          </p:txBody>
        </p:sp>
        <p:grpSp>
          <p:nvGrpSpPr>
            <p:cNvPr id="1716" name="Google Shape;1716;gf1d2b7485d_0_9"/>
            <p:cNvGrpSpPr/>
            <p:nvPr/>
          </p:nvGrpSpPr>
          <p:grpSpPr>
            <a:xfrm>
              <a:off x="351794" y="3110865"/>
              <a:ext cx="3793129" cy="1336355"/>
              <a:chOff x="352073" y="3253436"/>
              <a:chExt cx="3793129" cy="1479676"/>
            </a:xfrm>
          </p:grpSpPr>
          <p:sp>
            <p:nvSpPr>
              <p:cNvPr id="1717" name="Google Shape;1717;gf1d2b7485d_0_9"/>
              <p:cNvSpPr txBox="1"/>
              <p:nvPr/>
            </p:nvSpPr>
            <p:spPr>
              <a:xfrm>
                <a:off x="2077902" y="4256047"/>
                <a:ext cx="2067300" cy="477065"/>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800" b="1" i="0" u="none" strike="noStrike" cap="none">
                    <a:solidFill>
                      <a:srgbClr val="000000"/>
                    </a:solidFill>
                    <a:latin typeface="Arial"/>
                    <a:ea typeface="Arial"/>
                    <a:cs typeface="Arial"/>
                    <a:sym typeface="Arial"/>
                  </a:rPr>
                  <a:t>Tout symptôme de la </a:t>
                </a:r>
                <a:br>
                  <a:rPr lang="en-US" sz="800" b="1" i="0" u="none" strike="noStrike" cap="none">
                    <a:solidFill>
                      <a:srgbClr val="000000"/>
                    </a:solidFill>
                    <a:latin typeface="Arial"/>
                    <a:ea typeface="Arial"/>
                    <a:cs typeface="Arial"/>
                    <a:sym typeface="Arial"/>
                  </a:rPr>
                </a:br>
                <a:r>
                  <a:rPr lang="en-US" sz="800" b="1" i="0" u="none" strike="noStrike" cap="none">
                    <a:solidFill>
                      <a:srgbClr val="000000"/>
                    </a:solidFill>
                    <a:latin typeface="Arial"/>
                    <a:ea typeface="Arial"/>
                    <a:cs typeface="Arial"/>
                    <a:sym typeface="Arial"/>
                  </a:rPr>
                  <a:t>tuberculose</a:t>
                </a:r>
                <a:r>
                  <a:rPr lang="en-US" sz="500" b="0" i="0" u="none" strike="noStrike" cap="none">
                    <a:solidFill>
                      <a:srgbClr val="000000"/>
                    </a:solidFill>
                    <a:latin typeface="Arial"/>
                    <a:ea typeface="Arial"/>
                    <a:cs typeface="Arial"/>
                    <a:sym typeface="Arial"/>
                  </a:rPr>
                  <a:t> </a:t>
                </a:r>
                <a:endParaRPr sz="500" b="0" i="0" u="none" strike="noStrike" cap="none">
                  <a:solidFill>
                    <a:srgbClr val="000000"/>
                  </a:solidFill>
                  <a:latin typeface="Arial"/>
                  <a:ea typeface="Arial"/>
                  <a:cs typeface="Arial"/>
                  <a:sym typeface="Arial"/>
                </a:endParaRPr>
              </a:p>
            </p:txBody>
          </p:sp>
          <p:grpSp>
            <p:nvGrpSpPr>
              <p:cNvPr id="1718" name="Google Shape;1718;gf1d2b7485d_0_9"/>
              <p:cNvGrpSpPr/>
              <p:nvPr/>
            </p:nvGrpSpPr>
            <p:grpSpPr>
              <a:xfrm>
                <a:off x="352073" y="3253436"/>
                <a:ext cx="3518981" cy="1338912"/>
                <a:chOff x="352073" y="3253436"/>
                <a:chExt cx="3518981" cy="1338912"/>
              </a:xfrm>
            </p:grpSpPr>
            <p:pic>
              <p:nvPicPr>
                <p:cNvPr id="1719" name="Google Shape;1719;gf1d2b7485d_0_9"/>
                <p:cNvPicPr preferRelativeResize="0"/>
                <p:nvPr/>
              </p:nvPicPr>
              <p:blipFill rotWithShape="1">
                <a:blip r:embed="rId6">
                  <a:alphaModFix/>
                </a:blip>
                <a:srcRect/>
                <a:stretch/>
              </p:blipFill>
              <p:spPr>
                <a:xfrm>
                  <a:off x="2352050" y="3253436"/>
                  <a:ext cx="1519004" cy="1056832"/>
                </a:xfrm>
                <a:prstGeom prst="rect">
                  <a:avLst/>
                </a:prstGeom>
                <a:noFill/>
                <a:ln>
                  <a:noFill/>
                </a:ln>
                <a:effectLst>
                  <a:outerShdw blurRad="292100" dist="139700" dir="2700000" algn="tl" rotWithShape="0">
                    <a:srgbClr val="333333">
                      <a:alpha val="62745"/>
                    </a:srgbClr>
                  </a:outerShdw>
                </a:effectLst>
              </p:spPr>
            </p:pic>
            <p:pic>
              <p:nvPicPr>
                <p:cNvPr id="1720" name="Google Shape;1720;gf1d2b7485d_0_9"/>
                <p:cNvPicPr preferRelativeResize="0"/>
                <p:nvPr/>
              </p:nvPicPr>
              <p:blipFill rotWithShape="1">
                <a:blip r:embed="rId7">
                  <a:alphaModFix/>
                </a:blip>
                <a:srcRect/>
                <a:stretch/>
              </p:blipFill>
              <p:spPr>
                <a:xfrm>
                  <a:off x="626221" y="3257886"/>
                  <a:ext cx="1519004" cy="1056832"/>
                </a:xfrm>
                <a:prstGeom prst="rect">
                  <a:avLst/>
                </a:prstGeom>
                <a:noFill/>
                <a:ln>
                  <a:noFill/>
                </a:ln>
                <a:effectLst>
                  <a:outerShdw blurRad="292100" dist="139700" dir="2700000" algn="tl" rotWithShape="0">
                    <a:srgbClr val="333333">
                      <a:alpha val="62745"/>
                    </a:srgbClr>
                  </a:outerShdw>
                </a:effectLst>
              </p:spPr>
            </p:pic>
            <p:sp>
              <p:nvSpPr>
                <p:cNvPr id="1721" name="Google Shape;1721;gf1d2b7485d_0_9"/>
                <p:cNvSpPr txBox="1"/>
                <p:nvPr/>
              </p:nvSpPr>
              <p:spPr>
                <a:xfrm>
                  <a:off x="352073" y="4251597"/>
                  <a:ext cx="2067300" cy="340751"/>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800" b="1" i="0" u="none" strike="noStrike" cap="none">
                      <a:solidFill>
                        <a:srgbClr val="000000"/>
                      </a:solidFill>
                      <a:latin typeface="Arial"/>
                      <a:ea typeface="Arial"/>
                      <a:cs typeface="Arial"/>
                      <a:sym typeface="Arial"/>
                    </a:rPr>
                    <a:t>Toux</a:t>
                  </a:r>
                  <a:endParaRPr sz="800" b="1" i="0" u="none" strike="noStrike" cap="none">
                    <a:solidFill>
                      <a:srgbClr val="000000"/>
                    </a:solidFill>
                    <a:latin typeface="Arial"/>
                    <a:ea typeface="Arial"/>
                    <a:cs typeface="Arial"/>
                    <a:sym typeface="Arial"/>
                  </a:endParaRPr>
                </a:p>
              </p:txBody>
            </p:sp>
          </p:grpSp>
        </p:gr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26"/>
        <p:cNvGrpSpPr/>
        <p:nvPr/>
      </p:nvGrpSpPr>
      <p:grpSpPr>
        <a:xfrm>
          <a:off x="0" y="0"/>
          <a:ext cx="0" cy="0"/>
          <a:chOff x="0" y="0"/>
          <a:chExt cx="0" cy="0"/>
        </a:xfrm>
      </p:grpSpPr>
      <p:sp>
        <p:nvSpPr>
          <p:cNvPr id="1727" name="Google Shape;1727;gf6f16a6283_0_60"/>
          <p:cNvSpPr txBox="1">
            <a:spLocks noGrp="1"/>
          </p:cNvSpPr>
          <p:nvPr>
            <p:ph type="body" idx="1"/>
          </p:nvPr>
        </p:nvSpPr>
        <p:spPr>
          <a:xfrm>
            <a:off x="609600" y="2465324"/>
            <a:ext cx="2552700" cy="2920638"/>
          </a:xfrm>
          <a:prstGeom prst="rect">
            <a:avLst/>
          </a:prstGeom>
          <a:noFill/>
          <a:ln>
            <a:noFill/>
          </a:ln>
        </p:spPr>
        <p:txBody>
          <a:bodyPr spcFirstLastPara="1" wrap="square" lIns="0" tIns="45700" rIns="0" bIns="45700" anchor="t" anchorCtr="0">
            <a:noAutofit/>
          </a:bodyPr>
          <a:lstStyle/>
          <a:p>
            <a:pPr marL="0" lvl="0" indent="0" algn="l" rtl="0">
              <a:lnSpc>
                <a:spcPct val="100000"/>
              </a:lnSpc>
              <a:spcBef>
                <a:spcPts val="0"/>
              </a:spcBef>
              <a:spcAft>
                <a:spcPts val="0"/>
              </a:spcAft>
              <a:buClr>
                <a:srgbClr val="0563B5"/>
              </a:buClr>
              <a:buSzPts val="1900"/>
              <a:buNone/>
            </a:pPr>
            <a:r>
              <a:rPr lang="en-US" sz="1600"/>
              <a:t>Avantages :</a:t>
            </a:r>
            <a:endParaRPr sz="1600">
              <a:solidFill>
                <a:schemeClr val="dk1"/>
              </a:solidFill>
            </a:endParaRPr>
          </a:p>
          <a:p>
            <a:pPr marL="342900" lvl="0" indent="-336550" algn="l" rtl="0">
              <a:lnSpc>
                <a:spcPct val="100000"/>
              </a:lnSpc>
              <a:spcBef>
                <a:spcPts val="600"/>
              </a:spcBef>
              <a:spcAft>
                <a:spcPts val="0"/>
              </a:spcAft>
              <a:buClr>
                <a:srgbClr val="076BE6"/>
              </a:buClr>
              <a:buSzPts val="1800"/>
              <a:buFont typeface="Noto Sans Symbols"/>
              <a:buChar char="✔"/>
            </a:pPr>
            <a:r>
              <a:rPr lang="en-US" sz="1600"/>
              <a:t>Un outil de dépistage approprié et acceptable dans la plupart des contextes et des groupes à risque</a:t>
            </a:r>
            <a:endParaRPr sz="1600">
              <a:solidFill>
                <a:schemeClr val="lt2"/>
              </a:solidFill>
            </a:endParaRPr>
          </a:p>
          <a:p>
            <a:pPr marL="342900" lvl="0" indent="-336550" algn="l" rtl="0">
              <a:lnSpc>
                <a:spcPct val="100000"/>
              </a:lnSpc>
              <a:spcBef>
                <a:spcPts val="1200"/>
              </a:spcBef>
              <a:spcAft>
                <a:spcPts val="0"/>
              </a:spcAft>
              <a:buClr>
                <a:srgbClr val="076BE6"/>
              </a:buClr>
              <a:buSzPts val="1800"/>
              <a:buFont typeface="Noto Sans Symbols"/>
              <a:buChar char="✔"/>
            </a:pPr>
            <a:r>
              <a:rPr lang="en-US" sz="1600"/>
              <a:t>Peut être plus facile à mettre en œuvre </a:t>
            </a:r>
            <a:r>
              <a:rPr lang="en-US" sz="16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(moins de ressources nécessaires et moins coûteux) </a:t>
            </a:r>
            <a:r>
              <a:rPr lang="en-US" sz="1600"/>
              <a:t> </a:t>
            </a:r>
            <a:endParaRPr sz="16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
                </a:ext>
              </a:extLst>
            </a:endParaRPr>
          </a:p>
          <a:p>
            <a:pPr marL="342900" lvl="0" indent="-336550" algn="l" rtl="0">
              <a:lnSpc>
                <a:spcPct val="100000"/>
              </a:lnSpc>
              <a:spcBef>
                <a:spcPts val="1200"/>
              </a:spcBef>
              <a:spcAft>
                <a:spcPts val="0"/>
              </a:spcAft>
              <a:buClr>
                <a:srgbClr val="076BE6"/>
              </a:buClr>
              <a:buSzPts val="1800"/>
              <a:buChar char="✔"/>
            </a:pPr>
            <a:r>
              <a:rPr lang="en-US" sz="1600"/>
              <a:t>Non invasif</a:t>
            </a:r>
            <a:endParaRPr/>
          </a:p>
        </p:txBody>
      </p:sp>
      <p:sp>
        <p:nvSpPr>
          <p:cNvPr id="1728" name="Google Shape;1728;gf6f16a6283_0_60"/>
          <p:cNvSpPr txBox="1"/>
          <p:nvPr/>
        </p:nvSpPr>
        <p:spPr>
          <a:xfrm>
            <a:off x="1006350" y="972413"/>
            <a:ext cx="7175749" cy="107717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800"/>
              <a:buFont typeface="Arial"/>
              <a:buNone/>
            </a:pPr>
            <a:r>
              <a:rPr lang="en-US" sz="1600" b="0" i="0" u="none" strike="noStrike" cap="none" dirty="0" err="1">
                <a:solidFill>
                  <a:schemeClr val="dk1"/>
                </a:solidFill>
                <a:latin typeface="Arial"/>
                <a:ea typeface="Arial"/>
                <a:cs typeface="Arial"/>
                <a:sym typeface="Arial"/>
              </a:rPr>
              <a:t>Dépistage</a:t>
            </a:r>
            <a:r>
              <a:rPr lang="en-US" sz="1600" b="0" i="0" u="none" strike="noStrike" cap="none" dirty="0">
                <a:solidFill>
                  <a:schemeClr val="dk1"/>
                </a:solidFill>
                <a:latin typeface="Arial"/>
                <a:ea typeface="Arial"/>
                <a:cs typeface="Arial"/>
                <a:sym typeface="Arial"/>
              </a:rPr>
              <a:t> des </a:t>
            </a:r>
            <a:r>
              <a:rPr lang="en-US" sz="1600" b="0" i="0" u="none" strike="noStrike" cap="none" dirty="0" err="1">
                <a:solidFill>
                  <a:schemeClr val="dk1"/>
                </a:solidFill>
                <a:latin typeface="Arial"/>
                <a:ea typeface="Arial"/>
                <a:cs typeface="Arial"/>
                <a:sym typeface="Arial"/>
              </a:rPr>
              <a:t>symptômes</a:t>
            </a:r>
            <a:r>
              <a:rPr lang="en-US" sz="1600" b="0" i="0" u="none" strike="noStrike" cap="none" dirty="0">
                <a:solidFill>
                  <a:schemeClr val="dk1"/>
                </a:solidFill>
                <a:latin typeface="Arial"/>
                <a:ea typeface="Arial"/>
                <a:cs typeface="Arial"/>
                <a:sym typeface="Arial"/>
              </a:rPr>
              <a:t> de la </a:t>
            </a:r>
            <a:r>
              <a:rPr lang="en-US" sz="1600" b="0" i="0" u="none" strike="noStrike" cap="none" dirty="0" err="1">
                <a:solidFill>
                  <a:schemeClr val="dk1"/>
                </a:solidFill>
                <a:latin typeface="Arial"/>
                <a:ea typeface="Arial"/>
                <a:cs typeface="Arial"/>
                <a:sym typeface="Arial"/>
              </a:rPr>
              <a:t>tuberculose</a:t>
            </a:r>
            <a:r>
              <a:rPr lang="en-US" sz="1600" b="0" i="0" u="none" strike="noStrike" cap="none" dirty="0">
                <a:solidFill>
                  <a:schemeClr val="dk1"/>
                </a:solidFill>
                <a:latin typeface="Arial"/>
                <a:ea typeface="Arial"/>
                <a:cs typeface="Arial"/>
                <a:sym typeface="Arial"/>
              </a:rPr>
              <a:t> chez les </a:t>
            </a:r>
            <a:r>
              <a:rPr lang="en-US" sz="1600" b="0" i="0" u="none" strike="noStrike" cap="none" dirty="0" err="1">
                <a:solidFill>
                  <a:schemeClr val="dk1"/>
                </a:solidFill>
                <a:latin typeface="Arial"/>
                <a:ea typeface="Arial"/>
                <a:cs typeface="Arial"/>
                <a:sym typeface="Arial"/>
              </a:rPr>
              <a:t>individus</a:t>
            </a:r>
            <a:r>
              <a:rPr lang="en-US" sz="1600" b="0" i="0" u="none" strike="noStrike" cap="none" dirty="0">
                <a:solidFill>
                  <a:schemeClr val="dk1"/>
                </a:solidFill>
                <a:latin typeface="Arial"/>
                <a:ea typeface="Arial"/>
                <a:cs typeface="Arial"/>
                <a:sym typeface="Arial"/>
              </a:rPr>
              <a:t>. Il </a:t>
            </a:r>
            <a:r>
              <a:rPr lang="en-US" sz="1600" b="0" i="0" u="none" strike="noStrike" cap="none" dirty="0" err="1">
                <a:solidFill>
                  <a:schemeClr val="dk1"/>
                </a:solidFill>
                <a:latin typeface="Arial"/>
                <a:ea typeface="Arial"/>
                <a:cs typeface="Arial"/>
                <a:sym typeface="Arial"/>
              </a:rPr>
              <a:t>peut</a:t>
            </a:r>
            <a:r>
              <a:rPr lang="en-US" sz="1600" b="0" i="0" u="none" strike="noStrike" cap="none" dirty="0">
                <a:solidFill>
                  <a:schemeClr val="dk1"/>
                </a:solidFill>
                <a:latin typeface="Arial"/>
                <a:ea typeface="Arial"/>
                <a:cs typeface="Arial"/>
                <a:sym typeface="Arial"/>
              </a:rPr>
              <a:t> </a:t>
            </a:r>
            <a:r>
              <a:rPr lang="en-US" sz="1600" b="0" i="0" u="none" strike="noStrike" cap="none" dirty="0" err="1">
                <a:solidFill>
                  <a:schemeClr val="dk1"/>
                </a:solidFill>
                <a:latin typeface="Arial"/>
                <a:ea typeface="Arial"/>
                <a:cs typeface="Arial"/>
                <a:sym typeface="Arial"/>
              </a:rPr>
              <a:t>s’agir</a:t>
            </a:r>
            <a:r>
              <a:rPr lang="en-US" sz="1600" b="0" i="0" u="none" strike="noStrike" cap="none" dirty="0">
                <a:solidFill>
                  <a:schemeClr val="dk1"/>
                </a:solidFill>
                <a:latin typeface="Arial"/>
                <a:ea typeface="Arial"/>
                <a:cs typeface="Arial"/>
                <a:sym typeface="Arial"/>
              </a:rPr>
              <a:t> </a:t>
            </a:r>
            <a:r>
              <a:rPr lang="en-US" sz="1600" b="0" i="0" u="none" strike="noStrike" cap="none" dirty="0" err="1">
                <a:solidFill>
                  <a:schemeClr val="dk1"/>
                </a:solidFill>
                <a:latin typeface="Arial"/>
                <a:ea typeface="Arial"/>
                <a:cs typeface="Arial"/>
                <a:sym typeface="Arial"/>
              </a:rPr>
              <a:t>d’</a:t>
            </a:r>
            <a:r>
              <a:rPr lang="en-US" sz="1600" b="1" i="0" u="none" strike="noStrike" cap="none" dirty="0" err="1">
                <a:solidFill>
                  <a:schemeClr val="dk1"/>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
                  </a:ext>
                </a:extLst>
              </a:rPr>
              <a:t>une</a:t>
            </a:r>
            <a:r>
              <a:rPr lang="en-US" sz="1600" b="1" i="0" u="none" strike="noStrike" cap="none" dirty="0">
                <a:solidFill>
                  <a:schemeClr val="dk1"/>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
                  </a:ext>
                </a:extLst>
              </a:rPr>
              <a:t> </a:t>
            </a:r>
            <a:r>
              <a:rPr lang="en-US" sz="1600" b="1" i="0" u="none" strike="noStrike" cap="none" dirty="0" err="1">
                <a:solidFill>
                  <a:schemeClr val="dk1"/>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
                  </a:ext>
                </a:extLst>
              </a:rPr>
              <a:t>toux</a:t>
            </a:r>
            <a:r>
              <a:rPr lang="en-US" sz="1600" b="1" i="0" u="none" strike="noStrike" cap="none" dirty="0">
                <a:solidFill>
                  <a:schemeClr val="dk1"/>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
                  </a:ext>
                </a:extLst>
              </a:rPr>
              <a:t>,</a:t>
            </a:r>
            <a:r>
              <a:rPr lang="en-US" sz="1600" b="0" i="0" u="none" strike="noStrike" cap="none" dirty="0">
                <a:solidFill>
                  <a:schemeClr val="dk1"/>
                </a:solidFill>
                <a:latin typeface="Arial"/>
                <a:ea typeface="Arial"/>
                <a:cs typeface="Arial"/>
                <a:sym typeface="Arial"/>
              </a:rPr>
              <a:t> </a:t>
            </a:r>
            <a:r>
              <a:rPr lang="en-US" sz="1600" b="0" i="0" u="none" strike="noStrike" cap="none" dirty="0" err="1">
                <a:solidFill>
                  <a:schemeClr val="dk1"/>
                </a:solidFill>
                <a:latin typeface="Arial"/>
                <a:ea typeface="Arial"/>
                <a:cs typeface="Arial"/>
                <a:sym typeface="Arial"/>
              </a:rPr>
              <a:t>d’</a:t>
            </a:r>
            <a:r>
              <a:rPr lang="en-US" sz="1600" b="1" i="0" u="none" strike="noStrike" cap="none" dirty="0" err="1">
                <a:solidFill>
                  <a:schemeClr val="dk1"/>
                </a:solidFill>
                <a:latin typeface="Arial"/>
                <a:ea typeface="Arial"/>
                <a:cs typeface="Arial"/>
                <a:sym typeface="Arial"/>
              </a:rPr>
              <a:t>une</a:t>
            </a:r>
            <a:r>
              <a:rPr lang="en-US" sz="1600" b="1" i="0" u="none" strike="noStrike" cap="none" dirty="0">
                <a:solidFill>
                  <a:schemeClr val="dk1"/>
                </a:solidFill>
                <a:latin typeface="Arial"/>
                <a:ea typeface="Arial"/>
                <a:cs typeface="Arial"/>
                <a:sym typeface="Arial"/>
              </a:rPr>
              <a:t> </a:t>
            </a:r>
            <a:r>
              <a:rPr lang="en-US" sz="1600" b="1" i="0" u="none" strike="noStrike" cap="none" dirty="0" err="1">
                <a:solidFill>
                  <a:schemeClr val="dk1"/>
                </a:solidFill>
                <a:latin typeface="Arial"/>
                <a:ea typeface="Arial"/>
                <a:cs typeface="Arial"/>
                <a:sym typeface="Arial"/>
              </a:rPr>
              <a:t>toux</a:t>
            </a:r>
            <a:r>
              <a:rPr lang="en-US" sz="1600" b="1" i="0" u="none" strike="noStrike" cap="none" dirty="0">
                <a:solidFill>
                  <a:schemeClr val="dk1"/>
                </a:solidFill>
                <a:latin typeface="Arial"/>
                <a:ea typeface="Arial"/>
                <a:cs typeface="Arial"/>
                <a:sym typeface="Arial"/>
              </a:rPr>
              <a:t> </a:t>
            </a:r>
            <a:r>
              <a:rPr lang="en-US" sz="1600" b="1" i="0" u="none" strike="noStrike" cap="none" dirty="0" err="1">
                <a:solidFill>
                  <a:schemeClr val="dk1"/>
                </a:solidFill>
                <a:latin typeface="Arial"/>
                <a:ea typeface="Arial"/>
                <a:cs typeface="Arial"/>
                <a:sym typeface="Arial"/>
              </a:rPr>
              <a:t>prolongée</a:t>
            </a:r>
            <a:r>
              <a:rPr lang="en-US" sz="1600" b="1" i="0" u="none" strike="noStrike" cap="none" dirty="0">
                <a:solidFill>
                  <a:schemeClr val="dk1"/>
                </a:solidFill>
                <a:latin typeface="Arial"/>
                <a:ea typeface="Arial"/>
                <a:cs typeface="Arial"/>
                <a:sym typeface="Arial"/>
              </a:rPr>
              <a:t> </a:t>
            </a:r>
            <a:r>
              <a:rPr lang="en-US" sz="1600" b="0" i="0" u="none" strike="noStrike" cap="none" dirty="0" err="1">
                <a:solidFill>
                  <a:schemeClr val="dk1"/>
                </a:solidFill>
                <a:latin typeface="Arial"/>
                <a:ea typeface="Arial"/>
                <a:cs typeface="Arial"/>
                <a:sym typeface="Arial"/>
              </a:rPr>
              <a:t>ou</a:t>
            </a:r>
            <a:r>
              <a:rPr lang="en-US" sz="1600" b="0" i="0" u="none" strike="noStrike" cap="none" dirty="0">
                <a:solidFill>
                  <a:schemeClr val="dk1"/>
                </a:solidFill>
                <a:latin typeface="Arial"/>
                <a:ea typeface="Arial"/>
                <a:cs typeface="Arial"/>
                <a:sym typeface="Arial"/>
              </a:rPr>
              <a:t> de</a:t>
            </a:r>
            <a:r>
              <a:rPr lang="en-US" sz="1600" b="1" i="0" u="none" strike="noStrike" cap="none" dirty="0">
                <a:solidFill>
                  <a:schemeClr val="dk1"/>
                </a:solidFill>
                <a:latin typeface="Arial"/>
                <a:ea typeface="Arial"/>
                <a:cs typeface="Arial"/>
                <a:sym typeface="Arial"/>
              </a:rPr>
              <a:t> tout </a:t>
            </a:r>
            <a:r>
              <a:rPr lang="en-US" sz="1600" b="1" i="0" u="none" strike="noStrike" cap="none" dirty="0" err="1">
                <a:solidFill>
                  <a:schemeClr val="dk1"/>
                </a:solidFill>
                <a:latin typeface="Arial"/>
                <a:ea typeface="Arial"/>
                <a:cs typeface="Arial"/>
                <a:sym typeface="Arial"/>
              </a:rPr>
              <a:t>symptôme</a:t>
            </a:r>
            <a:r>
              <a:rPr lang="en-US" sz="1600" b="1" i="0" u="none" strike="noStrike" cap="none" dirty="0">
                <a:solidFill>
                  <a:schemeClr val="dk1"/>
                </a:solidFill>
                <a:latin typeface="Arial"/>
                <a:ea typeface="Arial"/>
                <a:cs typeface="Arial"/>
                <a:sym typeface="Arial"/>
              </a:rPr>
              <a:t> </a:t>
            </a:r>
            <a:r>
              <a:rPr lang="en-US" sz="1600" b="1" i="0" u="none" strike="noStrike" cap="none" dirty="0" err="1">
                <a:solidFill>
                  <a:schemeClr val="dk1"/>
                </a:solidFill>
                <a:latin typeface="Arial"/>
                <a:ea typeface="Arial"/>
                <a:cs typeface="Arial"/>
                <a:sym typeface="Arial"/>
              </a:rPr>
              <a:t>associé</a:t>
            </a:r>
            <a:r>
              <a:rPr lang="en-US" sz="1600" b="1" i="0" u="none" strike="noStrike" cap="none" dirty="0">
                <a:solidFill>
                  <a:schemeClr val="dk1"/>
                </a:solidFill>
                <a:latin typeface="Arial"/>
                <a:ea typeface="Arial"/>
                <a:cs typeface="Arial"/>
                <a:sym typeface="Arial"/>
              </a:rPr>
              <a:t> à la </a:t>
            </a:r>
            <a:r>
              <a:rPr lang="en-US" sz="1600" b="1" i="0" u="none" strike="noStrike" cap="none" dirty="0" err="1">
                <a:solidFill>
                  <a:schemeClr val="dk1"/>
                </a:solidFill>
                <a:latin typeface="Arial"/>
                <a:ea typeface="Arial"/>
                <a:cs typeface="Arial"/>
                <a:sym typeface="Arial"/>
              </a:rPr>
              <a:t>tuberculose</a:t>
            </a:r>
            <a:r>
              <a:rPr lang="en-US" sz="1600" b="1" i="0" u="none" strike="noStrike" cap="none" dirty="0">
                <a:solidFill>
                  <a:schemeClr val="dk1"/>
                </a:solidFill>
                <a:latin typeface="Arial"/>
                <a:ea typeface="Arial"/>
                <a:cs typeface="Arial"/>
                <a:sym typeface="Arial"/>
              </a:rPr>
              <a:t>,</a:t>
            </a:r>
            <a:r>
              <a:rPr lang="en-US" sz="1600" b="0" i="0" u="none" strike="noStrike" cap="none" dirty="0">
                <a:solidFill>
                  <a:schemeClr val="dk1"/>
                </a:solidFill>
                <a:latin typeface="Arial"/>
                <a:ea typeface="Arial"/>
                <a:cs typeface="Arial"/>
                <a:sym typeface="Arial"/>
              </a:rPr>
              <a:t> y </a:t>
            </a:r>
            <a:r>
              <a:rPr lang="en-US" sz="1600" b="0" i="0" u="none" strike="noStrike" cap="none" dirty="0" err="1">
                <a:solidFill>
                  <a:schemeClr val="dk1"/>
                </a:solidFill>
                <a:latin typeface="Arial"/>
                <a:ea typeface="Arial"/>
                <a:cs typeface="Arial"/>
                <a:sym typeface="Arial"/>
              </a:rPr>
              <a:t>compris</a:t>
            </a:r>
            <a:r>
              <a:rPr lang="en-US" sz="1600" b="0" i="0" u="none" strike="noStrike" cap="none" dirty="0">
                <a:solidFill>
                  <a:schemeClr val="dk1"/>
                </a:solidFill>
                <a:latin typeface="Arial"/>
                <a:ea typeface="Arial"/>
                <a:cs typeface="Arial"/>
                <a:sym typeface="Arial"/>
              </a:rPr>
              <a:t> tout type de </a:t>
            </a:r>
            <a:r>
              <a:rPr lang="en-US" sz="1600" b="0" i="0" u="none" strike="noStrike" cap="none" dirty="0" err="1">
                <a:solidFill>
                  <a:schemeClr val="dk1"/>
                </a:solidFill>
                <a:latin typeface="Arial"/>
                <a:ea typeface="Arial"/>
                <a:cs typeface="Arial"/>
                <a:sym typeface="Arial"/>
              </a:rPr>
              <a:t>toux</a:t>
            </a:r>
            <a:r>
              <a:rPr lang="en-US" sz="1600" b="0" i="0" u="none" strike="noStrike" cap="none" dirty="0">
                <a:solidFill>
                  <a:schemeClr val="dk1"/>
                </a:solidFill>
                <a:latin typeface="Arial"/>
                <a:ea typeface="Arial"/>
                <a:cs typeface="Arial"/>
                <a:sym typeface="Arial"/>
              </a:rPr>
              <a:t>, </a:t>
            </a:r>
            <a:r>
              <a:rPr lang="en-US" sz="1600" b="0" i="0" u="none" strike="noStrike" cap="none" dirty="0" err="1">
                <a:solidFill>
                  <a:schemeClr val="dk1"/>
                </a:solidFill>
                <a:latin typeface="Arial"/>
                <a:ea typeface="Arial"/>
                <a:cs typeface="Arial"/>
                <a:sym typeface="Arial"/>
              </a:rPr>
              <a:t>une</a:t>
            </a:r>
            <a:r>
              <a:rPr lang="en-US" sz="1600" b="0" i="0" u="none" strike="noStrike" cap="none" dirty="0">
                <a:solidFill>
                  <a:schemeClr val="dk1"/>
                </a:solidFill>
                <a:latin typeface="Arial"/>
                <a:ea typeface="Arial"/>
                <a:cs typeface="Arial"/>
                <a:sym typeface="Arial"/>
              </a:rPr>
              <a:t> </a:t>
            </a:r>
            <a:r>
              <a:rPr lang="en-US" sz="1600" b="0" i="0" u="none" strike="noStrike" cap="none" dirty="0" err="1">
                <a:solidFill>
                  <a:schemeClr val="dk1"/>
                </a:solidFill>
                <a:latin typeface="Arial"/>
                <a:ea typeface="Arial"/>
                <a:cs typeface="Arial"/>
                <a:sym typeface="Arial"/>
              </a:rPr>
              <a:t>hémoptysie</a:t>
            </a:r>
            <a:r>
              <a:rPr lang="en-US" sz="1600" b="0" i="0" u="none" strike="noStrike" cap="none" dirty="0">
                <a:solidFill>
                  <a:schemeClr val="dk1"/>
                </a:solidFill>
                <a:latin typeface="Arial"/>
                <a:ea typeface="Arial"/>
                <a:cs typeface="Arial"/>
                <a:sym typeface="Arial"/>
              </a:rPr>
              <a:t>, </a:t>
            </a:r>
            <a:r>
              <a:rPr lang="en-US" sz="1600" b="0" i="0" u="none" strike="noStrike" cap="none" dirty="0" err="1">
                <a:solidFill>
                  <a:schemeClr val="dk1"/>
                </a:solidFill>
                <a:latin typeface="Arial"/>
                <a:ea typeface="Arial"/>
                <a:cs typeface="Arial"/>
                <a:sym typeface="Arial"/>
              </a:rPr>
              <a:t>une</a:t>
            </a:r>
            <a:r>
              <a:rPr lang="en-US" sz="1600" b="0" i="0" u="none" strike="noStrike" cap="none" dirty="0">
                <a:solidFill>
                  <a:schemeClr val="dk1"/>
                </a:solidFill>
                <a:latin typeface="Arial"/>
                <a:ea typeface="Arial"/>
                <a:cs typeface="Arial"/>
                <a:sym typeface="Arial"/>
              </a:rPr>
              <a:t> </a:t>
            </a:r>
            <a:r>
              <a:rPr lang="en-US" sz="1600" b="0" i="0" u="none" strike="noStrike" cap="none" dirty="0" err="1">
                <a:solidFill>
                  <a:schemeClr val="dk1"/>
                </a:solidFill>
                <a:latin typeface="Arial"/>
                <a:ea typeface="Arial"/>
                <a:cs typeface="Arial"/>
                <a:sym typeface="Arial"/>
              </a:rPr>
              <a:t>perte</a:t>
            </a:r>
            <a:r>
              <a:rPr lang="en-US" sz="1600" b="0" i="0" u="none" strike="noStrike" cap="none" dirty="0">
                <a:solidFill>
                  <a:schemeClr val="dk1"/>
                </a:solidFill>
                <a:latin typeface="Arial"/>
                <a:ea typeface="Arial"/>
                <a:cs typeface="Arial"/>
                <a:sym typeface="Arial"/>
              </a:rPr>
              <a:t> de </a:t>
            </a:r>
            <a:r>
              <a:rPr lang="en-US" sz="1600" b="0" i="0" u="none" strike="noStrike" cap="none" dirty="0" err="1">
                <a:solidFill>
                  <a:schemeClr val="dk1"/>
                </a:solidFill>
                <a:latin typeface="Arial"/>
                <a:ea typeface="Arial"/>
                <a:cs typeface="Arial"/>
                <a:sym typeface="Arial"/>
              </a:rPr>
              <a:t>poids</a:t>
            </a:r>
            <a:r>
              <a:rPr lang="en-US" sz="1600" b="0" i="0" u="none" strike="noStrike" cap="none" dirty="0">
                <a:solidFill>
                  <a:schemeClr val="dk1"/>
                </a:solidFill>
                <a:latin typeface="Arial"/>
                <a:ea typeface="Arial"/>
                <a:cs typeface="Arial"/>
                <a:sym typeface="Arial"/>
              </a:rPr>
              <a:t>, de la </a:t>
            </a:r>
            <a:r>
              <a:rPr lang="en-US" sz="1600" b="0" i="0" u="none" strike="noStrike" cap="none" dirty="0" err="1">
                <a:solidFill>
                  <a:schemeClr val="dk1"/>
                </a:solidFill>
                <a:latin typeface="Arial"/>
                <a:ea typeface="Arial"/>
                <a:cs typeface="Arial"/>
                <a:sym typeface="Arial"/>
              </a:rPr>
              <a:t>fièvre</a:t>
            </a:r>
            <a:r>
              <a:rPr lang="en-US" sz="1600" b="0" i="0" u="none" strike="noStrike" cap="none" dirty="0">
                <a:solidFill>
                  <a:schemeClr val="dk1"/>
                </a:solidFill>
                <a:latin typeface="Arial"/>
                <a:ea typeface="Arial"/>
                <a:cs typeface="Arial"/>
                <a:sym typeface="Arial"/>
              </a:rPr>
              <a:t> </a:t>
            </a:r>
            <a:r>
              <a:rPr lang="en-US" sz="1600" b="0" i="0" u="none" strike="noStrike" cap="none" dirty="0" err="1">
                <a:solidFill>
                  <a:schemeClr val="dk1"/>
                </a:solidFill>
                <a:latin typeface="Arial"/>
                <a:ea typeface="Arial"/>
                <a:cs typeface="Arial"/>
                <a:sym typeface="Arial"/>
              </a:rPr>
              <a:t>ou</a:t>
            </a:r>
            <a:r>
              <a:rPr lang="en-US" sz="1600" b="0" i="0" u="none" strike="noStrike" cap="none" dirty="0">
                <a:solidFill>
                  <a:schemeClr val="dk1"/>
                </a:solidFill>
                <a:latin typeface="Arial"/>
                <a:ea typeface="Arial"/>
                <a:cs typeface="Arial"/>
                <a:sym typeface="Arial"/>
              </a:rPr>
              <a:t> des </a:t>
            </a:r>
            <a:r>
              <a:rPr lang="en-US" sz="1600" b="0" i="0" u="none" strike="noStrike" cap="none" dirty="0" err="1">
                <a:solidFill>
                  <a:schemeClr val="dk1"/>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
                  </a:ext>
                </a:extLst>
              </a:rPr>
              <a:t>sueurs</a:t>
            </a:r>
            <a:r>
              <a:rPr lang="en-US" sz="1600" b="0" i="0" u="none" strike="noStrike" cap="none" dirty="0">
                <a:solidFill>
                  <a:schemeClr val="dk1"/>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
                  </a:ext>
                </a:extLst>
              </a:rPr>
              <a:t> nocturnes</a:t>
            </a:r>
            <a:r>
              <a:rPr lang="en-US" sz="1600" b="0" i="0" u="none" strike="noStrike" cap="none" dirty="0">
                <a:solidFill>
                  <a:schemeClr val="dk1"/>
                </a:solidFill>
                <a:latin typeface="Arial"/>
                <a:ea typeface="Arial"/>
                <a:cs typeface="Arial"/>
                <a:sym typeface="Arial"/>
              </a:rPr>
              <a:t>. </a:t>
            </a:r>
            <a:endParaRPr sz="1200" b="0" i="0" u="none" strike="noStrike" cap="none" dirty="0">
              <a:solidFill>
                <a:srgbClr val="000000"/>
              </a:solidFill>
              <a:latin typeface="Arial"/>
              <a:ea typeface="Arial"/>
              <a:cs typeface="Arial"/>
              <a:sym typeface="Arial"/>
            </a:endParaRPr>
          </a:p>
        </p:txBody>
      </p:sp>
      <p:sp>
        <p:nvSpPr>
          <p:cNvPr id="1729" name="Google Shape;1729;gf6f16a6283_0_60"/>
          <p:cNvSpPr txBox="1"/>
          <p:nvPr/>
        </p:nvSpPr>
        <p:spPr>
          <a:xfrm>
            <a:off x="3362326" y="2465324"/>
            <a:ext cx="2552700" cy="355477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563B5"/>
              </a:buClr>
              <a:buSzPts val="1800"/>
              <a:buFont typeface="Arial"/>
              <a:buNone/>
            </a:pPr>
            <a:r>
              <a:rPr lang="en-US" sz="1600" b="1" i="0" u="none" strike="noStrike" cap="none" dirty="0" err="1">
                <a:solidFill>
                  <a:schemeClr val="dk1"/>
                </a:solidFill>
                <a:latin typeface="Arial"/>
                <a:ea typeface="Arial"/>
                <a:cs typeface="Arial"/>
                <a:sym typeface="Arial"/>
              </a:rPr>
              <a:t>Limites</a:t>
            </a:r>
            <a:r>
              <a:rPr lang="en-US" sz="1600" b="1" i="0" u="none" strike="noStrike" cap="none" dirty="0">
                <a:solidFill>
                  <a:schemeClr val="dk1"/>
                </a:solidFill>
                <a:latin typeface="Arial"/>
                <a:ea typeface="Arial"/>
                <a:cs typeface="Arial"/>
                <a:sym typeface="Arial"/>
              </a:rPr>
              <a:t> :</a:t>
            </a:r>
            <a:endParaRPr sz="1600" b="0" i="0" u="none" strike="noStrike" cap="none" dirty="0">
              <a:solidFill>
                <a:schemeClr val="dk1"/>
              </a:solidFill>
              <a:latin typeface="Arial"/>
              <a:ea typeface="Arial"/>
              <a:cs typeface="Arial"/>
              <a:sym typeface="Arial"/>
            </a:endParaRPr>
          </a:p>
          <a:p>
            <a:pPr marL="342900" marR="0" lvl="0" indent="-336550" algn="l" rtl="0">
              <a:lnSpc>
                <a:spcPct val="100000"/>
              </a:lnSpc>
              <a:spcBef>
                <a:spcPts val="600"/>
              </a:spcBef>
              <a:spcAft>
                <a:spcPts val="0"/>
              </a:spcAft>
              <a:buClr>
                <a:srgbClr val="DDA200"/>
              </a:buClr>
              <a:buSzPts val="1800"/>
              <a:buFont typeface="Noto Sans Symbols"/>
              <a:buChar char="✔"/>
            </a:pPr>
            <a:r>
              <a:rPr lang="en-US" sz="1600" b="0" i="0" u="none" strike="noStrike" cap="none" dirty="0" err="1">
                <a:solidFill>
                  <a:srgbClr val="5C5F61"/>
                </a:solidFill>
                <a:latin typeface="Arial"/>
                <a:ea typeface="Arial"/>
                <a:cs typeface="Arial"/>
                <a:sym typeface="Arial"/>
              </a:rPr>
              <a:t>Moins</a:t>
            </a:r>
            <a:r>
              <a:rPr lang="en-US" sz="1600" b="0" i="0" u="none" strike="noStrike" cap="none" dirty="0">
                <a:solidFill>
                  <a:srgbClr val="5C5F61"/>
                </a:solidFill>
                <a:latin typeface="Arial"/>
                <a:ea typeface="Arial"/>
                <a:cs typeface="Arial"/>
                <a:sym typeface="Arial"/>
              </a:rPr>
              <a:t> sensible que les radiographies </a:t>
            </a:r>
            <a:r>
              <a:rPr lang="en-US" sz="1600" b="0" i="0" u="none" strike="noStrike" cap="none" dirty="0" err="1">
                <a:solidFill>
                  <a:srgbClr val="5C5F61"/>
                </a:solidFill>
                <a:latin typeface="Arial"/>
                <a:ea typeface="Arial"/>
                <a:cs typeface="Arial"/>
                <a:sym typeface="Arial"/>
              </a:rPr>
              <a:t>thoraciques</a:t>
            </a:r>
            <a:r>
              <a:rPr lang="en-US" sz="1600" b="0" i="0" u="none" strike="noStrike" cap="none" dirty="0">
                <a:solidFill>
                  <a:srgbClr val="5C5F61"/>
                </a:solidFill>
                <a:latin typeface="Arial"/>
                <a:ea typeface="Arial"/>
                <a:cs typeface="Arial"/>
                <a:sym typeface="Arial"/>
              </a:rPr>
              <a:t> </a:t>
            </a:r>
            <a:r>
              <a:rPr lang="en-US" sz="1600" b="0" i="0" u="none" strike="noStrike" cap="none" dirty="0" err="1">
                <a:solidFill>
                  <a:srgbClr val="5C5F61"/>
                </a:solidFill>
                <a:latin typeface="Arial"/>
                <a:ea typeface="Arial"/>
                <a:cs typeface="Arial"/>
                <a:sym typeface="Arial"/>
              </a:rPr>
              <a:t>ou</a:t>
            </a:r>
            <a:r>
              <a:rPr lang="en-US" sz="1600" b="0" i="0" u="none" strike="noStrike" cap="none" dirty="0">
                <a:solidFill>
                  <a:srgbClr val="5C5F61"/>
                </a:solidFill>
                <a:latin typeface="Arial"/>
                <a:ea typeface="Arial"/>
                <a:cs typeface="Arial"/>
                <a:sym typeface="Arial"/>
              </a:rPr>
              <a:t> les tests </a:t>
            </a:r>
            <a:r>
              <a:rPr lang="en-US" sz="1600" b="0" i="0" u="none" strike="noStrike" cap="none" dirty="0" err="1">
                <a:solidFill>
                  <a:srgbClr val="5C5F61"/>
                </a:solidFill>
                <a:latin typeface="Arial"/>
                <a:ea typeface="Arial"/>
                <a:cs typeface="Arial"/>
                <a:sym typeface="Arial"/>
              </a:rPr>
              <a:t>moléculaires</a:t>
            </a:r>
            <a:endParaRPr sz="1600" b="0" i="0" u="none" strike="noStrike" cap="none" dirty="0">
              <a:solidFill>
                <a:srgbClr val="000000"/>
              </a:solidFill>
              <a:latin typeface="Arial"/>
              <a:ea typeface="Arial"/>
              <a:cs typeface="Arial"/>
              <a:sym typeface="Arial"/>
            </a:endParaRPr>
          </a:p>
          <a:p>
            <a:pPr marL="342900" marR="0" lvl="0" indent="-336550" algn="l" rtl="0">
              <a:lnSpc>
                <a:spcPct val="100000"/>
              </a:lnSpc>
              <a:spcBef>
                <a:spcPts val="600"/>
              </a:spcBef>
              <a:spcAft>
                <a:spcPts val="0"/>
              </a:spcAft>
              <a:buClr>
                <a:srgbClr val="DDA200"/>
              </a:buClr>
              <a:buSzPts val="1800"/>
              <a:buFont typeface="Noto Sans Symbols"/>
              <a:buChar char="✔"/>
            </a:pPr>
            <a:r>
              <a:rPr lang="en-US" sz="1600" b="0" i="0" u="none" strike="noStrike" cap="none" dirty="0" err="1">
                <a:solidFill>
                  <a:srgbClr val="5C5F61"/>
                </a:solidFill>
                <a:latin typeface="Arial"/>
                <a:ea typeface="Arial"/>
                <a:cs typeface="Arial"/>
                <a:sym typeface="Arial"/>
              </a:rPr>
              <a:t>N’identifie</a:t>
            </a:r>
            <a:r>
              <a:rPr lang="en-US" sz="1600" b="0" i="0" u="none" strike="noStrike" cap="none" dirty="0">
                <a:solidFill>
                  <a:srgbClr val="5C5F61"/>
                </a:solidFill>
                <a:latin typeface="Arial"/>
                <a:ea typeface="Arial"/>
                <a:cs typeface="Arial"/>
                <a:sym typeface="Arial"/>
              </a:rPr>
              <a:t> pas les </a:t>
            </a:r>
            <a:r>
              <a:rPr lang="en-US" sz="1600" b="0" i="0" u="none" strike="noStrike" cap="none" dirty="0" err="1">
                <a:solidFill>
                  <a:srgbClr val="5C5F61"/>
                </a:solidFill>
                <a:latin typeface="Arial"/>
                <a:ea typeface="Arial"/>
                <a:cs typeface="Arial"/>
                <a:sym typeface="Arial"/>
              </a:rPr>
              <a:t>personnes</a:t>
            </a:r>
            <a:r>
              <a:rPr lang="en-US" sz="1600" b="0" i="0" u="none" strike="noStrike" cap="none" dirty="0">
                <a:solidFill>
                  <a:srgbClr val="5C5F61"/>
                </a:solidFill>
                <a:latin typeface="Arial"/>
                <a:ea typeface="Arial"/>
                <a:cs typeface="Arial"/>
                <a:sym typeface="Arial"/>
              </a:rPr>
              <a:t> </a:t>
            </a:r>
            <a:r>
              <a:rPr lang="en-US" sz="1600" b="0" i="0" u="none" strike="noStrike" cap="none" dirty="0" err="1">
                <a:solidFill>
                  <a:srgbClr val="5C5F61"/>
                </a:solidFill>
                <a:latin typeface="Arial"/>
                <a:ea typeface="Arial"/>
                <a:cs typeface="Arial"/>
                <a:sym typeface="Arial"/>
              </a:rPr>
              <a:t>asymptomatiques</a:t>
            </a:r>
            <a:r>
              <a:rPr lang="en-US" sz="1600" b="0" i="0" u="none" strike="noStrike" cap="none" dirty="0">
                <a:solidFill>
                  <a:srgbClr val="5C5F61"/>
                </a:solidFill>
                <a:latin typeface="Arial"/>
                <a:ea typeface="Arial"/>
                <a:cs typeface="Arial"/>
                <a:sym typeface="Arial"/>
              </a:rPr>
              <a:t> </a:t>
            </a:r>
            <a:r>
              <a:rPr lang="en-US" sz="1600" b="0" i="0" u="none" strike="noStrike" cap="none" dirty="0" err="1">
                <a:solidFill>
                  <a:srgbClr val="5C5F61"/>
                </a:solidFill>
                <a:latin typeface="Arial"/>
                <a:ea typeface="Arial"/>
                <a:cs typeface="Arial"/>
                <a:sym typeface="Arial"/>
              </a:rPr>
              <a:t>ou</a:t>
            </a:r>
            <a:r>
              <a:rPr lang="en-US" sz="1600" b="0" i="0" u="none" strike="noStrike" cap="none" dirty="0">
                <a:solidFill>
                  <a:srgbClr val="5C5F61"/>
                </a:solidFill>
                <a:latin typeface="Arial"/>
                <a:ea typeface="Arial"/>
                <a:cs typeface="Arial"/>
                <a:sym typeface="Arial"/>
              </a:rPr>
              <a:t> </a:t>
            </a:r>
            <a:r>
              <a:rPr lang="en-US" sz="1600" b="0" i="0" u="none" strike="noStrike" cap="none" dirty="0" err="1">
                <a:solidFill>
                  <a:srgbClr val="5C5F61"/>
                </a:solidFill>
                <a:latin typeface="Arial"/>
                <a:ea typeface="Arial"/>
                <a:cs typeface="Arial"/>
                <a:sym typeface="Arial"/>
              </a:rPr>
              <a:t>pré-symptomatiques</a:t>
            </a:r>
            <a:r>
              <a:rPr lang="en-US" sz="1600" b="0" i="0" u="none" strike="noStrike" cap="none" dirty="0">
                <a:solidFill>
                  <a:srgbClr val="5C5F61"/>
                </a:solidFill>
                <a:latin typeface="Arial"/>
                <a:ea typeface="Arial"/>
                <a:cs typeface="Arial"/>
                <a:sym typeface="Arial"/>
              </a:rPr>
              <a:t>, </a:t>
            </a:r>
            <a:r>
              <a:rPr lang="en-US" sz="1600" b="0" i="0" u="none" strike="noStrike" cap="none" dirty="0" err="1">
                <a:solidFill>
                  <a:srgbClr val="5C5F61"/>
                </a:solidFill>
                <a:latin typeface="Arial"/>
                <a:ea typeface="Arial"/>
                <a:cs typeface="Arial"/>
                <a:sym typeface="Arial"/>
              </a:rPr>
              <a:t>ni</a:t>
            </a:r>
            <a:r>
              <a:rPr lang="en-US" sz="1600" b="0" i="0" u="none" strike="noStrike" cap="none" dirty="0">
                <a:solidFill>
                  <a:srgbClr val="5C5F61"/>
                </a:solidFill>
                <a:latin typeface="Arial"/>
                <a:ea typeface="Arial"/>
                <a:cs typeface="Arial"/>
                <a:sym typeface="Arial"/>
              </a:rPr>
              <a:t> les </a:t>
            </a:r>
            <a:r>
              <a:rPr lang="en-US" sz="1600" b="0" i="0" u="none" strike="noStrike" cap="none" dirty="0" err="1">
                <a:solidFill>
                  <a:srgbClr val="5C5F61"/>
                </a:solidFill>
                <a:latin typeface="Arial"/>
                <a:ea typeface="Arial"/>
                <a:cs typeface="Arial"/>
                <a:sym typeface="Arial"/>
              </a:rPr>
              <a:t>personnes</a:t>
            </a:r>
            <a:r>
              <a:rPr lang="en-US" sz="1600" b="0" i="0" u="none" strike="noStrike" cap="none" dirty="0">
                <a:solidFill>
                  <a:srgbClr val="5C5F61"/>
                </a:solidFill>
                <a:latin typeface="Arial"/>
                <a:ea typeface="Arial"/>
                <a:cs typeface="Arial"/>
                <a:sym typeface="Arial"/>
              </a:rPr>
              <a:t> </a:t>
            </a:r>
            <a:r>
              <a:rPr lang="en-US" sz="1600" b="0" i="0" u="none" strike="noStrike" cap="none" dirty="0" err="1">
                <a:solidFill>
                  <a:srgbClr val="5C5F61"/>
                </a:solidFill>
                <a:latin typeface="Arial"/>
                <a:ea typeface="Arial"/>
                <a:cs typeface="Arial"/>
                <a:sym typeface="Arial"/>
              </a:rPr>
              <a:t>présentant</a:t>
            </a:r>
            <a:r>
              <a:rPr lang="en-US" sz="1600" b="0" i="0" u="none" strike="noStrike" cap="none" dirty="0">
                <a:solidFill>
                  <a:srgbClr val="5C5F61"/>
                </a:solidFill>
                <a:latin typeface="Arial"/>
                <a:ea typeface="Arial"/>
                <a:cs typeface="Arial"/>
                <a:sym typeface="Arial"/>
              </a:rPr>
              <a:t> des </a:t>
            </a:r>
            <a:r>
              <a:rPr lang="en-US" sz="1600" b="0" i="0" u="none" strike="noStrike" cap="none" dirty="0" err="1">
                <a:solidFill>
                  <a:srgbClr val="5C5F61"/>
                </a:solidFill>
                <a:latin typeface="Arial"/>
                <a:ea typeface="Arial"/>
                <a:cs typeface="Arial"/>
                <a:sym typeface="Arial"/>
              </a:rPr>
              <a:t>symptômes</a:t>
            </a:r>
            <a:r>
              <a:rPr lang="en-US" sz="1600" b="0" i="0" u="none" strike="noStrike" cap="none" dirty="0">
                <a:solidFill>
                  <a:srgbClr val="5C5F61"/>
                </a:solidFill>
                <a:latin typeface="Arial"/>
                <a:ea typeface="Arial"/>
                <a:cs typeface="Arial"/>
                <a:sym typeface="Arial"/>
              </a:rPr>
              <a:t> </a:t>
            </a:r>
            <a:r>
              <a:rPr lang="en-US" sz="1600" b="0" i="0" u="none" strike="noStrike" cap="none" dirty="0" err="1">
                <a:solidFill>
                  <a:srgbClr val="5C5F61"/>
                </a:solidFill>
                <a:latin typeface="Arial"/>
                <a:ea typeface="Arial"/>
                <a:cs typeface="Arial"/>
                <a:sym typeface="Arial"/>
              </a:rPr>
              <a:t>atypiques</a:t>
            </a:r>
            <a:r>
              <a:rPr lang="en-US" sz="1600" b="0" i="0" u="none" strike="noStrike" cap="none" dirty="0">
                <a:solidFill>
                  <a:srgbClr val="5C5F61"/>
                </a:solidFill>
                <a:latin typeface="Arial"/>
                <a:ea typeface="Arial"/>
                <a:cs typeface="Arial"/>
                <a:sym typeface="Arial"/>
              </a:rPr>
              <a:t>.</a:t>
            </a:r>
            <a:endParaRPr sz="1600" b="0" i="0" u="none" strike="noStrike" cap="none" dirty="0">
              <a:solidFill>
                <a:srgbClr val="000000"/>
              </a:solidFill>
              <a:latin typeface="Arial"/>
              <a:ea typeface="Arial"/>
              <a:cs typeface="Arial"/>
              <a:sym typeface="Arial"/>
            </a:endParaRPr>
          </a:p>
          <a:p>
            <a:pPr marL="914400" marR="0" lvl="0" indent="0" algn="l" rtl="0">
              <a:lnSpc>
                <a:spcPct val="100000"/>
              </a:lnSpc>
              <a:spcBef>
                <a:spcPts val="600"/>
              </a:spcBef>
              <a:spcAft>
                <a:spcPts val="0"/>
              </a:spcAft>
              <a:buClr>
                <a:srgbClr val="000000"/>
              </a:buClr>
              <a:buSzPts val="1800"/>
              <a:buFont typeface="Arial"/>
              <a:buNone/>
            </a:pPr>
            <a:endParaRPr sz="1600" b="0" i="0" u="none" strike="noStrike" cap="none" dirty="0">
              <a:solidFill>
                <a:schemeClr val="lt2"/>
              </a:solidFill>
              <a:latin typeface="Arial"/>
              <a:ea typeface="Arial"/>
              <a:cs typeface="Arial"/>
              <a:sym typeface="Arial"/>
            </a:endParaRPr>
          </a:p>
        </p:txBody>
      </p:sp>
      <p:sp>
        <p:nvSpPr>
          <p:cNvPr id="1730" name="Google Shape;1730;gf6f16a6283_0_60"/>
          <p:cNvSpPr txBox="1">
            <a:spLocks noGrp="1"/>
          </p:cNvSpPr>
          <p:nvPr>
            <p:ph type="title"/>
          </p:nvPr>
        </p:nvSpPr>
        <p:spPr>
          <a:xfrm>
            <a:off x="863850" y="191801"/>
            <a:ext cx="10858500" cy="762000"/>
          </a:xfrm>
          <a:prstGeom prst="rect">
            <a:avLst/>
          </a:prstGeom>
          <a:noFill/>
          <a:ln>
            <a:noFill/>
          </a:ln>
        </p:spPr>
        <p:txBody>
          <a:bodyPr spcFirstLastPara="1" wrap="square" lIns="0" tIns="45700" rIns="0" bIns="45700" anchor="ctr" anchorCtr="0">
            <a:normAutofit/>
          </a:bodyPr>
          <a:lstStyle/>
          <a:p>
            <a:pPr marL="0" lvl="0" indent="0" algn="l" rtl="0">
              <a:lnSpc>
                <a:spcPct val="90000"/>
              </a:lnSpc>
              <a:spcBef>
                <a:spcPts val="0"/>
              </a:spcBef>
              <a:spcAft>
                <a:spcPts val="0"/>
              </a:spcAft>
              <a:buClr>
                <a:srgbClr val="0EB0ED"/>
              </a:buClr>
              <a:buSzPts val="3240"/>
              <a:buFont typeface="DM Sans"/>
              <a:buNone/>
            </a:pPr>
            <a:r>
              <a:rPr lang="en-US" sz="2800"/>
              <a:t>Dépistage des symptômes</a:t>
            </a:r>
            <a:endParaRPr sz="2800">
              <a:solidFill>
                <a:srgbClr val="076BE6"/>
              </a:solidFill>
            </a:endParaRPr>
          </a:p>
        </p:txBody>
      </p:sp>
      <p:pic>
        <p:nvPicPr>
          <p:cNvPr id="1731" name="Google Shape;1731;gf6f16a6283_0_60"/>
          <p:cNvPicPr preferRelativeResize="0"/>
          <p:nvPr/>
        </p:nvPicPr>
        <p:blipFill rotWithShape="1">
          <a:blip r:embed="rId3">
            <a:alphaModFix/>
          </a:blip>
          <a:srcRect/>
          <a:stretch/>
        </p:blipFill>
        <p:spPr>
          <a:xfrm>
            <a:off x="8321362" y="972413"/>
            <a:ext cx="1362512" cy="978556"/>
          </a:xfrm>
          <a:prstGeom prst="rect">
            <a:avLst/>
          </a:prstGeom>
          <a:noFill/>
          <a:ln>
            <a:noFill/>
          </a:ln>
          <a:effectLst>
            <a:outerShdw blurRad="292100" dist="139700" dir="2700000" algn="tl" rotWithShape="0">
              <a:srgbClr val="333333">
                <a:alpha val="62745"/>
              </a:srgbClr>
            </a:outerShdw>
          </a:effectLst>
        </p:spPr>
      </p:pic>
      <p:pic>
        <p:nvPicPr>
          <p:cNvPr id="1732" name="Google Shape;1732;gf6f16a6283_0_60"/>
          <p:cNvPicPr preferRelativeResize="0"/>
          <p:nvPr/>
        </p:nvPicPr>
        <p:blipFill rotWithShape="1">
          <a:blip r:embed="rId4">
            <a:alphaModFix/>
          </a:blip>
          <a:srcRect/>
          <a:stretch/>
        </p:blipFill>
        <p:spPr>
          <a:xfrm>
            <a:off x="9823138" y="972413"/>
            <a:ext cx="1362512" cy="978556"/>
          </a:xfrm>
          <a:prstGeom prst="rect">
            <a:avLst/>
          </a:prstGeom>
          <a:noFill/>
          <a:ln>
            <a:noFill/>
          </a:ln>
          <a:effectLst>
            <a:outerShdw blurRad="292100" dist="139700" dir="2700000" algn="tl" rotWithShape="0">
              <a:srgbClr val="333333">
                <a:alpha val="62745"/>
              </a:srgbClr>
            </a:outerShdw>
          </a:effectLst>
        </p:spPr>
      </p:pic>
      <p:pic>
        <p:nvPicPr>
          <p:cNvPr id="1733" name="Google Shape;1733;gf6f16a6283_0_60"/>
          <p:cNvPicPr preferRelativeResize="0"/>
          <p:nvPr/>
        </p:nvPicPr>
        <p:blipFill>
          <a:blip r:embed="rId5"/>
          <a:srcRect l="14" r="14"/>
          <a:stretch/>
        </p:blipFill>
        <p:spPr>
          <a:xfrm>
            <a:off x="6115050" y="2396754"/>
            <a:ext cx="5467350" cy="3554476"/>
          </a:xfrm>
          <a:prstGeom prst="rect">
            <a:avLst/>
          </a:prstGeom>
          <a:noFill/>
          <a:ln w="38100" cap="sq" cmpd="sng">
            <a:solidFill>
              <a:srgbClr val="000000"/>
            </a:solidFill>
            <a:prstDash val="solid"/>
            <a:miter lim="800000"/>
            <a:headEnd type="none" w="sm" len="sm"/>
            <a:tailEnd type="none" w="sm" len="sm"/>
          </a:ln>
          <a:effectLst>
            <a:outerShdw blurRad="50800" dist="38100" dir="2700000" algn="tl" rotWithShape="0">
              <a:srgbClr val="000000">
                <a:alpha val="40784"/>
              </a:srgbClr>
            </a:outerShdw>
          </a:effectLst>
        </p:spPr>
      </p:pic>
      <p:cxnSp>
        <p:nvCxnSpPr>
          <p:cNvPr id="1734" name="Google Shape;1734;gf6f16a6283_0_60"/>
          <p:cNvCxnSpPr/>
          <p:nvPr/>
        </p:nvCxnSpPr>
        <p:spPr>
          <a:xfrm>
            <a:off x="1571625" y="2096695"/>
            <a:ext cx="9439275" cy="0"/>
          </a:xfrm>
          <a:prstGeom prst="straightConnector1">
            <a:avLst/>
          </a:prstGeom>
          <a:noFill/>
          <a:ln w="9525" cap="flat" cmpd="sng">
            <a:solidFill>
              <a:srgbClr val="B6B9BB"/>
            </a:solidFill>
            <a:prstDash val="solid"/>
            <a:round/>
            <a:headEnd type="none" w="sm" len="sm"/>
            <a:tailEnd type="none" w="sm" len="sm"/>
          </a:ln>
          <a:effectLst>
            <a:outerShdw blurRad="50800" dist="38100" dir="2700000" algn="tl" rotWithShape="0">
              <a:srgbClr val="000000">
                <a:alpha val="40000"/>
              </a:srgbClr>
            </a:outerShdw>
          </a:effectLst>
        </p:spPr>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rgbClr val="FFFFFF"/>
            </a:gs>
            <a:gs pos="35000">
              <a:srgbClr val="FFFFFF"/>
            </a:gs>
            <a:gs pos="100000">
              <a:schemeClr val="accent6"/>
            </a:gs>
          </a:gsLst>
          <a:path path="circle">
            <a:fillToRect l="50000" t="50000" r="50000" b="50000"/>
          </a:path>
          <a:tileRect/>
        </a:gradFill>
        <a:effectLst/>
      </p:bgPr>
    </p:bg>
    <p:spTree>
      <p:nvGrpSpPr>
        <p:cNvPr id="1" name="Shape 1738"/>
        <p:cNvGrpSpPr/>
        <p:nvPr/>
      </p:nvGrpSpPr>
      <p:grpSpPr>
        <a:xfrm>
          <a:off x="0" y="0"/>
          <a:ext cx="0" cy="0"/>
          <a:chOff x="0" y="0"/>
          <a:chExt cx="0" cy="0"/>
        </a:xfrm>
      </p:grpSpPr>
      <p:sp>
        <p:nvSpPr>
          <p:cNvPr id="1739" name="Google Shape;1739;gf6f16a6283_0_72"/>
          <p:cNvSpPr txBox="1">
            <a:spLocks noGrp="1"/>
          </p:cNvSpPr>
          <p:nvPr>
            <p:ph type="body" idx="1"/>
          </p:nvPr>
        </p:nvSpPr>
        <p:spPr>
          <a:xfrm>
            <a:off x="1031100" y="1773700"/>
            <a:ext cx="4842600" cy="3524700"/>
          </a:xfrm>
          <a:prstGeom prst="rect">
            <a:avLst/>
          </a:prstGeom>
          <a:noFill/>
          <a:ln>
            <a:noFill/>
          </a:ln>
        </p:spPr>
        <p:txBody>
          <a:bodyPr spcFirstLastPara="1" wrap="square" lIns="0" tIns="45700" rIns="0" bIns="45700" anchor="t" anchorCtr="0">
            <a:noAutofit/>
          </a:bodyPr>
          <a:lstStyle/>
          <a:p>
            <a:pPr marL="0" lvl="0" indent="0" algn="l" rtl="0">
              <a:lnSpc>
                <a:spcPct val="120000"/>
              </a:lnSpc>
              <a:spcBef>
                <a:spcPts val="0"/>
              </a:spcBef>
              <a:spcAft>
                <a:spcPts val="0"/>
              </a:spcAft>
              <a:buClr>
                <a:srgbClr val="0563B5"/>
              </a:buClr>
              <a:buSzPts val="1600"/>
              <a:buNone/>
            </a:pPr>
            <a:r>
              <a:rPr lang="en-US" sz="1600"/>
              <a:t>Avantages :</a:t>
            </a:r>
            <a:endParaRPr sz="1600">
              <a:solidFill>
                <a:schemeClr val="dk1"/>
              </a:solidFill>
            </a:endParaRPr>
          </a:p>
          <a:p>
            <a:pPr marL="342900" lvl="0" indent="-342900" algn="l" rtl="0">
              <a:lnSpc>
                <a:spcPct val="120000"/>
              </a:lnSpc>
              <a:spcBef>
                <a:spcPts val="600"/>
              </a:spcBef>
              <a:spcAft>
                <a:spcPts val="0"/>
              </a:spcAft>
              <a:buClr>
                <a:srgbClr val="0EB0ED"/>
              </a:buClr>
              <a:buSzPts val="1700"/>
              <a:buFont typeface="Noto Sans Symbols"/>
              <a:buChar char="✔"/>
            </a:pPr>
            <a:r>
              <a:rPr lang="en-US" sz="1600"/>
              <a:t>Un</a:t>
            </a:r>
            <a:r>
              <a:rPr lang="en-US" sz="16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
                  </a:ext>
                </a:extLst>
              </a:rPr>
              <a:t> outil sensible pour le dépistage et la détection de la tuberculose pulmonaire active </a:t>
            </a:r>
            <a:endParaRPr sz="1600"/>
          </a:p>
          <a:p>
            <a:pPr marL="342900" lvl="0" indent="-342900" algn="l" rtl="0">
              <a:lnSpc>
                <a:spcPct val="120000"/>
              </a:lnSpc>
              <a:spcBef>
                <a:spcPts val="600"/>
              </a:spcBef>
              <a:spcAft>
                <a:spcPts val="0"/>
              </a:spcAft>
              <a:buClr>
                <a:srgbClr val="0EB0ED"/>
              </a:buClr>
              <a:buSzPts val="1700"/>
              <a:buFont typeface="Noto Sans Symbols"/>
              <a:buChar char="✔"/>
            </a:pPr>
            <a:r>
              <a:rPr lang="en-US" sz="1600"/>
              <a:t>Peut identifier les personnes asymptomatiques ou présymptomatiques atteintes de tuberculose</a:t>
            </a:r>
            <a:endParaRPr/>
          </a:p>
          <a:p>
            <a:pPr marL="342900" lvl="0" indent="-342900" algn="l" rtl="0">
              <a:lnSpc>
                <a:spcPct val="120000"/>
              </a:lnSpc>
              <a:spcBef>
                <a:spcPts val="600"/>
              </a:spcBef>
              <a:spcAft>
                <a:spcPts val="0"/>
              </a:spcAft>
              <a:buClr>
                <a:srgbClr val="0EB0ED"/>
              </a:buClr>
              <a:buSzPts val="1700"/>
              <a:buFont typeface="Noto Sans Symbols"/>
              <a:buChar char="✔"/>
            </a:pPr>
            <a:r>
              <a:rPr lang="en-US" sz="1600"/>
              <a:t>Outil de triage utile pour améliorer l’efficacité des tests de diagnostic moléculaire</a:t>
            </a:r>
            <a:endParaRPr/>
          </a:p>
          <a:p>
            <a:pPr marL="342900" lvl="0" indent="-342900" algn="l" rtl="0">
              <a:lnSpc>
                <a:spcPct val="120000"/>
              </a:lnSpc>
              <a:spcBef>
                <a:spcPts val="600"/>
              </a:spcBef>
              <a:spcAft>
                <a:spcPts val="0"/>
              </a:spcAft>
              <a:buClr>
                <a:srgbClr val="0EB0ED"/>
              </a:buClr>
              <a:buSzPts val="1700"/>
              <a:buChar char="✔"/>
            </a:pPr>
            <a:r>
              <a:rPr lang="en-US" sz="1600"/>
              <a:t>Peut fournir un diagnostic différentiel d’autres affections pulmonaires en dehors de la tuberculose</a:t>
            </a:r>
            <a:endParaRPr/>
          </a:p>
          <a:p>
            <a:pPr marL="342900" lvl="0" indent="-342900" algn="l" rtl="0">
              <a:lnSpc>
                <a:spcPct val="120000"/>
              </a:lnSpc>
              <a:spcBef>
                <a:spcPts val="600"/>
              </a:spcBef>
              <a:spcAft>
                <a:spcPts val="0"/>
              </a:spcAft>
              <a:buSzPts val="1700"/>
              <a:buChar char="✔"/>
            </a:pPr>
            <a:r>
              <a:rPr lang="en-US" sz="1600"/>
              <a:t>Potentiel de la surveillance du traitement</a:t>
            </a:r>
            <a:endParaRPr/>
          </a:p>
        </p:txBody>
      </p:sp>
      <p:sp>
        <p:nvSpPr>
          <p:cNvPr id="1740" name="Google Shape;1740;gf6f16a6283_0_72"/>
          <p:cNvSpPr txBox="1">
            <a:spLocks noGrp="1"/>
          </p:cNvSpPr>
          <p:nvPr>
            <p:ph type="title"/>
          </p:nvPr>
        </p:nvSpPr>
        <p:spPr>
          <a:xfrm>
            <a:off x="444500" y="95251"/>
            <a:ext cx="10858500" cy="762000"/>
          </a:xfrm>
          <a:prstGeom prst="rect">
            <a:avLst/>
          </a:prstGeom>
          <a:noFill/>
          <a:ln>
            <a:noFill/>
          </a:ln>
        </p:spPr>
        <p:txBody>
          <a:bodyPr spcFirstLastPara="1" wrap="square" lIns="0" tIns="45700" rIns="0" bIns="45700" anchor="ctr" anchorCtr="0">
            <a:noAutofit/>
          </a:bodyPr>
          <a:lstStyle/>
          <a:p>
            <a:pPr marL="0" lvl="0" indent="0" algn="l" rtl="0">
              <a:lnSpc>
                <a:spcPct val="90000"/>
              </a:lnSpc>
              <a:spcBef>
                <a:spcPts val="0"/>
              </a:spcBef>
              <a:spcAft>
                <a:spcPts val="0"/>
              </a:spcAft>
              <a:buClr>
                <a:schemeClr val="accent5"/>
              </a:buClr>
              <a:buSzPts val="3600"/>
              <a:buFont typeface="DM Sans"/>
              <a:buNone/>
            </a:pPr>
            <a:r>
              <a:rPr lang="en-US" sz="2800">
                <a:solidFill>
                  <a:srgbClr val="0EB0ED"/>
                </a:solidFill>
              </a:rPr>
              <a:t>Radiographie du thorax</a:t>
            </a:r>
            <a:r>
              <a:rPr lang="en-US" sz="3200">
                <a:solidFill>
                  <a:schemeClr val="accent5"/>
                </a:solidFill>
              </a:rPr>
              <a:t> </a:t>
            </a:r>
            <a:endParaRPr sz="2800">
              <a:solidFill>
                <a:srgbClr val="0EB0ED"/>
              </a:solidFill>
            </a:endParaRPr>
          </a:p>
        </p:txBody>
      </p:sp>
      <p:sp>
        <p:nvSpPr>
          <p:cNvPr id="1741" name="Google Shape;1741;gf6f16a6283_0_72"/>
          <p:cNvSpPr txBox="1"/>
          <p:nvPr/>
        </p:nvSpPr>
        <p:spPr>
          <a:xfrm>
            <a:off x="1031100" y="839825"/>
            <a:ext cx="9159600" cy="83095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600" b="0" i="0" u="none" strike="noStrike" cap="none">
                <a:solidFill>
                  <a:schemeClr val="dk1"/>
                </a:solidFill>
                <a:latin typeface="Arial"/>
                <a:ea typeface="Arial"/>
                <a:cs typeface="Arial"/>
                <a:sym typeface="Arial"/>
              </a:rPr>
              <a:t>La radiographie du thorax (CXR) est un outil d’imagerie permettant d’identifier les anomalies pulmonaires. Le rôle de la CXR dans l’amélioration de la notification de la tuberculose dans les régions à forte prévalence.</a:t>
            </a:r>
            <a:endParaRPr sz="1200" b="0" i="0" u="none" strike="noStrike" cap="none">
              <a:solidFill>
                <a:srgbClr val="000000"/>
              </a:solidFill>
              <a:latin typeface="Arial"/>
              <a:ea typeface="Arial"/>
              <a:cs typeface="Arial"/>
              <a:sym typeface="Arial"/>
            </a:endParaRPr>
          </a:p>
        </p:txBody>
      </p:sp>
      <p:sp>
        <p:nvSpPr>
          <p:cNvPr id="1742" name="Google Shape;1742;gf6f16a6283_0_72"/>
          <p:cNvSpPr txBox="1"/>
          <p:nvPr/>
        </p:nvSpPr>
        <p:spPr>
          <a:xfrm>
            <a:off x="6034475" y="1710081"/>
            <a:ext cx="5564700" cy="39702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563B5"/>
              </a:buClr>
              <a:buSzPts val="1600"/>
              <a:buFont typeface="Arial"/>
              <a:buNone/>
            </a:pPr>
            <a:r>
              <a:rPr lang="en-US" sz="1600" b="1" i="0" u="none" strike="noStrike" cap="none">
                <a:solidFill>
                  <a:schemeClr val="dk1"/>
                </a:solidFill>
                <a:latin typeface="Arial"/>
                <a:ea typeface="Arial"/>
                <a:cs typeface="Arial"/>
                <a:sym typeface="Arial"/>
              </a:rPr>
              <a:t>Limites :</a:t>
            </a:r>
            <a:endParaRPr sz="1400" b="0" i="0" u="none" strike="noStrike" cap="none">
              <a:solidFill>
                <a:schemeClr val="dk1"/>
              </a:solidFill>
              <a:latin typeface="Arial"/>
              <a:ea typeface="Arial"/>
              <a:cs typeface="Arial"/>
              <a:sym typeface="Arial"/>
            </a:endParaRPr>
          </a:p>
          <a:p>
            <a:pPr marL="342900" marR="0" lvl="0" indent="-336550" algn="l" rtl="0">
              <a:lnSpc>
                <a:spcPct val="100000"/>
              </a:lnSpc>
              <a:spcBef>
                <a:spcPts val="600"/>
              </a:spcBef>
              <a:spcAft>
                <a:spcPts val="0"/>
              </a:spcAft>
              <a:buClr>
                <a:schemeClr val="accent4"/>
              </a:buClr>
              <a:buSzPts val="1700"/>
              <a:buFont typeface="Noto Sans Symbols"/>
              <a:buChar char="✔"/>
            </a:pPr>
            <a:r>
              <a:rPr lang="en-US" sz="1600" b="0" i="0" u="none" strike="noStrike" cap="none">
                <a:solidFill>
                  <a:srgbClr val="5C5F61"/>
                </a:solidFill>
                <a:latin typeface="Arial"/>
                <a:ea typeface="Arial"/>
                <a:cs typeface="Arial"/>
                <a:sym typeface="Arial"/>
              </a:rPr>
              <a:t>Impossible de détecter la tuberculose extra-pulmonaire</a:t>
            </a:r>
            <a:endParaRPr sz="1600" b="0" i="0" u="none" strike="noStrike" cap="none">
              <a:solidFill>
                <a:srgbClr val="5C5F61"/>
              </a:solidFill>
              <a:latin typeface="Arial"/>
              <a:ea typeface="Arial"/>
              <a:cs typeface="Arial"/>
              <a:sym typeface="Arial"/>
            </a:endParaRPr>
          </a:p>
          <a:p>
            <a:pPr marL="342900" marR="0" lvl="0" indent="-336550" algn="l" rtl="0">
              <a:lnSpc>
                <a:spcPct val="100000"/>
              </a:lnSpc>
              <a:spcBef>
                <a:spcPts val="600"/>
              </a:spcBef>
              <a:spcAft>
                <a:spcPts val="0"/>
              </a:spcAft>
              <a:buClr>
                <a:schemeClr val="accent4"/>
              </a:buClr>
              <a:buSzPts val="1700"/>
              <a:buFont typeface="Arial"/>
              <a:buChar char="✔"/>
            </a:pPr>
            <a:r>
              <a:rPr lang="en-US" sz="1600" b="0" i="0" u="none" strike="noStrike" cap="none">
                <a:solidFill>
                  <a:srgbClr val="5C5F61"/>
                </a:solidFill>
                <a:latin typeface="Arial"/>
                <a:ea typeface="Arial"/>
                <a:cs typeface="Arial"/>
                <a:sym typeface="Arial"/>
              </a:rPr>
              <a:t>Pas très spécifique</a:t>
            </a:r>
            <a:endParaRPr sz="1600" b="0" i="0" u="none" strike="noStrike" cap="none">
              <a:solidFill>
                <a:srgbClr val="5C5F61"/>
              </a:solidFill>
              <a:latin typeface="Arial"/>
              <a:ea typeface="Arial"/>
              <a:cs typeface="Arial"/>
              <a:sym typeface="Arial"/>
            </a:endParaRPr>
          </a:p>
          <a:p>
            <a:pPr marL="342900" marR="0" lvl="0" indent="-336550" algn="l" rtl="0">
              <a:lnSpc>
                <a:spcPct val="100000"/>
              </a:lnSpc>
              <a:spcBef>
                <a:spcPts val="600"/>
              </a:spcBef>
              <a:spcAft>
                <a:spcPts val="0"/>
              </a:spcAft>
              <a:buClr>
                <a:schemeClr val="accent4"/>
              </a:buClr>
              <a:buSzPts val="1700"/>
              <a:buFont typeface="Arial"/>
              <a:buChar char="✔"/>
            </a:pPr>
            <a:r>
              <a:rPr lang="en-US" sz="1600" b="0" i="0" u="none" strike="noStrike" cap="none">
                <a:solidFill>
                  <a:srgbClr val="5C5F61"/>
                </a:solidFill>
                <a:latin typeface="Arial"/>
                <a:ea typeface="Arial"/>
                <a:cs typeface="Arial"/>
                <a:sym typeface="Arial"/>
              </a:rPr>
              <a:t>Implique une exposition aux rayonnements (bien que le risque soit minime)</a:t>
            </a:r>
            <a:endParaRPr sz="1600" b="0" i="0" u="none" strike="noStrike" cap="none">
              <a:solidFill>
                <a:srgbClr val="5C5F61"/>
              </a:solidFill>
              <a:latin typeface="Arial"/>
              <a:ea typeface="Arial"/>
              <a:cs typeface="Arial"/>
              <a:sym typeface="Arial"/>
            </a:endParaRPr>
          </a:p>
          <a:p>
            <a:pPr marL="342900" marR="0" lvl="0" indent="-336550" algn="l" rtl="0">
              <a:lnSpc>
                <a:spcPct val="100000"/>
              </a:lnSpc>
              <a:spcBef>
                <a:spcPts val="600"/>
              </a:spcBef>
              <a:spcAft>
                <a:spcPts val="0"/>
              </a:spcAft>
              <a:buClr>
                <a:schemeClr val="accent4"/>
              </a:buClr>
              <a:buSzPts val="1700"/>
              <a:buFont typeface="Noto Sans Symbols"/>
              <a:buChar char="✔"/>
            </a:pPr>
            <a:r>
              <a:rPr lang="en-US" sz="1600" b="0" i="0" u="none" strike="noStrike" cap="none">
                <a:solidFill>
                  <a:srgbClr val="5C5F61"/>
                </a:solidFill>
                <a:latin typeface="Arial"/>
                <a:ea typeface="Arial"/>
                <a:cs typeface="Arial"/>
                <a:sym typeface="Arial"/>
              </a:rPr>
              <a:t>L’utilisation et l’accès à la CXR sont entravés par :</a:t>
            </a:r>
            <a:endParaRPr sz="1200" b="0" i="0" u="none" strike="noStrike" cap="none">
              <a:solidFill>
                <a:srgbClr val="000000"/>
              </a:solidFill>
              <a:latin typeface="Arial"/>
              <a:ea typeface="Arial"/>
              <a:cs typeface="Arial"/>
              <a:sym typeface="Arial"/>
            </a:endParaRPr>
          </a:p>
          <a:p>
            <a:pPr marL="800100" marR="0" lvl="2" indent="-336550" algn="l" rtl="0">
              <a:lnSpc>
                <a:spcPct val="100000"/>
              </a:lnSpc>
              <a:spcBef>
                <a:spcPts val="600"/>
              </a:spcBef>
              <a:spcAft>
                <a:spcPts val="0"/>
              </a:spcAft>
              <a:buClr>
                <a:srgbClr val="5BCBF5"/>
              </a:buClr>
              <a:buSzPts val="1700"/>
              <a:buFont typeface="Noto Sans Symbols"/>
              <a:buChar char="▪"/>
            </a:pPr>
            <a:r>
              <a:rPr lang="en-US" sz="1600" b="0" i="0" u="none" strike="noStrike" cap="none">
                <a:solidFill>
                  <a:srgbClr val="5C5F61"/>
                </a:solidFill>
                <a:latin typeface="Arial"/>
                <a:ea typeface="Arial"/>
                <a:cs typeface="Arial"/>
                <a:sym typeface="Arial"/>
              </a:rPr>
              <a:t>Radiologues insuffisamment formés </a:t>
            </a:r>
            <a:endParaRPr sz="1200" b="0" i="0" u="none" strike="noStrike" cap="none">
              <a:solidFill>
                <a:srgbClr val="000000"/>
              </a:solidFill>
              <a:latin typeface="Arial"/>
              <a:ea typeface="Arial"/>
              <a:cs typeface="Arial"/>
              <a:sym typeface="Arial"/>
            </a:endParaRPr>
          </a:p>
          <a:p>
            <a:pPr marL="800100" marR="0" lvl="2" indent="-336550" algn="l" rtl="0">
              <a:lnSpc>
                <a:spcPct val="100000"/>
              </a:lnSpc>
              <a:spcBef>
                <a:spcPts val="600"/>
              </a:spcBef>
              <a:spcAft>
                <a:spcPts val="0"/>
              </a:spcAft>
              <a:buClr>
                <a:srgbClr val="5BCBF5"/>
              </a:buClr>
              <a:buSzPts val="1700"/>
              <a:buFont typeface="Noto Sans Symbols"/>
              <a:buChar char="▪"/>
            </a:pPr>
            <a:r>
              <a:rPr lang="en-US" sz="1600" b="0" i="0" u="none" strike="noStrike" cap="none">
                <a:solidFill>
                  <a:srgbClr val="5C5F61"/>
                </a:solidFill>
                <a:latin typeface="Arial"/>
                <a:ea typeface="Arial"/>
                <a:cs typeface="Arial"/>
                <a:sym typeface="Arial"/>
              </a:rPr>
              <a:t>Pénurie de lecteurs formés (généralement des médecins radiologues) pour interpréter les images.</a:t>
            </a:r>
            <a:endParaRPr sz="1200" b="0" i="0" u="none" strike="noStrike" cap="none">
              <a:solidFill>
                <a:srgbClr val="000000"/>
              </a:solidFill>
              <a:latin typeface="Arial"/>
              <a:ea typeface="Arial"/>
              <a:cs typeface="Arial"/>
              <a:sym typeface="Arial"/>
            </a:endParaRPr>
          </a:p>
          <a:p>
            <a:pPr marL="800100" marR="0" lvl="2" indent="-336550" algn="l" rtl="0">
              <a:lnSpc>
                <a:spcPct val="100000"/>
              </a:lnSpc>
              <a:spcBef>
                <a:spcPts val="600"/>
              </a:spcBef>
              <a:spcAft>
                <a:spcPts val="0"/>
              </a:spcAft>
              <a:buClr>
                <a:srgbClr val="5BCBF5"/>
              </a:buClr>
              <a:buSzPts val="1700"/>
              <a:buFont typeface="Noto Sans Symbols"/>
              <a:buChar char="▪"/>
            </a:pPr>
            <a:r>
              <a:rPr lang="en-US" sz="1600" b="0" i="0" u="none" strike="noStrike" cap="none">
                <a:solidFill>
                  <a:srgbClr val="5C5F61"/>
                </a:solidFill>
                <a:latin typeface="Arial"/>
                <a:ea typeface="Arial"/>
                <a:cs typeface="Arial"/>
                <a:sym typeface="Arial"/>
              </a:rPr>
              <a:t>Variabilité intra- et inter-lecteurs</a:t>
            </a:r>
            <a:endParaRPr sz="1200" b="0" i="0" u="none" strike="noStrike" cap="none">
              <a:solidFill>
                <a:srgbClr val="000000"/>
              </a:solidFill>
              <a:latin typeface="Arial"/>
              <a:ea typeface="Arial"/>
              <a:cs typeface="Arial"/>
              <a:sym typeface="Arial"/>
            </a:endParaRPr>
          </a:p>
          <a:p>
            <a:pPr marL="800100" marR="0" lvl="2" indent="-336550" algn="l" rtl="0">
              <a:lnSpc>
                <a:spcPct val="100000"/>
              </a:lnSpc>
              <a:spcBef>
                <a:spcPts val="600"/>
              </a:spcBef>
              <a:spcAft>
                <a:spcPts val="0"/>
              </a:spcAft>
              <a:buClr>
                <a:srgbClr val="5BCBF5"/>
              </a:buClr>
              <a:buSzPts val="1700"/>
              <a:buFont typeface="Noto Sans Symbols"/>
              <a:buChar char="▪"/>
            </a:pPr>
            <a:r>
              <a:rPr lang="en-US" sz="1600" b="0" i="0" u="none" strike="noStrike" cap="none">
                <a:solidFill>
                  <a:srgbClr val="5C5F61"/>
                </a:solidFill>
                <a:latin typeface="Arial"/>
                <a:ea typeface="Arial"/>
                <a:cs typeface="Arial"/>
                <a:sym typeface="Arial"/>
              </a:rPr>
              <a:t>Accès limité à l’imagerie CXR numérique de haute </a:t>
            </a:r>
            <a:r>
              <a:rPr lang="en-US" sz="1600" b="0" i="0" u="none" strike="noStrike" cap="none">
                <a:solidFill>
                  <a:srgbClr val="5C5F61"/>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5"/>
                  </a:ext>
                </a:extLst>
              </a:rPr>
              <a:t>qualité</a:t>
            </a:r>
            <a:r>
              <a:rPr lang="en-US" sz="1600" b="0" i="0" u="none" strike="noStrike" cap="none">
                <a:solidFill>
                  <a:srgbClr val="5C5F61"/>
                </a:solidFill>
                <a:latin typeface="Arial"/>
                <a:ea typeface="Arial"/>
                <a:cs typeface="Arial"/>
                <a:sym typeface="Arial"/>
              </a:rPr>
              <a:t> dans les environnements à faibles ressources </a:t>
            </a:r>
            <a:endParaRPr sz="1200" b="0" i="0" u="none" strike="noStrike" cap="none">
              <a:solidFill>
                <a:srgbClr val="000000"/>
              </a:solidFill>
              <a:latin typeface="Arial"/>
              <a:ea typeface="Arial"/>
              <a:cs typeface="Arial"/>
              <a:sym typeface="Arial"/>
            </a:endParaRPr>
          </a:p>
        </p:txBody>
      </p:sp>
      <p:sp>
        <p:nvSpPr>
          <p:cNvPr id="1743" name="Google Shape;1743;gf6f16a6283_0_72"/>
          <p:cNvSpPr txBox="1"/>
          <p:nvPr/>
        </p:nvSpPr>
        <p:spPr>
          <a:xfrm>
            <a:off x="1013700" y="5568325"/>
            <a:ext cx="9073500" cy="830956"/>
          </a:xfrm>
          <a:prstGeom prst="rect">
            <a:avLst/>
          </a:prstGeom>
          <a:solidFill>
            <a:srgbClr val="0EB0ED"/>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600" b="0" i="0" u="none" strike="noStrike" cap="none">
                <a:solidFill>
                  <a:schemeClr val="lt1"/>
                </a:solidFill>
                <a:latin typeface="Arial"/>
                <a:ea typeface="Arial"/>
                <a:cs typeface="Arial"/>
                <a:sym typeface="Arial"/>
              </a:rPr>
              <a:t>L’OMS recommande l’utilisation de la CXR comme test de dépistage efficace de la tuberculose pulmonaire, ainsi que comme aide dans la voie diagnostique pour compléter les tests bactériologiques.</a:t>
            </a:r>
            <a:endParaRPr sz="1200" b="0" i="0" u="none" strike="noStrike" cap="none">
              <a:solidFill>
                <a:schemeClr val="lt1"/>
              </a:solidFill>
              <a:latin typeface="Arial"/>
              <a:ea typeface="Arial"/>
              <a:cs typeface="Arial"/>
              <a:sym typeface="Arial"/>
            </a:endParaRPr>
          </a:p>
        </p:txBody>
      </p:sp>
      <p:pic>
        <p:nvPicPr>
          <p:cNvPr id="1744" name="Google Shape;1744;gf6f16a6283_0_72"/>
          <p:cNvPicPr preferRelativeResize="0"/>
          <p:nvPr/>
        </p:nvPicPr>
        <p:blipFill rotWithShape="1">
          <a:blip r:embed="rId3">
            <a:alphaModFix/>
          </a:blip>
          <a:srcRect/>
          <a:stretch/>
        </p:blipFill>
        <p:spPr>
          <a:xfrm>
            <a:off x="10087200" y="160728"/>
            <a:ext cx="1905000" cy="1262217"/>
          </a:xfrm>
          <a:prstGeom prst="rect">
            <a:avLst/>
          </a:prstGeom>
          <a:noFill/>
          <a:ln>
            <a:noFill/>
          </a:ln>
          <a:effectLst>
            <a:outerShdw blurRad="292100" dist="139700" dir="2700000" algn="tl" rotWithShape="0">
              <a:srgbClr val="333333">
                <a:alpha val="62745"/>
              </a:srgbClr>
            </a:outerShdw>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49"/>
        <p:cNvGrpSpPr/>
        <p:nvPr/>
      </p:nvGrpSpPr>
      <p:grpSpPr>
        <a:xfrm>
          <a:off x="0" y="0"/>
          <a:ext cx="0" cy="0"/>
          <a:chOff x="0" y="0"/>
          <a:chExt cx="0" cy="0"/>
        </a:xfrm>
      </p:grpSpPr>
      <p:sp>
        <p:nvSpPr>
          <p:cNvPr id="1750" name="Google Shape;1750;gf6f16a6283_0_81"/>
          <p:cNvSpPr txBox="1">
            <a:spLocks noGrp="1"/>
          </p:cNvSpPr>
          <p:nvPr>
            <p:ph type="body" idx="1"/>
          </p:nvPr>
        </p:nvSpPr>
        <p:spPr>
          <a:xfrm>
            <a:off x="6451000" y="1662150"/>
            <a:ext cx="4943100" cy="4987200"/>
          </a:xfrm>
          <a:prstGeom prst="rect">
            <a:avLst/>
          </a:prstGeom>
          <a:noFill/>
          <a:ln>
            <a:noFill/>
          </a:ln>
        </p:spPr>
        <p:txBody>
          <a:bodyPr spcFirstLastPara="1" wrap="square" lIns="0" tIns="45700" rIns="0" bIns="45700" anchor="t" anchorCtr="0">
            <a:normAutofit/>
          </a:bodyPr>
          <a:lstStyle/>
          <a:p>
            <a:pPr marL="0" lvl="0" indent="0" algn="l" rtl="0">
              <a:lnSpc>
                <a:spcPct val="110000"/>
              </a:lnSpc>
              <a:spcBef>
                <a:spcPts val="0"/>
              </a:spcBef>
              <a:spcAft>
                <a:spcPts val="0"/>
              </a:spcAft>
              <a:buClr>
                <a:srgbClr val="08884D"/>
              </a:buClr>
              <a:buSzPts val="1900"/>
              <a:buNone/>
            </a:pPr>
            <a:r>
              <a:rPr lang="en-US" sz="1300"/>
              <a:t>Limites : </a:t>
            </a:r>
            <a:endParaRPr sz="1300">
              <a:solidFill>
                <a:schemeClr val="dk1"/>
              </a:solidFill>
            </a:endParaRPr>
          </a:p>
          <a:p>
            <a:pPr marL="342900" lvl="0" indent="-323850" algn="l" rtl="0">
              <a:lnSpc>
                <a:spcPct val="120000"/>
              </a:lnSpc>
              <a:spcBef>
                <a:spcPts val="1200"/>
              </a:spcBef>
              <a:spcAft>
                <a:spcPts val="0"/>
              </a:spcAft>
              <a:buClr>
                <a:srgbClr val="8E7CC3"/>
              </a:buClr>
              <a:buSzPts val="1600"/>
              <a:buFont typeface="Noto Sans Symbols"/>
              <a:buChar char="✔"/>
            </a:pPr>
            <a:r>
              <a:rPr lang="en-US" sz="1300"/>
              <a:t>Pas encore validée ni recommandée pour une utilisation chez les enfants de moins de 15 ans</a:t>
            </a:r>
            <a:endParaRPr/>
          </a:p>
          <a:p>
            <a:pPr marL="342900" lvl="0" indent="-323850" algn="l" rtl="0">
              <a:lnSpc>
                <a:spcPct val="120000"/>
              </a:lnSpc>
              <a:spcBef>
                <a:spcPts val="1200"/>
              </a:spcBef>
              <a:spcAft>
                <a:spcPts val="0"/>
              </a:spcAft>
              <a:buClr>
                <a:srgbClr val="8E7CC3"/>
              </a:buClr>
              <a:buSzPts val="1600"/>
              <a:buFont typeface="Noto Sans Symbols"/>
              <a:buChar char="✔"/>
            </a:pPr>
            <a:r>
              <a:rPr lang="en-US" sz="1300"/>
              <a:t>Peut ne pas être aussi précise chez les personnes atteintes de cicatrices de tuberculose, mais pas de maladie active</a:t>
            </a:r>
            <a:endParaRPr/>
          </a:p>
          <a:p>
            <a:pPr marL="342900" lvl="0" indent="-323850" algn="l" rtl="0">
              <a:lnSpc>
                <a:spcPct val="120000"/>
              </a:lnSpc>
              <a:spcBef>
                <a:spcPts val="1200"/>
              </a:spcBef>
              <a:spcAft>
                <a:spcPts val="0"/>
              </a:spcAft>
              <a:buClr>
                <a:srgbClr val="8E7CC3"/>
              </a:buClr>
              <a:buSzPts val="1600"/>
              <a:buFont typeface="Noto Sans Symbols"/>
              <a:buChar char="✔"/>
            </a:pPr>
            <a:r>
              <a:rPr lang="en-US" sz="1300"/>
              <a:t>Des recherches supplémentaires sont nécessaires pour garantir que la DAO fonctionne aussi bien sur les populations clés, telles que les personnes vivant avec le VIH. </a:t>
            </a:r>
            <a:endParaRPr/>
          </a:p>
          <a:p>
            <a:pPr marL="342900" lvl="0" indent="-323850" algn="l" rtl="0">
              <a:lnSpc>
                <a:spcPct val="120000"/>
              </a:lnSpc>
              <a:spcBef>
                <a:spcPts val="1200"/>
              </a:spcBef>
              <a:spcAft>
                <a:spcPts val="0"/>
              </a:spcAft>
              <a:buClr>
                <a:srgbClr val="8E7CC3"/>
              </a:buClr>
              <a:buSzPts val="1600"/>
              <a:buFont typeface="Noto Sans Symbols"/>
              <a:buChar char="✔"/>
            </a:pPr>
            <a:r>
              <a:rPr lang="en-US" sz="1300"/>
              <a:t>Un produit de DAO contre la tuberculose peut ne pas donner d’indication sur la présence ou l’absence d’autres maladies. Même si c’est le cas, la précision du diagnostic différentiel n’est pas validée.</a:t>
            </a:r>
            <a:endParaRPr/>
          </a:p>
          <a:p>
            <a:pPr marL="342900" lvl="0" indent="-323850" algn="l" rtl="0">
              <a:lnSpc>
                <a:spcPct val="120000"/>
              </a:lnSpc>
              <a:spcBef>
                <a:spcPts val="1200"/>
              </a:spcBef>
              <a:spcAft>
                <a:spcPts val="0"/>
              </a:spcAft>
              <a:buClr>
                <a:srgbClr val="8E7CC3"/>
              </a:buClr>
              <a:buSzPts val="1600"/>
              <a:buFont typeface="Noto Sans Symbols"/>
              <a:buChar char="✔"/>
            </a:pPr>
            <a:r>
              <a:rPr lang="en-US" sz="1300"/>
              <a:t>Prix élevés et structures de prix complexes</a:t>
            </a:r>
            <a:endParaRPr/>
          </a:p>
          <a:p>
            <a:pPr marL="0" lvl="0" indent="0" algn="l" rtl="0">
              <a:lnSpc>
                <a:spcPct val="110000"/>
              </a:lnSpc>
              <a:spcBef>
                <a:spcPts val="500"/>
              </a:spcBef>
              <a:spcAft>
                <a:spcPts val="0"/>
              </a:spcAft>
              <a:buClr>
                <a:srgbClr val="5C5F61"/>
              </a:buClr>
              <a:buSzPts val="3200"/>
              <a:buNone/>
            </a:pPr>
            <a:endParaRPr sz="1300"/>
          </a:p>
        </p:txBody>
      </p:sp>
      <p:sp>
        <p:nvSpPr>
          <p:cNvPr id="1751" name="Google Shape;1751;gf6f16a6283_0_81"/>
          <p:cNvSpPr txBox="1">
            <a:spLocks noGrp="1"/>
          </p:cNvSpPr>
          <p:nvPr>
            <p:ph type="title"/>
          </p:nvPr>
        </p:nvSpPr>
        <p:spPr>
          <a:xfrm>
            <a:off x="444500" y="95251"/>
            <a:ext cx="10858500" cy="762000"/>
          </a:xfrm>
          <a:prstGeom prst="rect">
            <a:avLst/>
          </a:prstGeom>
          <a:noFill/>
          <a:ln>
            <a:noFill/>
          </a:ln>
        </p:spPr>
        <p:txBody>
          <a:bodyPr spcFirstLastPara="1" wrap="square" lIns="0" tIns="45700" rIns="0" bIns="45700" anchor="ctr" anchorCtr="0">
            <a:noAutofit/>
          </a:bodyPr>
          <a:lstStyle/>
          <a:p>
            <a:pPr marL="0" lvl="0" indent="0" algn="l" rtl="0">
              <a:lnSpc>
                <a:spcPct val="90000"/>
              </a:lnSpc>
              <a:spcBef>
                <a:spcPts val="0"/>
              </a:spcBef>
              <a:spcAft>
                <a:spcPts val="0"/>
              </a:spcAft>
              <a:buClr>
                <a:srgbClr val="5C5F61"/>
              </a:buClr>
              <a:buSzPts val="3600"/>
              <a:buFont typeface="DM Sans"/>
              <a:buNone/>
            </a:pPr>
            <a:r>
              <a:rPr lang="en-US" sz="3200"/>
              <a:t>Logiciel de détection assistée par ordinateur</a:t>
            </a:r>
            <a:endParaRPr sz="3200" b="1">
              <a:solidFill>
                <a:srgbClr val="8E7CC3"/>
              </a:solidFill>
            </a:endParaRPr>
          </a:p>
        </p:txBody>
      </p:sp>
      <p:sp>
        <p:nvSpPr>
          <p:cNvPr id="1752" name="Google Shape;1752;gf6f16a6283_0_81"/>
          <p:cNvSpPr txBox="1"/>
          <p:nvPr/>
        </p:nvSpPr>
        <p:spPr>
          <a:xfrm>
            <a:off x="723900" y="1662150"/>
            <a:ext cx="5638500" cy="4016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8884D"/>
              </a:buClr>
              <a:buSzPts val="1800"/>
              <a:buFont typeface="Arial"/>
              <a:buNone/>
            </a:pPr>
            <a:r>
              <a:rPr lang="en-US" sz="1300" b="1" i="0" u="none" strike="noStrike" cap="none">
                <a:solidFill>
                  <a:schemeClr val="dk1"/>
                </a:solidFill>
                <a:latin typeface="Arial"/>
                <a:ea typeface="Arial"/>
                <a:cs typeface="Arial"/>
                <a:sym typeface="Arial"/>
              </a:rPr>
              <a:t>Avantages :</a:t>
            </a:r>
            <a:endParaRPr sz="1300" b="0" i="0" u="none" strike="noStrike" cap="none">
              <a:solidFill>
                <a:schemeClr val="dk1"/>
              </a:solidFill>
              <a:latin typeface="Arial"/>
              <a:ea typeface="Arial"/>
              <a:cs typeface="Arial"/>
              <a:sym typeface="Arial"/>
            </a:endParaRPr>
          </a:p>
          <a:p>
            <a:pPr marL="342900" marR="0" lvl="0" indent="-323850" algn="l" rtl="0">
              <a:lnSpc>
                <a:spcPct val="100000"/>
              </a:lnSpc>
              <a:spcBef>
                <a:spcPts val="1200"/>
              </a:spcBef>
              <a:spcAft>
                <a:spcPts val="0"/>
              </a:spcAft>
              <a:buClr>
                <a:srgbClr val="8E7CC3"/>
              </a:buClr>
              <a:buSzPts val="1600"/>
              <a:buFont typeface="Noto Sans Symbols"/>
              <a:buChar char="✔"/>
            </a:pPr>
            <a:r>
              <a:rPr lang="en-US" sz="1300" b="0" i="0" u="none" strike="noStrike" cap="none">
                <a:solidFill>
                  <a:srgbClr val="5C5F61"/>
                </a:solidFill>
                <a:latin typeface="Arial"/>
                <a:ea typeface="Arial"/>
                <a:cs typeface="Arial"/>
                <a:sym typeface="Arial"/>
              </a:rPr>
              <a:t>Des études de validation ont montré que les performances de la DAO sont similaires ou </a:t>
            </a:r>
            <a:r>
              <a:rPr lang="en-US" sz="1300" b="1" i="0" u="none" strike="noStrike" cap="none">
                <a:solidFill>
                  <a:srgbClr val="5C5F61"/>
                </a:solidFill>
                <a:latin typeface="Arial"/>
                <a:ea typeface="Arial"/>
                <a:cs typeface="Arial"/>
                <a:sym typeface="Arial"/>
              </a:rPr>
              <a:t>supérieures</a:t>
            </a:r>
            <a:r>
              <a:rPr lang="en-US" sz="1300" b="0" i="0" u="none" strike="noStrike" cap="none">
                <a:solidFill>
                  <a:srgbClr val="5C5F61"/>
                </a:solidFill>
                <a:latin typeface="Arial"/>
                <a:ea typeface="Arial"/>
                <a:cs typeface="Arial"/>
                <a:sym typeface="Arial"/>
              </a:rPr>
              <a:t> à celles des lecteurs humains.</a:t>
            </a:r>
            <a:endParaRPr sz="1300" b="0" i="0" u="none" strike="noStrike" cap="none">
              <a:solidFill>
                <a:srgbClr val="5C5F61"/>
              </a:solidFill>
              <a:latin typeface="Arial"/>
              <a:ea typeface="Arial"/>
              <a:cs typeface="Arial"/>
              <a:sym typeface="Arial"/>
            </a:endParaRPr>
          </a:p>
          <a:p>
            <a:pPr marL="342900" marR="0" lvl="0" indent="-323850" algn="l" rtl="0">
              <a:lnSpc>
                <a:spcPct val="100000"/>
              </a:lnSpc>
              <a:spcBef>
                <a:spcPts val="1200"/>
              </a:spcBef>
              <a:spcAft>
                <a:spcPts val="0"/>
              </a:spcAft>
              <a:buClr>
                <a:srgbClr val="8E7CC3"/>
              </a:buClr>
              <a:buSzPts val="1600"/>
              <a:buFont typeface="Noto Sans Symbols"/>
              <a:buChar char="✔"/>
            </a:pPr>
            <a:r>
              <a:rPr lang="en-US" sz="1300" b="0" i="0" u="none" strike="noStrike" cap="none">
                <a:solidFill>
                  <a:srgbClr val="5C5F61"/>
                </a:solidFill>
                <a:latin typeface="Arial"/>
                <a:ea typeface="Arial"/>
                <a:cs typeface="Arial"/>
                <a:sym typeface="Arial"/>
              </a:rPr>
              <a:t>Peut être utilisé</a:t>
            </a:r>
            <a:r>
              <a:rPr lang="en-US" sz="1300" b="1" i="0" u="none" strike="noStrike" cap="none">
                <a:solidFill>
                  <a:srgbClr val="5C5F61"/>
                </a:solidFill>
                <a:latin typeface="Arial"/>
                <a:ea typeface="Arial"/>
                <a:cs typeface="Arial"/>
                <a:sym typeface="Arial"/>
              </a:rPr>
              <a:t> en l’absence</a:t>
            </a:r>
            <a:r>
              <a:rPr lang="en-US" sz="1300" b="0" i="0" u="none" strike="noStrike" cap="none">
                <a:solidFill>
                  <a:srgbClr val="5C5F61"/>
                </a:solidFill>
                <a:latin typeface="Arial"/>
                <a:ea typeface="Arial"/>
                <a:cs typeface="Arial"/>
                <a:sym typeface="Arial"/>
              </a:rPr>
              <a:t> de lecteur humain qualifié (si non disponible) permettant ainsi d’augmenter la détection des cas lors des interventions de dépistage par CXR</a:t>
            </a:r>
            <a:endParaRPr sz="1300" b="0" i="0" u="none" strike="noStrike" cap="none">
              <a:solidFill>
                <a:srgbClr val="000000"/>
              </a:solidFill>
              <a:latin typeface="Arial"/>
              <a:ea typeface="Arial"/>
              <a:cs typeface="Arial"/>
              <a:sym typeface="Arial"/>
            </a:endParaRPr>
          </a:p>
          <a:p>
            <a:pPr marL="342900" marR="0" lvl="0" indent="-323850" algn="l" rtl="0">
              <a:lnSpc>
                <a:spcPct val="100000"/>
              </a:lnSpc>
              <a:spcBef>
                <a:spcPts val="1200"/>
              </a:spcBef>
              <a:spcAft>
                <a:spcPts val="0"/>
              </a:spcAft>
              <a:buClr>
                <a:srgbClr val="8E7CC3"/>
              </a:buClr>
              <a:buSzPts val="1600"/>
              <a:buFont typeface="Noto Sans Symbols"/>
              <a:buChar char="✔"/>
            </a:pPr>
            <a:r>
              <a:rPr lang="en-US" sz="1300" b="0" i="0" u="none" strike="noStrike" cap="none">
                <a:solidFill>
                  <a:srgbClr val="5C5F61"/>
                </a:solidFill>
                <a:latin typeface="Arial"/>
                <a:ea typeface="Arial"/>
                <a:cs typeface="Arial"/>
                <a:sym typeface="Arial"/>
              </a:rPr>
              <a:t>Peut améliorer et faciliter la capacité des ressources humaines lorsqu’il est utilisé </a:t>
            </a:r>
            <a:r>
              <a:rPr lang="en-US" sz="1300" b="1" i="0" u="none" strike="noStrike" cap="none">
                <a:solidFill>
                  <a:srgbClr val="5C5F61"/>
                </a:solidFill>
                <a:latin typeface="Arial"/>
                <a:ea typeface="Arial"/>
                <a:cs typeface="Arial"/>
                <a:sym typeface="Arial"/>
              </a:rPr>
              <a:t>avec</a:t>
            </a:r>
            <a:r>
              <a:rPr lang="en-US" sz="1300" b="0" i="0" u="none" strike="noStrike" cap="none">
                <a:solidFill>
                  <a:srgbClr val="5C5F61"/>
                </a:solidFill>
                <a:latin typeface="Arial"/>
                <a:ea typeface="Arial"/>
                <a:cs typeface="Arial"/>
                <a:sym typeface="Arial"/>
              </a:rPr>
              <a:t> un lecteur humain formé (aide à la décision, hiérarchisation, gestion des flux de travail) </a:t>
            </a:r>
            <a:endParaRPr sz="1300" b="0" i="0" u="none" strike="noStrike" cap="none">
              <a:solidFill>
                <a:srgbClr val="5C5F61"/>
              </a:solidFill>
              <a:latin typeface="Arial"/>
              <a:ea typeface="Arial"/>
              <a:cs typeface="Arial"/>
              <a:sym typeface="Arial"/>
            </a:endParaRPr>
          </a:p>
          <a:p>
            <a:pPr marL="342900" marR="0" lvl="0" indent="-323850" algn="l" rtl="0">
              <a:lnSpc>
                <a:spcPct val="100000"/>
              </a:lnSpc>
              <a:spcBef>
                <a:spcPts val="1200"/>
              </a:spcBef>
              <a:spcAft>
                <a:spcPts val="0"/>
              </a:spcAft>
              <a:buClr>
                <a:srgbClr val="8E7CC3"/>
              </a:buClr>
              <a:buSzPts val="1600"/>
              <a:buFont typeface="Noto Sans Symbols"/>
              <a:buChar char="✔"/>
            </a:pPr>
            <a:r>
              <a:rPr lang="en-US" sz="1300" b="0" i="0" u="none" strike="noStrike" cap="none">
                <a:solidFill>
                  <a:srgbClr val="5C5F61"/>
                </a:solidFill>
                <a:latin typeface="Arial"/>
                <a:ea typeface="Arial"/>
                <a:cs typeface="Arial"/>
                <a:sym typeface="Arial"/>
              </a:rPr>
              <a:t>Les résultats sont fournis rapidement (&lt;1 minute), permettant une prise de décision clinique rapide</a:t>
            </a:r>
            <a:endParaRPr sz="1300" b="0" i="0" u="none" strike="noStrike" cap="none">
              <a:solidFill>
                <a:srgbClr val="5C5F61"/>
              </a:solidFill>
              <a:latin typeface="Arial"/>
              <a:ea typeface="Arial"/>
              <a:cs typeface="Arial"/>
              <a:sym typeface="Arial"/>
            </a:endParaRPr>
          </a:p>
          <a:p>
            <a:pPr marL="342900" marR="0" lvl="0" indent="-323850" algn="l" rtl="0">
              <a:lnSpc>
                <a:spcPct val="100000"/>
              </a:lnSpc>
              <a:spcBef>
                <a:spcPts val="1200"/>
              </a:spcBef>
              <a:spcAft>
                <a:spcPts val="0"/>
              </a:spcAft>
              <a:buClr>
                <a:srgbClr val="8E7CC3"/>
              </a:buClr>
              <a:buSzPts val="1600"/>
              <a:buFont typeface="Noto Sans Symbols"/>
              <a:buChar char="✔"/>
            </a:pPr>
            <a:r>
              <a:rPr lang="en-US" sz="1300" b="0" i="0" u="none" strike="noStrike" cap="none">
                <a:solidFill>
                  <a:srgbClr val="5C5F61"/>
                </a:solidFill>
                <a:latin typeface="Arial"/>
                <a:ea typeface="Arial"/>
                <a:cs typeface="Arial"/>
                <a:sym typeface="Arial"/>
              </a:rPr>
              <a:t>Les rapports standardisés réduisent la variabilité inter- et intra-lecteur</a:t>
            </a:r>
            <a:endParaRPr sz="1300" b="0" i="0" u="none" strike="noStrike" cap="none">
              <a:solidFill>
                <a:srgbClr val="000000"/>
              </a:solidFill>
              <a:latin typeface="Arial"/>
              <a:ea typeface="Arial"/>
              <a:cs typeface="Arial"/>
              <a:sym typeface="Arial"/>
            </a:endParaRPr>
          </a:p>
          <a:p>
            <a:pPr marL="342900" marR="0" lvl="0" indent="-323850" algn="l" rtl="0">
              <a:lnSpc>
                <a:spcPct val="100000"/>
              </a:lnSpc>
              <a:spcBef>
                <a:spcPts val="1200"/>
              </a:spcBef>
              <a:spcAft>
                <a:spcPts val="0"/>
              </a:spcAft>
              <a:buClr>
                <a:srgbClr val="8E7CC3"/>
              </a:buClr>
              <a:buSzPts val="1600"/>
              <a:buFont typeface="Noto Sans Symbols"/>
              <a:buChar char="✔"/>
            </a:pPr>
            <a:r>
              <a:rPr lang="en-US" sz="1300" b="0" i="0" u="none" strike="noStrike" cap="none">
                <a:solidFill>
                  <a:srgbClr val="5C5F61"/>
                </a:solidFill>
                <a:latin typeface="Arial"/>
                <a:ea typeface="Arial"/>
                <a:cs typeface="Arial"/>
                <a:sym typeface="Arial"/>
              </a:rPr>
              <a:t>Peut être utilisé pour atteindre différents objectifs programmatiques (ex : réduire de moitié le nombre de tests de confirmation requis ou augmenter les rendements)</a:t>
            </a:r>
            <a:endParaRPr sz="1300" b="0" i="0" u="none" strike="noStrike" cap="none">
              <a:solidFill>
                <a:srgbClr val="000000"/>
              </a:solidFill>
              <a:latin typeface="Arial"/>
              <a:ea typeface="Arial"/>
              <a:cs typeface="Arial"/>
              <a:sym typeface="Arial"/>
            </a:endParaRPr>
          </a:p>
        </p:txBody>
      </p:sp>
      <p:sp>
        <p:nvSpPr>
          <p:cNvPr id="1753" name="Google Shape;1753;gf6f16a6283_0_81"/>
          <p:cNvSpPr txBox="1"/>
          <p:nvPr/>
        </p:nvSpPr>
        <p:spPr>
          <a:xfrm>
            <a:off x="1031100" y="936450"/>
            <a:ext cx="9148200" cy="83095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CCC73"/>
              </a:buClr>
              <a:buSzPts val="1800"/>
              <a:buFont typeface="Arial"/>
              <a:buNone/>
            </a:pPr>
            <a:r>
              <a:rPr lang="en-US" sz="1600" b="0" i="0" u="none" strike="noStrike" cap="none">
                <a:solidFill>
                  <a:schemeClr val="dk1"/>
                </a:solidFill>
                <a:latin typeface="Arial"/>
                <a:ea typeface="Arial"/>
                <a:cs typeface="Arial"/>
                <a:sym typeface="Arial"/>
              </a:rPr>
              <a:t>La détection assistée par ordinateur (DAO) est un outil d’interprétation pour la radiographie pulmonaire capable de fournir une interprétation rapide et automatique des résultats de la radiographie et peut être utilisée en plus ou à la place des lecteurs humains. </a:t>
            </a:r>
            <a:endParaRPr sz="1400" b="0" i="0" u="none" strike="noStrike" cap="none">
              <a:solidFill>
                <a:schemeClr val="dk1"/>
              </a:solidFill>
              <a:latin typeface="Arial"/>
              <a:ea typeface="Arial"/>
              <a:cs typeface="Arial"/>
              <a:sym typeface="Arial"/>
            </a:endParaRPr>
          </a:p>
        </p:txBody>
      </p:sp>
      <p:pic>
        <p:nvPicPr>
          <p:cNvPr id="1754" name="Google Shape;1754;gf6f16a6283_0_81"/>
          <p:cNvPicPr preferRelativeResize="0"/>
          <p:nvPr/>
        </p:nvPicPr>
        <p:blipFill rotWithShape="1">
          <a:blip r:embed="rId3">
            <a:alphaModFix/>
          </a:blip>
          <a:srcRect t="1854" b="1174"/>
          <a:stretch/>
        </p:blipFill>
        <p:spPr>
          <a:xfrm>
            <a:off x="9956800" y="230908"/>
            <a:ext cx="1790700" cy="1163783"/>
          </a:xfrm>
          <a:prstGeom prst="rect">
            <a:avLst/>
          </a:prstGeom>
          <a:noFill/>
          <a:ln>
            <a:noFill/>
          </a:ln>
          <a:effectLst>
            <a:outerShdw blurRad="292100" dist="139700" dir="2700000" algn="tl" rotWithShape="0">
              <a:srgbClr val="333333">
                <a:alpha val="62745"/>
              </a:srgbClr>
            </a:outerShdw>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59"/>
        <p:cNvGrpSpPr/>
        <p:nvPr/>
      </p:nvGrpSpPr>
      <p:grpSpPr>
        <a:xfrm>
          <a:off x="0" y="0"/>
          <a:ext cx="0" cy="0"/>
          <a:chOff x="0" y="0"/>
          <a:chExt cx="0" cy="0"/>
        </a:xfrm>
      </p:grpSpPr>
      <p:sp>
        <p:nvSpPr>
          <p:cNvPr id="1760" name="Google Shape;1760;gf6f16a6283_0_91"/>
          <p:cNvSpPr txBox="1">
            <a:spLocks noGrp="1"/>
          </p:cNvSpPr>
          <p:nvPr>
            <p:ph type="body" idx="1"/>
          </p:nvPr>
        </p:nvSpPr>
        <p:spPr>
          <a:xfrm>
            <a:off x="6451000" y="3165988"/>
            <a:ext cx="4943100" cy="3279037"/>
          </a:xfrm>
          <a:prstGeom prst="rect">
            <a:avLst/>
          </a:prstGeom>
          <a:noFill/>
          <a:ln>
            <a:noFill/>
          </a:ln>
        </p:spPr>
        <p:txBody>
          <a:bodyPr spcFirstLastPara="1" wrap="square" lIns="0" tIns="45700" rIns="0" bIns="45700" anchor="t" anchorCtr="0">
            <a:normAutofit fontScale="92500" lnSpcReduction="10000"/>
          </a:bodyPr>
          <a:lstStyle/>
          <a:p>
            <a:pPr marL="0" lvl="0" indent="0" algn="l" rtl="0">
              <a:lnSpc>
                <a:spcPct val="110000"/>
              </a:lnSpc>
              <a:spcBef>
                <a:spcPts val="0"/>
              </a:spcBef>
              <a:spcAft>
                <a:spcPts val="0"/>
              </a:spcAft>
              <a:buClr>
                <a:srgbClr val="08884D"/>
              </a:buClr>
              <a:buSzPct val="100000"/>
              <a:buNone/>
            </a:pPr>
            <a:r>
              <a:rPr lang="en-US" sz="1800"/>
              <a:t>Limites : </a:t>
            </a:r>
            <a:endParaRPr sz="1800">
              <a:solidFill>
                <a:schemeClr val="dk1"/>
              </a:solidFill>
            </a:endParaRPr>
          </a:p>
          <a:p>
            <a:pPr marL="457200" lvl="0" indent="-342261" algn="l" rtl="0">
              <a:lnSpc>
                <a:spcPct val="110000"/>
              </a:lnSpc>
              <a:spcBef>
                <a:spcPts val="1200"/>
              </a:spcBef>
              <a:spcAft>
                <a:spcPts val="0"/>
              </a:spcAft>
              <a:buSzPct val="100000"/>
              <a:buChar char="✔"/>
            </a:pPr>
            <a:r>
              <a:rPr lang="en-US" sz="1600"/>
              <a:t>Nécessite des ressources importantes (machines, cartouches, consommables)</a:t>
            </a:r>
            <a:endParaRPr/>
          </a:p>
          <a:p>
            <a:pPr marL="457200" lvl="0" indent="-342261" algn="l" rtl="0">
              <a:lnSpc>
                <a:spcPct val="110000"/>
              </a:lnSpc>
              <a:spcBef>
                <a:spcPts val="1200"/>
              </a:spcBef>
              <a:spcAft>
                <a:spcPts val="0"/>
              </a:spcAft>
              <a:buSzPct val="100000"/>
              <a:buChar char="✔"/>
            </a:pPr>
            <a:r>
              <a:rPr lang="en-US" sz="1600"/>
              <a:t>Limité chez les personnes qui ne peuvent pas produire d’expectorations </a:t>
            </a:r>
            <a:endParaRPr/>
          </a:p>
          <a:p>
            <a:pPr marL="457200" lvl="0" indent="-342261" algn="l" rtl="0">
              <a:lnSpc>
                <a:spcPct val="110000"/>
              </a:lnSpc>
              <a:spcBef>
                <a:spcPts val="1200"/>
              </a:spcBef>
              <a:spcAft>
                <a:spcPts val="0"/>
              </a:spcAft>
              <a:buSzPct val="100000"/>
              <a:buChar char="✔"/>
            </a:pPr>
            <a:r>
              <a:rPr lang="en-US" sz="1600"/>
              <a:t>Peut entraîner des faux positifs lorsqu’il est utilisé seul dans un contexte de faible prévalence pour les personnes vivant avec le VIH</a:t>
            </a:r>
            <a:endParaRPr/>
          </a:p>
          <a:p>
            <a:pPr marL="457200" lvl="0" indent="-342261" algn="l" rtl="0">
              <a:lnSpc>
                <a:spcPct val="110000"/>
              </a:lnSpc>
              <a:spcBef>
                <a:spcPts val="1200"/>
              </a:spcBef>
              <a:spcAft>
                <a:spcPts val="0"/>
              </a:spcAft>
              <a:buClr>
                <a:srgbClr val="8E7CC3"/>
              </a:buClr>
              <a:buSzPct val="100000"/>
              <a:buChar char="✔"/>
            </a:pPr>
            <a:r>
              <a:rPr lang="en-US" sz="1600"/>
              <a:t>Un mWRD négatif ne peut pas être utilisé pour exclure la tuberculose chez les personnes vivant avec le VIH. </a:t>
            </a:r>
            <a:endParaRPr/>
          </a:p>
        </p:txBody>
      </p:sp>
      <p:sp>
        <p:nvSpPr>
          <p:cNvPr id="1761" name="Google Shape;1761;gf6f16a6283_0_91"/>
          <p:cNvSpPr txBox="1">
            <a:spLocks noGrp="1"/>
          </p:cNvSpPr>
          <p:nvPr>
            <p:ph type="title"/>
          </p:nvPr>
        </p:nvSpPr>
        <p:spPr>
          <a:xfrm>
            <a:off x="444500" y="95251"/>
            <a:ext cx="10858500" cy="762000"/>
          </a:xfrm>
          <a:prstGeom prst="rect">
            <a:avLst/>
          </a:prstGeom>
          <a:noFill/>
          <a:ln>
            <a:noFill/>
          </a:ln>
        </p:spPr>
        <p:txBody>
          <a:bodyPr spcFirstLastPara="1" wrap="square" lIns="0" tIns="45700" rIns="0" bIns="45700" anchor="ctr" anchorCtr="0">
            <a:noAutofit/>
          </a:bodyPr>
          <a:lstStyle/>
          <a:p>
            <a:pPr marL="0" lvl="0" indent="0" algn="l" rtl="0">
              <a:lnSpc>
                <a:spcPct val="90000"/>
              </a:lnSpc>
              <a:spcBef>
                <a:spcPts val="0"/>
              </a:spcBef>
              <a:spcAft>
                <a:spcPts val="0"/>
              </a:spcAft>
              <a:buClr>
                <a:srgbClr val="5C5F61"/>
              </a:buClr>
              <a:buSzPts val="3600"/>
              <a:buFont typeface="DM Sans"/>
              <a:buNone/>
            </a:pPr>
            <a:r>
              <a:rPr lang="en-US" sz="2400"/>
              <a:t>Diagnostics moléculaires rapides recommandés par l’OMS (mWRD)</a:t>
            </a:r>
            <a:endParaRPr sz="2400" b="1">
              <a:solidFill>
                <a:srgbClr val="674EA7"/>
              </a:solidFill>
            </a:endParaRPr>
          </a:p>
        </p:txBody>
      </p:sp>
      <p:sp>
        <p:nvSpPr>
          <p:cNvPr id="1762" name="Google Shape;1762;gf6f16a6283_0_91"/>
          <p:cNvSpPr txBox="1"/>
          <p:nvPr/>
        </p:nvSpPr>
        <p:spPr>
          <a:xfrm>
            <a:off x="660940" y="3165988"/>
            <a:ext cx="4766466" cy="172350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8884D"/>
              </a:buClr>
              <a:buSzPts val="1800"/>
              <a:buFont typeface="Arial"/>
              <a:buNone/>
            </a:pPr>
            <a:r>
              <a:rPr lang="en-US" sz="1800" b="1" i="0" u="none" strike="noStrike" cap="none">
                <a:solidFill>
                  <a:schemeClr val="dk1"/>
                </a:solidFill>
                <a:latin typeface="Arial"/>
                <a:ea typeface="Arial"/>
                <a:cs typeface="Arial"/>
                <a:sym typeface="Arial"/>
              </a:rPr>
              <a:t>Avantages :</a:t>
            </a:r>
            <a:endParaRPr sz="1800" b="0" i="0" u="none" strike="noStrike" cap="none">
              <a:solidFill>
                <a:schemeClr val="dk1"/>
              </a:solidFill>
              <a:latin typeface="Arial"/>
              <a:ea typeface="Arial"/>
              <a:cs typeface="Arial"/>
              <a:sym typeface="Arial"/>
            </a:endParaRPr>
          </a:p>
          <a:p>
            <a:pPr marL="342900" marR="0" lvl="0" indent="-336550" algn="l" rtl="0">
              <a:lnSpc>
                <a:spcPct val="100000"/>
              </a:lnSpc>
              <a:spcBef>
                <a:spcPts val="1200"/>
              </a:spcBef>
              <a:spcAft>
                <a:spcPts val="0"/>
              </a:spcAft>
              <a:buClr>
                <a:srgbClr val="8E7CC3"/>
              </a:buClr>
              <a:buSzPts val="1800"/>
              <a:buFont typeface="Noto Sans Symbols"/>
              <a:buChar char="✔"/>
            </a:pPr>
            <a:r>
              <a:rPr lang="en-US" sz="1600" b="0" i="0" u="none" strike="noStrike" cap="none">
                <a:solidFill>
                  <a:srgbClr val="5C5F61"/>
                </a:solidFill>
                <a:latin typeface="Arial"/>
                <a:ea typeface="Arial"/>
                <a:cs typeface="Arial"/>
                <a:sym typeface="Arial"/>
              </a:rPr>
              <a:t>Très spécifique lorsqu’ils sont utilisés pour le dépistage (99 %) </a:t>
            </a:r>
            <a:endParaRPr sz="1600" b="0" i="0" u="none" strike="noStrike" cap="none">
              <a:solidFill>
                <a:srgbClr val="5C5F61"/>
              </a:solidFill>
              <a:latin typeface="Arial"/>
              <a:ea typeface="Arial"/>
              <a:cs typeface="Arial"/>
              <a:sym typeface="Arial"/>
            </a:endParaRPr>
          </a:p>
          <a:p>
            <a:pPr marL="342900" marR="0" lvl="0" indent="-336550" algn="l" rtl="0">
              <a:lnSpc>
                <a:spcPct val="100000"/>
              </a:lnSpc>
              <a:spcBef>
                <a:spcPts val="1200"/>
              </a:spcBef>
              <a:spcAft>
                <a:spcPts val="0"/>
              </a:spcAft>
              <a:buClr>
                <a:srgbClr val="5C5F61"/>
              </a:buClr>
              <a:buSzPts val="1800"/>
              <a:buFont typeface="Arial"/>
              <a:buChar char="✔"/>
            </a:pPr>
            <a:r>
              <a:rPr lang="en-US" sz="1600" b="0" i="0" u="none" strike="noStrike" cap="none">
                <a:solidFill>
                  <a:srgbClr val="5C5F61"/>
                </a:solidFill>
                <a:latin typeface="Arial"/>
                <a:ea typeface="Arial"/>
                <a:cs typeface="Arial"/>
                <a:sym typeface="Arial"/>
              </a:rPr>
              <a:t>Certains mWRD sont de plus en plus décentralisés.</a:t>
            </a:r>
            <a:endParaRPr sz="1600" b="0" i="0" u="none" strike="noStrike" cap="none">
              <a:solidFill>
                <a:srgbClr val="5C5F61"/>
              </a:solidFill>
              <a:latin typeface="Arial"/>
              <a:ea typeface="Arial"/>
              <a:cs typeface="Arial"/>
              <a:sym typeface="Arial"/>
            </a:endParaRPr>
          </a:p>
        </p:txBody>
      </p:sp>
      <p:sp>
        <p:nvSpPr>
          <p:cNvPr id="1763" name="Google Shape;1763;gf6f16a6283_0_91"/>
          <p:cNvSpPr txBox="1"/>
          <p:nvPr/>
        </p:nvSpPr>
        <p:spPr>
          <a:xfrm>
            <a:off x="1031100" y="936450"/>
            <a:ext cx="9148200" cy="206206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CCC73"/>
              </a:buClr>
              <a:buSzPts val="1800"/>
              <a:buFont typeface="Arial"/>
              <a:buNone/>
            </a:pPr>
            <a:r>
              <a:rPr lang="en-US" sz="1600" b="0" i="0" u="none" strike="noStrike" cap="none">
                <a:solidFill>
                  <a:schemeClr val="dk1"/>
                </a:solidFill>
                <a:latin typeface="Arial"/>
                <a:ea typeface="Arial"/>
                <a:cs typeface="Arial"/>
                <a:sym typeface="Arial"/>
              </a:rPr>
              <a:t>Les diagnostics moléculaires rapides recommandés par l’OMS (mWRD) sont des tests moléculaires rapides et sensibles adaptés au dépistage. Les mWRD comprennent les systèmes Xpert MTB/RIF, Xpert MTB/RIF Ultra, Truenat, etc. </a:t>
            </a:r>
            <a:endParaRPr sz="16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CCC73"/>
              </a:buClr>
              <a:buSzPts val="1800"/>
              <a:buFont typeface="Arial"/>
              <a:buNone/>
            </a:pPr>
            <a:endParaRPr sz="16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CCC73"/>
              </a:buClr>
              <a:buSzPts val="1800"/>
              <a:buFont typeface="Arial"/>
              <a:buNone/>
            </a:pPr>
            <a:r>
              <a:rPr lang="en-US" sz="1600" b="0" i="0" u="none" strike="noStrike" cap="none">
                <a:solidFill>
                  <a:schemeClr val="dk1"/>
                </a:solidFill>
                <a:latin typeface="Arial"/>
                <a:ea typeface="Arial"/>
                <a:cs typeface="Arial"/>
                <a:sym typeface="Arial"/>
              </a:rPr>
              <a:t>Lorsqu’ils sont utilisés pour le dépistage, les mWRD ont une précision différente de celle lorsqu’ils sont utilisés pour le diagnostic, et différentes valeurs prédictives sont associées à un test positif et à un test négatif en raison des différences de prévalence de la tuberculose dans les populations testées.</a:t>
            </a:r>
            <a:endParaRPr sz="1600" b="0" i="0" u="none" strike="noStrike" cap="none">
              <a:solidFill>
                <a:schemeClr val="dk1"/>
              </a:solidFill>
              <a:latin typeface="Arial"/>
              <a:ea typeface="Arial"/>
              <a:cs typeface="Arial"/>
              <a:sym typeface="Arial"/>
            </a:endParaRPr>
          </a:p>
        </p:txBody>
      </p:sp>
      <p:pic>
        <p:nvPicPr>
          <p:cNvPr id="1764" name="Google Shape;1764;gf6f16a6283_0_91"/>
          <p:cNvPicPr preferRelativeResize="0"/>
          <p:nvPr/>
        </p:nvPicPr>
        <p:blipFill rotWithShape="1">
          <a:blip r:embed="rId3">
            <a:alphaModFix/>
          </a:blip>
          <a:srcRect/>
          <a:stretch/>
        </p:blipFill>
        <p:spPr>
          <a:xfrm>
            <a:off x="10053763" y="228601"/>
            <a:ext cx="1914525" cy="1257300"/>
          </a:xfrm>
          <a:prstGeom prst="rect">
            <a:avLst/>
          </a:prstGeom>
          <a:noFill/>
          <a:ln>
            <a:noFill/>
          </a:ln>
          <a:effectLst>
            <a:outerShdw blurRad="292100" dist="139700" dir="2700000" algn="tl" rotWithShape="0">
              <a:srgbClr val="333333">
                <a:alpha val="62745"/>
              </a:srgbClr>
            </a:outerShdw>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69"/>
        <p:cNvGrpSpPr/>
        <p:nvPr/>
      </p:nvGrpSpPr>
      <p:grpSpPr>
        <a:xfrm>
          <a:off x="0" y="0"/>
          <a:ext cx="0" cy="0"/>
          <a:chOff x="0" y="0"/>
          <a:chExt cx="0" cy="0"/>
        </a:xfrm>
      </p:grpSpPr>
      <p:sp>
        <p:nvSpPr>
          <p:cNvPr id="1770" name="Google Shape;1770;gf1d2b7485d_0_1217"/>
          <p:cNvSpPr txBox="1">
            <a:spLocks noGrp="1"/>
          </p:cNvSpPr>
          <p:nvPr>
            <p:ph type="body" idx="1"/>
          </p:nvPr>
        </p:nvSpPr>
        <p:spPr>
          <a:xfrm>
            <a:off x="1017075" y="1028700"/>
            <a:ext cx="7097195" cy="4543200"/>
          </a:xfrm>
          <a:prstGeom prst="rect">
            <a:avLst/>
          </a:prstGeom>
          <a:noFill/>
          <a:ln>
            <a:noFill/>
          </a:ln>
        </p:spPr>
        <p:txBody>
          <a:bodyPr spcFirstLastPara="1" wrap="square" lIns="0" tIns="45700" rIns="0" bIns="45700" anchor="t" anchorCtr="0">
            <a:noAutofit/>
          </a:bodyPr>
          <a:lstStyle/>
          <a:p>
            <a:pPr marL="0" lvl="0" indent="0" algn="l" rtl="0">
              <a:lnSpc>
                <a:spcPct val="110000"/>
              </a:lnSpc>
              <a:spcBef>
                <a:spcPts val="500"/>
              </a:spcBef>
              <a:spcAft>
                <a:spcPts val="0"/>
              </a:spcAft>
              <a:buSzPts val="3200"/>
              <a:buNone/>
            </a:pPr>
            <a:r>
              <a:rPr lang="en-US" sz="2000"/>
              <a:t>Les outils suivants sont recommandés pour le dépistage des personnes vivant avec le VIH (pour les adultes et les adolescents de 10 ans et plus) :</a:t>
            </a:r>
            <a:endParaRPr/>
          </a:p>
          <a:p>
            <a:pPr marL="457200" lvl="0" indent="-336550" algn="l" rtl="0">
              <a:lnSpc>
                <a:spcPct val="110000"/>
              </a:lnSpc>
              <a:spcBef>
                <a:spcPts val="500"/>
              </a:spcBef>
              <a:spcAft>
                <a:spcPts val="0"/>
              </a:spcAft>
              <a:buClr>
                <a:srgbClr val="0CCC73"/>
              </a:buClr>
              <a:buSzPts val="1700"/>
              <a:buChar char="●"/>
            </a:pPr>
            <a:r>
              <a:rPr lang="en-US" sz="1800"/>
              <a:t>Dépistage de quatre symptômes recommandé par l’OMS (W4SS)</a:t>
            </a:r>
            <a:endParaRPr/>
          </a:p>
          <a:p>
            <a:pPr marL="914400" lvl="1" indent="-336550" algn="l" rtl="0">
              <a:lnSpc>
                <a:spcPct val="110000"/>
              </a:lnSpc>
              <a:spcBef>
                <a:spcPts val="0"/>
              </a:spcBef>
              <a:spcAft>
                <a:spcPts val="0"/>
              </a:spcAft>
              <a:buSzPts val="1700"/>
              <a:buChar char="○"/>
            </a:pPr>
            <a:r>
              <a:rPr lang="en-US" sz="1800"/>
              <a:t>Toux, fièvre, sueurs nocturnes, perte de poids</a:t>
            </a:r>
            <a:endParaRPr/>
          </a:p>
          <a:p>
            <a:pPr marL="457200" lvl="0" indent="-336550" algn="l" rtl="0">
              <a:lnSpc>
                <a:spcPct val="110000"/>
              </a:lnSpc>
              <a:spcBef>
                <a:spcPts val="0"/>
              </a:spcBef>
              <a:spcAft>
                <a:spcPts val="0"/>
              </a:spcAft>
              <a:buClr>
                <a:srgbClr val="0CCC73"/>
              </a:buClr>
              <a:buSzPts val="1700"/>
              <a:buChar char="●"/>
            </a:pPr>
            <a:r>
              <a:rPr lang="en-US" sz="1800"/>
              <a:t>Protéine C-réactive (CRP)</a:t>
            </a:r>
            <a:endParaRPr/>
          </a:p>
          <a:p>
            <a:pPr marL="914400" lvl="1" indent="-336550" algn="l" rtl="0">
              <a:lnSpc>
                <a:spcPct val="110000"/>
              </a:lnSpc>
              <a:spcBef>
                <a:spcPts val="0"/>
              </a:spcBef>
              <a:spcAft>
                <a:spcPts val="0"/>
              </a:spcAft>
              <a:buSzPts val="1700"/>
              <a:buChar char="○"/>
            </a:pPr>
            <a:r>
              <a:rPr lang="en-US" sz="1800"/>
              <a:t>Un test sanguin au point de service mesurant la présence d’un indicateur (CRP) dans le sang.</a:t>
            </a:r>
            <a:endParaRPr/>
          </a:p>
          <a:p>
            <a:pPr marL="914400" lvl="1" indent="-336550" algn="l" rtl="0">
              <a:lnSpc>
                <a:spcPct val="110000"/>
              </a:lnSpc>
              <a:spcBef>
                <a:spcPts val="0"/>
              </a:spcBef>
              <a:spcAft>
                <a:spcPts val="0"/>
              </a:spcAft>
              <a:buSzPts val="1700"/>
              <a:buChar char="○"/>
            </a:pPr>
            <a:r>
              <a:rPr lang="en-US" sz="1800"/>
              <a:t>Améliore la précision (en particulier la spécificité) du W4SS pour les personnes vivant avec le VIH et qui ne suivent pas de traitement antirétroviral (ARV)</a:t>
            </a:r>
            <a:endParaRPr/>
          </a:p>
          <a:p>
            <a:pPr marL="457200" lvl="0" indent="-336550" algn="l" rtl="0">
              <a:lnSpc>
                <a:spcPct val="110000"/>
              </a:lnSpc>
              <a:spcBef>
                <a:spcPts val="0"/>
              </a:spcBef>
              <a:spcAft>
                <a:spcPts val="0"/>
              </a:spcAft>
              <a:buClr>
                <a:srgbClr val="0CCC73"/>
              </a:buClr>
              <a:buSzPts val="1700"/>
              <a:buChar char="●"/>
            </a:pPr>
            <a:r>
              <a:rPr lang="en-US" sz="1800"/>
              <a:t>Radiographie du thorax</a:t>
            </a:r>
            <a:endParaRPr/>
          </a:p>
          <a:p>
            <a:pPr marL="457200" lvl="0" indent="-336550" algn="l" rtl="0">
              <a:lnSpc>
                <a:spcPct val="110000"/>
              </a:lnSpc>
              <a:spcBef>
                <a:spcPts val="0"/>
              </a:spcBef>
              <a:spcAft>
                <a:spcPts val="0"/>
              </a:spcAft>
              <a:buClr>
                <a:srgbClr val="0CCC73"/>
              </a:buClr>
              <a:buSzPts val="1700"/>
              <a:buChar char="●"/>
            </a:pPr>
            <a:r>
              <a:rPr lang="en-US" sz="1800"/>
              <a:t>Tests de diagnostic moléculaire rapide recommandés par l’OMS</a:t>
            </a:r>
            <a:endParaRPr/>
          </a:p>
        </p:txBody>
      </p:sp>
      <p:sp>
        <p:nvSpPr>
          <p:cNvPr id="1771" name="Google Shape;1771;gf1d2b7485d_0_1217"/>
          <p:cNvSpPr txBox="1">
            <a:spLocks noGrp="1"/>
          </p:cNvSpPr>
          <p:nvPr>
            <p:ph type="title"/>
          </p:nvPr>
        </p:nvSpPr>
        <p:spPr>
          <a:xfrm>
            <a:off x="444500" y="95251"/>
            <a:ext cx="10858500" cy="762000"/>
          </a:xfrm>
          <a:prstGeom prst="rect">
            <a:avLst/>
          </a:prstGeom>
          <a:noFill/>
          <a:ln>
            <a:noFill/>
          </a:ln>
        </p:spPr>
        <p:txBody>
          <a:bodyPr spcFirstLastPara="1" wrap="square" lIns="0" tIns="45700" rIns="0" bIns="45700" anchor="ctr" anchorCtr="0">
            <a:noAutofit/>
          </a:bodyPr>
          <a:lstStyle/>
          <a:p>
            <a:pPr marL="0" lvl="0" indent="0" algn="l" rtl="0">
              <a:lnSpc>
                <a:spcPct val="90000"/>
              </a:lnSpc>
              <a:spcBef>
                <a:spcPts val="0"/>
              </a:spcBef>
              <a:spcAft>
                <a:spcPts val="0"/>
              </a:spcAft>
              <a:buSzPts val="3600"/>
              <a:buNone/>
            </a:pPr>
            <a:r>
              <a:rPr lang="en-US" sz="3200"/>
              <a:t>Outils de dépistage des personnes vivant avec le VIH	</a:t>
            </a:r>
            <a:endParaRPr/>
          </a:p>
        </p:txBody>
      </p:sp>
      <p:grpSp>
        <p:nvGrpSpPr>
          <p:cNvPr id="1772" name="Google Shape;1772;gf1d2b7485d_0_1217"/>
          <p:cNvGrpSpPr/>
          <p:nvPr/>
        </p:nvGrpSpPr>
        <p:grpSpPr>
          <a:xfrm>
            <a:off x="8770229" y="1676411"/>
            <a:ext cx="3069673" cy="4181214"/>
            <a:chOff x="391214" y="198"/>
            <a:chExt cx="3069673" cy="4181214"/>
          </a:xfrm>
        </p:grpSpPr>
        <p:sp>
          <p:nvSpPr>
            <p:cNvPr id="1773" name="Google Shape;1773;gf1d2b7485d_0_1217"/>
            <p:cNvSpPr/>
            <p:nvPr/>
          </p:nvSpPr>
          <p:spPr>
            <a:xfrm>
              <a:off x="1404160" y="198"/>
              <a:ext cx="2056500" cy="930300"/>
            </a:xfrm>
            <a:prstGeom prst="rect">
              <a:avLst/>
            </a:prstGeom>
            <a:solidFill>
              <a:srgbClr val="0CCC73"/>
            </a:solidFill>
            <a:ln w="127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rgbClr val="000000"/>
                </a:solidFill>
                <a:latin typeface="Arial"/>
                <a:ea typeface="Arial"/>
                <a:cs typeface="Arial"/>
                <a:sym typeface="Arial"/>
              </a:endParaRPr>
            </a:p>
          </p:txBody>
        </p:sp>
        <p:sp>
          <p:nvSpPr>
            <p:cNvPr id="1774" name="Google Shape;1774;gf1d2b7485d_0_1217"/>
            <p:cNvSpPr txBox="1"/>
            <p:nvPr/>
          </p:nvSpPr>
          <p:spPr>
            <a:xfrm>
              <a:off x="1404160" y="198"/>
              <a:ext cx="2056500" cy="930300"/>
            </a:xfrm>
            <a:prstGeom prst="rect">
              <a:avLst/>
            </a:prstGeom>
            <a:noFill/>
            <a:ln>
              <a:noFill/>
            </a:ln>
          </p:spPr>
          <p:txBody>
            <a:bodyPr spcFirstLastPara="1" wrap="square" lIns="102850" tIns="102850" rIns="102850" bIns="102850" anchor="ctr" anchorCtr="0">
              <a:noAutofit/>
            </a:bodyPr>
            <a:lstStyle/>
            <a:p>
              <a:pPr marL="0" marR="0" lvl="0" indent="0" algn="ctr" rtl="0">
                <a:lnSpc>
                  <a:spcPct val="90000"/>
                </a:lnSpc>
                <a:spcBef>
                  <a:spcPts val="0"/>
                </a:spcBef>
                <a:spcAft>
                  <a:spcPts val="0"/>
                </a:spcAft>
                <a:buClr>
                  <a:schemeClr val="lt1"/>
                </a:buClr>
                <a:buSzPts val="2700"/>
                <a:buFont typeface="Arial"/>
                <a:buNone/>
              </a:pPr>
              <a:r>
                <a:rPr lang="en-US" sz="2400" b="0" i="0" u="none" strike="noStrike" cap="none">
                  <a:solidFill>
                    <a:schemeClr val="lt1"/>
                  </a:solidFill>
                  <a:latin typeface="Arial"/>
                  <a:ea typeface="Arial"/>
                  <a:cs typeface="Arial"/>
                  <a:sym typeface="Arial"/>
                </a:rPr>
                <a:t>Fièvre</a:t>
              </a:r>
              <a:endParaRPr sz="1200" b="0" i="0" u="none" strike="noStrike" cap="none">
                <a:solidFill>
                  <a:srgbClr val="000000"/>
                </a:solidFill>
                <a:latin typeface="Arial"/>
                <a:ea typeface="Arial"/>
                <a:cs typeface="Arial"/>
                <a:sym typeface="Arial"/>
              </a:endParaRPr>
            </a:p>
          </p:txBody>
        </p:sp>
        <p:sp>
          <p:nvSpPr>
            <p:cNvPr id="1775" name="Google Shape;1775;gf1d2b7485d_0_1217"/>
            <p:cNvSpPr/>
            <p:nvPr/>
          </p:nvSpPr>
          <p:spPr>
            <a:xfrm>
              <a:off x="391214" y="198"/>
              <a:ext cx="921000" cy="930300"/>
            </a:xfrm>
            <a:prstGeom prst="rect">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rgbClr val="000000"/>
                </a:solidFill>
                <a:latin typeface="Arial"/>
                <a:ea typeface="Arial"/>
                <a:cs typeface="Arial"/>
                <a:sym typeface="Arial"/>
              </a:endParaRPr>
            </a:p>
          </p:txBody>
        </p:sp>
        <p:sp>
          <p:nvSpPr>
            <p:cNvPr id="1776" name="Google Shape;1776;gf1d2b7485d_0_1217"/>
            <p:cNvSpPr/>
            <p:nvPr/>
          </p:nvSpPr>
          <p:spPr>
            <a:xfrm>
              <a:off x="391214" y="1083836"/>
              <a:ext cx="2056500" cy="930300"/>
            </a:xfrm>
            <a:prstGeom prst="rect">
              <a:avLst/>
            </a:prstGeom>
            <a:solidFill>
              <a:srgbClr val="0CCC73"/>
            </a:solidFill>
            <a:ln w="127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rgbClr val="000000"/>
                </a:solidFill>
                <a:latin typeface="Arial"/>
                <a:ea typeface="Arial"/>
                <a:cs typeface="Arial"/>
                <a:sym typeface="Arial"/>
              </a:endParaRPr>
            </a:p>
          </p:txBody>
        </p:sp>
        <p:sp>
          <p:nvSpPr>
            <p:cNvPr id="1777" name="Google Shape;1777;gf1d2b7485d_0_1217"/>
            <p:cNvSpPr txBox="1"/>
            <p:nvPr/>
          </p:nvSpPr>
          <p:spPr>
            <a:xfrm>
              <a:off x="391214" y="1083836"/>
              <a:ext cx="2056500" cy="930300"/>
            </a:xfrm>
            <a:prstGeom prst="rect">
              <a:avLst/>
            </a:prstGeom>
            <a:noFill/>
            <a:ln>
              <a:noFill/>
            </a:ln>
          </p:spPr>
          <p:txBody>
            <a:bodyPr spcFirstLastPara="1" wrap="square" lIns="102850" tIns="102850" rIns="102850" bIns="102850" anchor="ctr" anchorCtr="0">
              <a:noAutofit/>
            </a:bodyPr>
            <a:lstStyle/>
            <a:p>
              <a:pPr marL="0" marR="0" lvl="0" indent="0" algn="ctr" rtl="0">
                <a:lnSpc>
                  <a:spcPct val="90000"/>
                </a:lnSpc>
                <a:spcBef>
                  <a:spcPts val="0"/>
                </a:spcBef>
                <a:spcAft>
                  <a:spcPts val="0"/>
                </a:spcAft>
                <a:buClr>
                  <a:schemeClr val="lt1"/>
                </a:buClr>
                <a:buSzPts val="2700"/>
                <a:buFont typeface="Arial"/>
                <a:buNone/>
              </a:pPr>
              <a:r>
                <a:rPr lang="en-US" sz="2400" b="0" i="0" u="none" strike="noStrike" cap="none">
                  <a:solidFill>
                    <a:schemeClr val="lt1"/>
                  </a:solidFill>
                  <a:latin typeface="Arial"/>
                  <a:ea typeface="Arial"/>
                  <a:cs typeface="Arial"/>
                  <a:sym typeface="Arial"/>
                </a:rPr>
                <a:t>Toux courante</a:t>
              </a:r>
              <a:endParaRPr sz="1200" b="0" i="0" u="none" strike="noStrike" cap="none">
                <a:solidFill>
                  <a:srgbClr val="000000"/>
                </a:solidFill>
                <a:latin typeface="Arial"/>
                <a:ea typeface="Arial"/>
                <a:cs typeface="Arial"/>
                <a:sym typeface="Arial"/>
              </a:endParaRPr>
            </a:p>
          </p:txBody>
        </p:sp>
        <p:sp>
          <p:nvSpPr>
            <p:cNvPr id="1778" name="Google Shape;1778;gf1d2b7485d_0_1217"/>
            <p:cNvSpPr/>
            <p:nvPr/>
          </p:nvSpPr>
          <p:spPr>
            <a:xfrm>
              <a:off x="2539887" y="1083836"/>
              <a:ext cx="921000" cy="930300"/>
            </a:xfrm>
            <a:prstGeom prst="rect">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rgbClr val="000000"/>
                </a:solidFill>
                <a:latin typeface="Arial"/>
                <a:ea typeface="Arial"/>
                <a:cs typeface="Arial"/>
                <a:sym typeface="Arial"/>
              </a:endParaRPr>
            </a:p>
          </p:txBody>
        </p:sp>
        <p:sp>
          <p:nvSpPr>
            <p:cNvPr id="1779" name="Google Shape;1779;gf1d2b7485d_0_1217"/>
            <p:cNvSpPr/>
            <p:nvPr/>
          </p:nvSpPr>
          <p:spPr>
            <a:xfrm>
              <a:off x="1404160" y="2167474"/>
              <a:ext cx="2056500" cy="930300"/>
            </a:xfrm>
            <a:prstGeom prst="rect">
              <a:avLst/>
            </a:prstGeom>
            <a:solidFill>
              <a:srgbClr val="0CCC73"/>
            </a:solidFill>
            <a:ln w="127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rgbClr val="000000"/>
                </a:solidFill>
                <a:latin typeface="Arial"/>
                <a:ea typeface="Arial"/>
                <a:cs typeface="Arial"/>
                <a:sym typeface="Arial"/>
              </a:endParaRPr>
            </a:p>
          </p:txBody>
        </p:sp>
        <p:sp>
          <p:nvSpPr>
            <p:cNvPr id="1780" name="Google Shape;1780;gf1d2b7485d_0_1217"/>
            <p:cNvSpPr txBox="1"/>
            <p:nvPr/>
          </p:nvSpPr>
          <p:spPr>
            <a:xfrm>
              <a:off x="1404160" y="2167474"/>
              <a:ext cx="2056500" cy="930300"/>
            </a:xfrm>
            <a:prstGeom prst="rect">
              <a:avLst/>
            </a:prstGeom>
            <a:noFill/>
            <a:ln>
              <a:noFill/>
            </a:ln>
          </p:spPr>
          <p:txBody>
            <a:bodyPr spcFirstLastPara="1" wrap="square" lIns="102850" tIns="102850" rIns="102850" bIns="102850" anchor="ctr" anchorCtr="0">
              <a:noAutofit/>
            </a:bodyPr>
            <a:lstStyle/>
            <a:p>
              <a:pPr marL="0" marR="0" lvl="0" indent="0" algn="ctr" rtl="0">
                <a:lnSpc>
                  <a:spcPct val="90000"/>
                </a:lnSpc>
                <a:spcBef>
                  <a:spcPts val="0"/>
                </a:spcBef>
                <a:spcAft>
                  <a:spcPts val="0"/>
                </a:spcAft>
                <a:buClr>
                  <a:schemeClr val="lt1"/>
                </a:buClr>
                <a:buSzPts val="2700"/>
                <a:buFont typeface="Arial"/>
                <a:buNone/>
              </a:pPr>
              <a:r>
                <a:rPr lang="en-US" sz="2400" b="0" i="0" u="none" strike="noStrike" cap="none">
                  <a:solidFill>
                    <a:schemeClr val="lt1"/>
                  </a:solidFill>
                  <a:latin typeface="Arial"/>
                  <a:ea typeface="Arial"/>
                  <a:cs typeface="Arial"/>
                  <a:sym typeface="Arial"/>
                </a:rPr>
                <a:t>Perte de poids</a:t>
              </a:r>
              <a:endParaRPr sz="1200" b="0" i="0" u="none" strike="noStrike" cap="none">
                <a:solidFill>
                  <a:srgbClr val="000000"/>
                </a:solidFill>
                <a:latin typeface="Arial"/>
                <a:ea typeface="Arial"/>
                <a:cs typeface="Arial"/>
                <a:sym typeface="Arial"/>
              </a:endParaRPr>
            </a:p>
          </p:txBody>
        </p:sp>
        <p:sp>
          <p:nvSpPr>
            <p:cNvPr id="1781" name="Google Shape;1781;gf1d2b7485d_0_1217"/>
            <p:cNvSpPr/>
            <p:nvPr/>
          </p:nvSpPr>
          <p:spPr>
            <a:xfrm>
              <a:off x="391214" y="2167474"/>
              <a:ext cx="921000" cy="930300"/>
            </a:xfrm>
            <a:prstGeom prst="rect">
              <a:avLst/>
            </a:prstGeom>
            <a:blipFill rotWithShape="1">
              <a:blip r:embed="rId5">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rgbClr val="000000"/>
                </a:solidFill>
                <a:latin typeface="Arial"/>
                <a:ea typeface="Arial"/>
                <a:cs typeface="Arial"/>
                <a:sym typeface="Arial"/>
              </a:endParaRPr>
            </a:p>
          </p:txBody>
        </p:sp>
        <p:sp>
          <p:nvSpPr>
            <p:cNvPr id="1782" name="Google Shape;1782;gf1d2b7485d_0_1217"/>
            <p:cNvSpPr/>
            <p:nvPr/>
          </p:nvSpPr>
          <p:spPr>
            <a:xfrm>
              <a:off x="391214" y="3251112"/>
              <a:ext cx="2056500" cy="930300"/>
            </a:xfrm>
            <a:prstGeom prst="rect">
              <a:avLst/>
            </a:prstGeom>
            <a:solidFill>
              <a:srgbClr val="0CCC73"/>
            </a:solidFill>
            <a:ln w="127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rgbClr val="000000"/>
                </a:solidFill>
                <a:latin typeface="Arial"/>
                <a:ea typeface="Arial"/>
                <a:cs typeface="Arial"/>
                <a:sym typeface="Arial"/>
              </a:endParaRPr>
            </a:p>
          </p:txBody>
        </p:sp>
        <p:sp>
          <p:nvSpPr>
            <p:cNvPr id="1783" name="Google Shape;1783;gf1d2b7485d_0_1217"/>
            <p:cNvSpPr txBox="1"/>
            <p:nvPr/>
          </p:nvSpPr>
          <p:spPr>
            <a:xfrm>
              <a:off x="391214" y="3251112"/>
              <a:ext cx="2056500" cy="930300"/>
            </a:xfrm>
            <a:prstGeom prst="rect">
              <a:avLst/>
            </a:prstGeom>
            <a:noFill/>
            <a:ln>
              <a:noFill/>
            </a:ln>
          </p:spPr>
          <p:txBody>
            <a:bodyPr spcFirstLastPara="1" wrap="square" lIns="102850" tIns="102850" rIns="102850" bIns="102850" anchor="ctr" anchorCtr="0">
              <a:noAutofit/>
            </a:bodyPr>
            <a:lstStyle/>
            <a:p>
              <a:pPr marL="0" marR="0" lvl="0" indent="0" algn="ctr" rtl="0">
                <a:lnSpc>
                  <a:spcPct val="90000"/>
                </a:lnSpc>
                <a:spcBef>
                  <a:spcPts val="0"/>
                </a:spcBef>
                <a:spcAft>
                  <a:spcPts val="0"/>
                </a:spcAft>
                <a:buClr>
                  <a:schemeClr val="lt1"/>
                </a:buClr>
                <a:buSzPts val="2700"/>
                <a:buFont typeface="Arial"/>
                <a:buNone/>
              </a:pPr>
              <a:r>
                <a:rPr lang="en-US" sz="2400" b="0" i="0" u="none" strike="noStrike" cap="none">
                  <a:solidFill>
                    <a:schemeClr val="lt1"/>
                  </a:solidFill>
                  <a:latin typeface="Arial"/>
                  <a:ea typeface="Arial"/>
                  <a:cs typeface="Arial"/>
                  <a:sym typeface="Arial"/>
                </a:rPr>
                <a:t>Sueurs nocturnes</a:t>
              </a:r>
              <a:endParaRPr sz="1200" b="0" i="0" u="none" strike="noStrike" cap="none">
                <a:solidFill>
                  <a:srgbClr val="000000"/>
                </a:solidFill>
                <a:latin typeface="Arial"/>
                <a:ea typeface="Arial"/>
                <a:cs typeface="Arial"/>
                <a:sym typeface="Arial"/>
              </a:endParaRPr>
            </a:p>
          </p:txBody>
        </p:sp>
        <p:sp>
          <p:nvSpPr>
            <p:cNvPr id="1784" name="Google Shape;1784;gf1d2b7485d_0_1217"/>
            <p:cNvSpPr/>
            <p:nvPr/>
          </p:nvSpPr>
          <p:spPr>
            <a:xfrm>
              <a:off x="2539887" y="3251112"/>
              <a:ext cx="921000" cy="930300"/>
            </a:xfrm>
            <a:prstGeom prst="rect">
              <a:avLst/>
            </a:prstGeom>
            <a:blipFill rotWithShape="1">
              <a:blip r:embed="rId6">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rgbClr val="000000"/>
                </a:solidFill>
                <a:latin typeface="Arial"/>
                <a:ea typeface="Arial"/>
                <a:cs typeface="Arial"/>
                <a:sym typeface="Arial"/>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88"/>
        <p:cNvGrpSpPr/>
        <p:nvPr/>
      </p:nvGrpSpPr>
      <p:grpSpPr>
        <a:xfrm>
          <a:off x="0" y="0"/>
          <a:ext cx="0" cy="0"/>
          <a:chOff x="0" y="0"/>
          <a:chExt cx="0" cy="0"/>
        </a:xfrm>
      </p:grpSpPr>
      <p:sp>
        <p:nvSpPr>
          <p:cNvPr id="1789" name="Google Shape;1789;p7"/>
          <p:cNvSpPr txBox="1">
            <a:spLocks noGrp="1"/>
          </p:cNvSpPr>
          <p:nvPr>
            <p:ph type="body" idx="1"/>
          </p:nvPr>
        </p:nvSpPr>
        <p:spPr>
          <a:xfrm>
            <a:off x="968173" y="1231645"/>
            <a:ext cx="5364047" cy="5045100"/>
          </a:xfrm>
          <a:prstGeom prst="rect">
            <a:avLst/>
          </a:prstGeom>
          <a:noFill/>
          <a:ln>
            <a:noFill/>
          </a:ln>
        </p:spPr>
        <p:txBody>
          <a:bodyPr spcFirstLastPara="1" wrap="square" lIns="0" tIns="45700" rIns="0" bIns="45700" anchor="t" anchorCtr="0">
            <a:noAutofit/>
          </a:bodyPr>
          <a:lstStyle/>
          <a:p>
            <a:pPr marL="685800" lvl="0" indent="-457200" algn="l" rtl="0">
              <a:lnSpc>
                <a:spcPct val="100000"/>
              </a:lnSpc>
              <a:spcBef>
                <a:spcPts val="500"/>
              </a:spcBef>
              <a:spcAft>
                <a:spcPts val="0"/>
              </a:spcAft>
              <a:buSzPts val="3200"/>
              <a:buFont typeface="Arial"/>
              <a:buChar char="•"/>
            </a:pPr>
            <a:r>
              <a:rPr lang="en-US" sz="1800" dirty="0"/>
              <a:t>Un </a:t>
            </a:r>
            <a:r>
              <a:rPr lang="en-US" sz="1800" dirty="0" err="1"/>
              <a:t>marqueur</a:t>
            </a:r>
            <a:r>
              <a:rPr lang="en-US" sz="1800" dirty="0"/>
              <a:t> </a:t>
            </a:r>
            <a:r>
              <a:rPr lang="en-US" sz="1800" dirty="0" err="1"/>
              <a:t>général</a:t>
            </a:r>
            <a:r>
              <a:rPr lang="en-US" sz="1800" dirty="0"/>
              <a:t> de </a:t>
            </a:r>
            <a:r>
              <a:rPr lang="en-US" sz="1800" dirty="0" err="1"/>
              <a:t>l’inflammation</a:t>
            </a:r>
            <a:r>
              <a:rPr lang="en-US" sz="1800" dirty="0"/>
              <a:t> </a:t>
            </a:r>
            <a:r>
              <a:rPr lang="en-US" sz="1800" dirty="0" err="1"/>
              <a:t>peut</a:t>
            </a:r>
            <a:r>
              <a:rPr lang="en-US" sz="1800" dirty="0"/>
              <a:t> </a:t>
            </a:r>
            <a:r>
              <a:rPr lang="en-US" sz="1800" dirty="0" err="1"/>
              <a:t>être</a:t>
            </a:r>
            <a:r>
              <a:rPr lang="en-US" sz="1800" dirty="0"/>
              <a:t> </a:t>
            </a:r>
            <a:r>
              <a:rPr lang="en-US" sz="1800" dirty="0" err="1"/>
              <a:t>effectué</a:t>
            </a:r>
            <a:r>
              <a:rPr lang="en-US" sz="1800" dirty="0"/>
              <a:t> </a:t>
            </a:r>
            <a:r>
              <a:rPr lang="en-US" sz="1800" dirty="0" err="1"/>
              <a:t>comme</a:t>
            </a:r>
            <a:r>
              <a:rPr lang="en-US" sz="1800" dirty="0"/>
              <a:t> un test au point de service dans </a:t>
            </a:r>
            <a:r>
              <a:rPr lang="en-US" sz="1800" dirty="0" err="1"/>
              <a:t>certains</a:t>
            </a:r>
            <a:r>
              <a:rPr lang="en-US" sz="1800" dirty="0"/>
              <a:t> </a:t>
            </a:r>
            <a:r>
              <a:rPr lang="en-US" sz="1800" dirty="0" err="1"/>
              <a:t>contextes</a:t>
            </a:r>
            <a:r>
              <a:rPr lang="en-US" sz="1800" dirty="0"/>
              <a:t> </a:t>
            </a:r>
            <a:endParaRPr dirty="0"/>
          </a:p>
          <a:p>
            <a:pPr marL="685800" lvl="0" indent="-457200" algn="l" rtl="0">
              <a:lnSpc>
                <a:spcPct val="100000"/>
              </a:lnSpc>
              <a:spcBef>
                <a:spcPts val="500"/>
              </a:spcBef>
              <a:spcAft>
                <a:spcPts val="0"/>
              </a:spcAft>
              <a:buSzPts val="3200"/>
              <a:buFont typeface="Arial"/>
              <a:buChar char="•"/>
            </a:pPr>
            <a:r>
              <a:rPr lang="en-US" sz="1800" dirty="0"/>
              <a:t>A </a:t>
            </a:r>
            <a:r>
              <a:rPr lang="en-US" sz="1800" dirty="0" err="1"/>
              <a:t>une</a:t>
            </a:r>
            <a:r>
              <a:rPr lang="en-US" sz="1800" dirty="0"/>
              <a:t> </a:t>
            </a:r>
            <a:r>
              <a:rPr lang="en-US" sz="1800" dirty="0" err="1"/>
              <a:t>sensibilité</a:t>
            </a:r>
            <a:r>
              <a:rPr lang="en-US" sz="1800" dirty="0"/>
              <a:t> et </a:t>
            </a:r>
            <a:r>
              <a:rPr lang="en-US" sz="1800" dirty="0" err="1"/>
              <a:t>une</a:t>
            </a:r>
            <a:r>
              <a:rPr lang="en-US" sz="1800" dirty="0"/>
              <a:t> </a:t>
            </a:r>
            <a:r>
              <a:rPr lang="en-US" sz="1800" dirty="0" err="1"/>
              <a:t>spécificité</a:t>
            </a:r>
            <a:r>
              <a:rPr lang="en-US" sz="1800" dirty="0"/>
              <a:t> </a:t>
            </a:r>
            <a:r>
              <a:rPr lang="en-US" sz="1800" dirty="0" err="1"/>
              <a:t>similaire</a:t>
            </a:r>
            <a:r>
              <a:rPr lang="en-US" sz="1800" dirty="0"/>
              <a:t> </a:t>
            </a:r>
            <a:r>
              <a:rPr lang="en-US" sz="1800" dirty="0" err="1"/>
              <a:t>ou</a:t>
            </a:r>
            <a:r>
              <a:rPr lang="en-US" sz="1800" dirty="0"/>
              <a:t> </a:t>
            </a:r>
            <a:r>
              <a:rPr lang="en-US" sz="1800" dirty="0" err="1"/>
              <a:t>améliorée</a:t>
            </a:r>
            <a:r>
              <a:rPr lang="en-US" sz="1800" dirty="0"/>
              <a:t> au W4SS dans </a:t>
            </a:r>
            <a:r>
              <a:rPr lang="en-US" sz="1800" dirty="0" err="1"/>
              <a:t>tous</a:t>
            </a:r>
            <a:r>
              <a:rPr lang="en-US" sz="1800" dirty="0"/>
              <a:t> les sous-</a:t>
            </a:r>
            <a:r>
              <a:rPr lang="en-US" sz="1800" dirty="0" err="1"/>
              <a:t>groupes</a:t>
            </a:r>
            <a:r>
              <a:rPr lang="en-US" sz="1800" dirty="0"/>
              <a:t> de </a:t>
            </a:r>
            <a:r>
              <a:rPr lang="en-US" sz="1800" dirty="0" err="1"/>
              <a:t>personnes</a:t>
            </a:r>
            <a:r>
              <a:rPr lang="en-US" sz="1800" dirty="0"/>
              <a:t> vivant avec le VIH, </a:t>
            </a:r>
            <a:r>
              <a:rPr lang="en-US" sz="1800" dirty="0" err="1"/>
              <a:t>en</a:t>
            </a:r>
            <a:r>
              <a:rPr lang="en-US" sz="1800" dirty="0"/>
              <a:t> </a:t>
            </a:r>
            <a:r>
              <a:rPr lang="en-US" sz="1800" dirty="0" err="1"/>
              <a:t>fonction</a:t>
            </a:r>
            <a:r>
              <a:rPr lang="en-US" sz="1800" dirty="0"/>
              <a:t> du </a:t>
            </a:r>
            <a:r>
              <a:rPr lang="en-US" sz="1800" dirty="0" err="1"/>
              <a:t>seuil</a:t>
            </a:r>
            <a:r>
              <a:rPr lang="en-US" sz="1800" dirty="0"/>
              <a:t> </a:t>
            </a:r>
            <a:endParaRPr dirty="0"/>
          </a:p>
          <a:p>
            <a:pPr marL="685800" lvl="0" indent="-457200" algn="l" rtl="0">
              <a:lnSpc>
                <a:spcPct val="100000"/>
              </a:lnSpc>
              <a:spcBef>
                <a:spcPts val="500"/>
              </a:spcBef>
              <a:spcAft>
                <a:spcPts val="0"/>
              </a:spcAft>
              <a:buSzPts val="3200"/>
              <a:buFont typeface="Arial"/>
              <a:buChar char="•"/>
            </a:pPr>
            <a:r>
              <a:rPr lang="en-US" sz="1800" dirty="0" err="1"/>
              <a:t>Représente</a:t>
            </a:r>
            <a:r>
              <a:rPr lang="en-US" sz="1800" dirty="0"/>
              <a:t> </a:t>
            </a:r>
            <a:r>
              <a:rPr lang="en-US" sz="1800" dirty="0" err="1"/>
              <a:t>une</a:t>
            </a:r>
            <a:r>
              <a:rPr lang="en-US" sz="1800" dirty="0"/>
              <a:t> </a:t>
            </a:r>
            <a:r>
              <a:rPr lang="en-US" sz="1800" dirty="0" err="1"/>
              <a:t>amélioration</a:t>
            </a:r>
            <a:r>
              <a:rPr lang="en-US" sz="1800" dirty="0"/>
              <a:t> de la </a:t>
            </a:r>
            <a:r>
              <a:rPr lang="en-US" sz="1800" dirty="0" err="1"/>
              <a:t>précision</a:t>
            </a:r>
            <a:r>
              <a:rPr lang="en-US" sz="1800" dirty="0"/>
              <a:t> (</a:t>
            </a:r>
            <a:r>
              <a:rPr lang="en-US" sz="1800" dirty="0" err="1"/>
              <a:t>en</a:t>
            </a:r>
            <a:r>
              <a:rPr lang="en-US" sz="1800" dirty="0"/>
              <a:t> particulier de la </a:t>
            </a:r>
            <a:r>
              <a:rPr lang="en-US" sz="1800" dirty="0" err="1"/>
              <a:t>spécificité</a:t>
            </a:r>
            <a:r>
              <a:rPr lang="en-US" sz="1800" dirty="0"/>
              <a:t>) par rapport au W4SS pour les </a:t>
            </a:r>
            <a:r>
              <a:rPr lang="en-US" sz="1800" dirty="0" err="1"/>
              <a:t>personnes</a:t>
            </a:r>
            <a:r>
              <a:rPr lang="en-US" sz="1800" dirty="0"/>
              <a:t> vivant avec le VIH et qui ne </a:t>
            </a:r>
            <a:r>
              <a:rPr lang="en-US" sz="1800" dirty="0" err="1"/>
              <a:t>suivent</a:t>
            </a:r>
            <a:r>
              <a:rPr lang="en-US" sz="1800" dirty="0"/>
              <a:t> pas de </a:t>
            </a:r>
            <a:r>
              <a:rPr lang="en-US" sz="1800" dirty="0" err="1"/>
              <a:t>traitement</a:t>
            </a:r>
            <a:r>
              <a:rPr lang="en-US" sz="1800" dirty="0"/>
              <a:t> </a:t>
            </a:r>
            <a:r>
              <a:rPr lang="en-US" sz="1800" dirty="0" err="1"/>
              <a:t>antirétroviral</a:t>
            </a:r>
            <a:endParaRPr sz="1800" dirty="0"/>
          </a:p>
        </p:txBody>
      </p:sp>
      <p:sp>
        <p:nvSpPr>
          <p:cNvPr id="1790" name="Google Shape;1790;p7"/>
          <p:cNvSpPr txBox="1">
            <a:spLocks noGrp="1"/>
          </p:cNvSpPr>
          <p:nvPr>
            <p:ph type="title"/>
          </p:nvPr>
        </p:nvSpPr>
        <p:spPr>
          <a:xfrm>
            <a:off x="444500" y="95251"/>
            <a:ext cx="10858500" cy="762000"/>
          </a:xfrm>
          <a:prstGeom prst="rect">
            <a:avLst/>
          </a:prstGeom>
          <a:noFill/>
          <a:ln>
            <a:noFill/>
          </a:ln>
        </p:spPr>
        <p:txBody>
          <a:bodyPr spcFirstLastPara="1" wrap="square" lIns="0" tIns="45700" rIns="0" bIns="45700" anchor="ctr" anchorCtr="0">
            <a:noAutofit/>
          </a:bodyPr>
          <a:lstStyle/>
          <a:p>
            <a:pPr marL="0" lvl="0" indent="0" algn="l" rtl="0">
              <a:lnSpc>
                <a:spcPct val="90000"/>
              </a:lnSpc>
              <a:spcBef>
                <a:spcPts val="0"/>
              </a:spcBef>
              <a:spcAft>
                <a:spcPts val="0"/>
              </a:spcAft>
              <a:buClr>
                <a:srgbClr val="5C5F61"/>
              </a:buClr>
              <a:buSzPts val="3600"/>
              <a:buFont typeface="DM Sans"/>
              <a:buNone/>
            </a:pPr>
            <a:r>
              <a:rPr lang="en-US" sz="3200"/>
              <a:t>Protéine C-réactive</a:t>
            </a:r>
            <a:endParaRPr/>
          </a:p>
        </p:txBody>
      </p:sp>
      <p:pic>
        <p:nvPicPr>
          <p:cNvPr id="1791" name="Google Shape;1791;p7"/>
          <p:cNvPicPr preferRelativeResize="0"/>
          <p:nvPr/>
        </p:nvPicPr>
        <p:blipFill>
          <a:blip r:embed="rId3"/>
          <a:srcRect/>
          <a:stretch/>
        </p:blipFill>
        <p:spPr>
          <a:xfrm>
            <a:off x="6584544" y="2228700"/>
            <a:ext cx="5416582" cy="2400600"/>
          </a:xfrm>
          <a:prstGeom prst="rect">
            <a:avLst/>
          </a:prstGeom>
          <a:noFill/>
          <a:ln>
            <a:noFill/>
          </a:ln>
          <a:effectLst>
            <a:outerShdw blurRad="292100" dist="139700" dir="2700000" algn="tl" rotWithShape="0">
              <a:srgbClr val="333333">
                <a:alpha val="62745"/>
              </a:srgbClr>
            </a:outerShdw>
          </a:effectLst>
        </p:spPr>
      </p:pic>
      <p:pic>
        <p:nvPicPr>
          <p:cNvPr id="1792" name="Google Shape;1792;p7"/>
          <p:cNvPicPr preferRelativeResize="0"/>
          <p:nvPr/>
        </p:nvPicPr>
        <p:blipFill rotWithShape="1">
          <a:blip r:embed="rId4">
            <a:alphaModFix/>
          </a:blip>
          <a:srcRect r="2214"/>
          <a:stretch/>
        </p:blipFill>
        <p:spPr>
          <a:xfrm>
            <a:off x="10169266" y="336305"/>
            <a:ext cx="1220125" cy="895350"/>
          </a:xfrm>
          <a:prstGeom prst="rect">
            <a:avLst/>
          </a:prstGeom>
          <a:noFill/>
          <a:ln>
            <a:noFill/>
          </a:ln>
          <a:effectLst>
            <a:outerShdw blurRad="292100" dist="139700" dir="2700000" algn="tl" rotWithShape="0">
              <a:srgbClr val="333333">
                <a:alpha val="62745"/>
              </a:srgbClr>
            </a:outerShdw>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80"/>
        <p:cNvGrpSpPr/>
        <p:nvPr/>
      </p:nvGrpSpPr>
      <p:grpSpPr>
        <a:xfrm>
          <a:off x="0" y="0"/>
          <a:ext cx="0" cy="0"/>
          <a:chOff x="0" y="0"/>
          <a:chExt cx="0" cy="0"/>
        </a:xfrm>
      </p:grpSpPr>
      <p:sp>
        <p:nvSpPr>
          <p:cNvPr id="1581" name="Google Shape;1581;g1260a76f938_0_1582"/>
          <p:cNvSpPr txBox="1">
            <a:spLocks noGrp="1"/>
          </p:cNvSpPr>
          <p:nvPr>
            <p:ph type="title"/>
          </p:nvPr>
        </p:nvSpPr>
        <p:spPr>
          <a:xfrm>
            <a:off x="435363" y="286604"/>
            <a:ext cx="4198200" cy="607200"/>
          </a:xfrm>
          <a:prstGeom prst="rect">
            <a:avLst/>
          </a:prstGeom>
          <a:noFill/>
          <a:ln>
            <a:noFill/>
          </a:ln>
        </p:spPr>
        <p:txBody>
          <a:bodyPr spcFirstLastPara="1" wrap="square" lIns="0" tIns="45700" rIns="0" bIns="45700" anchor="ctr" anchorCtr="0">
            <a:noAutofit/>
          </a:bodyPr>
          <a:lstStyle/>
          <a:p>
            <a:pPr marL="0" lvl="0" indent="0" algn="ctr" rtl="0">
              <a:lnSpc>
                <a:spcPct val="90000"/>
              </a:lnSpc>
              <a:spcBef>
                <a:spcPts val="0"/>
              </a:spcBef>
              <a:spcAft>
                <a:spcPts val="0"/>
              </a:spcAft>
              <a:buClr>
                <a:srgbClr val="DCF4FD"/>
              </a:buClr>
              <a:buSzPts val="4000"/>
              <a:buFont typeface="DM Sans Medium"/>
              <a:buNone/>
            </a:pPr>
            <a:r>
              <a:rPr lang="en-US" sz="4000">
                <a:solidFill>
                  <a:srgbClr val="DCF4FD"/>
                </a:solidFill>
              </a:rPr>
              <a:t>Introduction </a:t>
            </a:r>
            <a:endParaRPr/>
          </a:p>
        </p:txBody>
      </p:sp>
      <p:sp>
        <p:nvSpPr>
          <p:cNvPr id="1582" name="Google Shape;1582;g1260a76f938_0_1582"/>
          <p:cNvSpPr txBox="1">
            <a:spLocks noGrp="1"/>
          </p:cNvSpPr>
          <p:nvPr>
            <p:ph type="body" idx="4294967295"/>
          </p:nvPr>
        </p:nvSpPr>
        <p:spPr>
          <a:xfrm>
            <a:off x="4495975" y="2049450"/>
            <a:ext cx="7239900" cy="2759100"/>
          </a:xfrm>
          <a:prstGeom prst="rect">
            <a:avLst/>
          </a:prstGeom>
          <a:noFill/>
          <a:ln>
            <a:noFill/>
          </a:ln>
        </p:spPr>
        <p:txBody>
          <a:bodyPr spcFirstLastPara="1" wrap="square" lIns="0" tIns="45700" rIns="0" bIns="45700" anchor="t" anchorCtr="0">
            <a:normAutofit/>
          </a:bodyPr>
          <a:lstStyle/>
          <a:p>
            <a:pPr marL="457200" lvl="0" indent="0" algn="l" rtl="0">
              <a:lnSpc>
                <a:spcPct val="110000"/>
              </a:lnSpc>
              <a:spcBef>
                <a:spcPts val="0"/>
              </a:spcBef>
              <a:spcAft>
                <a:spcPts val="0"/>
              </a:spcAft>
              <a:buSzPts val="2400"/>
              <a:buNone/>
            </a:pPr>
            <a:r>
              <a:rPr lang="en-US" sz="2900">
                <a:solidFill>
                  <a:schemeClr val="lt1"/>
                </a:solidFill>
              </a:rPr>
              <a:t>Ce module traite des outils et algorithmes recommandés par l’Organisation mondiale de la Santé (OMS) pour le dépistage systématique de la tuberculose au sein des différentes populations.</a:t>
            </a:r>
            <a:endParaRPr sz="2900">
              <a:solidFill>
                <a:schemeClr val="lt1"/>
              </a:solidFill>
            </a:endParaRPr>
          </a:p>
          <a:p>
            <a:pPr marL="457200" lvl="0" indent="0" algn="l" rtl="0">
              <a:lnSpc>
                <a:spcPct val="110000"/>
              </a:lnSpc>
              <a:spcBef>
                <a:spcPts val="0"/>
              </a:spcBef>
              <a:spcAft>
                <a:spcPts val="0"/>
              </a:spcAft>
              <a:buSzPts val="2400"/>
              <a:buNone/>
            </a:pPr>
            <a:endParaRPr>
              <a:solidFill>
                <a:schemeClr val="lt1"/>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797"/>
        <p:cNvGrpSpPr/>
        <p:nvPr/>
      </p:nvGrpSpPr>
      <p:grpSpPr>
        <a:xfrm>
          <a:off x="0" y="0"/>
          <a:ext cx="0" cy="0"/>
          <a:chOff x="0" y="0"/>
          <a:chExt cx="0" cy="0"/>
        </a:xfrm>
      </p:grpSpPr>
      <p:sp>
        <p:nvSpPr>
          <p:cNvPr id="1798" name="Google Shape;1798;gf6f16a6283_0_236"/>
          <p:cNvSpPr txBox="1">
            <a:spLocks noGrp="1"/>
          </p:cNvSpPr>
          <p:nvPr>
            <p:ph type="body" idx="1"/>
          </p:nvPr>
        </p:nvSpPr>
        <p:spPr>
          <a:xfrm>
            <a:off x="1086325" y="1031625"/>
            <a:ext cx="10662300" cy="492300"/>
          </a:xfrm>
          <a:prstGeom prst="rect">
            <a:avLst/>
          </a:prstGeom>
          <a:noFill/>
          <a:ln>
            <a:noFill/>
          </a:ln>
        </p:spPr>
        <p:txBody>
          <a:bodyPr spcFirstLastPara="1" wrap="square" lIns="0" tIns="45700" rIns="0" bIns="45700" anchor="t" anchorCtr="0">
            <a:noAutofit/>
          </a:bodyPr>
          <a:lstStyle/>
          <a:p>
            <a:pPr marL="0" lvl="0" indent="0" algn="l" rtl="0">
              <a:lnSpc>
                <a:spcPct val="110000"/>
              </a:lnSpc>
              <a:spcBef>
                <a:spcPts val="500"/>
              </a:spcBef>
              <a:spcAft>
                <a:spcPts val="0"/>
              </a:spcAft>
              <a:buSzPts val="3200"/>
              <a:buNone/>
            </a:pPr>
            <a:r>
              <a:rPr lang="en-US" sz="2000"/>
              <a:t>Il existe deux groupes d’enfants chez lesquels le dépistage de la tuberculose est </a:t>
            </a:r>
            <a:r>
              <a:rPr lang="en-US" sz="2000" b="1"/>
              <a:t>fortement</a:t>
            </a:r>
            <a:r>
              <a:rPr lang="en-US" sz="2000"/>
              <a:t> recommandé :</a:t>
            </a:r>
            <a:endParaRPr sz="2400"/>
          </a:p>
        </p:txBody>
      </p:sp>
      <p:sp>
        <p:nvSpPr>
          <p:cNvPr id="1799" name="Google Shape;1799;gf6f16a6283_0_236"/>
          <p:cNvSpPr txBox="1">
            <a:spLocks noGrp="1"/>
          </p:cNvSpPr>
          <p:nvPr>
            <p:ph type="title"/>
          </p:nvPr>
        </p:nvSpPr>
        <p:spPr>
          <a:xfrm>
            <a:off x="444500" y="114301"/>
            <a:ext cx="10858500" cy="762000"/>
          </a:xfrm>
          <a:prstGeom prst="rect">
            <a:avLst/>
          </a:prstGeom>
          <a:noFill/>
          <a:ln>
            <a:noFill/>
          </a:ln>
        </p:spPr>
        <p:txBody>
          <a:bodyPr spcFirstLastPara="1" wrap="square" lIns="0" tIns="45700" rIns="0" bIns="45700" anchor="ctr" anchorCtr="0">
            <a:noAutofit/>
          </a:bodyPr>
          <a:lstStyle/>
          <a:p>
            <a:pPr marL="0" lvl="0" indent="0" algn="l" rtl="0">
              <a:lnSpc>
                <a:spcPct val="90000"/>
              </a:lnSpc>
              <a:spcBef>
                <a:spcPts val="0"/>
              </a:spcBef>
              <a:spcAft>
                <a:spcPts val="0"/>
              </a:spcAft>
              <a:buSzPts val="3600"/>
              <a:buNone/>
            </a:pPr>
            <a:r>
              <a:rPr lang="en-US" sz="3200"/>
              <a:t>Outils de dépistage de la tuberculose chez les enfants</a:t>
            </a:r>
            <a:endParaRPr/>
          </a:p>
        </p:txBody>
      </p:sp>
      <p:sp>
        <p:nvSpPr>
          <p:cNvPr id="1800" name="Google Shape;1800;gf6f16a6283_0_236"/>
          <p:cNvSpPr txBox="1">
            <a:spLocks noGrp="1"/>
          </p:cNvSpPr>
          <p:nvPr>
            <p:ph type="body" idx="1"/>
          </p:nvPr>
        </p:nvSpPr>
        <p:spPr>
          <a:xfrm>
            <a:off x="723900" y="1769963"/>
            <a:ext cx="4890600" cy="2813700"/>
          </a:xfrm>
          <a:prstGeom prst="rect">
            <a:avLst/>
          </a:prstGeom>
          <a:noFill/>
          <a:ln>
            <a:noFill/>
          </a:ln>
        </p:spPr>
        <p:txBody>
          <a:bodyPr spcFirstLastPara="1" wrap="square" lIns="0" tIns="45700" rIns="0" bIns="45700" anchor="t" anchorCtr="0">
            <a:noAutofit/>
          </a:bodyPr>
          <a:lstStyle/>
          <a:p>
            <a:pPr marL="0" lvl="0" indent="0" algn="l" rtl="0">
              <a:lnSpc>
                <a:spcPct val="110000"/>
              </a:lnSpc>
              <a:spcBef>
                <a:spcPts val="500"/>
              </a:spcBef>
              <a:spcAft>
                <a:spcPts val="0"/>
              </a:spcAft>
              <a:buSzPts val="3200"/>
              <a:buNone/>
            </a:pPr>
            <a:r>
              <a:rPr lang="en-US" sz="1800"/>
              <a:t>Enfant en contact avec des personnes atteintes de tuberculose</a:t>
            </a:r>
            <a:endParaRPr sz="1800" b="1">
              <a:solidFill>
                <a:srgbClr val="0785F2"/>
              </a:solidFill>
            </a:endParaRPr>
          </a:p>
          <a:p>
            <a:pPr marL="0" lvl="0" indent="0" algn="l" rtl="0">
              <a:lnSpc>
                <a:spcPct val="110000"/>
              </a:lnSpc>
              <a:spcBef>
                <a:spcPts val="500"/>
              </a:spcBef>
              <a:spcAft>
                <a:spcPts val="0"/>
              </a:spcAft>
              <a:buSzPts val="3200"/>
              <a:buNone/>
            </a:pPr>
            <a:r>
              <a:rPr lang="en-US" sz="1400"/>
              <a:t>Les outils </a:t>
            </a:r>
            <a:r>
              <a:rPr lang="en-US" sz="1400" b="1"/>
              <a:t>fortement</a:t>
            </a:r>
            <a:r>
              <a:rPr lang="en-US" sz="1400"/>
              <a:t> recommandés pour le dépistage des contacts avec les enfants (jusqu’à 15 ans) comprennent :</a:t>
            </a:r>
            <a:endParaRPr/>
          </a:p>
          <a:p>
            <a:pPr marL="457200" lvl="0" indent="-330200" algn="l" rtl="0">
              <a:lnSpc>
                <a:spcPct val="110000"/>
              </a:lnSpc>
              <a:spcBef>
                <a:spcPts val="500"/>
              </a:spcBef>
              <a:spcAft>
                <a:spcPts val="0"/>
              </a:spcAft>
              <a:buClr>
                <a:srgbClr val="0785F2"/>
              </a:buClr>
              <a:buSzPts val="1600"/>
              <a:buChar char="●"/>
            </a:pPr>
            <a:r>
              <a:rPr lang="en-US" sz="1400"/>
              <a:t>Dépistage des symptômes (</a:t>
            </a:r>
            <a:r>
              <a:rPr lang="en-US" sz="14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6"/>
                  </a:ext>
                </a:extLst>
              </a:rPr>
              <a:t>toux, fièvre, </a:t>
            </a:r>
            <a:r>
              <a:rPr lang="en-US" sz="14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7"/>
                  </a:ext>
                </a:extLst>
              </a:rPr>
              <a:t>faible prise de poids</a:t>
            </a:r>
            <a:r>
              <a:rPr lang="en-US" sz="14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8"/>
                  </a:ext>
                </a:extLst>
              </a:rPr>
              <a:t>)</a:t>
            </a:r>
            <a:endParaRPr sz="1400"/>
          </a:p>
          <a:p>
            <a:pPr marL="914400" lvl="1" indent="-330200" algn="l" rtl="0">
              <a:lnSpc>
                <a:spcPct val="110000"/>
              </a:lnSpc>
              <a:spcBef>
                <a:spcPts val="0"/>
              </a:spcBef>
              <a:spcAft>
                <a:spcPts val="0"/>
              </a:spcAft>
              <a:buSzPts val="1600"/>
              <a:buChar char="○"/>
            </a:pPr>
            <a:r>
              <a:rPr lang="en-US" sz="1400"/>
              <a:t>Chez les jeunes enfants, une diminution du jeu ou de la léthargie peut également être considérée comme un symptôme.</a:t>
            </a:r>
            <a:endParaRPr/>
          </a:p>
          <a:p>
            <a:pPr marL="457200" lvl="0" indent="-330200" algn="l" rtl="0">
              <a:lnSpc>
                <a:spcPct val="110000"/>
              </a:lnSpc>
              <a:spcBef>
                <a:spcPts val="0"/>
              </a:spcBef>
              <a:spcAft>
                <a:spcPts val="0"/>
              </a:spcAft>
              <a:buClr>
                <a:srgbClr val="0785F2"/>
              </a:buClr>
              <a:buSzPts val="1600"/>
              <a:buChar char="●"/>
            </a:pPr>
            <a:r>
              <a:rPr lang="en-US" sz="1400"/>
              <a:t>Radiographie du thorax</a:t>
            </a:r>
            <a:endParaRPr/>
          </a:p>
          <a:p>
            <a:pPr marL="0" lvl="0" indent="0" algn="l" rtl="0">
              <a:lnSpc>
                <a:spcPct val="110000"/>
              </a:lnSpc>
              <a:spcBef>
                <a:spcPts val="500"/>
              </a:spcBef>
              <a:spcAft>
                <a:spcPts val="0"/>
              </a:spcAft>
              <a:buSzPts val="3200"/>
              <a:buNone/>
            </a:pPr>
            <a:endParaRPr sz="1800"/>
          </a:p>
        </p:txBody>
      </p:sp>
      <p:sp>
        <p:nvSpPr>
          <p:cNvPr id="1801" name="Google Shape;1801;gf6f16a6283_0_236"/>
          <p:cNvSpPr txBox="1">
            <a:spLocks noGrp="1"/>
          </p:cNvSpPr>
          <p:nvPr>
            <p:ph type="body" idx="1"/>
          </p:nvPr>
        </p:nvSpPr>
        <p:spPr>
          <a:xfrm>
            <a:off x="6166200" y="1769974"/>
            <a:ext cx="5496000" cy="3431013"/>
          </a:xfrm>
          <a:prstGeom prst="rect">
            <a:avLst/>
          </a:prstGeom>
          <a:noFill/>
          <a:ln>
            <a:noFill/>
          </a:ln>
        </p:spPr>
        <p:txBody>
          <a:bodyPr spcFirstLastPara="1" wrap="square" lIns="0" tIns="45700" rIns="0" bIns="45700" anchor="t" anchorCtr="0">
            <a:noAutofit/>
          </a:bodyPr>
          <a:lstStyle/>
          <a:p>
            <a:pPr marL="0" lvl="0" indent="0" algn="l" rtl="0">
              <a:lnSpc>
                <a:spcPct val="110000"/>
              </a:lnSpc>
              <a:spcBef>
                <a:spcPts val="500"/>
              </a:spcBef>
              <a:spcAft>
                <a:spcPts val="0"/>
              </a:spcAft>
              <a:buSzPts val="3200"/>
              <a:buNone/>
            </a:pPr>
            <a:r>
              <a:rPr lang="en-US" sz="1800"/>
              <a:t>Enfants vivant avec le VIH/sida</a:t>
            </a:r>
            <a:endParaRPr sz="1800" b="1">
              <a:solidFill>
                <a:srgbClr val="0EB0ED"/>
              </a:solidFill>
            </a:endParaRPr>
          </a:p>
          <a:p>
            <a:pPr marL="0" lvl="0" indent="0" algn="l" rtl="0">
              <a:lnSpc>
                <a:spcPct val="110000"/>
              </a:lnSpc>
              <a:spcBef>
                <a:spcPts val="500"/>
              </a:spcBef>
              <a:spcAft>
                <a:spcPts val="0"/>
              </a:spcAft>
              <a:buSzPts val="3200"/>
              <a:buNone/>
            </a:pPr>
            <a:r>
              <a:rPr lang="en-US" sz="1400"/>
              <a:t>Les enfants séropositifs (&lt;10 ans) doivent faire l’objet d’un dépistage de la tuberculose à chaque rencontre avec un agent de santé compte tenu du risque de contracter la tuberculose et la mortalité constatée dans ce groupe</a:t>
            </a:r>
            <a:endParaRPr/>
          </a:p>
          <a:p>
            <a:pPr marL="0" lvl="0" indent="0" algn="l" rtl="0">
              <a:lnSpc>
                <a:spcPct val="110000"/>
              </a:lnSpc>
              <a:spcBef>
                <a:spcPts val="500"/>
              </a:spcBef>
              <a:spcAft>
                <a:spcPts val="0"/>
              </a:spcAft>
              <a:buSzPts val="3200"/>
              <a:buNone/>
            </a:pPr>
            <a:r>
              <a:rPr lang="en-US" sz="1400"/>
              <a:t>Le dépistage est </a:t>
            </a:r>
            <a:r>
              <a:rPr lang="en-US" sz="1400" b="1"/>
              <a:t>fortement</a:t>
            </a:r>
            <a:r>
              <a:rPr lang="en-US" sz="1400"/>
              <a:t> recommandé pour les enfants vivant avec le VIH (jusqu’à 10 ans) qui :</a:t>
            </a:r>
            <a:endParaRPr/>
          </a:p>
          <a:p>
            <a:pPr marL="457200" lvl="0" indent="-330200" algn="l" rtl="0">
              <a:lnSpc>
                <a:spcPct val="110000"/>
              </a:lnSpc>
              <a:spcBef>
                <a:spcPts val="500"/>
              </a:spcBef>
              <a:spcAft>
                <a:spcPts val="0"/>
              </a:spcAft>
              <a:buClr>
                <a:srgbClr val="5BCBF5"/>
              </a:buClr>
              <a:buSzPts val="1600"/>
              <a:buChar char="●"/>
            </a:pPr>
            <a:r>
              <a:rPr lang="en-US" sz="1400"/>
              <a:t>Montrent des signes et des symptômes indicatifs de la tuberculose tels que la</a:t>
            </a:r>
            <a:r>
              <a:rPr lang="en-US" sz="14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9"/>
                  </a:ext>
                </a:extLst>
              </a:rPr>
              <a:t> toux, </a:t>
            </a:r>
            <a:r>
              <a:rPr lang="en-US" sz="14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0"/>
                  </a:ext>
                </a:extLst>
              </a:rPr>
              <a:t>la fièvre, </a:t>
            </a:r>
            <a:r>
              <a:rPr lang="en-US" sz="14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1"/>
                  </a:ext>
                </a:extLst>
              </a:rPr>
              <a:t>une faible prise de poids</a:t>
            </a:r>
            <a:endParaRPr sz="1400"/>
          </a:p>
          <a:p>
            <a:pPr marL="584200" lvl="1" indent="0" algn="l" rtl="0">
              <a:lnSpc>
                <a:spcPct val="110000"/>
              </a:lnSpc>
              <a:spcBef>
                <a:spcPts val="500"/>
              </a:spcBef>
              <a:spcAft>
                <a:spcPts val="0"/>
              </a:spcAft>
              <a:buClr>
                <a:srgbClr val="5BCBF5"/>
              </a:buClr>
              <a:buSzPts val="1600"/>
              <a:buNone/>
            </a:pPr>
            <a:endParaRPr sz="1400"/>
          </a:p>
          <a:p>
            <a:pPr marL="457200" lvl="0" indent="-323850" algn="l" rtl="0">
              <a:lnSpc>
                <a:spcPct val="110000"/>
              </a:lnSpc>
              <a:spcBef>
                <a:spcPts val="0"/>
              </a:spcBef>
              <a:spcAft>
                <a:spcPts val="0"/>
              </a:spcAft>
              <a:buClr>
                <a:srgbClr val="5BCBF5"/>
              </a:buClr>
              <a:buSzPts val="1500"/>
              <a:buChar char="●"/>
            </a:pPr>
            <a:r>
              <a:rPr lang="en-US" sz="1400"/>
              <a:t>Sont des contacts étroits avec une personne atteinte de tuberculose</a:t>
            </a:r>
            <a:endParaRPr sz="1400" b="1"/>
          </a:p>
        </p:txBody>
      </p:sp>
      <p:cxnSp>
        <p:nvCxnSpPr>
          <p:cNvPr id="1802" name="Google Shape;1802;gf6f16a6283_0_236"/>
          <p:cNvCxnSpPr/>
          <p:nvPr/>
        </p:nvCxnSpPr>
        <p:spPr>
          <a:xfrm>
            <a:off x="5784750" y="2030288"/>
            <a:ext cx="12000" cy="3170700"/>
          </a:xfrm>
          <a:prstGeom prst="straightConnector1">
            <a:avLst/>
          </a:prstGeom>
          <a:noFill/>
          <a:ln w="38100" cap="flat" cmpd="sng">
            <a:solidFill>
              <a:schemeClr val="lt2"/>
            </a:solidFill>
            <a:prstDash val="dash"/>
            <a:round/>
            <a:headEnd type="none" w="sm" len="sm"/>
            <a:tailEnd type="none" w="sm" len="sm"/>
          </a:ln>
        </p:spPr>
      </p:cxnSp>
      <p:sp>
        <p:nvSpPr>
          <p:cNvPr id="1803" name="Google Shape;1803;gf6f16a6283_0_236"/>
          <p:cNvSpPr txBox="1"/>
          <p:nvPr/>
        </p:nvSpPr>
        <p:spPr>
          <a:xfrm>
            <a:off x="764850" y="5539200"/>
            <a:ext cx="10662300" cy="1015632"/>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900"/>
              <a:buFont typeface="Arial"/>
              <a:buNone/>
            </a:pPr>
            <a:r>
              <a:rPr lang="en-US" sz="1800" b="0" i="0" u="none" strike="noStrike" cap="none">
                <a:solidFill>
                  <a:srgbClr val="5C5F61"/>
                </a:solidFill>
                <a:latin typeface="Arial"/>
                <a:ea typeface="Arial"/>
                <a:cs typeface="Arial"/>
                <a:sym typeface="Arial"/>
              </a:rPr>
              <a:t>Les enfants présentent souvent une tuberculose extrapulmonaire. Les</a:t>
            </a:r>
            <a:r>
              <a:rPr lang="en-US" sz="1800" b="1" i="0" u="none" strike="noStrike" cap="none">
                <a:solidFill>
                  <a:srgbClr val="5C5F61"/>
                </a:solidFill>
                <a:latin typeface="Arial"/>
                <a:ea typeface="Arial"/>
                <a:cs typeface="Arial"/>
                <a:sym typeface="Arial"/>
              </a:rPr>
              <a:t> agents de santé doivent être conscients des symptômes indiquant une tuberculose à d’autres sites, </a:t>
            </a:r>
            <a:r>
              <a:rPr lang="en-US" sz="1800" b="0" i="0" u="none" strike="noStrike" cap="none">
                <a:solidFill>
                  <a:srgbClr val="5C5F61"/>
                </a:solidFill>
                <a:latin typeface="Arial"/>
                <a:ea typeface="Arial"/>
                <a:cs typeface="Arial"/>
                <a:sym typeface="Arial"/>
              </a:rPr>
              <a:t>tels que la tuberculose lymphatique, abdominale, méningée et ostéoarticulaire.</a:t>
            </a:r>
            <a:endParaRPr sz="1800" b="0" i="0" u="none" strike="noStrike" cap="none">
              <a:solidFill>
                <a:srgbClr val="5C5F61"/>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807"/>
        <p:cNvGrpSpPr/>
        <p:nvPr/>
      </p:nvGrpSpPr>
      <p:grpSpPr>
        <a:xfrm>
          <a:off x="0" y="0"/>
          <a:ext cx="0" cy="0"/>
          <a:chOff x="0" y="0"/>
          <a:chExt cx="0" cy="0"/>
        </a:xfrm>
      </p:grpSpPr>
      <p:sp>
        <p:nvSpPr>
          <p:cNvPr id="1808" name="Google Shape;1808;p9"/>
          <p:cNvSpPr txBox="1">
            <a:spLocks noGrp="1"/>
          </p:cNvSpPr>
          <p:nvPr>
            <p:ph type="title"/>
          </p:nvPr>
        </p:nvSpPr>
        <p:spPr>
          <a:xfrm>
            <a:off x="4494694" y="3675017"/>
            <a:ext cx="7357672" cy="775224"/>
          </a:xfrm>
          <a:prstGeom prst="rect">
            <a:avLst/>
          </a:prstGeom>
          <a:noFill/>
          <a:ln>
            <a:noFill/>
          </a:ln>
        </p:spPr>
        <p:txBody>
          <a:bodyPr spcFirstLastPara="1" wrap="square" lIns="0" tIns="45700" rIns="0" bIns="45700" anchor="ctr" anchorCtr="0">
            <a:noAutofit/>
          </a:bodyPr>
          <a:lstStyle/>
          <a:p>
            <a:pPr marL="0" lvl="0" indent="0" algn="l" rtl="0">
              <a:lnSpc>
                <a:spcPct val="90000"/>
              </a:lnSpc>
              <a:spcBef>
                <a:spcPts val="0"/>
              </a:spcBef>
              <a:spcAft>
                <a:spcPts val="0"/>
              </a:spcAft>
              <a:buClr>
                <a:srgbClr val="303030"/>
              </a:buClr>
              <a:buSzPts val="3600"/>
              <a:buFont typeface="DM Sans Medium"/>
              <a:buNone/>
            </a:pPr>
            <a:r>
              <a:rPr lang="en-US" sz="3600" b="1">
                <a:solidFill>
                  <a:schemeClr val="accent3"/>
                </a:solidFill>
              </a:rPr>
              <a:t>Aperçu des algorithmes de dépistage de la tuberculose</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813"/>
        <p:cNvGrpSpPr/>
        <p:nvPr/>
      </p:nvGrpSpPr>
      <p:grpSpPr>
        <a:xfrm>
          <a:off x="0" y="0"/>
          <a:ext cx="0" cy="0"/>
          <a:chOff x="0" y="0"/>
          <a:chExt cx="0" cy="0"/>
        </a:xfrm>
      </p:grpSpPr>
      <p:sp>
        <p:nvSpPr>
          <p:cNvPr id="1814" name="Google Shape;1814;gf6f16a6283_0_129"/>
          <p:cNvSpPr txBox="1">
            <a:spLocks noGrp="1"/>
          </p:cNvSpPr>
          <p:nvPr>
            <p:ph type="title"/>
          </p:nvPr>
        </p:nvSpPr>
        <p:spPr>
          <a:xfrm>
            <a:off x="416775" y="114301"/>
            <a:ext cx="10763100" cy="804300"/>
          </a:xfrm>
          <a:prstGeom prst="rect">
            <a:avLst/>
          </a:prstGeom>
          <a:noFill/>
          <a:ln>
            <a:noFill/>
          </a:ln>
        </p:spPr>
        <p:txBody>
          <a:bodyPr spcFirstLastPara="1" wrap="square" lIns="0" tIns="45700" rIns="0" bIns="45700" anchor="ctr" anchorCtr="0">
            <a:noAutofit/>
          </a:bodyPr>
          <a:lstStyle/>
          <a:p>
            <a:pPr marL="0" lvl="0" indent="0" algn="l" rtl="0">
              <a:lnSpc>
                <a:spcPct val="90000"/>
              </a:lnSpc>
              <a:spcBef>
                <a:spcPts val="0"/>
              </a:spcBef>
              <a:spcAft>
                <a:spcPts val="0"/>
              </a:spcAft>
              <a:buSzPts val="1800"/>
              <a:buNone/>
            </a:pPr>
            <a:r>
              <a:rPr lang="en-US"/>
              <a:t>Aperçu des algorithmes de dépistage de la tuberculose </a:t>
            </a:r>
            <a:endParaRPr/>
          </a:p>
        </p:txBody>
      </p:sp>
      <p:sp>
        <p:nvSpPr>
          <p:cNvPr id="1815" name="Google Shape;1815;gf6f16a6283_0_129"/>
          <p:cNvSpPr txBox="1">
            <a:spLocks noGrp="1"/>
          </p:cNvSpPr>
          <p:nvPr>
            <p:ph type="body" idx="1"/>
          </p:nvPr>
        </p:nvSpPr>
        <p:spPr>
          <a:xfrm>
            <a:off x="599550" y="825725"/>
            <a:ext cx="10992900" cy="5611800"/>
          </a:xfrm>
          <a:prstGeom prst="rect">
            <a:avLst/>
          </a:prstGeom>
          <a:noFill/>
          <a:ln>
            <a:noFill/>
          </a:ln>
        </p:spPr>
        <p:txBody>
          <a:bodyPr spcFirstLastPara="1" wrap="square" lIns="0" tIns="45700" rIns="0" bIns="45700" anchor="t" anchorCtr="0">
            <a:noAutofit/>
          </a:bodyPr>
          <a:lstStyle/>
          <a:p>
            <a:pPr marL="0" lvl="0" indent="0" algn="l" rtl="0">
              <a:lnSpc>
                <a:spcPct val="100000"/>
              </a:lnSpc>
              <a:spcBef>
                <a:spcPts val="0"/>
              </a:spcBef>
              <a:spcAft>
                <a:spcPts val="0"/>
              </a:spcAft>
              <a:buSzPts val="1800"/>
              <a:buNone/>
            </a:pPr>
            <a:r>
              <a:rPr lang="en-US" sz="1600" dirty="0">
                <a:latin typeface="Arial"/>
                <a:ea typeface="Arial"/>
                <a:cs typeface="Arial"/>
                <a:sym typeface="Arial"/>
              </a:rPr>
              <a:t>Les </a:t>
            </a:r>
            <a:r>
              <a:rPr lang="en-US" sz="1600" dirty="0" err="1">
                <a:latin typeface="Arial"/>
                <a:ea typeface="Arial"/>
                <a:cs typeface="Arial"/>
                <a:sym typeface="Arial"/>
              </a:rPr>
              <a:t>algorithmes</a:t>
            </a:r>
            <a:r>
              <a:rPr lang="en-US" sz="1600" dirty="0">
                <a:latin typeface="Arial"/>
                <a:ea typeface="Arial"/>
                <a:cs typeface="Arial"/>
                <a:sym typeface="Arial"/>
              </a:rPr>
              <a:t> de </a:t>
            </a:r>
            <a:r>
              <a:rPr lang="en-US" sz="1600" dirty="0" err="1">
                <a:latin typeface="Arial"/>
                <a:ea typeface="Arial"/>
                <a:cs typeface="Arial"/>
                <a:sym typeface="Arial"/>
              </a:rPr>
              <a:t>dépistage</a:t>
            </a:r>
            <a:r>
              <a:rPr lang="en-US" sz="1600" b="1" dirty="0"/>
              <a:t> </a:t>
            </a:r>
            <a:r>
              <a:rPr lang="en-US" sz="1600" b="1" dirty="0" err="1"/>
              <a:t>combinent</a:t>
            </a:r>
            <a:r>
              <a:rPr lang="en-US" sz="1600" b="1" dirty="0"/>
              <a:t> un </a:t>
            </a:r>
            <a:r>
              <a:rPr lang="en-US" sz="1600" b="1" dirty="0" err="1"/>
              <a:t>ou</a:t>
            </a:r>
            <a:r>
              <a:rPr lang="en-US" sz="1600" b="1" dirty="0"/>
              <a:t> </a:t>
            </a:r>
            <a:r>
              <a:rPr lang="en-US" sz="1600" b="1" dirty="0" err="1"/>
              <a:t>plusieurs</a:t>
            </a:r>
            <a:r>
              <a:rPr lang="en-US" sz="1600" b="1" dirty="0"/>
              <a:t> tests de </a:t>
            </a:r>
            <a:r>
              <a:rPr lang="en-US" sz="1600" b="1" dirty="0" err="1"/>
              <a:t>dépistage</a:t>
            </a:r>
            <a:r>
              <a:rPr lang="en-US" sz="1600" b="1" dirty="0"/>
              <a:t> et </a:t>
            </a:r>
            <a:r>
              <a:rPr lang="en-US" sz="1600" b="1" dirty="0" err="1"/>
              <a:t>une</a:t>
            </a:r>
            <a:r>
              <a:rPr lang="en-US" sz="1600" b="1" dirty="0"/>
              <a:t> </a:t>
            </a:r>
            <a:r>
              <a:rPr lang="en-US" sz="1600" b="1" dirty="0" err="1"/>
              <a:t>évaluation</a:t>
            </a:r>
            <a:r>
              <a:rPr lang="en-US" sz="1600" b="1" dirty="0"/>
              <a:t> </a:t>
            </a:r>
            <a:r>
              <a:rPr lang="en-US" sz="1600" b="1" dirty="0" err="1"/>
              <a:t>diagnostique</a:t>
            </a:r>
            <a:r>
              <a:rPr lang="en-US" sz="1600" b="1" dirty="0"/>
              <a:t> </a:t>
            </a:r>
            <a:r>
              <a:rPr lang="en-US" sz="1600" dirty="0">
                <a:latin typeface="Arial"/>
                <a:ea typeface="Arial"/>
                <a:cs typeface="Arial"/>
                <a:sym typeface="Arial"/>
              </a:rPr>
              <a:t>de la </a:t>
            </a:r>
            <a:r>
              <a:rPr lang="en-US" sz="1600" dirty="0" err="1">
                <a:latin typeface="Arial"/>
                <a:ea typeface="Arial"/>
                <a:cs typeface="Arial"/>
                <a:sym typeface="Arial"/>
              </a:rPr>
              <a:t>tuberculose</a:t>
            </a:r>
            <a:r>
              <a:rPr lang="en-US" sz="1600" dirty="0">
                <a:latin typeface="Arial"/>
                <a:ea typeface="Arial"/>
                <a:cs typeface="Arial"/>
                <a:sym typeface="Arial"/>
              </a:rPr>
              <a:t>. </a:t>
            </a:r>
            <a:r>
              <a:rPr lang="en-US" sz="1600" dirty="0" err="1">
                <a:latin typeface="Arial"/>
                <a:ea typeface="Arial"/>
                <a:cs typeface="Arial"/>
                <a:sym typeface="Arial"/>
              </a:rPr>
              <a:t>Différentes</a:t>
            </a:r>
            <a:r>
              <a:rPr lang="en-US" sz="1600" dirty="0">
                <a:latin typeface="Arial"/>
                <a:ea typeface="Arial"/>
                <a:cs typeface="Arial"/>
                <a:sym typeface="Arial"/>
              </a:rPr>
              <a:t> configurations de tests de </a:t>
            </a:r>
            <a:r>
              <a:rPr lang="en-US" sz="1600" dirty="0" err="1">
                <a:latin typeface="Arial"/>
                <a:ea typeface="Arial"/>
                <a:cs typeface="Arial"/>
                <a:sym typeface="Arial"/>
              </a:rPr>
              <a:t>dépistage</a:t>
            </a:r>
            <a:r>
              <a:rPr lang="en-US" sz="1600" dirty="0">
                <a:latin typeface="Arial"/>
                <a:ea typeface="Arial"/>
                <a:cs typeface="Arial"/>
                <a:sym typeface="Arial"/>
              </a:rPr>
              <a:t> </a:t>
            </a:r>
            <a:r>
              <a:rPr lang="en-US" sz="1600" dirty="0" err="1">
                <a:latin typeface="Arial"/>
                <a:ea typeface="Arial"/>
                <a:cs typeface="Arial"/>
                <a:sym typeface="Arial"/>
              </a:rPr>
              <a:t>ont</a:t>
            </a:r>
            <a:r>
              <a:rPr lang="en-US" sz="1600" dirty="0">
                <a:latin typeface="Arial"/>
                <a:ea typeface="Arial"/>
                <a:cs typeface="Arial"/>
                <a:sym typeface="Arial"/>
              </a:rPr>
              <a:t> des implications </a:t>
            </a:r>
            <a:r>
              <a:rPr lang="en-US" sz="1600" dirty="0" err="1">
                <a:latin typeface="Arial"/>
                <a:ea typeface="Arial"/>
                <a:cs typeface="Arial"/>
                <a:sym typeface="Arial"/>
              </a:rPr>
              <a:t>différentes</a:t>
            </a:r>
            <a:r>
              <a:rPr lang="en-US" sz="1600" dirty="0">
                <a:latin typeface="Arial"/>
                <a:ea typeface="Arial"/>
                <a:cs typeface="Arial"/>
                <a:sym typeface="Arial"/>
              </a:rPr>
              <a:t> </a:t>
            </a:r>
            <a:r>
              <a:rPr lang="en-US" sz="1600" dirty="0" err="1">
                <a:latin typeface="Arial"/>
                <a:ea typeface="Arial"/>
                <a:cs typeface="Arial"/>
                <a:sym typeface="Arial"/>
              </a:rPr>
              <a:t>en</a:t>
            </a:r>
            <a:r>
              <a:rPr lang="en-US" sz="1600" dirty="0">
                <a:latin typeface="Arial"/>
                <a:ea typeface="Arial"/>
                <a:cs typeface="Arial"/>
                <a:sym typeface="Arial"/>
              </a:rPr>
              <a:t> </a:t>
            </a:r>
            <a:r>
              <a:rPr lang="en-US" sz="1600" dirty="0" err="1">
                <a:latin typeface="Arial"/>
                <a:ea typeface="Arial"/>
                <a:cs typeface="Arial"/>
                <a:sym typeface="Arial"/>
              </a:rPr>
              <a:t>termes</a:t>
            </a:r>
            <a:r>
              <a:rPr lang="en-US" sz="1600" dirty="0">
                <a:latin typeface="Arial"/>
                <a:ea typeface="Arial"/>
                <a:cs typeface="Arial"/>
                <a:sym typeface="Arial"/>
              </a:rPr>
              <a:t> de </a:t>
            </a:r>
            <a:r>
              <a:rPr lang="en-US" sz="1600" dirty="0" err="1">
                <a:latin typeface="Arial"/>
                <a:ea typeface="Arial"/>
                <a:cs typeface="Arial"/>
                <a:sym typeface="Arial"/>
              </a:rPr>
              <a:t>sensibilité</a:t>
            </a:r>
            <a:r>
              <a:rPr lang="en-US" sz="1600" dirty="0">
                <a:latin typeface="Arial"/>
                <a:ea typeface="Arial"/>
                <a:cs typeface="Arial"/>
                <a:sym typeface="Arial"/>
              </a:rPr>
              <a:t>, de </a:t>
            </a:r>
            <a:r>
              <a:rPr lang="en-US" sz="1600" dirty="0" err="1">
                <a:latin typeface="Arial"/>
                <a:ea typeface="Arial"/>
                <a:cs typeface="Arial"/>
                <a:sym typeface="Arial"/>
              </a:rPr>
              <a:t>spécificité</a:t>
            </a:r>
            <a:r>
              <a:rPr lang="en-US" sz="1600" dirty="0">
                <a:latin typeface="Arial"/>
                <a:ea typeface="Arial"/>
                <a:cs typeface="Arial"/>
                <a:sym typeface="Arial"/>
              </a:rPr>
              <a:t> et de </a:t>
            </a:r>
            <a:r>
              <a:rPr lang="en-US" sz="1600" dirty="0" err="1">
                <a:latin typeface="Arial"/>
                <a:ea typeface="Arial"/>
                <a:cs typeface="Arial"/>
                <a:sym typeface="Arial"/>
              </a:rPr>
              <a:t>coûts</a:t>
            </a:r>
            <a:r>
              <a:rPr lang="en-US" sz="1600" dirty="0">
                <a:latin typeface="Arial"/>
                <a:ea typeface="Arial"/>
                <a:cs typeface="Arial"/>
                <a:sym typeface="Arial"/>
              </a:rPr>
              <a:t> de </a:t>
            </a:r>
            <a:r>
              <a:rPr lang="en-US" sz="1600" dirty="0" err="1">
                <a:latin typeface="Arial"/>
                <a:ea typeface="Arial"/>
                <a:cs typeface="Arial"/>
                <a:sym typeface="Arial"/>
              </a:rPr>
              <a:t>l’algorithme</a:t>
            </a:r>
            <a:r>
              <a:rPr lang="en-US" sz="1600" dirty="0">
                <a:latin typeface="Arial"/>
                <a:ea typeface="Arial"/>
                <a:cs typeface="Arial"/>
                <a:sym typeface="Arial"/>
              </a:rPr>
              <a:t>.</a:t>
            </a:r>
            <a:endParaRPr sz="1600" dirty="0">
              <a:latin typeface="Arial"/>
              <a:ea typeface="Arial"/>
              <a:cs typeface="Arial"/>
              <a:sym typeface="Arial"/>
            </a:endParaRPr>
          </a:p>
          <a:p>
            <a:pPr marL="0" lvl="0" indent="0" algn="l" rtl="0">
              <a:lnSpc>
                <a:spcPct val="100000"/>
              </a:lnSpc>
              <a:spcBef>
                <a:spcPts val="0"/>
              </a:spcBef>
              <a:spcAft>
                <a:spcPts val="0"/>
              </a:spcAft>
              <a:buSzPts val="1800"/>
              <a:buNone/>
            </a:pPr>
            <a:endParaRPr sz="1600" b="1" dirty="0">
              <a:latin typeface="Arial"/>
              <a:ea typeface="Arial"/>
              <a:cs typeface="Arial"/>
              <a:sym typeface="Arial"/>
            </a:endParaRPr>
          </a:p>
          <a:p>
            <a:pPr marL="0" lvl="0" indent="0" algn="l" rtl="0">
              <a:lnSpc>
                <a:spcPct val="100000"/>
              </a:lnSpc>
              <a:spcBef>
                <a:spcPts val="0"/>
              </a:spcBef>
              <a:spcAft>
                <a:spcPts val="0"/>
              </a:spcAft>
              <a:buClr>
                <a:schemeClr val="dk1"/>
              </a:buClr>
              <a:buSzPts val="1400"/>
              <a:buFont typeface="Arial"/>
              <a:buNone/>
            </a:pPr>
            <a:r>
              <a:rPr lang="en-US" sz="1600" dirty="0">
                <a:latin typeface="Arial"/>
                <a:ea typeface="Arial"/>
                <a:cs typeface="Arial"/>
                <a:sym typeface="Arial"/>
              </a:rPr>
              <a:t>Il </a:t>
            </a:r>
            <a:r>
              <a:rPr lang="en-US" sz="1600" dirty="0" err="1">
                <a:latin typeface="Arial"/>
                <a:ea typeface="Arial"/>
                <a:cs typeface="Arial"/>
                <a:sym typeface="Arial"/>
              </a:rPr>
              <a:t>existe</a:t>
            </a:r>
            <a:r>
              <a:rPr lang="en-US" sz="1600" dirty="0">
                <a:latin typeface="Arial"/>
                <a:ea typeface="Arial"/>
                <a:cs typeface="Arial"/>
                <a:sym typeface="Arial"/>
              </a:rPr>
              <a:t> quatre types </a:t>
            </a:r>
            <a:r>
              <a:rPr lang="en-US" sz="1600" dirty="0" err="1">
                <a:latin typeface="Arial"/>
                <a:ea typeface="Arial"/>
                <a:cs typeface="Arial"/>
                <a:sym typeface="Arial"/>
              </a:rPr>
              <a:t>généraux</a:t>
            </a:r>
            <a:r>
              <a:rPr lang="en-US" sz="1600" dirty="0">
                <a:latin typeface="Arial"/>
                <a:ea typeface="Arial"/>
                <a:cs typeface="Arial"/>
                <a:sym typeface="Arial"/>
              </a:rPr>
              <a:t> </a:t>
            </a:r>
            <a:r>
              <a:rPr lang="en-US" sz="1600" dirty="0" err="1">
                <a:latin typeface="Arial"/>
                <a:ea typeface="Arial"/>
                <a:cs typeface="Arial"/>
                <a:sym typeface="Arial"/>
              </a:rPr>
              <a:t>d’algorithmes</a:t>
            </a:r>
            <a:r>
              <a:rPr lang="en-US" sz="1600" dirty="0">
                <a:latin typeface="Arial"/>
                <a:ea typeface="Arial"/>
                <a:cs typeface="Arial"/>
                <a:sym typeface="Arial"/>
              </a:rPr>
              <a:t> de </a:t>
            </a:r>
            <a:r>
              <a:rPr lang="en-US" sz="1600" dirty="0" err="1">
                <a:latin typeface="Arial"/>
                <a:ea typeface="Arial"/>
                <a:cs typeface="Arial"/>
                <a:sym typeface="Arial"/>
              </a:rPr>
              <a:t>dépistage</a:t>
            </a:r>
            <a:r>
              <a:rPr lang="en-US" sz="1600" dirty="0">
                <a:latin typeface="Arial"/>
                <a:ea typeface="Arial"/>
                <a:cs typeface="Arial"/>
                <a:sym typeface="Arial"/>
              </a:rPr>
              <a:t> à </a:t>
            </a:r>
            <a:r>
              <a:rPr lang="en-US" sz="1600" dirty="0" err="1">
                <a:latin typeface="Arial"/>
                <a:ea typeface="Arial"/>
                <a:cs typeface="Arial"/>
                <a:sym typeface="Arial"/>
              </a:rPr>
              <a:t>connaître</a:t>
            </a:r>
            <a:r>
              <a:rPr lang="en-US" sz="1600" dirty="0">
                <a:latin typeface="Arial"/>
                <a:ea typeface="Arial"/>
                <a:cs typeface="Arial"/>
                <a:sym typeface="Arial"/>
              </a:rPr>
              <a:t> :</a:t>
            </a:r>
            <a:endParaRPr sz="1600" dirty="0"/>
          </a:p>
          <a:p>
            <a:pPr marL="0" lvl="0" indent="0" algn="l" rtl="0">
              <a:lnSpc>
                <a:spcPct val="100000"/>
              </a:lnSpc>
              <a:spcBef>
                <a:spcPts val="0"/>
              </a:spcBef>
              <a:spcAft>
                <a:spcPts val="0"/>
              </a:spcAft>
              <a:buClr>
                <a:schemeClr val="dk1"/>
              </a:buClr>
              <a:buSzPts val="1400"/>
              <a:buFont typeface="Arial"/>
              <a:buNone/>
            </a:pPr>
            <a:endParaRPr sz="1600" dirty="0">
              <a:latin typeface="Arial"/>
              <a:ea typeface="Arial"/>
              <a:cs typeface="Arial"/>
              <a:sym typeface="Arial"/>
            </a:endParaRPr>
          </a:p>
          <a:p>
            <a:pPr marL="120650" lvl="0" indent="0" algn="l" rtl="0">
              <a:lnSpc>
                <a:spcPct val="100000"/>
              </a:lnSpc>
              <a:spcBef>
                <a:spcPts val="0"/>
              </a:spcBef>
              <a:spcAft>
                <a:spcPts val="0"/>
              </a:spcAft>
              <a:buSzPts val="1700"/>
              <a:buNone/>
            </a:pPr>
            <a:r>
              <a:rPr lang="en-US" sz="1600" b="1" dirty="0">
                <a:solidFill>
                  <a:srgbClr val="DDA200"/>
                </a:solidFill>
              </a:rPr>
              <a:t>1. </a:t>
            </a:r>
            <a:r>
              <a:rPr lang="en-US" sz="1600" b="1" dirty="0" err="1">
                <a:solidFill>
                  <a:srgbClr val="DDA200"/>
                </a:solidFill>
              </a:rPr>
              <a:t>Algorithme</a:t>
            </a:r>
            <a:r>
              <a:rPr lang="en-US" sz="1600" b="1" dirty="0">
                <a:solidFill>
                  <a:srgbClr val="DDA200"/>
                </a:solidFill>
              </a:rPr>
              <a:t> à </a:t>
            </a:r>
            <a:r>
              <a:rPr lang="en-US" sz="1600" b="1" dirty="0" err="1">
                <a:solidFill>
                  <a:srgbClr val="DDA200"/>
                </a:solidFill>
              </a:rPr>
              <a:t>dépistage</a:t>
            </a:r>
            <a:r>
              <a:rPr lang="en-US" sz="1600" b="1" dirty="0">
                <a:solidFill>
                  <a:srgbClr val="DDA200"/>
                </a:solidFill>
              </a:rPr>
              <a:t> unique </a:t>
            </a:r>
            <a:r>
              <a:rPr lang="en-US" sz="1600" b="1" dirty="0">
                <a:solidFill>
                  <a:srgbClr val="FF9900"/>
                </a:solidFill>
              </a:rPr>
              <a:t>:</a:t>
            </a:r>
            <a:r>
              <a:rPr lang="en-US" sz="1600" dirty="0">
                <a:latin typeface="Arial"/>
                <a:ea typeface="Arial"/>
                <a:cs typeface="Arial"/>
                <a:sym typeface="Arial"/>
              </a:rPr>
              <a:t> </a:t>
            </a:r>
            <a:r>
              <a:rPr lang="en-US" sz="1600" b="1" dirty="0" err="1"/>
              <a:t>n’utilise</a:t>
            </a:r>
            <a:r>
              <a:rPr lang="en-US" sz="1600" b="1" dirty="0"/>
              <a:t> </a:t>
            </a:r>
            <a:r>
              <a:rPr lang="en-US" sz="1600" b="1" dirty="0" err="1"/>
              <a:t>qu’un</a:t>
            </a:r>
            <a:r>
              <a:rPr lang="en-US" sz="1600" b="1" dirty="0"/>
              <a:t> seul test de </a:t>
            </a:r>
            <a:r>
              <a:rPr lang="en-US" sz="1600" b="1" dirty="0" err="1"/>
              <a:t>dépistage</a:t>
            </a:r>
            <a:r>
              <a:rPr lang="en-US" sz="1600" b="1" dirty="0"/>
              <a:t>.</a:t>
            </a:r>
            <a:r>
              <a:rPr lang="en-US" sz="1600" dirty="0">
                <a:latin typeface="Arial"/>
                <a:ea typeface="Arial"/>
                <a:cs typeface="Arial"/>
                <a:sym typeface="Arial"/>
              </a:rPr>
              <a:t> Un </a:t>
            </a:r>
            <a:r>
              <a:rPr lang="en-US" sz="1600" dirty="0" err="1">
                <a:latin typeface="Arial"/>
                <a:ea typeface="Arial"/>
                <a:cs typeface="Arial"/>
                <a:sym typeface="Arial"/>
              </a:rPr>
              <a:t>résultat</a:t>
            </a:r>
            <a:r>
              <a:rPr lang="en-US" sz="1600" dirty="0">
                <a:latin typeface="Arial"/>
                <a:ea typeface="Arial"/>
                <a:cs typeface="Arial"/>
                <a:sym typeface="Arial"/>
              </a:rPr>
              <a:t> de </a:t>
            </a:r>
            <a:r>
              <a:rPr lang="en-US" sz="1600" dirty="0" err="1">
                <a:latin typeface="Arial"/>
                <a:ea typeface="Arial"/>
                <a:cs typeface="Arial"/>
                <a:sym typeface="Arial"/>
              </a:rPr>
              <a:t>dépistage</a:t>
            </a:r>
            <a:r>
              <a:rPr lang="en-US" sz="1600" dirty="0">
                <a:latin typeface="Arial"/>
                <a:ea typeface="Arial"/>
                <a:cs typeface="Arial"/>
                <a:sym typeface="Arial"/>
              </a:rPr>
              <a:t> </a:t>
            </a:r>
            <a:r>
              <a:rPr lang="en-US" sz="1600" dirty="0" err="1">
                <a:latin typeface="Arial"/>
                <a:ea typeface="Arial"/>
                <a:cs typeface="Arial"/>
                <a:sym typeface="Arial"/>
              </a:rPr>
              <a:t>positif</a:t>
            </a:r>
            <a:r>
              <a:rPr lang="en-US" sz="1600" dirty="0">
                <a:latin typeface="Arial"/>
                <a:ea typeface="Arial"/>
                <a:cs typeface="Arial"/>
                <a:sym typeface="Arial"/>
              </a:rPr>
              <a:t> </a:t>
            </a:r>
            <a:r>
              <a:rPr lang="en-US" sz="1600" dirty="0" err="1">
                <a:latin typeface="Arial"/>
                <a:ea typeface="Arial"/>
                <a:cs typeface="Arial"/>
                <a:sym typeface="Arial"/>
              </a:rPr>
              <a:t>nécessite</a:t>
            </a:r>
            <a:r>
              <a:rPr lang="en-US" sz="1600" dirty="0">
                <a:latin typeface="Arial"/>
                <a:ea typeface="Arial"/>
                <a:cs typeface="Arial"/>
                <a:sym typeface="Arial"/>
              </a:rPr>
              <a:t> </a:t>
            </a:r>
            <a:r>
              <a:rPr lang="en-US" sz="1600" dirty="0" err="1">
                <a:latin typeface="Arial"/>
                <a:ea typeface="Arial"/>
                <a:cs typeface="Arial"/>
                <a:sym typeface="Arial"/>
              </a:rPr>
              <a:t>une</a:t>
            </a:r>
            <a:r>
              <a:rPr lang="en-US" sz="1600" dirty="0">
                <a:latin typeface="Arial"/>
                <a:ea typeface="Arial"/>
                <a:cs typeface="Arial"/>
                <a:sym typeface="Arial"/>
              </a:rPr>
              <a:t> </a:t>
            </a:r>
            <a:r>
              <a:rPr lang="en-US" sz="1600" dirty="0" err="1">
                <a:latin typeface="Arial"/>
                <a:ea typeface="Arial"/>
                <a:cs typeface="Arial"/>
                <a:sym typeface="Arial"/>
              </a:rPr>
              <a:t>évaluation</a:t>
            </a:r>
            <a:r>
              <a:rPr lang="en-US" sz="1600" dirty="0">
                <a:latin typeface="Arial"/>
                <a:ea typeface="Arial"/>
                <a:cs typeface="Arial"/>
                <a:sym typeface="Arial"/>
              </a:rPr>
              <a:t> </a:t>
            </a:r>
            <a:r>
              <a:rPr lang="en-US" sz="1600" dirty="0" err="1">
                <a:latin typeface="Arial"/>
                <a:ea typeface="Arial"/>
                <a:cs typeface="Arial"/>
                <a:sym typeface="Arial"/>
              </a:rPr>
              <a:t>diagnostique</a:t>
            </a:r>
            <a:r>
              <a:rPr lang="en-US" sz="1600" dirty="0">
                <a:latin typeface="Arial"/>
                <a:ea typeface="Arial"/>
                <a:cs typeface="Arial"/>
                <a:sym typeface="Arial"/>
              </a:rPr>
              <a:t>.</a:t>
            </a:r>
            <a:endParaRPr sz="1600" dirty="0">
              <a:latin typeface="Arial"/>
              <a:ea typeface="Arial"/>
              <a:cs typeface="Arial"/>
              <a:sym typeface="Arial"/>
            </a:endParaRPr>
          </a:p>
          <a:p>
            <a:pPr marL="120650" lvl="0" indent="0" algn="l" rtl="0">
              <a:lnSpc>
                <a:spcPct val="100000"/>
              </a:lnSpc>
              <a:spcBef>
                <a:spcPts val="0"/>
              </a:spcBef>
              <a:spcAft>
                <a:spcPts val="0"/>
              </a:spcAft>
              <a:buSzPts val="1700"/>
              <a:buNone/>
            </a:pPr>
            <a:endParaRPr sz="1600" dirty="0">
              <a:latin typeface="Arial"/>
              <a:ea typeface="Arial"/>
              <a:cs typeface="Arial"/>
              <a:sym typeface="Arial"/>
            </a:endParaRPr>
          </a:p>
          <a:p>
            <a:pPr marL="120650" lvl="0" indent="0" algn="l" rtl="0">
              <a:lnSpc>
                <a:spcPct val="100000"/>
              </a:lnSpc>
              <a:spcBef>
                <a:spcPts val="0"/>
              </a:spcBef>
              <a:spcAft>
                <a:spcPts val="0"/>
              </a:spcAft>
              <a:buSzPts val="1700"/>
              <a:buNone/>
            </a:pPr>
            <a:r>
              <a:rPr lang="en-US" sz="1600" b="1" dirty="0">
                <a:solidFill>
                  <a:srgbClr val="0563B5"/>
                </a:solidFill>
              </a:rPr>
              <a:t>2. </a:t>
            </a:r>
            <a:r>
              <a:rPr lang="en-US" sz="1600" b="1" dirty="0" err="1">
                <a:solidFill>
                  <a:srgbClr val="0563B5"/>
                </a:solidFill>
              </a:rPr>
              <a:t>Algorithme</a:t>
            </a:r>
            <a:r>
              <a:rPr lang="en-US" sz="1600" b="1" dirty="0">
                <a:solidFill>
                  <a:srgbClr val="0563B5"/>
                </a:solidFill>
              </a:rPr>
              <a:t> à </a:t>
            </a:r>
            <a:r>
              <a:rPr lang="en-US" sz="1600" b="1" dirty="0" err="1">
                <a:solidFill>
                  <a:srgbClr val="0563B5"/>
                </a:solidFill>
              </a:rPr>
              <a:t>dépistage</a:t>
            </a:r>
            <a:r>
              <a:rPr lang="en-US" sz="1600" b="1" dirty="0">
                <a:solidFill>
                  <a:srgbClr val="0563B5"/>
                </a:solidFill>
              </a:rPr>
              <a:t> </a:t>
            </a:r>
            <a:r>
              <a:rPr lang="en-US" sz="1600" b="1" dirty="0" err="1">
                <a:solidFill>
                  <a:srgbClr val="0563B5"/>
                </a:solidFill>
              </a:rPr>
              <a:t>en</a:t>
            </a:r>
            <a:r>
              <a:rPr lang="en-US" sz="1600" b="1" dirty="0">
                <a:solidFill>
                  <a:srgbClr val="0563B5"/>
                </a:solidFill>
              </a:rPr>
              <a:t> </a:t>
            </a:r>
            <a:r>
              <a:rPr lang="en-US" sz="1600" b="1" dirty="0" err="1">
                <a:solidFill>
                  <a:srgbClr val="0563B5"/>
                </a:solidFill>
              </a:rPr>
              <a:t>parallèle</a:t>
            </a:r>
            <a:r>
              <a:rPr lang="en-US" sz="1600" b="1" dirty="0">
                <a:solidFill>
                  <a:srgbClr val="0563B5"/>
                </a:solidFill>
              </a:rPr>
              <a:t> :</a:t>
            </a:r>
            <a:r>
              <a:rPr lang="en-US" sz="1600" dirty="0">
                <a:solidFill>
                  <a:srgbClr val="0563B5"/>
                </a:solidFill>
              </a:rPr>
              <a:t> </a:t>
            </a:r>
            <a:r>
              <a:rPr lang="en-US" sz="1600" dirty="0" err="1">
                <a:latin typeface="Arial"/>
                <a:ea typeface="Arial"/>
                <a:cs typeface="Arial"/>
                <a:sym typeface="Arial"/>
              </a:rPr>
              <a:t>utilise</a:t>
            </a:r>
            <a:r>
              <a:rPr lang="en-US" sz="1600" b="1" dirty="0"/>
              <a:t> deux tests de </a:t>
            </a:r>
            <a:r>
              <a:rPr lang="en-US" sz="1600" b="1" dirty="0" err="1"/>
              <a:t>dépistage</a:t>
            </a:r>
            <a:r>
              <a:rPr lang="en-US" sz="1600" b="1" dirty="0"/>
              <a:t> </a:t>
            </a:r>
            <a:r>
              <a:rPr lang="en-US" sz="1600" b="1" dirty="0" err="1"/>
              <a:t>en</a:t>
            </a:r>
            <a:r>
              <a:rPr lang="en-US" sz="1600" b="1" dirty="0"/>
              <a:t> </a:t>
            </a:r>
            <a:r>
              <a:rPr lang="en-US" sz="1600" b="1" dirty="0" err="1"/>
              <a:t>parallèle</a:t>
            </a:r>
            <a:r>
              <a:rPr lang="en-US" sz="1600" b="1" dirty="0"/>
              <a:t>.</a:t>
            </a:r>
            <a:r>
              <a:rPr lang="en-US" sz="1600" dirty="0">
                <a:latin typeface="Arial"/>
                <a:ea typeface="Arial"/>
                <a:cs typeface="Arial"/>
                <a:sym typeface="Arial"/>
              </a:rPr>
              <a:t> Un </a:t>
            </a:r>
            <a:r>
              <a:rPr lang="en-US" sz="1600" dirty="0" err="1">
                <a:latin typeface="Arial"/>
                <a:ea typeface="Arial"/>
                <a:cs typeface="Arial"/>
                <a:sym typeface="Arial"/>
              </a:rPr>
              <a:t>résultat</a:t>
            </a:r>
            <a:r>
              <a:rPr lang="en-US" sz="1600" dirty="0">
                <a:latin typeface="Arial"/>
                <a:ea typeface="Arial"/>
                <a:cs typeface="Arial"/>
                <a:sym typeface="Arial"/>
              </a:rPr>
              <a:t> </a:t>
            </a:r>
            <a:r>
              <a:rPr lang="en-US" sz="1600" dirty="0" err="1">
                <a:latin typeface="Arial"/>
                <a:ea typeface="Arial"/>
                <a:cs typeface="Arial"/>
                <a:sym typeface="Arial"/>
              </a:rPr>
              <a:t>positif</a:t>
            </a:r>
            <a:r>
              <a:rPr lang="en-US" sz="1600" dirty="0">
                <a:latin typeface="Arial"/>
                <a:ea typeface="Arial"/>
                <a:cs typeface="Arial"/>
                <a:sym typeface="Arial"/>
              </a:rPr>
              <a:t> sur </a:t>
            </a:r>
            <a:r>
              <a:rPr lang="en-US" sz="1600" dirty="0" err="1">
                <a:latin typeface="Arial"/>
                <a:ea typeface="Arial"/>
                <a:cs typeface="Arial"/>
                <a:sym typeface="Arial"/>
              </a:rPr>
              <a:t>l’un</a:t>
            </a:r>
            <a:r>
              <a:rPr lang="en-US" sz="1600" dirty="0">
                <a:latin typeface="Arial"/>
                <a:ea typeface="Arial"/>
                <a:cs typeface="Arial"/>
                <a:sym typeface="Arial"/>
              </a:rPr>
              <a:t> </a:t>
            </a:r>
            <a:r>
              <a:rPr lang="en-US" sz="1600" dirty="0" err="1">
                <a:latin typeface="Arial"/>
                <a:ea typeface="Arial"/>
                <a:cs typeface="Arial"/>
                <a:sym typeface="Arial"/>
              </a:rPr>
              <a:t>ou</a:t>
            </a:r>
            <a:r>
              <a:rPr lang="en-US" sz="1600" dirty="0">
                <a:latin typeface="Arial"/>
                <a:ea typeface="Arial"/>
                <a:cs typeface="Arial"/>
                <a:sym typeface="Arial"/>
              </a:rPr>
              <a:t> </a:t>
            </a:r>
            <a:r>
              <a:rPr lang="en-US" sz="1600" dirty="0" err="1">
                <a:latin typeface="Arial"/>
                <a:ea typeface="Arial"/>
                <a:cs typeface="Arial"/>
                <a:sym typeface="Arial"/>
              </a:rPr>
              <a:t>l’autre</a:t>
            </a:r>
            <a:r>
              <a:rPr lang="en-US" sz="1600" dirty="0">
                <a:latin typeface="Arial"/>
                <a:ea typeface="Arial"/>
                <a:cs typeface="Arial"/>
                <a:sym typeface="Arial"/>
              </a:rPr>
              <a:t> </a:t>
            </a:r>
            <a:r>
              <a:rPr lang="en-US" sz="1600" dirty="0" err="1">
                <a:latin typeface="Arial"/>
                <a:ea typeface="Arial"/>
                <a:cs typeface="Arial"/>
                <a:sym typeface="Arial"/>
              </a:rPr>
              <a:t>ou</a:t>
            </a:r>
            <a:r>
              <a:rPr lang="en-US" sz="1600" dirty="0">
                <a:latin typeface="Arial"/>
                <a:ea typeface="Arial"/>
                <a:cs typeface="Arial"/>
                <a:sym typeface="Arial"/>
              </a:rPr>
              <a:t> sur les deux </a:t>
            </a:r>
            <a:r>
              <a:rPr lang="en-US" sz="1600" dirty="0" err="1">
                <a:latin typeface="Arial"/>
                <a:ea typeface="Arial"/>
                <a:cs typeface="Arial"/>
                <a:sym typeface="Arial"/>
              </a:rPr>
              <a:t>nécessite</a:t>
            </a:r>
            <a:r>
              <a:rPr lang="en-US" sz="1600" dirty="0">
                <a:latin typeface="Arial"/>
                <a:ea typeface="Arial"/>
                <a:cs typeface="Arial"/>
                <a:sym typeface="Arial"/>
              </a:rPr>
              <a:t> </a:t>
            </a:r>
            <a:r>
              <a:rPr lang="en-US" sz="1600" dirty="0" err="1">
                <a:latin typeface="Arial"/>
                <a:ea typeface="Arial"/>
                <a:cs typeface="Arial"/>
                <a:sym typeface="Arial"/>
              </a:rPr>
              <a:t>une</a:t>
            </a:r>
            <a:r>
              <a:rPr lang="en-US" sz="1600" dirty="0">
                <a:latin typeface="Arial"/>
                <a:ea typeface="Arial"/>
                <a:cs typeface="Arial"/>
                <a:sym typeface="Arial"/>
              </a:rPr>
              <a:t> </a:t>
            </a:r>
            <a:r>
              <a:rPr lang="en-US" sz="1600" dirty="0" err="1">
                <a:latin typeface="Arial"/>
                <a:ea typeface="Arial"/>
                <a:cs typeface="Arial"/>
                <a:sym typeface="Arial"/>
              </a:rPr>
              <a:t>évaluation</a:t>
            </a:r>
            <a:r>
              <a:rPr lang="en-US" sz="1600" dirty="0">
                <a:latin typeface="Arial"/>
                <a:ea typeface="Arial"/>
                <a:cs typeface="Arial"/>
                <a:sym typeface="Arial"/>
              </a:rPr>
              <a:t> </a:t>
            </a:r>
            <a:r>
              <a:rPr lang="en-US" sz="1600" dirty="0" err="1">
                <a:latin typeface="Arial"/>
                <a:ea typeface="Arial"/>
                <a:cs typeface="Arial"/>
                <a:sym typeface="Arial"/>
              </a:rPr>
              <a:t>diagnostique</a:t>
            </a:r>
            <a:r>
              <a:rPr lang="en-US" sz="1600" dirty="0">
                <a:latin typeface="Arial"/>
                <a:ea typeface="Arial"/>
                <a:cs typeface="Arial"/>
                <a:sym typeface="Arial"/>
              </a:rPr>
              <a:t>.</a:t>
            </a:r>
            <a:endParaRPr sz="1600" dirty="0">
              <a:latin typeface="Arial"/>
              <a:ea typeface="Arial"/>
              <a:cs typeface="Arial"/>
              <a:sym typeface="Arial"/>
            </a:endParaRPr>
          </a:p>
          <a:p>
            <a:pPr marL="914400" lvl="0" indent="0" algn="l" rtl="0">
              <a:lnSpc>
                <a:spcPct val="100000"/>
              </a:lnSpc>
              <a:spcBef>
                <a:spcPts val="0"/>
              </a:spcBef>
              <a:spcAft>
                <a:spcPts val="0"/>
              </a:spcAft>
              <a:buSzPts val="1800"/>
              <a:buNone/>
            </a:pPr>
            <a:endParaRPr sz="1600" dirty="0">
              <a:latin typeface="Arial"/>
              <a:ea typeface="Arial"/>
              <a:cs typeface="Arial"/>
              <a:sym typeface="Arial"/>
            </a:endParaRPr>
          </a:p>
          <a:p>
            <a:pPr marL="120650" lvl="0" indent="0" algn="l" rtl="0">
              <a:lnSpc>
                <a:spcPct val="100000"/>
              </a:lnSpc>
              <a:spcBef>
                <a:spcPts val="0"/>
              </a:spcBef>
              <a:spcAft>
                <a:spcPts val="0"/>
              </a:spcAft>
              <a:buSzPts val="1700"/>
              <a:buNone/>
            </a:pPr>
            <a:r>
              <a:rPr lang="en-US" sz="1600" b="1" dirty="0">
                <a:solidFill>
                  <a:srgbClr val="08884D"/>
                </a:solidFill>
              </a:rPr>
              <a:t>3. </a:t>
            </a:r>
            <a:r>
              <a:rPr lang="en-US" sz="1600" b="1" dirty="0" err="1">
                <a:solidFill>
                  <a:srgbClr val="08884D"/>
                </a:solidFill>
              </a:rPr>
              <a:t>Algorithme</a:t>
            </a:r>
            <a:r>
              <a:rPr lang="en-US" sz="1600" b="1" dirty="0">
                <a:solidFill>
                  <a:srgbClr val="08884D"/>
                </a:solidFill>
              </a:rPr>
              <a:t> à </a:t>
            </a:r>
            <a:r>
              <a:rPr lang="en-US" sz="1600" b="1" dirty="0" err="1">
                <a:solidFill>
                  <a:srgbClr val="08884D"/>
                </a:solidFill>
              </a:rPr>
              <a:t>dépistage</a:t>
            </a:r>
            <a:r>
              <a:rPr lang="en-US" sz="1600" b="1" dirty="0">
                <a:solidFill>
                  <a:srgbClr val="08884D"/>
                </a:solidFill>
              </a:rPr>
              <a:t> </a:t>
            </a:r>
            <a:r>
              <a:rPr lang="en-US" sz="1600" b="1" dirty="0" err="1">
                <a:solidFill>
                  <a:srgbClr val="08884D"/>
                </a:solidFill>
              </a:rPr>
              <a:t>séquentiel</a:t>
            </a:r>
            <a:r>
              <a:rPr lang="en-US" sz="1600" b="1" dirty="0">
                <a:solidFill>
                  <a:srgbClr val="08884D"/>
                </a:solidFill>
              </a:rPr>
              <a:t> </a:t>
            </a:r>
            <a:r>
              <a:rPr lang="en-US" sz="1600" b="1" dirty="0" err="1">
                <a:solidFill>
                  <a:srgbClr val="08884D"/>
                </a:solidFill>
              </a:rPr>
              <a:t>positif</a:t>
            </a:r>
            <a:r>
              <a:rPr lang="en-US" sz="1600" b="1" dirty="0">
                <a:solidFill>
                  <a:srgbClr val="08884D"/>
                </a:solidFill>
              </a:rPr>
              <a:t> </a:t>
            </a:r>
            <a:r>
              <a:rPr lang="en-US" sz="1600" b="1" dirty="0">
                <a:solidFill>
                  <a:srgbClr val="6AA84F"/>
                </a:solidFill>
              </a:rPr>
              <a:t> </a:t>
            </a:r>
            <a:r>
              <a:rPr lang="en-US" sz="1600" dirty="0">
                <a:solidFill>
                  <a:schemeClr val="dk1"/>
                </a:solidFill>
              </a:rPr>
              <a:t>:</a:t>
            </a:r>
            <a:r>
              <a:rPr lang="en-US" sz="1600" dirty="0">
                <a:latin typeface="Arial"/>
                <a:ea typeface="Arial"/>
                <a:cs typeface="Arial"/>
                <a:sym typeface="Arial"/>
              </a:rPr>
              <a:t> </a:t>
            </a:r>
            <a:r>
              <a:rPr lang="en-US" sz="1600" dirty="0" err="1">
                <a:latin typeface="Arial"/>
                <a:ea typeface="Arial"/>
                <a:cs typeface="Arial"/>
                <a:sym typeface="Arial"/>
              </a:rPr>
              <a:t>utilise</a:t>
            </a:r>
            <a:r>
              <a:rPr lang="en-US" sz="1600" dirty="0">
                <a:latin typeface="Arial"/>
                <a:ea typeface="Arial"/>
                <a:cs typeface="Arial"/>
                <a:sym typeface="Arial"/>
              </a:rPr>
              <a:t> </a:t>
            </a:r>
            <a:r>
              <a:rPr lang="en-US" sz="1600" b="1" dirty="0"/>
              <a:t>deux tests de </a:t>
            </a:r>
            <a:r>
              <a:rPr lang="en-US" sz="1600" b="1" dirty="0" err="1"/>
              <a:t>dépistage</a:t>
            </a:r>
            <a:r>
              <a:rPr lang="en-US" sz="1600" b="1" dirty="0"/>
              <a:t> </a:t>
            </a:r>
            <a:r>
              <a:rPr lang="en-US" sz="1600" b="1" dirty="0" err="1"/>
              <a:t>en</a:t>
            </a:r>
            <a:r>
              <a:rPr lang="en-US" sz="1600" b="1" dirty="0"/>
              <a:t> </a:t>
            </a:r>
            <a:r>
              <a:rPr lang="en-US" sz="1600" b="1" dirty="0" err="1"/>
              <a:t>séquence</a:t>
            </a:r>
            <a:r>
              <a:rPr lang="en-US" sz="1600" b="1" dirty="0"/>
              <a:t>.</a:t>
            </a:r>
            <a:r>
              <a:rPr lang="en-US" sz="1600" dirty="0">
                <a:latin typeface="Arial"/>
                <a:ea typeface="Arial"/>
                <a:cs typeface="Arial"/>
                <a:sym typeface="Arial"/>
              </a:rPr>
              <a:t> Un </a:t>
            </a:r>
            <a:r>
              <a:rPr lang="en-US" sz="1600" dirty="0" err="1">
                <a:latin typeface="Arial"/>
                <a:ea typeface="Arial"/>
                <a:cs typeface="Arial"/>
                <a:sym typeface="Arial"/>
              </a:rPr>
              <a:t>résultat</a:t>
            </a:r>
            <a:r>
              <a:rPr lang="en-US" sz="1600" dirty="0">
                <a:latin typeface="Arial"/>
                <a:ea typeface="Arial"/>
                <a:cs typeface="Arial"/>
                <a:sym typeface="Arial"/>
              </a:rPr>
              <a:t> </a:t>
            </a:r>
            <a:r>
              <a:rPr lang="en-US" sz="1600" dirty="0" err="1">
                <a:latin typeface="Arial"/>
                <a:ea typeface="Arial"/>
                <a:cs typeface="Arial"/>
                <a:sym typeface="Arial"/>
              </a:rPr>
              <a:t>positif</a:t>
            </a:r>
            <a:r>
              <a:rPr lang="en-US" sz="1600" dirty="0">
                <a:latin typeface="Arial"/>
                <a:ea typeface="Arial"/>
                <a:cs typeface="Arial"/>
                <a:sym typeface="Arial"/>
              </a:rPr>
              <a:t> sur le premier </a:t>
            </a:r>
            <a:r>
              <a:rPr lang="en-US" sz="1600" dirty="0" err="1">
                <a:latin typeface="Arial"/>
                <a:ea typeface="Arial"/>
                <a:cs typeface="Arial"/>
                <a:sym typeface="Arial"/>
              </a:rPr>
              <a:t>écran</a:t>
            </a:r>
            <a:r>
              <a:rPr lang="en-US" sz="1600" dirty="0">
                <a:latin typeface="Arial"/>
                <a:ea typeface="Arial"/>
                <a:cs typeface="Arial"/>
                <a:sym typeface="Arial"/>
              </a:rPr>
              <a:t> </a:t>
            </a:r>
            <a:r>
              <a:rPr lang="en-US" sz="1600" dirty="0" err="1">
                <a:latin typeface="Arial"/>
                <a:ea typeface="Arial"/>
                <a:cs typeface="Arial"/>
                <a:sym typeface="Arial"/>
              </a:rPr>
              <a:t>entraîne</a:t>
            </a:r>
            <a:r>
              <a:rPr lang="en-US" sz="1600" dirty="0">
                <a:latin typeface="Arial"/>
                <a:ea typeface="Arial"/>
                <a:cs typeface="Arial"/>
                <a:sym typeface="Arial"/>
              </a:rPr>
              <a:t> un </a:t>
            </a:r>
            <a:r>
              <a:rPr lang="en-US" sz="1600" dirty="0" err="1">
                <a:latin typeface="Arial"/>
                <a:ea typeface="Arial"/>
                <a:cs typeface="Arial"/>
                <a:sym typeface="Arial"/>
              </a:rPr>
              <a:t>transfert</a:t>
            </a:r>
            <a:r>
              <a:rPr lang="en-US" sz="1600" dirty="0">
                <a:latin typeface="Arial"/>
                <a:ea typeface="Arial"/>
                <a:cs typeface="Arial"/>
                <a:sym typeface="Arial"/>
              </a:rPr>
              <a:t> </a:t>
            </a:r>
            <a:r>
              <a:rPr lang="en-US" sz="1600" dirty="0" err="1">
                <a:latin typeface="Arial"/>
                <a:ea typeface="Arial"/>
                <a:cs typeface="Arial"/>
                <a:sym typeface="Arial"/>
              </a:rPr>
              <a:t>vers</a:t>
            </a:r>
            <a:r>
              <a:rPr lang="en-US" sz="1600" dirty="0">
                <a:latin typeface="Arial"/>
                <a:ea typeface="Arial"/>
                <a:cs typeface="Arial"/>
                <a:sym typeface="Arial"/>
              </a:rPr>
              <a:t> le test de </a:t>
            </a:r>
            <a:r>
              <a:rPr lang="en-US" sz="1600" dirty="0" err="1">
                <a:latin typeface="Arial"/>
                <a:ea typeface="Arial"/>
                <a:cs typeface="Arial"/>
                <a:sym typeface="Arial"/>
              </a:rPr>
              <a:t>dépistage</a:t>
            </a:r>
            <a:r>
              <a:rPr lang="en-US" sz="1600" dirty="0">
                <a:latin typeface="Arial"/>
                <a:ea typeface="Arial"/>
                <a:cs typeface="Arial"/>
                <a:sym typeface="Arial"/>
              </a:rPr>
              <a:t> </a:t>
            </a:r>
            <a:r>
              <a:rPr lang="en-US" sz="1600" dirty="0" err="1">
                <a:latin typeface="Arial"/>
                <a:ea typeface="Arial"/>
                <a:cs typeface="Arial"/>
                <a:sym typeface="Arial"/>
              </a:rPr>
              <a:t>suivant</a:t>
            </a:r>
            <a:r>
              <a:rPr lang="en-US" sz="1600" dirty="0">
                <a:latin typeface="Arial"/>
                <a:ea typeface="Arial"/>
                <a:cs typeface="Arial"/>
                <a:sym typeface="Arial"/>
              </a:rPr>
              <a:t>. </a:t>
            </a:r>
            <a:endParaRPr sz="1600" dirty="0">
              <a:latin typeface="Arial"/>
              <a:ea typeface="Arial"/>
              <a:cs typeface="Arial"/>
              <a:sym typeface="Arial"/>
            </a:endParaRPr>
          </a:p>
          <a:p>
            <a:pPr marL="914400" lvl="0" indent="-336550" algn="l" rtl="0">
              <a:lnSpc>
                <a:spcPct val="100000"/>
              </a:lnSpc>
              <a:spcBef>
                <a:spcPts val="0"/>
              </a:spcBef>
              <a:spcAft>
                <a:spcPts val="0"/>
              </a:spcAft>
              <a:buClr>
                <a:srgbClr val="6AA84F"/>
              </a:buClr>
              <a:buSzPts val="1700"/>
              <a:buFont typeface="Calibri"/>
              <a:buChar char="•"/>
            </a:pPr>
            <a:r>
              <a:rPr lang="en-US" sz="1600" dirty="0" err="1">
                <a:latin typeface="Arial"/>
                <a:ea typeface="Arial"/>
                <a:cs typeface="Arial"/>
                <a:sym typeface="Arial"/>
              </a:rPr>
              <a:t>L’évaluation</a:t>
            </a:r>
            <a:r>
              <a:rPr lang="en-US" sz="1600" dirty="0">
                <a:latin typeface="Arial"/>
                <a:ea typeface="Arial"/>
                <a:cs typeface="Arial"/>
                <a:sym typeface="Arial"/>
              </a:rPr>
              <a:t> </a:t>
            </a:r>
            <a:r>
              <a:rPr lang="en-US" sz="1600" dirty="0" err="1">
                <a:latin typeface="Arial"/>
                <a:ea typeface="Arial"/>
                <a:cs typeface="Arial"/>
                <a:sym typeface="Arial"/>
              </a:rPr>
              <a:t>diagnostique</a:t>
            </a:r>
            <a:r>
              <a:rPr lang="en-US" sz="1600" dirty="0">
                <a:latin typeface="Arial"/>
                <a:ea typeface="Arial"/>
                <a:cs typeface="Arial"/>
                <a:sym typeface="Arial"/>
              </a:rPr>
              <a:t> pour </a:t>
            </a:r>
            <a:r>
              <a:rPr lang="en-US" sz="1600" dirty="0" err="1">
                <a:latin typeface="Arial"/>
                <a:ea typeface="Arial"/>
                <a:cs typeface="Arial"/>
                <a:sym typeface="Arial"/>
              </a:rPr>
              <a:t>toute</a:t>
            </a:r>
            <a:r>
              <a:rPr lang="en-US" sz="1600" dirty="0">
                <a:latin typeface="Arial"/>
                <a:ea typeface="Arial"/>
                <a:cs typeface="Arial"/>
                <a:sym typeface="Arial"/>
              </a:rPr>
              <a:t> </a:t>
            </a:r>
            <a:r>
              <a:rPr lang="en-US" sz="1600" dirty="0" err="1">
                <a:latin typeface="Arial"/>
                <a:ea typeface="Arial"/>
                <a:cs typeface="Arial"/>
                <a:sym typeface="Arial"/>
              </a:rPr>
              <a:t>personne</a:t>
            </a:r>
            <a:r>
              <a:rPr lang="en-US" sz="1600" dirty="0">
                <a:latin typeface="Arial"/>
                <a:ea typeface="Arial"/>
                <a:cs typeface="Arial"/>
                <a:sym typeface="Arial"/>
              </a:rPr>
              <a:t> </a:t>
            </a:r>
            <a:r>
              <a:rPr lang="en-US" sz="1600" dirty="0" err="1">
                <a:latin typeface="Arial"/>
                <a:ea typeface="Arial"/>
                <a:cs typeface="Arial"/>
                <a:sym typeface="Arial"/>
              </a:rPr>
              <a:t>dépistée</a:t>
            </a:r>
            <a:r>
              <a:rPr lang="en-US" sz="1600" dirty="0">
                <a:latin typeface="Arial"/>
                <a:ea typeface="Arial"/>
                <a:cs typeface="Arial"/>
                <a:sym typeface="Arial"/>
              </a:rPr>
              <a:t> positive aux deux tests de </a:t>
            </a:r>
            <a:r>
              <a:rPr lang="en-US" sz="1600" dirty="0" err="1">
                <a:latin typeface="Arial"/>
                <a:ea typeface="Arial"/>
                <a:cs typeface="Arial"/>
                <a:sym typeface="Arial"/>
              </a:rPr>
              <a:t>dépistage</a:t>
            </a:r>
            <a:r>
              <a:rPr lang="en-US" sz="1600" dirty="0">
                <a:latin typeface="Arial"/>
                <a:ea typeface="Arial"/>
                <a:cs typeface="Arial"/>
                <a:sym typeface="Arial"/>
              </a:rPr>
              <a:t>. </a:t>
            </a:r>
            <a:endParaRPr sz="1600" dirty="0">
              <a:latin typeface="Arial"/>
              <a:ea typeface="Arial"/>
              <a:cs typeface="Arial"/>
              <a:sym typeface="Arial"/>
            </a:endParaRPr>
          </a:p>
          <a:p>
            <a:pPr marL="457200" lvl="0" indent="0" algn="l" rtl="0">
              <a:lnSpc>
                <a:spcPct val="100000"/>
              </a:lnSpc>
              <a:spcBef>
                <a:spcPts val="0"/>
              </a:spcBef>
              <a:spcAft>
                <a:spcPts val="0"/>
              </a:spcAft>
              <a:buSzPts val="1800"/>
              <a:buNone/>
            </a:pPr>
            <a:endParaRPr sz="1600" b="1" dirty="0">
              <a:solidFill>
                <a:srgbClr val="3C78D8"/>
              </a:solidFill>
              <a:latin typeface="Arial"/>
              <a:ea typeface="Arial"/>
              <a:cs typeface="Arial"/>
              <a:sym typeface="Arial"/>
            </a:endParaRPr>
          </a:p>
          <a:p>
            <a:pPr marL="117475" lvl="0" indent="0" algn="l" rtl="0">
              <a:lnSpc>
                <a:spcPct val="100000"/>
              </a:lnSpc>
              <a:spcBef>
                <a:spcPts val="0"/>
              </a:spcBef>
              <a:spcAft>
                <a:spcPts val="0"/>
              </a:spcAft>
              <a:buSzPts val="1800"/>
              <a:buNone/>
            </a:pPr>
            <a:r>
              <a:rPr lang="en-US" sz="1600" b="1" dirty="0">
                <a:solidFill>
                  <a:srgbClr val="0EB0ED"/>
                </a:solidFill>
              </a:rPr>
              <a:t>4. </a:t>
            </a:r>
            <a:r>
              <a:rPr lang="en-US" sz="1600" b="1" dirty="0" err="1">
                <a:solidFill>
                  <a:srgbClr val="0EB0ED"/>
                </a:solidFill>
              </a:rPr>
              <a:t>Algorithme</a:t>
            </a:r>
            <a:r>
              <a:rPr lang="en-US" sz="1600" b="1" dirty="0">
                <a:solidFill>
                  <a:srgbClr val="0EB0ED"/>
                </a:solidFill>
              </a:rPr>
              <a:t> à </a:t>
            </a:r>
            <a:r>
              <a:rPr lang="en-US" sz="1600" b="1" dirty="0" err="1">
                <a:solidFill>
                  <a:srgbClr val="0EB0ED"/>
                </a:solidFill>
              </a:rPr>
              <a:t>dépistage</a:t>
            </a:r>
            <a:r>
              <a:rPr lang="en-US" sz="1600" b="1" dirty="0">
                <a:solidFill>
                  <a:srgbClr val="0EB0ED"/>
                </a:solidFill>
              </a:rPr>
              <a:t> </a:t>
            </a:r>
            <a:r>
              <a:rPr lang="en-US" sz="1600" b="1" dirty="0" err="1">
                <a:solidFill>
                  <a:srgbClr val="0EB0ED"/>
                </a:solidFill>
              </a:rPr>
              <a:t>séquentiel</a:t>
            </a:r>
            <a:r>
              <a:rPr lang="en-US" sz="1600" b="1" dirty="0">
                <a:solidFill>
                  <a:srgbClr val="0EB0ED"/>
                </a:solidFill>
              </a:rPr>
              <a:t> </a:t>
            </a:r>
            <a:r>
              <a:rPr lang="en-US" sz="1600" b="1" dirty="0" err="1">
                <a:solidFill>
                  <a:srgbClr val="0EB0ED"/>
                </a:solidFill>
              </a:rPr>
              <a:t>négatif</a:t>
            </a:r>
            <a:r>
              <a:rPr lang="en-US" sz="1600" dirty="0">
                <a:solidFill>
                  <a:srgbClr val="0EB0ED"/>
                </a:solidFill>
              </a:rPr>
              <a:t> </a:t>
            </a:r>
            <a:r>
              <a:rPr lang="en-US" sz="1600" dirty="0">
                <a:solidFill>
                  <a:schemeClr val="dk1"/>
                </a:solidFill>
              </a:rPr>
              <a:t> :</a:t>
            </a:r>
            <a:r>
              <a:rPr lang="en-US" sz="1600" dirty="0">
                <a:latin typeface="Arial"/>
                <a:ea typeface="Arial"/>
                <a:cs typeface="Arial"/>
                <a:sym typeface="Arial"/>
              </a:rPr>
              <a:t> </a:t>
            </a:r>
            <a:r>
              <a:rPr lang="en-US" sz="1600" dirty="0" err="1">
                <a:latin typeface="Arial"/>
                <a:ea typeface="Arial"/>
                <a:cs typeface="Arial"/>
                <a:sym typeface="Arial"/>
              </a:rPr>
              <a:t>utilise</a:t>
            </a:r>
            <a:r>
              <a:rPr lang="en-US" sz="1600" dirty="0">
                <a:latin typeface="Arial"/>
                <a:ea typeface="Arial"/>
                <a:cs typeface="Arial"/>
                <a:sym typeface="Arial"/>
              </a:rPr>
              <a:t> </a:t>
            </a:r>
            <a:r>
              <a:rPr lang="en-US" sz="1600" b="1" dirty="0"/>
              <a:t>deux tests de </a:t>
            </a:r>
            <a:r>
              <a:rPr lang="en-US" sz="1600" b="1" dirty="0" err="1"/>
              <a:t>dépistage</a:t>
            </a:r>
            <a:endParaRPr sz="1600" dirty="0">
              <a:latin typeface="Arial"/>
              <a:ea typeface="Arial"/>
              <a:cs typeface="Arial"/>
              <a:sym typeface="Arial"/>
            </a:endParaRPr>
          </a:p>
          <a:p>
            <a:pPr marL="914400" lvl="0" indent="-336550" algn="l" rtl="0">
              <a:lnSpc>
                <a:spcPct val="100000"/>
              </a:lnSpc>
              <a:spcBef>
                <a:spcPts val="0"/>
              </a:spcBef>
              <a:spcAft>
                <a:spcPts val="0"/>
              </a:spcAft>
              <a:buClr>
                <a:srgbClr val="0785F2"/>
              </a:buClr>
              <a:buSzPts val="1700"/>
              <a:buFont typeface="Calibri"/>
              <a:buChar char="•"/>
            </a:pPr>
            <a:r>
              <a:rPr lang="en-US" sz="1600" dirty="0">
                <a:latin typeface="Arial"/>
                <a:ea typeface="Arial"/>
                <a:cs typeface="Arial"/>
                <a:sym typeface="Arial"/>
              </a:rPr>
              <a:t>Un </a:t>
            </a:r>
            <a:r>
              <a:rPr lang="en-US" sz="1600" dirty="0" err="1">
                <a:latin typeface="Arial"/>
                <a:ea typeface="Arial"/>
                <a:cs typeface="Arial"/>
                <a:sym typeface="Arial"/>
              </a:rPr>
              <a:t>résultat</a:t>
            </a:r>
            <a:r>
              <a:rPr lang="en-US" sz="1600" dirty="0">
                <a:latin typeface="Arial"/>
                <a:ea typeface="Arial"/>
                <a:cs typeface="Arial"/>
                <a:sym typeface="Arial"/>
              </a:rPr>
              <a:t> </a:t>
            </a:r>
            <a:r>
              <a:rPr lang="en-US" sz="1600" dirty="0" err="1">
                <a:latin typeface="Arial"/>
                <a:ea typeface="Arial"/>
                <a:cs typeface="Arial"/>
                <a:sym typeface="Arial"/>
              </a:rPr>
              <a:t>positif</a:t>
            </a:r>
            <a:r>
              <a:rPr lang="en-US" sz="1600" dirty="0">
                <a:latin typeface="Arial"/>
                <a:ea typeface="Arial"/>
                <a:cs typeface="Arial"/>
                <a:sym typeface="Arial"/>
              </a:rPr>
              <a:t> sur le premier test de </a:t>
            </a:r>
            <a:r>
              <a:rPr lang="en-US" sz="1600" dirty="0" err="1">
                <a:latin typeface="Arial"/>
                <a:ea typeface="Arial"/>
                <a:cs typeface="Arial"/>
                <a:sym typeface="Arial"/>
              </a:rPr>
              <a:t>dépistage</a:t>
            </a:r>
            <a:r>
              <a:rPr lang="en-US" sz="1600" dirty="0">
                <a:latin typeface="Arial"/>
                <a:ea typeface="Arial"/>
                <a:cs typeface="Arial"/>
                <a:sym typeface="Arial"/>
              </a:rPr>
              <a:t> </a:t>
            </a:r>
            <a:r>
              <a:rPr lang="en-US" sz="1600" dirty="0" err="1">
                <a:latin typeface="Arial"/>
                <a:ea typeface="Arial"/>
                <a:cs typeface="Arial"/>
                <a:sym typeface="Arial"/>
              </a:rPr>
              <a:t>entraîne</a:t>
            </a:r>
            <a:r>
              <a:rPr lang="en-US" sz="1600" dirty="0">
                <a:latin typeface="Arial"/>
                <a:ea typeface="Arial"/>
                <a:cs typeface="Arial"/>
                <a:sym typeface="Arial"/>
              </a:rPr>
              <a:t> un </a:t>
            </a:r>
            <a:r>
              <a:rPr lang="en-US" sz="1600" dirty="0" err="1">
                <a:latin typeface="Arial"/>
                <a:ea typeface="Arial"/>
                <a:cs typeface="Arial"/>
                <a:sym typeface="Arial"/>
              </a:rPr>
              <a:t>transfert</a:t>
            </a:r>
            <a:r>
              <a:rPr lang="en-US" sz="1600" dirty="0">
                <a:latin typeface="Arial"/>
                <a:ea typeface="Arial"/>
                <a:cs typeface="Arial"/>
                <a:sym typeface="Arial"/>
              </a:rPr>
              <a:t> </a:t>
            </a:r>
            <a:r>
              <a:rPr lang="en-US" sz="1600" dirty="0" err="1">
                <a:latin typeface="Arial"/>
                <a:ea typeface="Arial"/>
                <a:cs typeface="Arial"/>
                <a:sym typeface="Arial"/>
              </a:rPr>
              <a:t>vers</a:t>
            </a:r>
            <a:r>
              <a:rPr lang="en-US" sz="1600" dirty="0">
                <a:latin typeface="Arial"/>
                <a:ea typeface="Arial"/>
                <a:cs typeface="Arial"/>
                <a:sym typeface="Arial"/>
              </a:rPr>
              <a:t> </a:t>
            </a:r>
            <a:r>
              <a:rPr lang="en-US" sz="1600" dirty="0" err="1">
                <a:latin typeface="Arial"/>
                <a:ea typeface="Arial"/>
                <a:cs typeface="Arial"/>
                <a:sym typeface="Arial"/>
              </a:rPr>
              <a:t>une</a:t>
            </a:r>
            <a:r>
              <a:rPr lang="en-US" sz="1600" dirty="0">
                <a:latin typeface="Arial"/>
                <a:ea typeface="Arial"/>
                <a:cs typeface="Arial"/>
                <a:sym typeface="Arial"/>
              </a:rPr>
              <a:t> </a:t>
            </a:r>
            <a:r>
              <a:rPr lang="en-US" sz="1600" dirty="0" err="1">
                <a:latin typeface="Arial"/>
                <a:ea typeface="Arial"/>
                <a:cs typeface="Arial"/>
                <a:sym typeface="Arial"/>
              </a:rPr>
              <a:t>évaluation</a:t>
            </a:r>
            <a:r>
              <a:rPr lang="en-US" sz="1600" dirty="0">
                <a:latin typeface="Arial"/>
                <a:ea typeface="Arial"/>
                <a:cs typeface="Arial"/>
                <a:sym typeface="Arial"/>
              </a:rPr>
              <a:t> </a:t>
            </a:r>
            <a:r>
              <a:rPr lang="en-US" sz="1600" dirty="0" err="1">
                <a:latin typeface="Arial"/>
                <a:ea typeface="Arial"/>
                <a:cs typeface="Arial"/>
                <a:sym typeface="Arial"/>
              </a:rPr>
              <a:t>diagnostique</a:t>
            </a:r>
            <a:r>
              <a:rPr lang="en-US" sz="1600" dirty="0">
                <a:latin typeface="Arial"/>
                <a:ea typeface="Arial"/>
                <a:cs typeface="Arial"/>
                <a:sym typeface="Arial"/>
              </a:rPr>
              <a:t>. </a:t>
            </a:r>
            <a:endParaRPr sz="1600" dirty="0">
              <a:latin typeface="Arial"/>
              <a:ea typeface="Arial"/>
              <a:cs typeface="Arial"/>
              <a:sym typeface="Arial"/>
            </a:endParaRPr>
          </a:p>
          <a:p>
            <a:pPr marL="914400" lvl="0" indent="-336550" algn="l" rtl="0">
              <a:lnSpc>
                <a:spcPct val="100000"/>
              </a:lnSpc>
              <a:spcBef>
                <a:spcPts val="0"/>
              </a:spcBef>
              <a:spcAft>
                <a:spcPts val="0"/>
              </a:spcAft>
              <a:buClr>
                <a:srgbClr val="0785F2"/>
              </a:buClr>
              <a:buSzPts val="1700"/>
              <a:buFont typeface="Calibri"/>
              <a:buChar char="•"/>
            </a:pPr>
            <a:r>
              <a:rPr lang="en-US" sz="1600" dirty="0">
                <a:latin typeface="Arial"/>
                <a:ea typeface="Arial"/>
                <a:cs typeface="Arial"/>
                <a:sym typeface="Arial"/>
              </a:rPr>
              <a:t>Un </a:t>
            </a:r>
            <a:r>
              <a:rPr lang="en-US" sz="1600" dirty="0" err="1">
                <a:latin typeface="Arial"/>
                <a:ea typeface="Arial"/>
                <a:cs typeface="Arial"/>
                <a:sym typeface="Arial"/>
              </a:rPr>
              <a:t>résultat</a:t>
            </a:r>
            <a:r>
              <a:rPr lang="en-US" sz="1600" dirty="0">
                <a:latin typeface="Arial"/>
                <a:ea typeface="Arial"/>
                <a:cs typeface="Arial"/>
                <a:sym typeface="Arial"/>
              </a:rPr>
              <a:t> </a:t>
            </a:r>
            <a:r>
              <a:rPr lang="en-US" sz="1600" dirty="0" err="1">
                <a:latin typeface="Arial"/>
                <a:ea typeface="Arial"/>
                <a:cs typeface="Arial"/>
                <a:sym typeface="Arial"/>
              </a:rPr>
              <a:t>négatif</a:t>
            </a:r>
            <a:r>
              <a:rPr lang="en-US" sz="1600" dirty="0">
                <a:latin typeface="Arial"/>
                <a:ea typeface="Arial"/>
                <a:cs typeface="Arial"/>
                <a:sym typeface="Arial"/>
              </a:rPr>
              <a:t> au premier test de </a:t>
            </a:r>
            <a:r>
              <a:rPr lang="en-US" sz="1600" dirty="0" err="1">
                <a:latin typeface="Arial"/>
                <a:ea typeface="Arial"/>
                <a:cs typeface="Arial"/>
                <a:sym typeface="Arial"/>
              </a:rPr>
              <a:t>dépistage</a:t>
            </a:r>
            <a:r>
              <a:rPr lang="en-US" sz="1600" dirty="0">
                <a:latin typeface="Arial"/>
                <a:ea typeface="Arial"/>
                <a:cs typeface="Arial"/>
                <a:sym typeface="Arial"/>
              </a:rPr>
              <a:t> </a:t>
            </a:r>
            <a:r>
              <a:rPr lang="en-US" sz="1600" dirty="0" err="1">
                <a:latin typeface="Arial"/>
                <a:ea typeface="Arial"/>
                <a:cs typeface="Arial"/>
                <a:sym typeface="Arial"/>
              </a:rPr>
              <a:t>entraîne</a:t>
            </a:r>
            <a:r>
              <a:rPr lang="en-US" sz="1600" dirty="0">
                <a:latin typeface="Arial"/>
                <a:ea typeface="Arial"/>
                <a:cs typeface="Arial"/>
                <a:sym typeface="Arial"/>
              </a:rPr>
              <a:t> un </a:t>
            </a:r>
            <a:r>
              <a:rPr lang="en-US" sz="1600" dirty="0" err="1">
                <a:latin typeface="Arial"/>
                <a:ea typeface="Arial"/>
                <a:cs typeface="Arial"/>
                <a:sym typeface="Arial"/>
              </a:rPr>
              <a:t>transfert</a:t>
            </a:r>
            <a:r>
              <a:rPr lang="en-US" sz="1600" dirty="0">
                <a:latin typeface="Arial"/>
                <a:ea typeface="Arial"/>
                <a:cs typeface="Arial"/>
                <a:sym typeface="Arial"/>
              </a:rPr>
              <a:t> </a:t>
            </a:r>
            <a:r>
              <a:rPr lang="en-US" sz="1600" dirty="0" err="1">
                <a:latin typeface="Arial"/>
                <a:ea typeface="Arial"/>
                <a:cs typeface="Arial"/>
                <a:sym typeface="Arial"/>
              </a:rPr>
              <a:t>vers</a:t>
            </a:r>
            <a:r>
              <a:rPr lang="en-US" sz="1600" dirty="0">
                <a:latin typeface="Arial"/>
                <a:ea typeface="Arial"/>
                <a:cs typeface="Arial"/>
                <a:sym typeface="Arial"/>
              </a:rPr>
              <a:t> le </a:t>
            </a:r>
            <a:r>
              <a:rPr lang="en-US" sz="1600" dirty="0" err="1">
                <a:latin typeface="Arial"/>
                <a:ea typeface="Arial"/>
                <a:cs typeface="Arial"/>
                <a:sym typeface="Arial"/>
              </a:rPr>
              <a:t>deuxième</a:t>
            </a:r>
            <a:r>
              <a:rPr lang="en-US" sz="1600" dirty="0">
                <a:latin typeface="Arial"/>
                <a:ea typeface="Arial"/>
                <a:cs typeface="Arial"/>
                <a:sym typeface="Arial"/>
              </a:rPr>
              <a:t> test de </a:t>
            </a:r>
            <a:r>
              <a:rPr lang="en-US" sz="1600" dirty="0" err="1">
                <a:latin typeface="Arial"/>
                <a:ea typeface="Arial"/>
                <a:cs typeface="Arial"/>
                <a:sym typeface="Arial"/>
              </a:rPr>
              <a:t>dépistage</a:t>
            </a:r>
            <a:r>
              <a:rPr lang="en-US" sz="1600" dirty="0">
                <a:latin typeface="Arial"/>
                <a:ea typeface="Arial"/>
                <a:cs typeface="Arial"/>
                <a:sym typeface="Arial"/>
              </a:rPr>
              <a:t> et </a:t>
            </a:r>
            <a:r>
              <a:rPr lang="en-US" sz="1600" dirty="0" err="1">
                <a:latin typeface="Arial"/>
                <a:ea typeface="Arial"/>
                <a:cs typeface="Arial"/>
                <a:sym typeface="Arial"/>
              </a:rPr>
              <a:t>une</a:t>
            </a:r>
            <a:r>
              <a:rPr lang="en-US" sz="1600" dirty="0">
                <a:latin typeface="Arial"/>
                <a:ea typeface="Arial"/>
                <a:cs typeface="Arial"/>
                <a:sym typeface="Arial"/>
              </a:rPr>
              <a:t> </a:t>
            </a:r>
            <a:r>
              <a:rPr lang="en-US" sz="1600" dirty="0" err="1">
                <a:latin typeface="Arial"/>
                <a:ea typeface="Arial"/>
                <a:cs typeface="Arial"/>
                <a:sym typeface="Arial"/>
              </a:rPr>
              <a:t>évaluation</a:t>
            </a:r>
            <a:r>
              <a:rPr lang="en-US" sz="1600" dirty="0">
                <a:latin typeface="Arial"/>
                <a:ea typeface="Arial"/>
                <a:cs typeface="Arial"/>
                <a:sym typeface="Arial"/>
              </a:rPr>
              <a:t> </a:t>
            </a:r>
            <a:r>
              <a:rPr lang="en-US" sz="1600" dirty="0" err="1">
                <a:latin typeface="Arial"/>
                <a:ea typeface="Arial"/>
                <a:cs typeface="Arial"/>
                <a:sym typeface="Arial"/>
              </a:rPr>
              <a:t>diagnostique</a:t>
            </a:r>
            <a:r>
              <a:rPr lang="en-US" sz="1600" dirty="0">
                <a:latin typeface="Arial"/>
                <a:ea typeface="Arial"/>
                <a:cs typeface="Arial"/>
                <a:sym typeface="Arial"/>
              </a:rPr>
              <a:t>, </a:t>
            </a:r>
            <a:r>
              <a:rPr lang="en-US" sz="1600" dirty="0" err="1">
                <a:latin typeface="Arial"/>
                <a:ea typeface="Arial"/>
                <a:cs typeface="Arial"/>
                <a:sym typeface="Arial"/>
              </a:rPr>
              <a:t>en</a:t>
            </a:r>
            <a:r>
              <a:rPr lang="en-US" sz="1600" dirty="0">
                <a:latin typeface="Arial"/>
                <a:ea typeface="Arial"/>
                <a:cs typeface="Arial"/>
                <a:sym typeface="Arial"/>
              </a:rPr>
              <a:t> </a:t>
            </a:r>
            <a:r>
              <a:rPr lang="en-US" sz="1600" dirty="0" err="1">
                <a:latin typeface="Arial"/>
                <a:ea typeface="Arial"/>
                <a:cs typeface="Arial"/>
                <a:sym typeface="Arial"/>
              </a:rPr>
              <a:t>cas</a:t>
            </a:r>
            <a:r>
              <a:rPr lang="en-US" sz="1600" dirty="0">
                <a:latin typeface="Arial"/>
                <a:ea typeface="Arial"/>
                <a:cs typeface="Arial"/>
                <a:sym typeface="Arial"/>
              </a:rPr>
              <a:t> de </a:t>
            </a:r>
            <a:r>
              <a:rPr lang="en-US" sz="1600" dirty="0" err="1">
                <a:latin typeface="Arial"/>
                <a:ea typeface="Arial"/>
                <a:cs typeface="Arial"/>
                <a:sym typeface="Arial"/>
              </a:rPr>
              <a:t>positivité</a:t>
            </a:r>
            <a:r>
              <a:rPr lang="en-US" sz="1600" dirty="0">
                <a:latin typeface="Arial"/>
                <a:ea typeface="Arial"/>
                <a:cs typeface="Arial"/>
                <a:sym typeface="Arial"/>
              </a:rPr>
              <a:t> au </a:t>
            </a:r>
            <a:r>
              <a:rPr lang="en-US" sz="1600" dirty="0" err="1">
                <a:latin typeface="Arial"/>
                <a:ea typeface="Arial"/>
                <a:cs typeface="Arial"/>
                <a:sym typeface="Arial"/>
              </a:rPr>
              <a:t>deuxième</a:t>
            </a:r>
            <a:r>
              <a:rPr lang="en-US" sz="1600" dirty="0">
                <a:latin typeface="Arial"/>
                <a:ea typeface="Arial"/>
                <a:cs typeface="Arial"/>
                <a:sym typeface="Arial"/>
              </a:rPr>
              <a:t> test de </a:t>
            </a:r>
            <a:r>
              <a:rPr lang="en-US" sz="1600" dirty="0" err="1">
                <a:latin typeface="Arial"/>
                <a:ea typeface="Arial"/>
                <a:cs typeface="Arial"/>
                <a:sym typeface="Arial"/>
              </a:rPr>
              <a:t>dépistage</a:t>
            </a:r>
            <a:r>
              <a:rPr lang="en-US" sz="1600" dirty="0">
                <a:latin typeface="Arial"/>
                <a:ea typeface="Arial"/>
                <a:cs typeface="Arial"/>
                <a:sym typeface="Arial"/>
              </a:rPr>
              <a:t>. </a:t>
            </a:r>
            <a:endParaRPr sz="1600" dirty="0">
              <a:latin typeface="Arial"/>
              <a:ea typeface="Arial"/>
              <a:cs typeface="Arial"/>
              <a:sym typeface="Arial"/>
            </a:endParaRPr>
          </a:p>
          <a:p>
            <a:pPr marL="914400" lvl="0" indent="-336550" algn="l" rtl="0">
              <a:lnSpc>
                <a:spcPct val="100000"/>
              </a:lnSpc>
              <a:spcBef>
                <a:spcPts val="0"/>
              </a:spcBef>
              <a:spcAft>
                <a:spcPts val="0"/>
              </a:spcAft>
              <a:buClr>
                <a:srgbClr val="0785F2"/>
              </a:buClr>
              <a:buSzPts val="1700"/>
              <a:buFont typeface="Calibri"/>
              <a:buChar char="•"/>
            </a:pPr>
            <a:r>
              <a:rPr lang="en-US" sz="1600" dirty="0">
                <a:latin typeface="Arial"/>
                <a:ea typeface="Arial"/>
                <a:cs typeface="Arial"/>
                <a:sym typeface="Arial"/>
              </a:rPr>
              <a:t>Il </a:t>
            </a:r>
            <a:r>
              <a:rPr lang="en-US" sz="1600" dirty="0" err="1">
                <a:latin typeface="Arial"/>
                <a:ea typeface="Arial"/>
                <a:cs typeface="Arial"/>
                <a:sym typeface="Arial"/>
              </a:rPr>
              <a:t>est</a:t>
            </a:r>
            <a:r>
              <a:rPr lang="en-US" sz="1600" dirty="0">
                <a:latin typeface="Arial"/>
                <a:ea typeface="Arial"/>
                <a:cs typeface="Arial"/>
                <a:sym typeface="Arial"/>
              </a:rPr>
              <a:t> </a:t>
            </a:r>
            <a:r>
              <a:rPr lang="en-US" sz="1600" dirty="0" err="1">
                <a:latin typeface="Arial"/>
                <a:ea typeface="Arial"/>
                <a:cs typeface="Arial"/>
                <a:sym typeface="Arial"/>
              </a:rPr>
              <a:t>similaire</a:t>
            </a:r>
            <a:r>
              <a:rPr lang="en-US" sz="1600" dirty="0">
                <a:latin typeface="Arial"/>
                <a:ea typeface="Arial"/>
                <a:cs typeface="Arial"/>
                <a:sym typeface="Arial"/>
              </a:rPr>
              <a:t>, </a:t>
            </a:r>
            <a:r>
              <a:rPr lang="en-US" sz="1600" dirty="0" err="1">
                <a:latin typeface="Arial"/>
                <a:ea typeface="Arial"/>
                <a:cs typeface="Arial"/>
                <a:sym typeface="Arial"/>
              </a:rPr>
              <a:t>mais</a:t>
            </a:r>
            <a:r>
              <a:rPr lang="en-US" sz="1600" dirty="0">
                <a:latin typeface="Arial"/>
                <a:ea typeface="Arial"/>
                <a:cs typeface="Arial"/>
                <a:sym typeface="Arial"/>
              </a:rPr>
              <a:t> </a:t>
            </a:r>
            <a:r>
              <a:rPr lang="en-US" sz="1600" dirty="0" err="1">
                <a:latin typeface="Arial"/>
                <a:ea typeface="Arial"/>
                <a:cs typeface="Arial"/>
                <a:sym typeface="Arial"/>
              </a:rPr>
              <a:t>réduit</a:t>
            </a:r>
            <a:r>
              <a:rPr lang="en-US" sz="1600" dirty="0">
                <a:latin typeface="Arial"/>
                <a:ea typeface="Arial"/>
                <a:cs typeface="Arial"/>
                <a:sym typeface="Arial"/>
              </a:rPr>
              <a:t> le </a:t>
            </a:r>
            <a:r>
              <a:rPr lang="en-US" sz="1600" dirty="0" err="1">
                <a:latin typeface="Arial"/>
                <a:ea typeface="Arial"/>
                <a:cs typeface="Arial"/>
                <a:sym typeface="Arial"/>
              </a:rPr>
              <a:t>coût</a:t>
            </a:r>
            <a:r>
              <a:rPr lang="en-US" sz="1600" dirty="0">
                <a:latin typeface="Arial"/>
                <a:ea typeface="Arial"/>
                <a:cs typeface="Arial"/>
                <a:sym typeface="Arial"/>
              </a:rPr>
              <a:t> du </a:t>
            </a:r>
            <a:r>
              <a:rPr lang="en-US" sz="1600" dirty="0" err="1">
                <a:latin typeface="Arial"/>
                <a:ea typeface="Arial"/>
                <a:cs typeface="Arial"/>
                <a:sym typeface="Arial"/>
              </a:rPr>
              <a:t>dépistage</a:t>
            </a:r>
            <a:r>
              <a:rPr lang="en-US" sz="1600" dirty="0">
                <a:latin typeface="Arial"/>
                <a:ea typeface="Arial"/>
                <a:cs typeface="Arial"/>
                <a:sym typeface="Arial"/>
              </a:rPr>
              <a:t> </a:t>
            </a:r>
            <a:r>
              <a:rPr lang="en-US" sz="1600" dirty="0" err="1">
                <a:latin typeface="Arial"/>
                <a:ea typeface="Arial"/>
                <a:cs typeface="Arial"/>
                <a:sym typeface="Arial"/>
              </a:rPr>
              <a:t>positif</a:t>
            </a:r>
            <a:r>
              <a:rPr lang="en-US" sz="1600" dirty="0">
                <a:latin typeface="Arial"/>
                <a:ea typeface="Arial"/>
                <a:cs typeface="Arial"/>
                <a:sym typeface="Arial"/>
              </a:rPr>
              <a:t> </a:t>
            </a:r>
            <a:r>
              <a:rPr lang="en-US" sz="1600" dirty="0" err="1">
                <a:latin typeface="Arial"/>
                <a:ea typeface="Arial"/>
                <a:cs typeface="Arial"/>
                <a:sym typeface="Arial"/>
              </a:rPr>
              <a:t>parallèle</a:t>
            </a:r>
            <a:r>
              <a:rPr lang="en-US" sz="1600" dirty="0">
                <a:latin typeface="Arial"/>
                <a:ea typeface="Arial"/>
                <a:cs typeface="Arial"/>
                <a:sym typeface="Arial"/>
              </a:rPr>
              <a:t> et </a:t>
            </a:r>
            <a:r>
              <a:rPr lang="en-US" sz="1600" dirty="0" err="1">
                <a:latin typeface="Arial"/>
                <a:ea typeface="Arial"/>
                <a:cs typeface="Arial"/>
                <a:sym typeface="Arial"/>
              </a:rPr>
              <a:t>séquentiel</a:t>
            </a:r>
            <a:r>
              <a:rPr lang="en-US" sz="1600" dirty="0">
                <a:latin typeface="Arial"/>
                <a:ea typeface="Arial"/>
                <a:cs typeface="Arial"/>
                <a:sym typeface="Arial"/>
              </a:rPr>
              <a:t> </a:t>
            </a:r>
            <a:r>
              <a:rPr lang="en-US" sz="1600" dirty="0" err="1">
                <a:latin typeface="Arial"/>
                <a:ea typeface="Arial"/>
                <a:cs typeface="Arial"/>
                <a:sym typeface="Arial"/>
              </a:rPr>
              <a:t>en</a:t>
            </a:r>
            <a:r>
              <a:rPr lang="en-US" sz="1600" dirty="0">
                <a:latin typeface="Arial"/>
                <a:ea typeface="Arial"/>
                <a:cs typeface="Arial"/>
                <a:sym typeface="Arial"/>
              </a:rPr>
              <a:t> </a:t>
            </a:r>
            <a:r>
              <a:rPr lang="en-US" sz="1600" dirty="0" err="1">
                <a:latin typeface="Arial"/>
                <a:ea typeface="Arial"/>
                <a:cs typeface="Arial"/>
                <a:sym typeface="Arial"/>
              </a:rPr>
              <a:t>limitant</a:t>
            </a:r>
            <a:r>
              <a:rPr lang="en-US" sz="1600" dirty="0">
                <a:latin typeface="Arial"/>
                <a:ea typeface="Arial"/>
                <a:cs typeface="Arial"/>
                <a:sym typeface="Arial"/>
              </a:rPr>
              <a:t> le </a:t>
            </a:r>
            <a:r>
              <a:rPr lang="en-US" sz="1600" dirty="0" err="1">
                <a:latin typeface="Arial"/>
                <a:ea typeface="Arial"/>
                <a:cs typeface="Arial"/>
                <a:sym typeface="Arial"/>
              </a:rPr>
              <a:t>nombre</a:t>
            </a:r>
            <a:r>
              <a:rPr lang="en-US" sz="1600" dirty="0">
                <a:latin typeface="Arial"/>
                <a:ea typeface="Arial"/>
                <a:cs typeface="Arial"/>
                <a:sym typeface="Arial"/>
              </a:rPr>
              <a:t> de </a:t>
            </a:r>
            <a:r>
              <a:rPr lang="en-US" sz="1600" dirty="0" err="1">
                <a:latin typeface="Arial"/>
                <a:ea typeface="Arial"/>
                <a:cs typeface="Arial"/>
                <a:sym typeface="Arial"/>
              </a:rPr>
              <a:t>personnes</a:t>
            </a:r>
            <a:r>
              <a:rPr lang="en-US" sz="1600" dirty="0">
                <a:latin typeface="Arial"/>
                <a:ea typeface="Arial"/>
                <a:cs typeface="Arial"/>
                <a:sym typeface="Arial"/>
              </a:rPr>
              <a:t> </a:t>
            </a:r>
            <a:r>
              <a:rPr lang="en-US" sz="1600" dirty="0" err="1">
                <a:latin typeface="Arial"/>
                <a:ea typeface="Arial"/>
                <a:cs typeface="Arial"/>
                <a:sym typeface="Arial"/>
              </a:rPr>
              <a:t>transférées</a:t>
            </a:r>
            <a:r>
              <a:rPr lang="en-US" sz="1600" dirty="0">
                <a:latin typeface="Arial"/>
                <a:ea typeface="Arial"/>
                <a:cs typeface="Arial"/>
                <a:sym typeface="Arial"/>
              </a:rPr>
              <a:t> </a:t>
            </a:r>
            <a:r>
              <a:rPr lang="en-US" sz="1600" dirty="0" err="1">
                <a:latin typeface="Arial"/>
                <a:ea typeface="Arial"/>
                <a:cs typeface="Arial"/>
                <a:sym typeface="Arial"/>
              </a:rPr>
              <a:t>vers</a:t>
            </a:r>
            <a:r>
              <a:rPr lang="en-US" sz="1600" dirty="0">
                <a:latin typeface="Arial"/>
                <a:ea typeface="Arial"/>
                <a:cs typeface="Arial"/>
                <a:sym typeface="Arial"/>
              </a:rPr>
              <a:t> un </a:t>
            </a:r>
            <a:r>
              <a:rPr lang="en-US" sz="1600" dirty="0" err="1">
                <a:latin typeface="Arial"/>
                <a:ea typeface="Arial"/>
                <a:cs typeface="Arial"/>
                <a:sym typeface="Arial"/>
              </a:rPr>
              <a:t>deuxième</a:t>
            </a:r>
            <a:r>
              <a:rPr lang="en-US" sz="1600" dirty="0">
                <a:latin typeface="Arial"/>
                <a:ea typeface="Arial"/>
                <a:cs typeface="Arial"/>
                <a:sym typeface="Arial"/>
              </a:rPr>
              <a:t> test de </a:t>
            </a:r>
            <a:r>
              <a:rPr lang="en-US" sz="1600" dirty="0" err="1">
                <a:latin typeface="Arial"/>
                <a:ea typeface="Arial"/>
                <a:cs typeface="Arial"/>
                <a:sym typeface="Arial"/>
              </a:rPr>
              <a:t>dépistage</a:t>
            </a:r>
            <a:r>
              <a:rPr lang="en-US" sz="1600" dirty="0">
                <a:latin typeface="Arial"/>
                <a:ea typeface="Arial"/>
                <a:cs typeface="Arial"/>
                <a:sym typeface="Arial"/>
              </a:rPr>
              <a:t>. </a:t>
            </a:r>
            <a:endParaRPr sz="1600" dirty="0">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820"/>
        <p:cNvGrpSpPr/>
        <p:nvPr/>
      </p:nvGrpSpPr>
      <p:grpSpPr>
        <a:xfrm>
          <a:off x="0" y="0"/>
          <a:ext cx="0" cy="0"/>
          <a:chOff x="0" y="0"/>
          <a:chExt cx="0" cy="0"/>
        </a:xfrm>
      </p:grpSpPr>
      <p:sp>
        <p:nvSpPr>
          <p:cNvPr id="1821" name="Google Shape;1821;gf6f16a6283_0_141"/>
          <p:cNvSpPr txBox="1">
            <a:spLocks noGrp="1"/>
          </p:cNvSpPr>
          <p:nvPr>
            <p:ph type="title"/>
          </p:nvPr>
        </p:nvSpPr>
        <p:spPr>
          <a:xfrm>
            <a:off x="723900" y="143716"/>
            <a:ext cx="11371200" cy="345110"/>
          </a:xfrm>
          <a:prstGeom prst="rect">
            <a:avLst/>
          </a:prstGeom>
          <a:noFill/>
          <a:ln>
            <a:noFill/>
          </a:ln>
        </p:spPr>
        <p:txBody>
          <a:bodyPr spcFirstLastPara="1" wrap="square" lIns="0" tIns="45700" rIns="0" bIns="45700" anchor="ctr" anchorCtr="0">
            <a:noAutofit/>
          </a:bodyPr>
          <a:lstStyle/>
          <a:p>
            <a:pPr marL="0" lvl="0" indent="0" algn="l" rtl="0">
              <a:lnSpc>
                <a:spcPct val="90000"/>
              </a:lnSpc>
              <a:spcBef>
                <a:spcPts val="0"/>
              </a:spcBef>
              <a:spcAft>
                <a:spcPts val="0"/>
              </a:spcAft>
              <a:buClr>
                <a:schemeClr val="dk1"/>
              </a:buClr>
              <a:buSzPts val="1100"/>
              <a:buFont typeface="Arial"/>
              <a:buNone/>
            </a:pPr>
            <a:r>
              <a:rPr lang="en-US" sz="2000"/>
              <a:t>Population générale (âgée de 15 ans et plus) et groupes à haut risque (non séropositifs)</a:t>
            </a:r>
            <a:endParaRPr/>
          </a:p>
        </p:txBody>
      </p:sp>
      <p:sp>
        <p:nvSpPr>
          <p:cNvPr id="1822" name="Google Shape;1822;gf6f16a6283_0_141"/>
          <p:cNvSpPr/>
          <p:nvPr/>
        </p:nvSpPr>
        <p:spPr>
          <a:xfrm>
            <a:off x="723900" y="532866"/>
            <a:ext cx="10182900" cy="582091"/>
          </a:xfrm>
          <a:prstGeom prst="rect">
            <a:avLst/>
          </a:prstGeom>
          <a:solidFill>
            <a:srgbClr val="076BE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900"/>
              <a:buFont typeface="Arial"/>
              <a:buNone/>
            </a:pPr>
            <a:r>
              <a:rPr lang="en-US" sz="1600" b="1" i="0" u="none" strike="noStrike" cap="none">
                <a:solidFill>
                  <a:schemeClr val="lt1"/>
                </a:solidFill>
                <a:latin typeface="Arial"/>
                <a:ea typeface="Arial"/>
                <a:cs typeface="Arial"/>
                <a:sym typeface="Arial"/>
              </a:rPr>
              <a:t>Dépistage initial : toux et tous les symptômes</a:t>
            </a:r>
            <a:endParaRPr sz="1400" b="1" i="0" u="none" strike="noStrike" cap="none">
              <a:solidFill>
                <a:schemeClr val="lt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900"/>
              <a:buFont typeface="Arial"/>
              <a:buNone/>
            </a:pPr>
            <a:r>
              <a:rPr lang="en-US" sz="1600" b="1" i="0" u="none" strike="noStrike" cap="none">
                <a:solidFill>
                  <a:schemeClr val="lt1"/>
                </a:solidFill>
                <a:latin typeface="Arial"/>
                <a:ea typeface="Arial"/>
                <a:cs typeface="Arial"/>
                <a:sym typeface="Arial"/>
              </a:rPr>
              <a:t>La CXR est utilisée comme dépistage secondaire et le mWRD/évaluation clinique comme diagnostic</a:t>
            </a:r>
            <a:endParaRPr sz="1400" b="1" i="0" u="none" strike="noStrike" cap="none">
              <a:solidFill>
                <a:schemeClr val="lt1"/>
              </a:solidFill>
              <a:latin typeface="Arial"/>
              <a:ea typeface="Arial"/>
              <a:cs typeface="Arial"/>
              <a:sym typeface="Arial"/>
            </a:endParaRPr>
          </a:p>
        </p:txBody>
      </p:sp>
      <p:pic>
        <p:nvPicPr>
          <p:cNvPr id="1823" name="Google Shape;1823;gf6f16a6283_0_141"/>
          <p:cNvPicPr preferRelativeResize="0"/>
          <p:nvPr/>
        </p:nvPicPr>
        <p:blipFill rotWithShape="1">
          <a:blip r:embed="rId3">
            <a:alphaModFix/>
          </a:blip>
          <a:srcRect/>
          <a:stretch/>
        </p:blipFill>
        <p:spPr>
          <a:xfrm>
            <a:off x="2605900" y="1527175"/>
            <a:ext cx="2957675" cy="5142695"/>
          </a:xfrm>
          <a:prstGeom prst="rect">
            <a:avLst/>
          </a:prstGeom>
          <a:noFill/>
          <a:ln>
            <a:noFill/>
          </a:ln>
        </p:spPr>
      </p:pic>
      <p:pic>
        <p:nvPicPr>
          <p:cNvPr id="1824" name="Google Shape;1824;gf6f16a6283_0_141"/>
          <p:cNvPicPr preferRelativeResize="0"/>
          <p:nvPr/>
        </p:nvPicPr>
        <p:blipFill rotWithShape="1">
          <a:blip r:embed="rId4">
            <a:alphaModFix/>
          </a:blip>
          <a:srcRect r="-28251"/>
          <a:stretch/>
        </p:blipFill>
        <p:spPr>
          <a:xfrm>
            <a:off x="0" y="1527163"/>
            <a:ext cx="3255825" cy="3854958"/>
          </a:xfrm>
          <a:prstGeom prst="rect">
            <a:avLst/>
          </a:prstGeom>
          <a:noFill/>
          <a:ln>
            <a:noFill/>
          </a:ln>
        </p:spPr>
      </p:pic>
      <p:pic>
        <p:nvPicPr>
          <p:cNvPr id="1825" name="Google Shape;1825;gf6f16a6283_0_141"/>
          <p:cNvPicPr preferRelativeResize="0"/>
          <p:nvPr/>
        </p:nvPicPr>
        <p:blipFill rotWithShape="1">
          <a:blip r:embed="rId5">
            <a:alphaModFix/>
          </a:blip>
          <a:srcRect/>
          <a:stretch/>
        </p:blipFill>
        <p:spPr>
          <a:xfrm>
            <a:off x="4974950" y="1538963"/>
            <a:ext cx="3891850" cy="5199582"/>
          </a:xfrm>
          <a:prstGeom prst="rect">
            <a:avLst/>
          </a:prstGeom>
          <a:noFill/>
          <a:ln>
            <a:noFill/>
          </a:ln>
        </p:spPr>
      </p:pic>
      <p:pic>
        <p:nvPicPr>
          <p:cNvPr id="1826" name="Google Shape;1826;gf6f16a6283_0_141"/>
          <p:cNvPicPr preferRelativeResize="0"/>
          <p:nvPr/>
        </p:nvPicPr>
        <p:blipFill rotWithShape="1">
          <a:blip r:embed="rId6">
            <a:alphaModFix/>
          </a:blip>
          <a:srcRect/>
          <a:stretch/>
        </p:blipFill>
        <p:spPr>
          <a:xfrm>
            <a:off x="8196450" y="1538963"/>
            <a:ext cx="3854431" cy="5120021"/>
          </a:xfrm>
          <a:prstGeom prst="rect">
            <a:avLst/>
          </a:prstGeom>
          <a:noFill/>
          <a:ln>
            <a:noFill/>
          </a:ln>
        </p:spPr>
      </p:pic>
      <p:sp>
        <p:nvSpPr>
          <p:cNvPr id="1827" name="Google Shape;1827;gf6f16a6283_0_141"/>
          <p:cNvSpPr txBox="1"/>
          <p:nvPr/>
        </p:nvSpPr>
        <p:spPr>
          <a:xfrm>
            <a:off x="149063" y="5683825"/>
            <a:ext cx="2957700" cy="692467"/>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050" b="0" i="1" u="none" strike="noStrike" cap="none">
                <a:solidFill>
                  <a:schemeClr val="dk1"/>
                </a:solidFill>
                <a:latin typeface="Calibri"/>
                <a:ea typeface="Calibri"/>
                <a:cs typeface="Calibri"/>
                <a:sym typeface="Calibri"/>
              </a:rPr>
              <a:t>Source : Manuel opérationnel de l’OMS sur la tuberculose : dépistage systématique de la tuberculose</a:t>
            </a:r>
            <a:endParaRPr sz="1050" b="0" i="1" u="none" strike="noStrike" cap="none">
              <a:solidFill>
                <a:schemeClr val="dk1"/>
              </a:solidFill>
              <a:latin typeface="Calibri"/>
              <a:ea typeface="Calibri"/>
              <a:cs typeface="Calibri"/>
              <a:sym typeface="Calibri"/>
            </a:endParaRPr>
          </a:p>
        </p:txBody>
      </p:sp>
      <p:sp>
        <p:nvSpPr>
          <p:cNvPr id="1828" name="Google Shape;1828;gf6f16a6283_0_141"/>
          <p:cNvSpPr txBox="1"/>
          <p:nvPr/>
        </p:nvSpPr>
        <p:spPr>
          <a:xfrm>
            <a:off x="600489" y="1254007"/>
            <a:ext cx="1936615" cy="923299"/>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936C00"/>
                </a:solidFill>
                <a:latin typeface="Calibri"/>
                <a:ea typeface="Calibri"/>
                <a:cs typeface="Calibri"/>
                <a:sym typeface="Calibri"/>
              </a:rPr>
              <a:t>Algorithme à dépistage unique</a:t>
            </a:r>
            <a:endParaRPr sz="1100" b="0" i="0" u="none" strike="noStrike" cap="none">
              <a:solidFill>
                <a:srgbClr val="936C00"/>
              </a:solidFill>
              <a:latin typeface="Arial"/>
              <a:ea typeface="Arial"/>
              <a:cs typeface="Arial"/>
              <a:sym typeface="Arial"/>
            </a:endParaRPr>
          </a:p>
        </p:txBody>
      </p:sp>
      <p:sp>
        <p:nvSpPr>
          <p:cNvPr id="1829" name="Google Shape;1829;gf6f16a6283_0_141"/>
          <p:cNvSpPr txBox="1"/>
          <p:nvPr/>
        </p:nvSpPr>
        <p:spPr>
          <a:xfrm>
            <a:off x="2932181" y="1200413"/>
            <a:ext cx="2505789" cy="923299"/>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074AAA"/>
                </a:solidFill>
                <a:latin typeface="Calibri"/>
                <a:ea typeface="Calibri"/>
                <a:cs typeface="Calibri"/>
                <a:sym typeface="Calibri"/>
              </a:rPr>
              <a:t>Algorithme à dépistage en parallèle avec CXR</a:t>
            </a:r>
            <a:endParaRPr sz="1100" b="0" i="0" u="none" strike="noStrike" cap="none">
              <a:solidFill>
                <a:srgbClr val="074AAA"/>
              </a:solidFill>
              <a:latin typeface="Arial"/>
              <a:ea typeface="Arial"/>
              <a:cs typeface="Arial"/>
              <a:sym typeface="Arial"/>
            </a:endParaRPr>
          </a:p>
        </p:txBody>
      </p:sp>
      <p:sp>
        <p:nvSpPr>
          <p:cNvPr id="1830" name="Google Shape;1830;gf6f16a6283_0_141"/>
          <p:cNvSpPr txBox="1"/>
          <p:nvPr/>
        </p:nvSpPr>
        <p:spPr>
          <a:xfrm>
            <a:off x="5852182" y="1200413"/>
            <a:ext cx="2939937" cy="6771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0CCC73"/>
                </a:solidFill>
                <a:latin typeface="Calibri"/>
                <a:ea typeface="Calibri"/>
                <a:cs typeface="Calibri"/>
                <a:sym typeface="Calibri"/>
              </a:rPr>
              <a:t>Algorithme à dépistage séquentiel positif</a:t>
            </a:r>
            <a:endParaRPr sz="1100" b="0" i="0" u="none" strike="noStrike" cap="none">
              <a:solidFill>
                <a:srgbClr val="0CCC73"/>
              </a:solidFill>
              <a:latin typeface="Arial"/>
              <a:ea typeface="Arial"/>
              <a:cs typeface="Arial"/>
              <a:sym typeface="Arial"/>
            </a:endParaRPr>
          </a:p>
        </p:txBody>
      </p:sp>
      <p:sp>
        <p:nvSpPr>
          <p:cNvPr id="1831" name="Google Shape;1831;gf6f16a6283_0_141"/>
          <p:cNvSpPr txBox="1"/>
          <p:nvPr/>
        </p:nvSpPr>
        <p:spPr>
          <a:xfrm>
            <a:off x="8344200" y="1194519"/>
            <a:ext cx="3000000" cy="6771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0EB0ED"/>
                </a:solidFill>
                <a:latin typeface="Calibri"/>
                <a:ea typeface="Calibri"/>
                <a:cs typeface="Calibri"/>
                <a:sym typeface="Calibri"/>
              </a:rPr>
              <a:t>Algorithme à dépistage séquentiel négatif</a:t>
            </a:r>
            <a:endParaRPr sz="1100" b="0" i="0" u="none" strike="noStrike" cap="none">
              <a:solidFill>
                <a:srgbClr val="0EB0ED"/>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836"/>
        <p:cNvGrpSpPr/>
        <p:nvPr/>
      </p:nvGrpSpPr>
      <p:grpSpPr>
        <a:xfrm>
          <a:off x="0" y="0"/>
          <a:ext cx="0" cy="0"/>
          <a:chOff x="0" y="0"/>
          <a:chExt cx="0" cy="0"/>
        </a:xfrm>
      </p:grpSpPr>
      <p:sp>
        <p:nvSpPr>
          <p:cNvPr id="1837" name="Google Shape;1837;gf6f16a6283_0_178"/>
          <p:cNvSpPr txBox="1">
            <a:spLocks noGrp="1"/>
          </p:cNvSpPr>
          <p:nvPr>
            <p:ph type="title"/>
          </p:nvPr>
        </p:nvSpPr>
        <p:spPr>
          <a:xfrm>
            <a:off x="410400" y="-119500"/>
            <a:ext cx="11371200" cy="1210200"/>
          </a:xfrm>
          <a:prstGeom prst="rect">
            <a:avLst/>
          </a:prstGeom>
          <a:noFill/>
          <a:ln>
            <a:noFill/>
          </a:ln>
        </p:spPr>
        <p:txBody>
          <a:bodyPr spcFirstLastPara="1" wrap="square" lIns="0" tIns="45700" rIns="0" bIns="45700" anchor="ctr" anchorCtr="0">
            <a:noAutofit/>
          </a:bodyPr>
          <a:lstStyle/>
          <a:p>
            <a:pPr marL="0" lvl="0" indent="0" algn="l" rtl="0">
              <a:lnSpc>
                <a:spcPct val="90000"/>
              </a:lnSpc>
              <a:spcBef>
                <a:spcPts val="0"/>
              </a:spcBef>
              <a:spcAft>
                <a:spcPts val="0"/>
              </a:spcAft>
              <a:buClr>
                <a:schemeClr val="dk1"/>
              </a:buClr>
              <a:buSzPts val="1100"/>
              <a:buFont typeface="Arial"/>
              <a:buNone/>
            </a:pPr>
            <a:r>
              <a:rPr lang="en-US" sz="2000"/>
              <a:t>Population générale (âgée de 15 ans et plus) et groupes à haut risque (non séropositifs)</a:t>
            </a:r>
            <a:endParaRPr/>
          </a:p>
        </p:txBody>
      </p:sp>
      <p:sp>
        <p:nvSpPr>
          <p:cNvPr id="1838" name="Google Shape;1838;gf6f16a6283_0_178"/>
          <p:cNvSpPr/>
          <p:nvPr/>
        </p:nvSpPr>
        <p:spPr>
          <a:xfrm>
            <a:off x="447600" y="827850"/>
            <a:ext cx="5584200" cy="401700"/>
          </a:xfrm>
          <a:prstGeom prst="rect">
            <a:avLst/>
          </a:prstGeom>
          <a:solidFill>
            <a:srgbClr val="5BCBF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900"/>
              <a:buFont typeface="Arial"/>
              <a:buNone/>
            </a:pPr>
            <a:r>
              <a:rPr lang="en-US" sz="1600" b="1" i="0" u="none" strike="noStrike" cap="none">
                <a:solidFill>
                  <a:schemeClr val="lt1"/>
                </a:solidFill>
                <a:latin typeface="Arial"/>
                <a:ea typeface="Arial"/>
                <a:cs typeface="Arial"/>
                <a:sym typeface="Arial"/>
              </a:rPr>
              <a:t>Page-écran initiale : CXR</a:t>
            </a:r>
            <a:endParaRPr sz="1600" b="1" i="0" u="none" strike="noStrike" cap="none">
              <a:solidFill>
                <a:schemeClr val="lt1"/>
              </a:solidFill>
              <a:latin typeface="Arial"/>
              <a:ea typeface="Arial"/>
              <a:cs typeface="Arial"/>
              <a:sym typeface="Arial"/>
            </a:endParaRPr>
          </a:p>
        </p:txBody>
      </p:sp>
      <p:pic>
        <p:nvPicPr>
          <p:cNvPr id="1839" name="Google Shape;1839;gf6f16a6283_0_178"/>
          <p:cNvPicPr preferRelativeResize="0"/>
          <p:nvPr/>
        </p:nvPicPr>
        <p:blipFill rotWithShape="1">
          <a:blip r:embed="rId3">
            <a:alphaModFix/>
          </a:blip>
          <a:srcRect r="-7799"/>
          <a:stretch/>
        </p:blipFill>
        <p:spPr>
          <a:xfrm>
            <a:off x="1024250" y="1676402"/>
            <a:ext cx="3255825" cy="4085114"/>
          </a:xfrm>
          <a:prstGeom prst="rect">
            <a:avLst/>
          </a:prstGeom>
          <a:noFill/>
          <a:ln>
            <a:noFill/>
          </a:ln>
        </p:spPr>
      </p:pic>
      <p:sp>
        <p:nvSpPr>
          <p:cNvPr id="1840" name="Google Shape;1840;gf6f16a6283_0_178"/>
          <p:cNvSpPr txBox="1"/>
          <p:nvPr/>
        </p:nvSpPr>
        <p:spPr>
          <a:xfrm>
            <a:off x="136663" y="6034300"/>
            <a:ext cx="3776576" cy="492412"/>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000" b="0" i="1" u="none" strike="noStrike" cap="none">
                <a:solidFill>
                  <a:schemeClr val="dk1"/>
                </a:solidFill>
                <a:latin typeface="Arial"/>
                <a:ea typeface="Arial"/>
                <a:cs typeface="Arial"/>
                <a:sym typeface="Arial"/>
              </a:rPr>
              <a:t>Source : Manuel opérationnel de l’OMS sur la tuberculose : dépistage systématique de la tuberculose</a:t>
            </a:r>
            <a:endParaRPr sz="1000" b="0" i="1" u="none" strike="noStrike" cap="none">
              <a:solidFill>
                <a:schemeClr val="dk1"/>
              </a:solidFill>
              <a:latin typeface="Arial"/>
              <a:ea typeface="Arial"/>
              <a:cs typeface="Arial"/>
              <a:sym typeface="Arial"/>
            </a:endParaRPr>
          </a:p>
        </p:txBody>
      </p:sp>
      <p:sp>
        <p:nvSpPr>
          <p:cNvPr id="1841" name="Google Shape;1841;gf6f16a6283_0_178"/>
          <p:cNvSpPr txBox="1"/>
          <p:nvPr/>
        </p:nvSpPr>
        <p:spPr>
          <a:xfrm>
            <a:off x="1591737" y="1308425"/>
            <a:ext cx="3023427" cy="677078"/>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FF9900"/>
                </a:solidFill>
                <a:latin typeface="Calibri"/>
                <a:ea typeface="Calibri"/>
                <a:cs typeface="Calibri"/>
                <a:sym typeface="Calibri"/>
              </a:rPr>
              <a:t>Algorithme à dépistage unique</a:t>
            </a:r>
            <a:endParaRPr sz="1100" b="0" i="0" u="none" strike="noStrike" cap="none">
              <a:solidFill>
                <a:srgbClr val="000000"/>
              </a:solidFill>
              <a:latin typeface="Arial"/>
              <a:ea typeface="Arial"/>
              <a:cs typeface="Arial"/>
              <a:sym typeface="Arial"/>
            </a:endParaRPr>
          </a:p>
        </p:txBody>
      </p:sp>
      <p:sp>
        <p:nvSpPr>
          <p:cNvPr id="1842" name="Google Shape;1842;gf6f16a6283_0_178"/>
          <p:cNvSpPr/>
          <p:nvPr/>
        </p:nvSpPr>
        <p:spPr>
          <a:xfrm>
            <a:off x="6039500" y="827850"/>
            <a:ext cx="5584200" cy="401700"/>
          </a:xfrm>
          <a:prstGeom prst="rect">
            <a:avLst/>
          </a:prstGeom>
          <a:solidFill>
            <a:srgbClr val="674EA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900"/>
              <a:buFont typeface="Arial"/>
              <a:buNone/>
            </a:pPr>
            <a:r>
              <a:rPr lang="en-US" sz="1600" b="1" i="0" u="none" strike="noStrike" cap="none">
                <a:solidFill>
                  <a:schemeClr val="lt1"/>
                </a:solidFill>
                <a:latin typeface="Arial"/>
                <a:ea typeface="Arial"/>
                <a:cs typeface="Arial"/>
                <a:sym typeface="Arial"/>
              </a:rPr>
              <a:t>Page-écran initiale : mWRD</a:t>
            </a:r>
            <a:endParaRPr sz="1600" b="1" i="0" u="none" strike="noStrike" cap="none">
              <a:solidFill>
                <a:schemeClr val="lt1"/>
              </a:solidFill>
              <a:latin typeface="Arial"/>
              <a:ea typeface="Arial"/>
              <a:cs typeface="Arial"/>
              <a:sym typeface="Arial"/>
            </a:endParaRPr>
          </a:p>
        </p:txBody>
      </p:sp>
      <p:sp>
        <p:nvSpPr>
          <p:cNvPr id="1843" name="Google Shape;1843;gf6f16a6283_0_178"/>
          <p:cNvSpPr txBox="1"/>
          <p:nvPr/>
        </p:nvSpPr>
        <p:spPr>
          <a:xfrm>
            <a:off x="7461212" y="1308425"/>
            <a:ext cx="3023427" cy="677078"/>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FF9900"/>
                </a:solidFill>
                <a:latin typeface="Calibri"/>
                <a:ea typeface="Calibri"/>
                <a:cs typeface="Calibri"/>
                <a:sym typeface="Calibri"/>
              </a:rPr>
              <a:t>Algorithme à dépistage unique</a:t>
            </a:r>
            <a:endParaRPr sz="1100" b="0" i="0" u="none" strike="noStrike" cap="none">
              <a:solidFill>
                <a:srgbClr val="000000"/>
              </a:solidFill>
              <a:latin typeface="Arial"/>
              <a:ea typeface="Arial"/>
              <a:cs typeface="Arial"/>
              <a:sym typeface="Arial"/>
            </a:endParaRPr>
          </a:p>
        </p:txBody>
      </p:sp>
      <p:pic>
        <p:nvPicPr>
          <p:cNvPr id="1844" name="Google Shape;1844;gf6f16a6283_0_178"/>
          <p:cNvPicPr preferRelativeResize="0"/>
          <p:nvPr/>
        </p:nvPicPr>
        <p:blipFill rotWithShape="1">
          <a:blip r:embed="rId4">
            <a:alphaModFix/>
          </a:blip>
          <a:srcRect/>
          <a:stretch/>
        </p:blipFill>
        <p:spPr>
          <a:xfrm>
            <a:off x="6613000" y="1676400"/>
            <a:ext cx="3423250" cy="4476974"/>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849"/>
        <p:cNvGrpSpPr/>
        <p:nvPr/>
      </p:nvGrpSpPr>
      <p:grpSpPr>
        <a:xfrm>
          <a:off x="0" y="0"/>
          <a:ext cx="0" cy="0"/>
          <a:chOff x="0" y="0"/>
          <a:chExt cx="0" cy="0"/>
        </a:xfrm>
      </p:grpSpPr>
      <p:sp>
        <p:nvSpPr>
          <p:cNvPr id="1850" name="Google Shape;1850;gf6f16a6283_0_213"/>
          <p:cNvSpPr txBox="1">
            <a:spLocks noGrp="1"/>
          </p:cNvSpPr>
          <p:nvPr>
            <p:ph type="title"/>
          </p:nvPr>
        </p:nvSpPr>
        <p:spPr>
          <a:xfrm>
            <a:off x="410400" y="0"/>
            <a:ext cx="11371200" cy="1210200"/>
          </a:xfrm>
          <a:prstGeom prst="rect">
            <a:avLst/>
          </a:prstGeom>
          <a:noFill/>
          <a:ln>
            <a:noFill/>
          </a:ln>
        </p:spPr>
        <p:txBody>
          <a:bodyPr spcFirstLastPara="1" wrap="square" lIns="0" tIns="45700" rIns="0" bIns="45700" anchor="ctr" anchorCtr="0">
            <a:noAutofit/>
          </a:bodyPr>
          <a:lstStyle/>
          <a:p>
            <a:pPr marL="0" lvl="0" indent="0" algn="l" rtl="0">
              <a:lnSpc>
                <a:spcPct val="90000"/>
              </a:lnSpc>
              <a:spcBef>
                <a:spcPts val="0"/>
              </a:spcBef>
              <a:spcAft>
                <a:spcPts val="0"/>
              </a:spcAft>
              <a:buClr>
                <a:schemeClr val="dk1"/>
              </a:buClr>
              <a:buSzPts val="1100"/>
              <a:buFont typeface="Arial"/>
              <a:buNone/>
            </a:pPr>
            <a:r>
              <a:rPr lang="en-US" sz="2000"/>
              <a:t>Algorithmes de dépistage pour les adultes et les adolescents vivant avec le VIH impliquant une radiographie</a:t>
            </a:r>
            <a:endParaRPr/>
          </a:p>
        </p:txBody>
      </p:sp>
      <p:sp>
        <p:nvSpPr>
          <p:cNvPr id="1851" name="Google Shape;1851;gf6f16a6283_0_213"/>
          <p:cNvSpPr txBox="1"/>
          <p:nvPr/>
        </p:nvSpPr>
        <p:spPr>
          <a:xfrm>
            <a:off x="228600" y="6324600"/>
            <a:ext cx="4101000" cy="492412"/>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000" b="0" i="1" u="none" strike="noStrike" cap="none">
                <a:solidFill>
                  <a:schemeClr val="dk1"/>
                </a:solidFill>
                <a:latin typeface="Arial"/>
                <a:ea typeface="Arial"/>
                <a:cs typeface="Arial"/>
                <a:sym typeface="Arial"/>
              </a:rPr>
              <a:t>Source : Manuel opérationnel de l’OMS sur la tuberculose : dépistage systématique de la tuberculose</a:t>
            </a:r>
            <a:endParaRPr sz="1000" b="0" i="1" u="none" strike="noStrike" cap="none">
              <a:solidFill>
                <a:schemeClr val="dk1"/>
              </a:solidFill>
              <a:latin typeface="Arial"/>
              <a:ea typeface="Arial"/>
              <a:cs typeface="Arial"/>
              <a:sym typeface="Arial"/>
            </a:endParaRPr>
          </a:p>
        </p:txBody>
      </p:sp>
      <p:pic>
        <p:nvPicPr>
          <p:cNvPr id="1852" name="Google Shape;1852;gf6f16a6283_0_213"/>
          <p:cNvPicPr preferRelativeResize="0"/>
          <p:nvPr/>
        </p:nvPicPr>
        <p:blipFill rotWithShape="1">
          <a:blip r:embed="rId3">
            <a:alphaModFix/>
          </a:blip>
          <a:srcRect/>
          <a:stretch/>
        </p:blipFill>
        <p:spPr>
          <a:xfrm>
            <a:off x="8409725" y="1416362"/>
            <a:ext cx="2604250" cy="5164525"/>
          </a:xfrm>
          <a:prstGeom prst="rect">
            <a:avLst/>
          </a:prstGeom>
          <a:noFill/>
          <a:ln>
            <a:noFill/>
          </a:ln>
        </p:spPr>
      </p:pic>
      <p:pic>
        <p:nvPicPr>
          <p:cNvPr id="1853" name="Google Shape;1853;gf6f16a6283_0_213"/>
          <p:cNvPicPr preferRelativeResize="0"/>
          <p:nvPr/>
        </p:nvPicPr>
        <p:blipFill rotWithShape="1">
          <a:blip r:embed="rId4">
            <a:alphaModFix/>
          </a:blip>
          <a:srcRect/>
          <a:stretch/>
        </p:blipFill>
        <p:spPr>
          <a:xfrm>
            <a:off x="4734787" y="1444075"/>
            <a:ext cx="2540388" cy="5164525"/>
          </a:xfrm>
          <a:prstGeom prst="rect">
            <a:avLst/>
          </a:prstGeom>
          <a:noFill/>
          <a:ln>
            <a:noFill/>
          </a:ln>
        </p:spPr>
      </p:pic>
      <p:pic>
        <p:nvPicPr>
          <p:cNvPr id="1854" name="Google Shape;1854;gf6f16a6283_0_213"/>
          <p:cNvPicPr preferRelativeResize="0"/>
          <p:nvPr/>
        </p:nvPicPr>
        <p:blipFill rotWithShape="1">
          <a:blip r:embed="rId5">
            <a:alphaModFix/>
          </a:blip>
          <a:srcRect/>
          <a:stretch/>
        </p:blipFill>
        <p:spPr>
          <a:xfrm>
            <a:off x="723900" y="1390476"/>
            <a:ext cx="2604250" cy="4848960"/>
          </a:xfrm>
          <a:prstGeom prst="rect">
            <a:avLst/>
          </a:prstGeom>
          <a:noFill/>
          <a:ln>
            <a:noFill/>
          </a:ln>
        </p:spPr>
      </p:pic>
      <p:sp>
        <p:nvSpPr>
          <p:cNvPr id="1855" name="Google Shape;1855;gf6f16a6283_0_213"/>
          <p:cNvSpPr txBox="1"/>
          <p:nvPr/>
        </p:nvSpPr>
        <p:spPr>
          <a:xfrm>
            <a:off x="410400" y="880594"/>
            <a:ext cx="3401400" cy="52319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300"/>
              <a:buFont typeface="Arial"/>
              <a:buNone/>
            </a:pPr>
            <a:r>
              <a:rPr lang="en-US" sz="1100" b="1" i="0" u="none" strike="noStrike" cap="none">
                <a:solidFill>
                  <a:srgbClr val="074AAA"/>
                </a:solidFill>
                <a:latin typeface="Arial"/>
                <a:ea typeface="Arial"/>
                <a:cs typeface="Arial"/>
                <a:sym typeface="Arial"/>
              </a:rPr>
              <a:t>Dépistage en parallèle avec W4SS et radiographie des poumons (CXR)</a:t>
            </a:r>
            <a:endParaRPr sz="1100" b="1" i="0" u="none" strike="noStrike" cap="none">
              <a:solidFill>
                <a:srgbClr val="074AAA"/>
              </a:solidFill>
              <a:latin typeface="Arial"/>
              <a:ea typeface="Arial"/>
              <a:cs typeface="Arial"/>
              <a:sym typeface="Arial"/>
            </a:endParaRPr>
          </a:p>
        </p:txBody>
      </p:sp>
      <p:sp>
        <p:nvSpPr>
          <p:cNvPr id="1856" name="Google Shape;1856;gf6f16a6283_0_213"/>
          <p:cNvSpPr txBox="1"/>
          <p:nvPr/>
        </p:nvSpPr>
        <p:spPr>
          <a:xfrm>
            <a:off x="4398788" y="833369"/>
            <a:ext cx="2604300" cy="692467"/>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300"/>
              <a:buFont typeface="Arial"/>
              <a:buNone/>
            </a:pPr>
            <a:r>
              <a:rPr lang="en-US" sz="1100" b="1" i="0" u="none" strike="noStrike" cap="none">
                <a:solidFill>
                  <a:srgbClr val="0CCC73"/>
                </a:solidFill>
                <a:latin typeface="Arial"/>
                <a:ea typeface="Arial"/>
                <a:cs typeface="Arial"/>
                <a:sym typeface="Arial"/>
              </a:rPr>
              <a:t>Dépistage séquentiel positif avec W4SS et radiographie des poumons (CXR)</a:t>
            </a:r>
            <a:endParaRPr sz="1100" b="1" i="0" u="none" strike="noStrike" cap="none">
              <a:solidFill>
                <a:srgbClr val="0CCC73"/>
              </a:solidFill>
              <a:latin typeface="Arial"/>
              <a:ea typeface="Arial"/>
              <a:cs typeface="Arial"/>
              <a:sym typeface="Arial"/>
            </a:endParaRPr>
          </a:p>
        </p:txBody>
      </p:sp>
      <p:sp>
        <p:nvSpPr>
          <p:cNvPr id="1857" name="Google Shape;1857;gf6f16a6283_0_213"/>
          <p:cNvSpPr txBox="1"/>
          <p:nvPr/>
        </p:nvSpPr>
        <p:spPr>
          <a:xfrm>
            <a:off x="7909662" y="833369"/>
            <a:ext cx="2604300" cy="692467"/>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300"/>
              <a:buFont typeface="Arial"/>
              <a:buNone/>
            </a:pPr>
            <a:r>
              <a:rPr lang="en-US" sz="1100" b="1" i="0" u="none" strike="noStrike" cap="none">
                <a:solidFill>
                  <a:srgbClr val="0EB0ED"/>
                </a:solidFill>
                <a:latin typeface="Arial"/>
                <a:ea typeface="Arial"/>
                <a:cs typeface="Arial"/>
                <a:sym typeface="Arial"/>
              </a:rPr>
              <a:t>Dépistage séquentiel négatif avec W4SS et radiographie des poumons (CXR)</a:t>
            </a:r>
            <a:endParaRPr sz="1100" b="1" i="0" u="none" strike="noStrike" cap="none">
              <a:solidFill>
                <a:srgbClr val="0EB0ED"/>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862"/>
        <p:cNvGrpSpPr/>
        <p:nvPr/>
      </p:nvGrpSpPr>
      <p:grpSpPr>
        <a:xfrm>
          <a:off x="0" y="0"/>
          <a:ext cx="0" cy="0"/>
          <a:chOff x="0" y="0"/>
          <a:chExt cx="0" cy="0"/>
        </a:xfrm>
      </p:grpSpPr>
      <p:sp>
        <p:nvSpPr>
          <p:cNvPr id="1863" name="Google Shape;1863;gf170f4246b_0_42"/>
          <p:cNvSpPr txBox="1">
            <a:spLocks noGrp="1"/>
          </p:cNvSpPr>
          <p:nvPr>
            <p:ph type="title"/>
          </p:nvPr>
        </p:nvSpPr>
        <p:spPr>
          <a:xfrm>
            <a:off x="410400" y="0"/>
            <a:ext cx="11371200" cy="1210200"/>
          </a:xfrm>
          <a:prstGeom prst="rect">
            <a:avLst/>
          </a:prstGeom>
          <a:noFill/>
          <a:ln>
            <a:noFill/>
          </a:ln>
        </p:spPr>
        <p:txBody>
          <a:bodyPr spcFirstLastPara="1" wrap="square" lIns="0" tIns="45700" rIns="0" bIns="45700" anchor="ctr" anchorCtr="0">
            <a:noAutofit/>
          </a:bodyPr>
          <a:lstStyle/>
          <a:p>
            <a:pPr marL="0" lvl="0" indent="0" algn="l" rtl="0">
              <a:lnSpc>
                <a:spcPct val="90000"/>
              </a:lnSpc>
              <a:spcBef>
                <a:spcPts val="0"/>
              </a:spcBef>
              <a:spcAft>
                <a:spcPts val="0"/>
              </a:spcAft>
              <a:buClr>
                <a:schemeClr val="dk1"/>
              </a:buClr>
              <a:buSzPts val="1100"/>
              <a:buFont typeface="Arial"/>
              <a:buNone/>
            </a:pPr>
            <a:r>
              <a:rPr lang="en-US" sz="2800"/>
              <a:t>Algorithmes de dépistage pour les enfants impliquant une radiographie </a:t>
            </a:r>
            <a:endParaRPr/>
          </a:p>
        </p:txBody>
      </p:sp>
      <p:sp>
        <p:nvSpPr>
          <p:cNvPr id="1864" name="Google Shape;1864;gf170f4246b_0_42"/>
          <p:cNvSpPr txBox="1"/>
          <p:nvPr/>
        </p:nvSpPr>
        <p:spPr>
          <a:xfrm>
            <a:off x="96475" y="5966700"/>
            <a:ext cx="3278400" cy="492412"/>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000" b="0" i="1" u="none" strike="noStrike" cap="none">
                <a:solidFill>
                  <a:schemeClr val="dk1"/>
                </a:solidFill>
                <a:latin typeface="Arial"/>
                <a:ea typeface="Arial"/>
                <a:cs typeface="Arial"/>
                <a:sym typeface="Arial"/>
              </a:rPr>
              <a:t>Source : Manuel opérationnel de l’OMS sur la tuberculose : dépistage systématique de la tuberculose</a:t>
            </a:r>
            <a:endParaRPr sz="1000" b="0" i="1" u="none" strike="noStrike" cap="none">
              <a:solidFill>
                <a:schemeClr val="dk1"/>
              </a:solidFill>
              <a:latin typeface="Arial"/>
              <a:ea typeface="Arial"/>
              <a:cs typeface="Arial"/>
              <a:sym typeface="Arial"/>
            </a:endParaRPr>
          </a:p>
        </p:txBody>
      </p:sp>
      <p:pic>
        <p:nvPicPr>
          <p:cNvPr id="1865" name="Google Shape;1865;gf170f4246b_0_42"/>
          <p:cNvPicPr preferRelativeResize="0"/>
          <p:nvPr/>
        </p:nvPicPr>
        <p:blipFill rotWithShape="1">
          <a:blip r:embed="rId3">
            <a:alphaModFix/>
          </a:blip>
          <a:srcRect/>
          <a:stretch/>
        </p:blipFill>
        <p:spPr>
          <a:xfrm>
            <a:off x="9088267" y="1281825"/>
            <a:ext cx="2604300" cy="5420463"/>
          </a:xfrm>
          <a:prstGeom prst="rect">
            <a:avLst/>
          </a:prstGeom>
          <a:noFill/>
          <a:ln>
            <a:noFill/>
          </a:ln>
        </p:spPr>
      </p:pic>
      <p:pic>
        <p:nvPicPr>
          <p:cNvPr id="1866" name="Google Shape;1866;gf170f4246b_0_42"/>
          <p:cNvPicPr preferRelativeResize="0"/>
          <p:nvPr/>
        </p:nvPicPr>
        <p:blipFill rotWithShape="1">
          <a:blip r:embed="rId4">
            <a:alphaModFix/>
          </a:blip>
          <a:srcRect/>
          <a:stretch/>
        </p:blipFill>
        <p:spPr>
          <a:xfrm>
            <a:off x="5808976" y="1281820"/>
            <a:ext cx="2772375" cy="5521267"/>
          </a:xfrm>
          <a:prstGeom prst="rect">
            <a:avLst/>
          </a:prstGeom>
          <a:noFill/>
          <a:ln>
            <a:noFill/>
          </a:ln>
        </p:spPr>
      </p:pic>
      <p:pic>
        <p:nvPicPr>
          <p:cNvPr id="1867" name="Google Shape;1867;gf170f4246b_0_42"/>
          <p:cNvPicPr preferRelativeResize="0"/>
          <p:nvPr/>
        </p:nvPicPr>
        <p:blipFill rotWithShape="1">
          <a:blip r:embed="rId5">
            <a:alphaModFix/>
          </a:blip>
          <a:srcRect/>
          <a:stretch/>
        </p:blipFill>
        <p:spPr>
          <a:xfrm>
            <a:off x="2604775" y="1281813"/>
            <a:ext cx="2925450" cy="5420475"/>
          </a:xfrm>
          <a:prstGeom prst="rect">
            <a:avLst/>
          </a:prstGeom>
          <a:noFill/>
          <a:ln>
            <a:noFill/>
          </a:ln>
        </p:spPr>
      </p:pic>
      <p:pic>
        <p:nvPicPr>
          <p:cNvPr id="1868" name="Google Shape;1868;gf170f4246b_0_42"/>
          <p:cNvPicPr preferRelativeResize="0"/>
          <p:nvPr/>
        </p:nvPicPr>
        <p:blipFill rotWithShape="1">
          <a:blip r:embed="rId6">
            <a:alphaModFix/>
          </a:blip>
          <a:srcRect/>
          <a:stretch/>
        </p:blipFill>
        <p:spPr>
          <a:xfrm>
            <a:off x="-107725" y="1281837"/>
            <a:ext cx="2508300" cy="4294326"/>
          </a:xfrm>
          <a:prstGeom prst="rect">
            <a:avLst/>
          </a:prstGeom>
          <a:noFill/>
          <a:ln>
            <a:noFill/>
          </a:ln>
        </p:spPr>
      </p:pic>
      <p:sp>
        <p:nvSpPr>
          <p:cNvPr id="1869" name="Google Shape;1869;gf170f4246b_0_42"/>
          <p:cNvSpPr txBox="1"/>
          <p:nvPr/>
        </p:nvSpPr>
        <p:spPr>
          <a:xfrm>
            <a:off x="276251" y="891202"/>
            <a:ext cx="2508300" cy="52319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100" b="1" i="0" u="none" strike="noStrike" cap="none">
                <a:solidFill>
                  <a:srgbClr val="DDA200"/>
                </a:solidFill>
                <a:latin typeface="Calibri"/>
                <a:ea typeface="Calibri"/>
                <a:cs typeface="Calibri"/>
                <a:sym typeface="Calibri"/>
              </a:rPr>
              <a:t>Dépistage unique avec radiographie des poumons (CXR)</a:t>
            </a:r>
            <a:endParaRPr sz="1000" b="0" i="0" u="none" strike="noStrike" cap="none">
              <a:solidFill>
                <a:srgbClr val="DDA200"/>
              </a:solidFill>
              <a:latin typeface="Arial"/>
              <a:ea typeface="Arial"/>
              <a:cs typeface="Arial"/>
              <a:sym typeface="Arial"/>
            </a:endParaRPr>
          </a:p>
        </p:txBody>
      </p:sp>
      <p:sp>
        <p:nvSpPr>
          <p:cNvPr id="1870" name="Google Shape;1870;gf170f4246b_0_42"/>
          <p:cNvSpPr txBox="1"/>
          <p:nvPr/>
        </p:nvSpPr>
        <p:spPr>
          <a:xfrm>
            <a:off x="2861836" y="798802"/>
            <a:ext cx="2765552" cy="692467"/>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300"/>
              <a:buFont typeface="Arial"/>
              <a:buNone/>
            </a:pPr>
            <a:r>
              <a:rPr lang="en-US" sz="1100" b="1" i="0" u="none" strike="noStrike" cap="none">
                <a:solidFill>
                  <a:srgbClr val="074AAA"/>
                </a:solidFill>
                <a:latin typeface="Arial"/>
                <a:ea typeface="Arial"/>
                <a:cs typeface="Arial"/>
                <a:sym typeface="Arial"/>
              </a:rPr>
              <a:t>Dépistage en parallèle avec symptôme et radiographie des poumons (CXR)</a:t>
            </a:r>
            <a:endParaRPr sz="1100" b="1" i="0" u="none" strike="noStrike" cap="none">
              <a:solidFill>
                <a:srgbClr val="074AAA"/>
              </a:solidFill>
              <a:latin typeface="Arial"/>
              <a:ea typeface="Arial"/>
              <a:cs typeface="Arial"/>
              <a:sym typeface="Arial"/>
            </a:endParaRPr>
          </a:p>
        </p:txBody>
      </p:sp>
      <p:sp>
        <p:nvSpPr>
          <p:cNvPr id="1871" name="Google Shape;1871;gf170f4246b_0_42"/>
          <p:cNvSpPr txBox="1"/>
          <p:nvPr/>
        </p:nvSpPr>
        <p:spPr>
          <a:xfrm>
            <a:off x="5965785" y="735775"/>
            <a:ext cx="2864730" cy="692467"/>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300"/>
              <a:buFont typeface="Arial"/>
              <a:buNone/>
            </a:pPr>
            <a:r>
              <a:rPr lang="en-US" sz="1100" b="1" i="0" u="none" strike="noStrike" cap="none">
                <a:solidFill>
                  <a:srgbClr val="0CCC73"/>
                </a:solidFill>
                <a:latin typeface="Arial"/>
                <a:ea typeface="Arial"/>
                <a:cs typeface="Arial"/>
                <a:sym typeface="Arial"/>
              </a:rPr>
              <a:t>Dépistage séquentiel positif avec symptômes et radiographie des poumons (CXR)</a:t>
            </a:r>
            <a:endParaRPr sz="1100" b="1" i="0" u="none" strike="noStrike" cap="none">
              <a:solidFill>
                <a:srgbClr val="0CCC73"/>
              </a:solidFill>
              <a:latin typeface="Arial"/>
              <a:ea typeface="Arial"/>
              <a:cs typeface="Arial"/>
              <a:sym typeface="Arial"/>
            </a:endParaRPr>
          </a:p>
        </p:txBody>
      </p:sp>
      <p:sp>
        <p:nvSpPr>
          <p:cNvPr id="1872" name="Google Shape;1872;gf170f4246b_0_42"/>
          <p:cNvSpPr txBox="1"/>
          <p:nvPr/>
        </p:nvSpPr>
        <p:spPr>
          <a:xfrm>
            <a:off x="8667335" y="735775"/>
            <a:ext cx="2864730" cy="692467"/>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300"/>
              <a:buFont typeface="Arial"/>
              <a:buNone/>
            </a:pPr>
            <a:r>
              <a:rPr lang="en-US" sz="1100" b="1" i="0" u="none" strike="noStrike" cap="none">
                <a:solidFill>
                  <a:srgbClr val="0EB0ED"/>
                </a:solidFill>
                <a:latin typeface="Arial"/>
                <a:ea typeface="Arial"/>
                <a:cs typeface="Arial"/>
                <a:sym typeface="Arial"/>
              </a:rPr>
              <a:t>Dépistage séquentiel négatif avec symptômes et radiographie des poumons (CXR)</a:t>
            </a:r>
            <a:endParaRPr sz="1100" b="1" i="0" u="none" strike="noStrike" cap="none">
              <a:solidFill>
                <a:srgbClr val="0EB0ED"/>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877"/>
        <p:cNvGrpSpPr/>
        <p:nvPr/>
      </p:nvGrpSpPr>
      <p:grpSpPr>
        <a:xfrm>
          <a:off x="0" y="0"/>
          <a:ext cx="0" cy="0"/>
          <a:chOff x="0" y="0"/>
          <a:chExt cx="0" cy="0"/>
        </a:xfrm>
      </p:grpSpPr>
      <p:sp>
        <p:nvSpPr>
          <p:cNvPr id="1878" name="Google Shape;1878;gf6f16a6283_0_29"/>
          <p:cNvSpPr txBox="1">
            <a:spLocks noGrp="1"/>
          </p:cNvSpPr>
          <p:nvPr>
            <p:ph type="title"/>
          </p:nvPr>
        </p:nvSpPr>
        <p:spPr>
          <a:xfrm>
            <a:off x="444500" y="95251"/>
            <a:ext cx="10763100" cy="804300"/>
          </a:xfrm>
          <a:prstGeom prst="rect">
            <a:avLst/>
          </a:prstGeom>
          <a:noFill/>
          <a:ln>
            <a:noFill/>
          </a:ln>
        </p:spPr>
        <p:txBody>
          <a:bodyPr spcFirstLastPara="1" wrap="square" lIns="0" tIns="45700" rIns="0" bIns="45700" anchor="ctr" anchorCtr="0">
            <a:noAutofit/>
          </a:bodyPr>
          <a:lstStyle/>
          <a:p>
            <a:pPr marL="0" lvl="0" indent="0" algn="l" rtl="0">
              <a:lnSpc>
                <a:spcPct val="90000"/>
              </a:lnSpc>
              <a:spcBef>
                <a:spcPts val="0"/>
              </a:spcBef>
              <a:spcAft>
                <a:spcPts val="0"/>
              </a:spcAft>
              <a:buSzPts val="1800"/>
              <a:buNone/>
            </a:pPr>
            <a:r>
              <a:rPr lang="en-US" sz="2800"/>
              <a:t>Différents modèles de programmes de dépistage</a:t>
            </a:r>
            <a:endParaRPr/>
          </a:p>
        </p:txBody>
      </p:sp>
      <p:sp>
        <p:nvSpPr>
          <p:cNvPr id="1879" name="Google Shape;1879;gf6f16a6283_0_29"/>
          <p:cNvSpPr txBox="1">
            <a:spLocks noGrp="1"/>
          </p:cNvSpPr>
          <p:nvPr>
            <p:ph type="body" idx="1"/>
          </p:nvPr>
        </p:nvSpPr>
        <p:spPr>
          <a:xfrm>
            <a:off x="375450" y="727475"/>
            <a:ext cx="5881800" cy="4516800"/>
          </a:xfrm>
          <a:prstGeom prst="rect">
            <a:avLst/>
          </a:prstGeom>
          <a:noFill/>
          <a:ln>
            <a:noFill/>
          </a:ln>
        </p:spPr>
        <p:txBody>
          <a:bodyPr spcFirstLastPara="1" wrap="square" lIns="0" tIns="45700" rIns="0" bIns="45700" anchor="t" anchorCtr="0">
            <a:noAutofit/>
          </a:bodyPr>
          <a:lstStyle/>
          <a:p>
            <a:pPr marL="0" lvl="0" indent="0" algn="l" rtl="0">
              <a:lnSpc>
                <a:spcPct val="110000"/>
              </a:lnSpc>
              <a:spcBef>
                <a:spcPts val="500"/>
              </a:spcBef>
              <a:spcAft>
                <a:spcPts val="0"/>
              </a:spcAft>
              <a:buSzPts val="1800"/>
              <a:buNone/>
            </a:pPr>
            <a:r>
              <a:rPr lang="en-US" sz="1800" dirty="0"/>
              <a:t>Il </a:t>
            </a:r>
            <a:r>
              <a:rPr lang="en-US" sz="1800" dirty="0" err="1"/>
              <a:t>existe</a:t>
            </a:r>
            <a:r>
              <a:rPr lang="en-US" sz="1800" dirty="0"/>
              <a:t> </a:t>
            </a:r>
            <a:r>
              <a:rPr lang="en-US" sz="1800" dirty="0" err="1"/>
              <a:t>différents</a:t>
            </a:r>
            <a:r>
              <a:rPr lang="en-US" sz="1800" dirty="0"/>
              <a:t> </a:t>
            </a:r>
            <a:r>
              <a:rPr lang="en-US" sz="1800" dirty="0" err="1"/>
              <a:t>modèles</a:t>
            </a:r>
            <a:r>
              <a:rPr lang="en-US" sz="1800" dirty="0"/>
              <a:t> de </a:t>
            </a:r>
            <a:r>
              <a:rPr lang="en-US" sz="1800" dirty="0" err="1"/>
              <a:t>programmes</a:t>
            </a:r>
            <a:r>
              <a:rPr lang="en-US" sz="1800" dirty="0"/>
              <a:t> de </a:t>
            </a:r>
            <a:r>
              <a:rPr lang="en-US" sz="1800" dirty="0" err="1"/>
              <a:t>dépistage</a:t>
            </a:r>
            <a:r>
              <a:rPr lang="en-US" sz="1800" dirty="0"/>
              <a:t> </a:t>
            </a:r>
            <a:r>
              <a:rPr lang="en-US" sz="1800" dirty="0" err="1"/>
              <a:t>établis</a:t>
            </a:r>
            <a:r>
              <a:rPr lang="en-US" sz="1800" dirty="0"/>
              <a:t>. Le </a:t>
            </a:r>
            <a:r>
              <a:rPr lang="en-US" sz="1800" dirty="0" err="1"/>
              <a:t>modèle</a:t>
            </a:r>
            <a:r>
              <a:rPr lang="en-US" sz="1800" dirty="0"/>
              <a:t> </a:t>
            </a:r>
            <a:r>
              <a:rPr lang="en-US" sz="1800" dirty="0" err="1"/>
              <a:t>utilisé</a:t>
            </a:r>
            <a:r>
              <a:rPr lang="en-US" sz="1800" dirty="0"/>
              <a:t> doit </a:t>
            </a:r>
            <a:r>
              <a:rPr lang="en-US" sz="1800" dirty="0" err="1"/>
              <a:t>être</a:t>
            </a:r>
            <a:r>
              <a:rPr lang="en-US" sz="1800" dirty="0"/>
              <a:t> </a:t>
            </a:r>
            <a:r>
              <a:rPr lang="en-US" sz="1800" dirty="0" err="1"/>
              <a:t>adapté</a:t>
            </a:r>
            <a:r>
              <a:rPr lang="en-US" sz="1800" dirty="0"/>
              <a:t> à la </a:t>
            </a:r>
            <a:r>
              <a:rPr lang="en-US" sz="1800" b="1" dirty="0"/>
              <a:t>population </a:t>
            </a:r>
            <a:r>
              <a:rPr lang="en-US" sz="1800" b="1" dirty="0" err="1"/>
              <a:t>cible</a:t>
            </a:r>
            <a:r>
              <a:rPr lang="en-US" sz="1800" b="1" dirty="0"/>
              <a:t>,</a:t>
            </a:r>
            <a:r>
              <a:rPr lang="en-US" sz="1800" dirty="0"/>
              <a:t> </a:t>
            </a:r>
            <a:r>
              <a:rPr lang="en-US" sz="1800" dirty="0" err="1"/>
              <a:t>en</a:t>
            </a:r>
            <a:r>
              <a:rPr lang="en-US" sz="1800" dirty="0"/>
              <a:t> </a:t>
            </a:r>
            <a:r>
              <a:rPr lang="en-US" sz="1800" b="1" dirty="0"/>
              <a:t>tenant </a:t>
            </a:r>
            <a:r>
              <a:rPr lang="en-US" sz="1800" b="1" dirty="0" err="1"/>
              <a:t>compte</a:t>
            </a:r>
            <a:r>
              <a:rPr lang="en-US" sz="1800" b="1" dirty="0"/>
              <a:t> des </a:t>
            </a:r>
            <a:r>
              <a:rPr lang="en-US" sz="1800" b="1" dirty="0" err="1"/>
              <a:t>ressources</a:t>
            </a:r>
            <a:r>
              <a:rPr lang="en-US" sz="1800" b="1" dirty="0"/>
              <a:t> </a:t>
            </a:r>
            <a:r>
              <a:rPr lang="en-US" sz="1800" b="1" dirty="0" err="1"/>
              <a:t>disponibles</a:t>
            </a:r>
            <a:r>
              <a:rPr lang="en-US" sz="1800" dirty="0"/>
              <a:t>.</a:t>
            </a:r>
            <a:endParaRPr dirty="0"/>
          </a:p>
          <a:p>
            <a:pPr marL="457200" lvl="0" indent="-311150" algn="l" rtl="0">
              <a:lnSpc>
                <a:spcPct val="110000"/>
              </a:lnSpc>
              <a:spcBef>
                <a:spcPts val="500"/>
              </a:spcBef>
              <a:spcAft>
                <a:spcPts val="0"/>
              </a:spcAft>
              <a:buSzPts val="1300"/>
              <a:buChar char="●"/>
            </a:pPr>
            <a:r>
              <a:rPr lang="en-US" sz="1800" dirty="0" err="1"/>
              <a:t>Offrir</a:t>
            </a:r>
            <a:r>
              <a:rPr lang="en-US" sz="1800" dirty="0"/>
              <a:t> un </a:t>
            </a:r>
            <a:r>
              <a:rPr lang="en-US" sz="1800" dirty="0" err="1"/>
              <a:t>dépistage</a:t>
            </a:r>
            <a:r>
              <a:rPr lang="en-US" sz="1800" dirty="0"/>
              <a:t> </a:t>
            </a:r>
            <a:r>
              <a:rPr lang="en-US" sz="1800" dirty="0" err="1"/>
              <a:t>là</a:t>
            </a:r>
            <a:r>
              <a:rPr lang="en-US" sz="1800" dirty="0"/>
              <a:t> </a:t>
            </a:r>
            <a:r>
              <a:rPr lang="en-US" sz="1800" dirty="0" err="1"/>
              <a:t>où</a:t>
            </a:r>
            <a:r>
              <a:rPr lang="en-US" sz="1800" dirty="0"/>
              <a:t> la population </a:t>
            </a:r>
            <a:r>
              <a:rPr lang="en-US" sz="1800" dirty="0" err="1"/>
              <a:t>cible</a:t>
            </a:r>
            <a:r>
              <a:rPr lang="en-US" sz="1800" dirty="0"/>
              <a:t> vit </a:t>
            </a:r>
            <a:r>
              <a:rPr lang="en-US" sz="1800" dirty="0" err="1"/>
              <a:t>ou</a:t>
            </a:r>
            <a:r>
              <a:rPr lang="en-US" sz="1800" dirty="0"/>
              <a:t> </a:t>
            </a:r>
            <a:r>
              <a:rPr lang="en-US" sz="1800" dirty="0" err="1"/>
              <a:t>travaille</a:t>
            </a:r>
            <a:r>
              <a:rPr lang="en-US" sz="1800" dirty="0"/>
              <a:t> </a:t>
            </a:r>
            <a:r>
              <a:rPr lang="en-US" sz="1800" dirty="0" err="1"/>
              <a:t>peut</a:t>
            </a:r>
            <a:r>
              <a:rPr lang="en-US" sz="1800" dirty="0"/>
              <a:t> </a:t>
            </a:r>
            <a:r>
              <a:rPr lang="en-US" sz="1800" dirty="0" err="1"/>
              <a:t>être</a:t>
            </a:r>
            <a:r>
              <a:rPr lang="en-US" sz="1800" dirty="0"/>
              <a:t> </a:t>
            </a:r>
            <a:r>
              <a:rPr lang="en-US" sz="1800" dirty="0" err="1"/>
              <a:t>particulièrement</a:t>
            </a:r>
            <a:r>
              <a:rPr lang="en-US" sz="1800" dirty="0"/>
              <a:t> important au sein des populations </a:t>
            </a:r>
            <a:r>
              <a:rPr lang="en-US" sz="1800" dirty="0" err="1"/>
              <a:t>cibles</a:t>
            </a:r>
            <a:r>
              <a:rPr lang="en-US" sz="1800" dirty="0"/>
              <a:t> </a:t>
            </a:r>
            <a:r>
              <a:rPr lang="en-US" sz="1800" dirty="0" err="1"/>
              <a:t>confrontées</a:t>
            </a:r>
            <a:r>
              <a:rPr lang="en-US" sz="1800" dirty="0"/>
              <a:t> à des obstacles </a:t>
            </a:r>
            <a:r>
              <a:rPr lang="en-US" sz="1800" dirty="0" err="1"/>
              <a:t>en</a:t>
            </a:r>
            <a:r>
              <a:rPr lang="en-US" sz="1800" dirty="0"/>
              <a:t> </a:t>
            </a:r>
            <a:r>
              <a:rPr lang="en-US" sz="1800" dirty="0" err="1"/>
              <a:t>termes</a:t>
            </a:r>
            <a:r>
              <a:rPr lang="en-US" sz="1800" dirty="0"/>
              <a:t> </a:t>
            </a:r>
            <a:r>
              <a:rPr lang="en-US" sz="1800" dirty="0" err="1"/>
              <a:t>d’accès</a:t>
            </a:r>
            <a:r>
              <a:rPr lang="en-US" sz="1800" dirty="0"/>
              <a:t> aux </a:t>
            </a:r>
            <a:r>
              <a:rPr lang="en-US" sz="1800" dirty="0" err="1"/>
              <a:t>soins</a:t>
            </a:r>
            <a:r>
              <a:rPr lang="en-US" sz="1800" dirty="0"/>
              <a:t> de </a:t>
            </a:r>
            <a:r>
              <a:rPr lang="en-US" sz="1800" dirty="0" err="1"/>
              <a:t>santé</a:t>
            </a:r>
            <a:r>
              <a:rPr lang="en-US" sz="1800" dirty="0"/>
              <a:t>. </a:t>
            </a:r>
            <a:endParaRPr dirty="0"/>
          </a:p>
          <a:p>
            <a:pPr marL="914400" lvl="1" indent="-349250" algn="l" rtl="0">
              <a:lnSpc>
                <a:spcPct val="110000"/>
              </a:lnSpc>
              <a:spcBef>
                <a:spcPts val="0"/>
              </a:spcBef>
              <a:spcAft>
                <a:spcPts val="0"/>
              </a:spcAft>
              <a:buSzPts val="1900"/>
              <a:buChar char="○"/>
            </a:pPr>
            <a:r>
              <a:rPr lang="en-US" sz="1800" dirty="0"/>
              <a:t>Mais </a:t>
            </a:r>
            <a:r>
              <a:rPr lang="en-US" sz="1800" dirty="0" err="1"/>
              <a:t>cela</a:t>
            </a:r>
            <a:r>
              <a:rPr lang="en-US" sz="1800" dirty="0"/>
              <a:t> </a:t>
            </a:r>
            <a:r>
              <a:rPr lang="en-US" sz="1800" dirty="0" err="1"/>
              <a:t>peut</a:t>
            </a:r>
            <a:r>
              <a:rPr lang="en-US" sz="1800" dirty="0"/>
              <a:t> </a:t>
            </a:r>
            <a:r>
              <a:rPr lang="en-US" sz="1800" dirty="0" err="1"/>
              <a:t>nécessiter</a:t>
            </a:r>
            <a:r>
              <a:rPr lang="en-US" sz="1800" dirty="0"/>
              <a:t> </a:t>
            </a:r>
            <a:r>
              <a:rPr lang="en-US" sz="1800" b="1" dirty="0"/>
              <a:t>plus de </a:t>
            </a:r>
            <a:r>
              <a:rPr lang="en-US" sz="1800" b="1" dirty="0" err="1"/>
              <a:t>ressources</a:t>
            </a:r>
            <a:r>
              <a:rPr lang="en-US" sz="1800" b="1" dirty="0"/>
              <a:t>, </a:t>
            </a:r>
            <a:r>
              <a:rPr lang="en-US" sz="1800" dirty="0" err="1"/>
              <a:t>comme</a:t>
            </a:r>
            <a:r>
              <a:rPr lang="en-US" sz="1800" dirty="0"/>
              <a:t> </a:t>
            </a:r>
            <a:r>
              <a:rPr lang="en-US" sz="1800" dirty="0" err="1"/>
              <a:t>une</a:t>
            </a:r>
            <a:r>
              <a:rPr lang="en-US" sz="1800" dirty="0"/>
              <a:t> </a:t>
            </a:r>
            <a:r>
              <a:rPr lang="en-US" sz="1800" dirty="0" err="1"/>
              <a:t>camionnette</a:t>
            </a:r>
            <a:r>
              <a:rPr lang="en-US" sz="1800" dirty="0"/>
              <a:t> mobile et un </a:t>
            </a:r>
            <a:r>
              <a:rPr lang="en-US" sz="1800" dirty="0" err="1"/>
              <a:t>système</a:t>
            </a:r>
            <a:r>
              <a:rPr lang="en-US" sz="1800" dirty="0"/>
              <a:t> de </a:t>
            </a:r>
            <a:r>
              <a:rPr lang="en-US" sz="1800" dirty="0" err="1"/>
              <a:t>radiographie</a:t>
            </a:r>
            <a:r>
              <a:rPr lang="en-US" sz="1800" dirty="0"/>
              <a:t>.</a:t>
            </a:r>
            <a:endParaRPr dirty="0"/>
          </a:p>
          <a:p>
            <a:pPr marL="457200" lvl="0" indent="-311150" algn="l" rtl="0">
              <a:lnSpc>
                <a:spcPct val="110000"/>
              </a:lnSpc>
              <a:spcBef>
                <a:spcPts val="0"/>
              </a:spcBef>
              <a:spcAft>
                <a:spcPts val="0"/>
              </a:spcAft>
              <a:buSzPts val="1300"/>
              <a:buChar char="●"/>
            </a:pPr>
            <a:r>
              <a:rPr lang="en-US" sz="1800" dirty="0" err="1"/>
              <a:t>Selon</a:t>
            </a:r>
            <a:r>
              <a:rPr lang="en-US" sz="1800" dirty="0"/>
              <a:t> les </a:t>
            </a:r>
            <a:r>
              <a:rPr lang="en-US" sz="1800" dirty="0" err="1"/>
              <a:t>ressources</a:t>
            </a:r>
            <a:r>
              <a:rPr lang="en-US" sz="1800" dirty="0"/>
              <a:t> et les </a:t>
            </a:r>
            <a:r>
              <a:rPr lang="en-US" sz="1800" dirty="0" err="1"/>
              <a:t>besoins</a:t>
            </a:r>
            <a:r>
              <a:rPr lang="en-US" sz="1800" dirty="0"/>
              <a:t>, les </a:t>
            </a:r>
            <a:r>
              <a:rPr lang="en-US" sz="1800" dirty="0" err="1"/>
              <a:t>programmes</a:t>
            </a:r>
            <a:r>
              <a:rPr lang="en-US" sz="1800" dirty="0"/>
              <a:t> </a:t>
            </a:r>
            <a:r>
              <a:rPr lang="en-US" sz="1800" dirty="0" err="1"/>
              <a:t>peuvent</a:t>
            </a:r>
            <a:r>
              <a:rPr lang="en-US" sz="1800" dirty="0"/>
              <a:t> </a:t>
            </a:r>
            <a:r>
              <a:rPr lang="en-US" sz="1800" dirty="0" err="1"/>
              <a:t>être</a:t>
            </a:r>
            <a:r>
              <a:rPr lang="en-US" sz="1800" dirty="0"/>
              <a:t> </a:t>
            </a:r>
            <a:r>
              <a:rPr lang="en-US" sz="1800" b="1" dirty="0" err="1"/>
              <a:t>continus</a:t>
            </a:r>
            <a:r>
              <a:rPr lang="en-US" sz="1800" dirty="0"/>
              <a:t> </a:t>
            </a:r>
            <a:r>
              <a:rPr lang="en-US" sz="1800" dirty="0" err="1"/>
              <a:t>ou</a:t>
            </a:r>
            <a:r>
              <a:rPr lang="en-US" sz="1800" b="1" dirty="0"/>
              <a:t> </a:t>
            </a:r>
            <a:r>
              <a:rPr lang="en-US" sz="1800" b="1" dirty="0" err="1"/>
              <a:t>basés</a:t>
            </a:r>
            <a:r>
              <a:rPr lang="en-US" sz="1800" b="1" dirty="0"/>
              <a:t> sur des </a:t>
            </a:r>
            <a:r>
              <a:rPr lang="en-US" sz="1800" b="1" dirty="0" err="1"/>
              <a:t>évènements</a:t>
            </a:r>
            <a:r>
              <a:rPr lang="en-US" sz="1800" b="1" dirty="0"/>
              <a:t>.</a:t>
            </a:r>
            <a:endParaRPr sz="1800" dirty="0"/>
          </a:p>
          <a:p>
            <a:pPr marL="0" lvl="0" indent="0" algn="l" rtl="0">
              <a:lnSpc>
                <a:spcPct val="110000"/>
              </a:lnSpc>
              <a:spcBef>
                <a:spcPts val="500"/>
              </a:spcBef>
              <a:spcAft>
                <a:spcPts val="0"/>
              </a:spcAft>
              <a:buSzPts val="1800"/>
              <a:buNone/>
            </a:pPr>
            <a:endParaRPr sz="2000" dirty="0"/>
          </a:p>
        </p:txBody>
      </p:sp>
      <p:pic>
        <p:nvPicPr>
          <p:cNvPr id="1880" name="Google Shape;1880;gf6f16a6283_0_29"/>
          <p:cNvPicPr preferRelativeResize="0"/>
          <p:nvPr/>
        </p:nvPicPr>
        <p:blipFill>
          <a:blip r:embed="rId3"/>
          <a:srcRect/>
          <a:stretch/>
        </p:blipFill>
        <p:spPr>
          <a:xfrm>
            <a:off x="6407480" y="899551"/>
            <a:ext cx="5405563" cy="5216749"/>
          </a:xfrm>
          <a:prstGeom prst="rect">
            <a:avLst/>
          </a:prstGeom>
          <a:noFill/>
          <a:ln>
            <a:noFill/>
          </a:ln>
          <a:effectLst>
            <a:outerShdw blurRad="292100" dist="139700" dir="2700000" algn="tl" rotWithShape="0">
              <a:srgbClr val="333333">
                <a:alpha val="62745"/>
              </a:srgbClr>
            </a:outerShdw>
          </a:effectLst>
        </p:spPr>
      </p:pic>
      <p:sp>
        <p:nvSpPr>
          <p:cNvPr id="1881" name="Google Shape;1881;gf6f16a6283_0_29"/>
          <p:cNvSpPr txBox="1"/>
          <p:nvPr/>
        </p:nvSpPr>
        <p:spPr>
          <a:xfrm>
            <a:off x="375450" y="4888399"/>
            <a:ext cx="5881800" cy="1667093"/>
          </a:xfrm>
          <a:prstGeom prst="rect">
            <a:avLst/>
          </a:prstGeom>
          <a:solidFill>
            <a:srgbClr val="B8EBE7"/>
          </a:solidFill>
          <a:ln w="57150" cap="flat" cmpd="sng">
            <a:solidFill>
              <a:schemeClr val="lt1"/>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91425" rIns="91425" bIns="91425" anchor="t" anchorCtr="0">
            <a:spAutoFit/>
          </a:bodyPr>
          <a:lstStyle/>
          <a:p>
            <a:pPr marL="0" marR="0" lvl="0" indent="0" algn="l" rtl="0">
              <a:lnSpc>
                <a:spcPct val="110000"/>
              </a:lnSpc>
              <a:spcBef>
                <a:spcPts val="500"/>
              </a:spcBef>
              <a:spcAft>
                <a:spcPts val="0"/>
              </a:spcAft>
              <a:buClr>
                <a:srgbClr val="000000"/>
              </a:buClr>
              <a:buSzPts val="1900"/>
              <a:buFont typeface="Arial"/>
              <a:buNone/>
            </a:pPr>
            <a:r>
              <a:rPr lang="en-US" sz="1600" b="0" i="0" u="none" strike="noStrike" cap="none">
                <a:solidFill>
                  <a:schemeClr val="dk1"/>
                </a:solidFill>
                <a:latin typeface="Arial"/>
                <a:ea typeface="Arial"/>
                <a:cs typeface="Arial"/>
                <a:sym typeface="Arial"/>
              </a:rPr>
              <a:t>Les obstacles à l’accès aux services de soins de santé peuvent également s’appliquer aux services de diagnostic et de traitement. </a:t>
            </a:r>
            <a:endParaRPr sz="1600" b="0" i="0" u="none" strike="noStrike" cap="none">
              <a:solidFill>
                <a:schemeClr val="dk1"/>
              </a:solidFill>
              <a:latin typeface="Arial"/>
              <a:ea typeface="Arial"/>
              <a:cs typeface="Arial"/>
              <a:sym typeface="Arial"/>
            </a:endParaRPr>
          </a:p>
          <a:p>
            <a:pPr marL="457200" marR="0" lvl="0" indent="-349250" algn="l" rtl="0">
              <a:lnSpc>
                <a:spcPct val="110000"/>
              </a:lnSpc>
              <a:spcBef>
                <a:spcPts val="500"/>
              </a:spcBef>
              <a:spcAft>
                <a:spcPts val="0"/>
              </a:spcAft>
              <a:buClr>
                <a:schemeClr val="dk1"/>
              </a:buClr>
              <a:buSzPts val="1900"/>
              <a:buFont typeface="Arial"/>
              <a:buChar char="•"/>
            </a:pPr>
            <a:r>
              <a:rPr lang="en-US" sz="1600" b="0" i="0" u="none" strike="noStrike" cap="none">
                <a:solidFill>
                  <a:schemeClr val="dk1"/>
                </a:solidFill>
                <a:latin typeface="Arial"/>
                <a:ea typeface="Arial"/>
                <a:cs typeface="Arial"/>
                <a:sym typeface="Arial"/>
              </a:rPr>
              <a:t>La façon dont les personnes séropositives auront accès à ces services doit également être planifiée.</a:t>
            </a:r>
            <a:endParaRPr sz="1600" b="0" i="0" u="none" strike="noStrike" cap="none">
              <a:solidFill>
                <a:srgbClr val="000000"/>
              </a:solidFill>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886"/>
        <p:cNvGrpSpPr/>
        <p:nvPr/>
      </p:nvGrpSpPr>
      <p:grpSpPr>
        <a:xfrm>
          <a:off x="0" y="0"/>
          <a:ext cx="0" cy="0"/>
          <a:chOff x="0" y="0"/>
          <a:chExt cx="0" cy="0"/>
        </a:xfrm>
      </p:grpSpPr>
      <p:sp>
        <p:nvSpPr>
          <p:cNvPr id="1887" name="Google Shape;1887;gf7c39c067f_0_4"/>
          <p:cNvSpPr txBox="1">
            <a:spLocks noGrp="1"/>
          </p:cNvSpPr>
          <p:nvPr>
            <p:ph type="title"/>
          </p:nvPr>
        </p:nvSpPr>
        <p:spPr>
          <a:xfrm>
            <a:off x="570071" y="60898"/>
            <a:ext cx="8956800" cy="891600"/>
          </a:xfrm>
          <a:prstGeom prst="rect">
            <a:avLst/>
          </a:prstGeom>
          <a:noFill/>
          <a:ln>
            <a:noFill/>
          </a:ln>
        </p:spPr>
        <p:txBody>
          <a:bodyPr spcFirstLastPara="1" wrap="square" lIns="0" tIns="45700" rIns="0" bIns="45700" anchor="ctr" anchorCtr="0">
            <a:noAutofit/>
          </a:bodyPr>
          <a:lstStyle/>
          <a:p>
            <a:pPr marL="0" lvl="0" indent="0" algn="l" rtl="0">
              <a:lnSpc>
                <a:spcPct val="90000"/>
              </a:lnSpc>
              <a:spcBef>
                <a:spcPts val="0"/>
              </a:spcBef>
              <a:spcAft>
                <a:spcPts val="0"/>
              </a:spcAft>
              <a:buSzPts val="3600"/>
              <a:buNone/>
            </a:pPr>
            <a:r>
              <a:rPr lang="en-US" sz="3200"/>
              <a:t>Considérations concernant les algorithmes pour les groupes à risque</a:t>
            </a:r>
            <a:endParaRPr/>
          </a:p>
        </p:txBody>
      </p:sp>
      <p:pic>
        <p:nvPicPr>
          <p:cNvPr id="1888" name="Google Shape;1888;gf7c39c067f_0_4"/>
          <p:cNvPicPr preferRelativeResize="0"/>
          <p:nvPr/>
        </p:nvPicPr>
        <p:blipFill>
          <a:blip r:embed="rId3"/>
          <a:srcRect/>
          <a:stretch/>
        </p:blipFill>
        <p:spPr>
          <a:xfrm>
            <a:off x="2277450" y="3576919"/>
            <a:ext cx="7637099" cy="2887085"/>
          </a:xfrm>
          <a:prstGeom prst="rect">
            <a:avLst/>
          </a:prstGeom>
          <a:noFill/>
          <a:ln>
            <a:noFill/>
          </a:ln>
          <a:effectLst>
            <a:outerShdw blurRad="292100" dist="139700" dir="2700000" algn="tl" rotWithShape="0">
              <a:srgbClr val="333333">
                <a:alpha val="62745"/>
              </a:srgbClr>
            </a:outerShdw>
          </a:effectLst>
        </p:spPr>
      </p:pic>
      <p:pic>
        <p:nvPicPr>
          <p:cNvPr id="1889" name="Google Shape;1889;gf7c39c067f_0_4"/>
          <p:cNvPicPr preferRelativeResize="0"/>
          <p:nvPr/>
        </p:nvPicPr>
        <p:blipFill>
          <a:blip r:embed="rId4"/>
          <a:srcRect/>
          <a:stretch/>
        </p:blipFill>
        <p:spPr>
          <a:xfrm>
            <a:off x="570071" y="924657"/>
            <a:ext cx="8036047" cy="2351716"/>
          </a:xfrm>
          <a:prstGeom prst="rect">
            <a:avLst/>
          </a:prstGeom>
          <a:noFill/>
          <a:ln>
            <a:noFill/>
          </a:ln>
          <a:effectLst>
            <a:outerShdw blurRad="292100" dist="139700" dir="2700000" algn="tl" rotWithShape="0">
              <a:srgbClr val="333333">
                <a:alpha val="62745"/>
              </a:srgbClr>
            </a:outerShdw>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894"/>
        <p:cNvGrpSpPr/>
        <p:nvPr/>
      </p:nvGrpSpPr>
      <p:grpSpPr>
        <a:xfrm>
          <a:off x="0" y="0"/>
          <a:ext cx="0" cy="0"/>
          <a:chOff x="0" y="0"/>
          <a:chExt cx="0" cy="0"/>
        </a:xfrm>
      </p:grpSpPr>
      <p:sp>
        <p:nvSpPr>
          <p:cNvPr id="1895" name="Google Shape;1895;gf7c39c067f_0_12"/>
          <p:cNvSpPr txBox="1">
            <a:spLocks noGrp="1"/>
          </p:cNvSpPr>
          <p:nvPr>
            <p:ph type="title"/>
          </p:nvPr>
        </p:nvSpPr>
        <p:spPr>
          <a:xfrm>
            <a:off x="570071" y="88899"/>
            <a:ext cx="8956800" cy="891600"/>
          </a:xfrm>
          <a:prstGeom prst="rect">
            <a:avLst/>
          </a:prstGeom>
          <a:noFill/>
          <a:ln>
            <a:noFill/>
          </a:ln>
        </p:spPr>
        <p:txBody>
          <a:bodyPr spcFirstLastPara="1" wrap="square" lIns="0" tIns="45700" rIns="0" bIns="45700" anchor="ctr" anchorCtr="0">
            <a:noAutofit/>
          </a:bodyPr>
          <a:lstStyle/>
          <a:p>
            <a:pPr marL="0" lvl="0" indent="0" algn="l" rtl="0">
              <a:lnSpc>
                <a:spcPct val="90000"/>
              </a:lnSpc>
              <a:spcBef>
                <a:spcPts val="0"/>
              </a:spcBef>
              <a:spcAft>
                <a:spcPts val="0"/>
              </a:spcAft>
              <a:buSzPts val="3600"/>
              <a:buNone/>
            </a:pPr>
            <a:r>
              <a:rPr lang="en-US" sz="3200"/>
              <a:t>Considérations concernant les algorithmes pour les groupes à risque</a:t>
            </a:r>
            <a:endParaRPr/>
          </a:p>
        </p:txBody>
      </p:sp>
      <p:grpSp>
        <p:nvGrpSpPr>
          <p:cNvPr id="1896" name="Google Shape;1896;gf7c39c067f_0_12"/>
          <p:cNvGrpSpPr/>
          <p:nvPr/>
        </p:nvGrpSpPr>
        <p:grpSpPr>
          <a:xfrm>
            <a:off x="566408" y="984016"/>
            <a:ext cx="9832574" cy="1510315"/>
            <a:chOff x="723899" y="1055294"/>
            <a:chExt cx="10630525" cy="1585270"/>
          </a:xfrm>
        </p:grpSpPr>
        <p:pic>
          <p:nvPicPr>
            <p:cNvPr id="1897" name="Google Shape;1897;gf7c39c067f_0_12"/>
            <p:cNvPicPr preferRelativeResize="0"/>
            <p:nvPr/>
          </p:nvPicPr>
          <p:blipFill>
            <a:blip r:embed="rId3"/>
            <a:srcRect/>
            <a:stretch/>
          </p:blipFill>
          <p:spPr>
            <a:xfrm>
              <a:off x="723899" y="1055294"/>
              <a:ext cx="2342547" cy="1585270"/>
            </a:xfrm>
            <a:prstGeom prst="rect">
              <a:avLst/>
            </a:prstGeom>
            <a:noFill/>
            <a:ln>
              <a:noFill/>
            </a:ln>
            <a:effectLst>
              <a:outerShdw blurRad="292100" dist="139700" dir="2700000" algn="tl" rotWithShape="0">
                <a:srgbClr val="333333">
                  <a:alpha val="62745"/>
                </a:srgbClr>
              </a:outerShdw>
            </a:effectLst>
          </p:spPr>
        </p:pic>
        <p:pic>
          <p:nvPicPr>
            <p:cNvPr id="1898" name="Google Shape;1898;gf7c39c067f_0_12"/>
            <p:cNvPicPr preferRelativeResize="0"/>
            <p:nvPr/>
          </p:nvPicPr>
          <p:blipFill rotWithShape="1">
            <a:blip r:embed="rId4">
              <a:alphaModFix/>
            </a:blip>
            <a:srcRect/>
            <a:stretch/>
          </p:blipFill>
          <p:spPr>
            <a:xfrm>
              <a:off x="3111986" y="1170853"/>
              <a:ext cx="8242438" cy="1354149"/>
            </a:xfrm>
            <a:prstGeom prst="rect">
              <a:avLst/>
            </a:prstGeom>
            <a:noFill/>
            <a:ln>
              <a:noFill/>
            </a:ln>
            <a:effectLst>
              <a:outerShdw blurRad="292100" dist="139700" dir="2700000" algn="tl" rotWithShape="0">
                <a:srgbClr val="333333">
                  <a:alpha val="62745"/>
                </a:srgbClr>
              </a:outerShdw>
            </a:effectLst>
          </p:spPr>
        </p:pic>
      </p:grpSp>
      <p:pic>
        <p:nvPicPr>
          <p:cNvPr id="1899" name="Google Shape;1899;gf7c39c067f_0_12"/>
          <p:cNvPicPr preferRelativeResize="0"/>
          <p:nvPr/>
        </p:nvPicPr>
        <p:blipFill>
          <a:blip r:embed="rId5"/>
          <a:srcRect/>
          <a:stretch/>
        </p:blipFill>
        <p:spPr>
          <a:xfrm>
            <a:off x="572902" y="2870946"/>
            <a:ext cx="8184423" cy="3205642"/>
          </a:xfrm>
          <a:prstGeom prst="rect">
            <a:avLst/>
          </a:prstGeom>
          <a:noFill/>
          <a:ln>
            <a:noFill/>
          </a:ln>
          <a:effectLst>
            <a:outerShdw blurRad="292100" dist="139700" dir="2700000" algn="tl" rotWithShape="0">
              <a:srgbClr val="333333">
                <a:alpha val="62745"/>
              </a:srgbClr>
            </a:outerShdw>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86"/>
        <p:cNvGrpSpPr/>
        <p:nvPr/>
      </p:nvGrpSpPr>
      <p:grpSpPr>
        <a:xfrm>
          <a:off x="0" y="0"/>
          <a:ext cx="0" cy="0"/>
          <a:chOff x="0" y="0"/>
          <a:chExt cx="0" cy="0"/>
        </a:xfrm>
      </p:grpSpPr>
      <p:sp>
        <p:nvSpPr>
          <p:cNvPr id="1587" name="Google Shape;1587;p3"/>
          <p:cNvSpPr txBox="1">
            <a:spLocks noGrp="1"/>
          </p:cNvSpPr>
          <p:nvPr>
            <p:ph type="title"/>
          </p:nvPr>
        </p:nvSpPr>
        <p:spPr>
          <a:xfrm>
            <a:off x="444500" y="95251"/>
            <a:ext cx="10474900" cy="762000"/>
          </a:xfrm>
          <a:prstGeom prst="rect">
            <a:avLst/>
          </a:prstGeom>
          <a:noFill/>
          <a:ln>
            <a:noFill/>
          </a:ln>
        </p:spPr>
        <p:txBody>
          <a:bodyPr spcFirstLastPara="1" wrap="square" lIns="0" tIns="45700" rIns="0" bIns="45700" anchor="ctr" anchorCtr="0">
            <a:normAutofit/>
          </a:bodyPr>
          <a:lstStyle/>
          <a:p>
            <a:pPr marL="0" lvl="0" indent="0" algn="l" rtl="0">
              <a:lnSpc>
                <a:spcPct val="90000"/>
              </a:lnSpc>
              <a:spcBef>
                <a:spcPts val="0"/>
              </a:spcBef>
              <a:spcAft>
                <a:spcPts val="0"/>
              </a:spcAft>
              <a:buClr>
                <a:srgbClr val="5C5F61"/>
              </a:buClr>
              <a:buSzPts val="3600"/>
              <a:buFont typeface="DM Sans"/>
              <a:buNone/>
            </a:pPr>
            <a:r>
              <a:rPr lang="en-US" b="1"/>
              <a:t>Aperçu du cours</a:t>
            </a:r>
            <a:endParaRPr/>
          </a:p>
        </p:txBody>
      </p:sp>
      <p:grpSp>
        <p:nvGrpSpPr>
          <p:cNvPr id="1588" name="Google Shape;1588;p3"/>
          <p:cNvGrpSpPr/>
          <p:nvPr/>
        </p:nvGrpSpPr>
        <p:grpSpPr>
          <a:xfrm>
            <a:off x="747104" y="1113487"/>
            <a:ext cx="9377160" cy="5359674"/>
            <a:chOff x="0" y="0"/>
            <a:chExt cx="9377160" cy="5359674"/>
          </a:xfrm>
        </p:grpSpPr>
        <p:sp>
          <p:nvSpPr>
            <p:cNvPr id="1589" name="Google Shape;1589;p3"/>
            <p:cNvSpPr/>
            <p:nvPr/>
          </p:nvSpPr>
          <p:spPr>
            <a:xfrm>
              <a:off x="0" y="0"/>
              <a:ext cx="9377077" cy="630442"/>
            </a:xfrm>
            <a:prstGeom prst="roundRect">
              <a:avLst>
                <a:gd name="adj" fmla="val 10000"/>
              </a:avLst>
            </a:prstGeom>
            <a:solidFill>
              <a:srgbClr val="CDCDC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90" name="Google Shape;1590;p3"/>
            <p:cNvSpPr/>
            <p:nvPr/>
          </p:nvSpPr>
          <p:spPr>
            <a:xfrm>
              <a:off x="190708" y="142307"/>
              <a:ext cx="346743" cy="346743"/>
            </a:xfrm>
            <a:prstGeom prst="rect">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91" name="Google Shape;1591;p3"/>
            <p:cNvSpPr/>
            <p:nvPr/>
          </p:nvSpPr>
          <p:spPr>
            <a:xfrm>
              <a:off x="728160" y="457"/>
              <a:ext cx="8649000" cy="6303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92" name="Google Shape;1592;p3"/>
            <p:cNvSpPr txBox="1"/>
            <p:nvPr/>
          </p:nvSpPr>
          <p:spPr>
            <a:xfrm>
              <a:off x="728160" y="457"/>
              <a:ext cx="8649000" cy="630300"/>
            </a:xfrm>
            <a:prstGeom prst="rect">
              <a:avLst/>
            </a:prstGeom>
            <a:noFill/>
            <a:ln>
              <a:noFill/>
            </a:ln>
          </p:spPr>
          <p:txBody>
            <a:bodyPr spcFirstLastPara="1" wrap="square" lIns="66700" tIns="66700" rIns="66700" bIns="66700" anchor="ctr" anchorCtr="0">
              <a:noAutofit/>
            </a:bodyPr>
            <a:lstStyle/>
            <a:p>
              <a:pPr marL="0" marR="0" lvl="0" indent="0" algn="l" rtl="0">
                <a:lnSpc>
                  <a:spcPct val="100000"/>
                </a:lnSpc>
                <a:spcBef>
                  <a:spcPts val="0"/>
                </a:spcBef>
                <a:spcAft>
                  <a:spcPts val="0"/>
                </a:spcAft>
                <a:buClr>
                  <a:schemeClr val="dk1"/>
                </a:buClr>
                <a:buSzPts val="2000"/>
                <a:buFont typeface="Arial"/>
                <a:buNone/>
              </a:pPr>
              <a:r>
                <a:rPr lang="en-US" sz="2000" b="0" i="0" u="none" strike="noStrike" cap="none">
                  <a:solidFill>
                    <a:schemeClr val="dk1"/>
                  </a:solidFill>
                  <a:latin typeface="Arial"/>
                  <a:ea typeface="Arial"/>
                  <a:cs typeface="Arial"/>
                  <a:sym typeface="Arial"/>
                </a:rPr>
                <a:t>Aperçu des recommandations de l’OMS sur le dépistage systématique de la tuberculose</a:t>
              </a:r>
              <a:endParaRPr sz="2000" b="0" i="0" u="none" strike="noStrike" cap="none">
                <a:solidFill>
                  <a:schemeClr val="dk1"/>
                </a:solidFill>
                <a:latin typeface="Arial"/>
                <a:ea typeface="Arial"/>
                <a:cs typeface="Arial"/>
                <a:sym typeface="Arial"/>
              </a:endParaRPr>
            </a:p>
          </p:txBody>
        </p:sp>
        <p:sp>
          <p:nvSpPr>
            <p:cNvPr id="1593" name="Google Shape;1593;p3"/>
            <p:cNvSpPr/>
            <p:nvPr/>
          </p:nvSpPr>
          <p:spPr>
            <a:xfrm>
              <a:off x="0" y="788510"/>
              <a:ext cx="9377077" cy="630442"/>
            </a:xfrm>
            <a:prstGeom prst="roundRect">
              <a:avLst>
                <a:gd name="adj" fmla="val 10000"/>
              </a:avLst>
            </a:prstGeom>
            <a:solidFill>
              <a:srgbClr val="CDCDC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94" name="Google Shape;1594;p3"/>
            <p:cNvSpPr/>
            <p:nvPr/>
          </p:nvSpPr>
          <p:spPr>
            <a:xfrm>
              <a:off x="190708" y="930360"/>
              <a:ext cx="346743" cy="346743"/>
            </a:xfrm>
            <a:prstGeom prst="rect">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95" name="Google Shape;1595;p3"/>
            <p:cNvSpPr/>
            <p:nvPr/>
          </p:nvSpPr>
          <p:spPr>
            <a:xfrm>
              <a:off x="728160" y="788510"/>
              <a:ext cx="8648916" cy="630442"/>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96" name="Google Shape;1596;p3"/>
            <p:cNvSpPr txBox="1"/>
            <p:nvPr/>
          </p:nvSpPr>
          <p:spPr>
            <a:xfrm>
              <a:off x="728160" y="788510"/>
              <a:ext cx="8648916" cy="630442"/>
            </a:xfrm>
            <a:prstGeom prst="rect">
              <a:avLst/>
            </a:prstGeom>
            <a:noFill/>
            <a:ln>
              <a:noFill/>
            </a:ln>
          </p:spPr>
          <p:txBody>
            <a:bodyPr spcFirstLastPara="1" wrap="square" lIns="66700" tIns="66700" rIns="66700" bIns="66700" anchor="ctr" anchorCtr="0">
              <a:noAutofit/>
            </a:bodyPr>
            <a:lstStyle/>
            <a:p>
              <a:pPr marL="0" marR="0" lvl="0" indent="0" algn="l" rtl="0">
                <a:lnSpc>
                  <a:spcPct val="100000"/>
                </a:lnSpc>
                <a:spcBef>
                  <a:spcPts val="0"/>
                </a:spcBef>
                <a:spcAft>
                  <a:spcPts val="0"/>
                </a:spcAft>
                <a:buClr>
                  <a:schemeClr val="dk1"/>
                </a:buClr>
                <a:buSzPts val="2000"/>
                <a:buFont typeface="Arial"/>
                <a:buNone/>
              </a:pPr>
              <a:r>
                <a:rPr lang="en-US" sz="2000" b="0" i="0" u="none" strike="noStrike" cap="none">
                  <a:solidFill>
                    <a:schemeClr val="dk1"/>
                  </a:solidFill>
                  <a:latin typeface="Arial"/>
                  <a:ea typeface="Arial"/>
                  <a:cs typeface="Arial"/>
                  <a:sym typeface="Arial"/>
                </a:rPr>
                <a:t>Introduction aux outils de dépistage de la tuberculose recommandés par l’OMS</a:t>
              </a:r>
              <a:endParaRPr sz="2000" b="0" i="0" u="none" strike="noStrike" cap="none">
                <a:solidFill>
                  <a:schemeClr val="dk1"/>
                </a:solidFill>
                <a:latin typeface="Arial"/>
                <a:ea typeface="Arial"/>
                <a:cs typeface="Arial"/>
                <a:sym typeface="Arial"/>
              </a:endParaRPr>
            </a:p>
          </p:txBody>
        </p:sp>
        <p:sp>
          <p:nvSpPr>
            <p:cNvPr id="1597" name="Google Shape;1597;p3"/>
            <p:cNvSpPr/>
            <p:nvPr/>
          </p:nvSpPr>
          <p:spPr>
            <a:xfrm>
              <a:off x="0" y="1576563"/>
              <a:ext cx="9377077" cy="630442"/>
            </a:xfrm>
            <a:prstGeom prst="roundRect">
              <a:avLst>
                <a:gd name="adj" fmla="val 10000"/>
              </a:avLst>
            </a:prstGeom>
            <a:solidFill>
              <a:srgbClr val="CDCDC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98" name="Google Shape;1598;p3"/>
            <p:cNvSpPr/>
            <p:nvPr/>
          </p:nvSpPr>
          <p:spPr>
            <a:xfrm>
              <a:off x="190708" y="1718413"/>
              <a:ext cx="346743" cy="346743"/>
            </a:xfrm>
            <a:prstGeom prst="rect">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99" name="Google Shape;1599;p3"/>
            <p:cNvSpPr/>
            <p:nvPr/>
          </p:nvSpPr>
          <p:spPr>
            <a:xfrm>
              <a:off x="728160" y="1576563"/>
              <a:ext cx="8648916" cy="630442"/>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00" name="Google Shape;1600;p3"/>
            <p:cNvSpPr txBox="1"/>
            <p:nvPr/>
          </p:nvSpPr>
          <p:spPr>
            <a:xfrm>
              <a:off x="728160" y="1576563"/>
              <a:ext cx="8648916" cy="630442"/>
            </a:xfrm>
            <a:prstGeom prst="rect">
              <a:avLst/>
            </a:prstGeom>
            <a:noFill/>
            <a:ln>
              <a:noFill/>
            </a:ln>
          </p:spPr>
          <p:txBody>
            <a:bodyPr spcFirstLastPara="1" wrap="square" lIns="66700" tIns="66700" rIns="66700" bIns="66700" anchor="ctr" anchorCtr="0">
              <a:noAutofit/>
            </a:bodyPr>
            <a:lstStyle/>
            <a:p>
              <a:pPr marL="0" marR="0" lvl="0" indent="0" algn="l" rtl="0">
                <a:lnSpc>
                  <a:spcPct val="100000"/>
                </a:lnSpc>
                <a:spcBef>
                  <a:spcPts val="0"/>
                </a:spcBef>
                <a:spcAft>
                  <a:spcPts val="0"/>
                </a:spcAft>
                <a:buClr>
                  <a:schemeClr val="dk1"/>
                </a:buClr>
                <a:buSzPts val="2000"/>
                <a:buFont typeface="Arial"/>
                <a:buNone/>
              </a:pPr>
              <a:r>
                <a:rPr lang="en-US" sz="2000" b="0" i="0" u="none" strike="noStrike" cap="none">
                  <a:solidFill>
                    <a:schemeClr val="dk1"/>
                  </a:solidFill>
                  <a:latin typeface="Arial"/>
                  <a:ea typeface="Arial"/>
                  <a:cs typeface="Arial"/>
                  <a:sym typeface="Arial"/>
                </a:rPr>
                <a:t>Examen des algorithmes de dépistage de la tuberculose pour la population en général</a:t>
              </a:r>
              <a:endParaRPr sz="2000" b="0" i="0" u="none" strike="noStrike" cap="none">
                <a:solidFill>
                  <a:schemeClr val="dk1"/>
                </a:solidFill>
                <a:latin typeface="Arial"/>
                <a:ea typeface="Arial"/>
                <a:cs typeface="Arial"/>
                <a:sym typeface="Arial"/>
              </a:endParaRPr>
            </a:p>
          </p:txBody>
        </p:sp>
        <p:sp>
          <p:nvSpPr>
            <p:cNvPr id="1601" name="Google Shape;1601;p3"/>
            <p:cNvSpPr/>
            <p:nvPr/>
          </p:nvSpPr>
          <p:spPr>
            <a:xfrm>
              <a:off x="0" y="2364616"/>
              <a:ext cx="9377077" cy="630442"/>
            </a:xfrm>
            <a:prstGeom prst="roundRect">
              <a:avLst>
                <a:gd name="adj" fmla="val 10000"/>
              </a:avLst>
            </a:prstGeom>
            <a:solidFill>
              <a:srgbClr val="CDCDC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02" name="Google Shape;1602;p3"/>
            <p:cNvSpPr/>
            <p:nvPr/>
          </p:nvSpPr>
          <p:spPr>
            <a:xfrm>
              <a:off x="190708" y="2506465"/>
              <a:ext cx="346743" cy="346743"/>
            </a:xfrm>
            <a:prstGeom prst="rect">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03" name="Google Shape;1603;p3"/>
            <p:cNvSpPr/>
            <p:nvPr/>
          </p:nvSpPr>
          <p:spPr>
            <a:xfrm>
              <a:off x="728160" y="2364616"/>
              <a:ext cx="8648916" cy="630442"/>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04" name="Google Shape;1604;p3"/>
            <p:cNvSpPr txBox="1"/>
            <p:nvPr/>
          </p:nvSpPr>
          <p:spPr>
            <a:xfrm>
              <a:off x="728160" y="2364616"/>
              <a:ext cx="8648916" cy="630442"/>
            </a:xfrm>
            <a:prstGeom prst="rect">
              <a:avLst/>
            </a:prstGeom>
            <a:noFill/>
            <a:ln>
              <a:noFill/>
            </a:ln>
          </p:spPr>
          <p:txBody>
            <a:bodyPr spcFirstLastPara="1" wrap="square" lIns="66700" tIns="66700" rIns="66700" bIns="66700" anchor="ctr" anchorCtr="0">
              <a:noAutofit/>
            </a:bodyPr>
            <a:lstStyle/>
            <a:p>
              <a:pPr marL="0" marR="0" lvl="0" indent="0" algn="l" rtl="0">
                <a:lnSpc>
                  <a:spcPct val="100000"/>
                </a:lnSpc>
                <a:spcBef>
                  <a:spcPts val="0"/>
                </a:spcBef>
                <a:spcAft>
                  <a:spcPts val="0"/>
                </a:spcAft>
                <a:buClr>
                  <a:schemeClr val="dk1"/>
                </a:buClr>
                <a:buSzPts val="2000"/>
                <a:buFont typeface="Arial"/>
                <a:buNone/>
              </a:pPr>
              <a:r>
                <a:rPr lang="en-US" sz="2000" b="0" i="0" u="none" strike="noStrike" cap="none">
                  <a:solidFill>
                    <a:schemeClr val="dk1"/>
                  </a:solidFill>
                  <a:latin typeface="Arial"/>
                  <a:ea typeface="Arial"/>
                  <a:cs typeface="Arial"/>
                  <a:sym typeface="Arial"/>
                </a:rPr>
                <a:t>Outils et algorithmes de dépistage recommandés pour les personnes vivant avec le VIH</a:t>
              </a:r>
              <a:endParaRPr sz="2000" b="0" i="0" u="none" strike="noStrike" cap="none">
                <a:solidFill>
                  <a:schemeClr val="dk1"/>
                </a:solidFill>
                <a:latin typeface="Arial"/>
                <a:ea typeface="Arial"/>
                <a:cs typeface="Arial"/>
                <a:sym typeface="Arial"/>
              </a:endParaRPr>
            </a:p>
          </p:txBody>
        </p:sp>
        <p:sp>
          <p:nvSpPr>
            <p:cNvPr id="1605" name="Google Shape;1605;p3"/>
            <p:cNvSpPr/>
            <p:nvPr/>
          </p:nvSpPr>
          <p:spPr>
            <a:xfrm>
              <a:off x="0" y="3152669"/>
              <a:ext cx="9377077" cy="630442"/>
            </a:xfrm>
            <a:prstGeom prst="roundRect">
              <a:avLst>
                <a:gd name="adj" fmla="val 10000"/>
              </a:avLst>
            </a:prstGeom>
            <a:solidFill>
              <a:srgbClr val="CDCDC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06" name="Google Shape;1606;p3"/>
            <p:cNvSpPr/>
            <p:nvPr/>
          </p:nvSpPr>
          <p:spPr>
            <a:xfrm>
              <a:off x="190708" y="3294518"/>
              <a:ext cx="346743" cy="346743"/>
            </a:xfrm>
            <a:prstGeom prst="rect">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07" name="Google Shape;1607;p3"/>
            <p:cNvSpPr/>
            <p:nvPr/>
          </p:nvSpPr>
          <p:spPr>
            <a:xfrm>
              <a:off x="728160" y="3152669"/>
              <a:ext cx="8648916" cy="630442"/>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08" name="Google Shape;1608;p3"/>
            <p:cNvSpPr txBox="1"/>
            <p:nvPr/>
          </p:nvSpPr>
          <p:spPr>
            <a:xfrm>
              <a:off x="728160" y="3152669"/>
              <a:ext cx="8648916" cy="630442"/>
            </a:xfrm>
            <a:prstGeom prst="rect">
              <a:avLst/>
            </a:prstGeom>
            <a:noFill/>
            <a:ln>
              <a:noFill/>
            </a:ln>
          </p:spPr>
          <p:txBody>
            <a:bodyPr spcFirstLastPara="1" wrap="square" lIns="66700" tIns="66700" rIns="66700" bIns="66700" anchor="ctr" anchorCtr="0">
              <a:noAutofit/>
            </a:bodyPr>
            <a:lstStyle/>
            <a:p>
              <a:pPr marL="0" marR="0" lvl="0" indent="0" algn="l" rtl="0">
                <a:lnSpc>
                  <a:spcPct val="100000"/>
                </a:lnSpc>
                <a:spcBef>
                  <a:spcPts val="0"/>
                </a:spcBef>
                <a:spcAft>
                  <a:spcPts val="0"/>
                </a:spcAft>
                <a:buClr>
                  <a:schemeClr val="dk1"/>
                </a:buClr>
                <a:buSzPts val="2000"/>
                <a:buFont typeface="Arial"/>
                <a:buNone/>
              </a:pPr>
              <a:r>
                <a:rPr lang="en-US" sz="2000" b="0" i="0" u="none" strike="noStrike" cap="none">
                  <a:solidFill>
                    <a:schemeClr val="dk1"/>
                  </a:solidFill>
                  <a:latin typeface="Arial"/>
                  <a:ea typeface="Arial"/>
                  <a:cs typeface="Arial"/>
                  <a:sym typeface="Arial"/>
                </a:rPr>
                <a:t>Outils et algorithmes de dépistage recommandés pour les enfants</a:t>
              </a:r>
              <a:endParaRPr sz="2000" b="0" i="0" u="none" strike="noStrike" cap="none">
                <a:solidFill>
                  <a:schemeClr val="dk1"/>
                </a:solidFill>
                <a:latin typeface="Arial"/>
                <a:ea typeface="Arial"/>
                <a:cs typeface="Arial"/>
                <a:sym typeface="Arial"/>
              </a:endParaRPr>
            </a:p>
          </p:txBody>
        </p:sp>
        <p:sp>
          <p:nvSpPr>
            <p:cNvPr id="1609" name="Google Shape;1609;p3"/>
            <p:cNvSpPr/>
            <p:nvPr/>
          </p:nvSpPr>
          <p:spPr>
            <a:xfrm>
              <a:off x="0" y="3940721"/>
              <a:ext cx="9377077" cy="630442"/>
            </a:xfrm>
            <a:prstGeom prst="roundRect">
              <a:avLst>
                <a:gd name="adj" fmla="val 10000"/>
              </a:avLst>
            </a:prstGeom>
            <a:solidFill>
              <a:srgbClr val="CDCDC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10" name="Google Shape;1610;p3"/>
            <p:cNvSpPr/>
            <p:nvPr/>
          </p:nvSpPr>
          <p:spPr>
            <a:xfrm>
              <a:off x="190708" y="4082571"/>
              <a:ext cx="346743" cy="346743"/>
            </a:xfrm>
            <a:prstGeom prst="rect">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11" name="Google Shape;1611;p3"/>
            <p:cNvSpPr/>
            <p:nvPr/>
          </p:nvSpPr>
          <p:spPr>
            <a:xfrm>
              <a:off x="728160" y="3940721"/>
              <a:ext cx="8648916" cy="630442"/>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12" name="Google Shape;1612;p3"/>
            <p:cNvSpPr txBox="1"/>
            <p:nvPr/>
          </p:nvSpPr>
          <p:spPr>
            <a:xfrm>
              <a:off x="728160" y="3940721"/>
              <a:ext cx="8648916" cy="630442"/>
            </a:xfrm>
            <a:prstGeom prst="rect">
              <a:avLst/>
            </a:prstGeom>
            <a:noFill/>
            <a:ln>
              <a:noFill/>
            </a:ln>
          </p:spPr>
          <p:txBody>
            <a:bodyPr spcFirstLastPara="1" wrap="square" lIns="66700" tIns="66700" rIns="66700" bIns="66700" anchor="ctr" anchorCtr="0">
              <a:noAutofit/>
            </a:bodyPr>
            <a:lstStyle/>
            <a:p>
              <a:pPr marL="0" marR="0" lvl="0" indent="0" algn="l" rtl="0">
                <a:lnSpc>
                  <a:spcPct val="100000"/>
                </a:lnSpc>
                <a:spcBef>
                  <a:spcPts val="0"/>
                </a:spcBef>
                <a:spcAft>
                  <a:spcPts val="0"/>
                </a:spcAft>
                <a:buClr>
                  <a:schemeClr val="dk1"/>
                </a:buClr>
                <a:buSzPts val="2000"/>
                <a:buFont typeface="Arial"/>
                <a:buNone/>
              </a:pPr>
              <a:r>
                <a:rPr lang="en-US" sz="2000" b="0" i="0" u="none" strike="noStrike" cap="none">
                  <a:solidFill>
                    <a:schemeClr val="dk1"/>
                  </a:solidFill>
                  <a:latin typeface="Arial"/>
                  <a:ea typeface="Arial"/>
                  <a:cs typeface="Arial"/>
                  <a:sym typeface="Arial"/>
                </a:rPr>
                <a:t>Détermination de la portée du contexte national de la tuberculose</a:t>
              </a:r>
              <a:endParaRPr sz="2000" b="0" i="0" u="none" strike="noStrike" cap="none">
                <a:solidFill>
                  <a:schemeClr val="dk1"/>
                </a:solidFill>
                <a:latin typeface="Arial"/>
                <a:ea typeface="Arial"/>
                <a:cs typeface="Arial"/>
                <a:sym typeface="Arial"/>
              </a:endParaRPr>
            </a:p>
          </p:txBody>
        </p:sp>
        <p:sp>
          <p:nvSpPr>
            <p:cNvPr id="1613" name="Google Shape;1613;p3"/>
            <p:cNvSpPr/>
            <p:nvPr/>
          </p:nvSpPr>
          <p:spPr>
            <a:xfrm>
              <a:off x="0" y="4729232"/>
              <a:ext cx="9377077" cy="630442"/>
            </a:xfrm>
            <a:prstGeom prst="roundRect">
              <a:avLst>
                <a:gd name="adj" fmla="val 10000"/>
              </a:avLst>
            </a:prstGeom>
            <a:solidFill>
              <a:srgbClr val="CDCDC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14" name="Google Shape;1614;p3"/>
            <p:cNvSpPr/>
            <p:nvPr/>
          </p:nvSpPr>
          <p:spPr>
            <a:xfrm>
              <a:off x="190708" y="4870624"/>
              <a:ext cx="346743" cy="346743"/>
            </a:xfrm>
            <a:prstGeom prst="rect">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15" name="Google Shape;1615;p3"/>
            <p:cNvSpPr/>
            <p:nvPr/>
          </p:nvSpPr>
          <p:spPr>
            <a:xfrm>
              <a:off x="728160" y="4728774"/>
              <a:ext cx="8648916" cy="630442"/>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16" name="Google Shape;1616;p3"/>
            <p:cNvSpPr txBox="1"/>
            <p:nvPr/>
          </p:nvSpPr>
          <p:spPr>
            <a:xfrm>
              <a:off x="728160" y="4728774"/>
              <a:ext cx="8648916" cy="630442"/>
            </a:xfrm>
            <a:prstGeom prst="rect">
              <a:avLst/>
            </a:prstGeom>
            <a:noFill/>
            <a:ln>
              <a:noFill/>
            </a:ln>
          </p:spPr>
          <p:txBody>
            <a:bodyPr spcFirstLastPara="1" wrap="square" lIns="66700" tIns="66700" rIns="66700" bIns="66700" anchor="ctr" anchorCtr="0">
              <a:noAutofit/>
            </a:bodyPr>
            <a:lstStyle/>
            <a:p>
              <a:pPr marL="0" marR="0" lvl="0" indent="0" algn="l" rtl="0">
                <a:lnSpc>
                  <a:spcPct val="100000"/>
                </a:lnSpc>
                <a:spcBef>
                  <a:spcPts val="0"/>
                </a:spcBef>
                <a:spcAft>
                  <a:spcPts val="0"/>
                </a:spcAft>
                <a:buClr>
                  <a:schemeClr val="dk1"/>
                </a:buClr>
                <a:buSzPts val="2000"/>
                <a:buFont typeface="Arial"/>
                <a:buNone/>
              </a:pPr>
              <a:r>
                <a:rPr lang="en-US" sz="2000" b="0" i="0" u="none" strike="noStrike" cap="none">
                  <a:solidFill>
                    <a:schemeClr val="dk1"/>
                  </a:solidFill>
                  <a:latin typeface="Arial"/>
                  <a:ea typeface="Arial"/>
                  <a:cs typeface="Arial"/>
                  <a:sym typeface="Arial"/>
                </a:rPr>
                <a:t>Résumé </a:t>
              </a:r>
              <a:endParaRPr sz="2000" b="0" i="0" u="none" strike="noStrike" cap="none">
                <a:solidFill>
                  <a:schemeClr val="dk1"/>
                </a:solidFill>
                <a:latin typeface="Arial"/>
                <a:ea typeface="Arial"/>
                <a:cs typeface="Arial"/>
                <a:sym typeface="Arial"/>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904"/>
        <p:cNvGrpSpPr/>
        <p:nvPr/>
      </p:nvGrpSpPr>
      <p:grpSpPr>
        <a:xfrm>
          <a:off x="0" y="0"/>
          <a:ext cx="0" cy="0"/>
          <a:chOff x="0" y="0"/>
          <a:chExt cx="0" cy="0"/>
        </a:xfrm>
      </p:grpSpPr>
      <p:sp>
        <p:nvSpPr>
          <p:cNvPr id="1905" name="Google Shape;1905;gf7c39c067f_0_19"/>
          <p:cNvSpPr txBox="1">
            <a:spLocks noGrp="1"/>
          </p:cNvSpPr>
          <p:nvPr>
            <p:ph type="title"/>
          </p:nvPr>
        </p:nvSpPr>
        <p:spPr>
          <a:xfrm>
            <a:off x="570071" y="641227"/>
            <a:ext cx="8956800" cy="891600"/>
          </a:xfrm>
          <a:prstGeom prst="rect">
            <a:avLst/>
          </a:prstGeom>
          <a:noFill/>
          <a:ln>
            <a:noFill/>
          </a:ln>
        </p:spPr>
        <p:txBody>
          <a:bodyPr spcFirstLastPara="1" wrap="square" lIns="0" tIns="45700" rIns="0" bIns="45700" anchor="ctr" anchorCtr="0">
            <a:noAutofit/>
          </a:bodyPr>
          <a:lstStyle/>
          <a:p>
            <a:pPr marL="0" lvl="0" indent="0" algn="l" rtl="0">
              <a:lnSpc>
                <a:spcPct val="90000"/>
              </a:lnSpc>
              <a:spcBef>
                <a:spcPts val="0"/>
              </a:spcBef>
              <a:spcAft>
                <a:spcPts val="0"/>
              </a:spcAft>
              <a:buSzPts val="3600"/>
              <a:buNone/>
            </a:pPr>
            <a:r>
              <a:rPr lang="en-US" sz="3200"/>
              <a:t>Considérations concernant les algorithmes pour les groupes à risque</a:t>
            </a:r>
            <a:endParaRPr/>
          </a:p>
        </p:txBody>
      </p:sp>
      <p:pic>
        <p:nvPicPr>
          <p:cNvPr id="1906" name="Google Shape;1906;gf7c39c067f_0_19"/>
          <p:cNvPicPr preferRelativeResize="0"/>
          <p:nvPr/>
        </p:nvPicPr>
        <p:blipFill>
          <a:blip r:embed="rId3"/>
          <a:srcRect/>
          <a:stretch/>
        </p:blipFill>
        <p:spPr>
          <a:xfrm>
            <a:off x="570071" y="1655452"/>
            <a:ext cx="8956800" cy="3012021"/>
          </a:xfrm>
          <a:prstGeom prst="rect">
            <a:avLst/>
          </a:prstGeom>
          <a:noFill/>
          <a:ln>
            <a:noFill/>
          </a:ln>
          <a:effectLst>
            <a:outerShdw blurRad="292100" dist="139700" dir="2700000" algn="tl" rotWithShape="0">
              <a:srgbClr val="333333">
                <a:alpha val="62745"/>
              </a:srgbClr>
            </a:outerShdw>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910"/>
        <p:cNvGrpSpPr/>
        <p:nvPr/>
      </p:nvGrpSpPr>
      <p:grpSpPr>
        <a:xfrm>
          <a:off x="0" y="0"/>
          <a:ext cx="0" cy="0"/>
          <a:chOff x="0" y="0"/>
          <a:chExt cx="0" cy="0"/>
        </a:xfrm>
      </p:grpSpPr>
      <p:sp>
        <p:nvSpPr>
          <p:cNvPr id="1911" name="Google Shape;1911;p25"/>
          <p:cNvSpPr txBox="1">
            <a:spLocks noGrp="1"/>
          </p:cNvSpPr>
          <p:nvPr>
            <p:ph type="title"/>
          </p:nvPr>
        </p:nvSpPr>
        <p:spPr>
          <a:xfrm>
            <a:off x="5112396" y="3429000"/>
            <a:ext cx="6149340" cy="798413"/>
          </a:xfrm>
          <a:prstGeom prst="rect">
            <a:avLst/>
          </a:prstGeom>
          <a:noFill/>
          <a:ln>
            <a:noFill/>
          </a:ln>
        </p:spPr>
        <p:txBody>
          <a:bodyPr spcFirstLastPara="1" wrap="square" lIns="0" tIns="45700" rIns="0" bIns="45700" anchor="ctr" anchorCtr="0">
            <a:noAutofit/>
          </a:bodyPr>
          <a:lstStyle/>
          <a:p>
            <a:pPr marL="0" lvl="0" indent="0" algn="l" rtl="0">
              <a:lnSpc>
                <a:spcPct val="90000"/>
              </a:lnSpc>
              <a:spcBef>
                <a:spcPts val="0"/>
              </a:spcBef>
              <a:spcAft>
                <a:spcPts val="0"/>
              </a:spcAft>
              <a:buClr>
                <a:srgbClr val="E3E4E5"/>
              </a:buClr>
              <a:buSzPts val="4400"/>
              <a:buFont typeface="DM Sans Medium"/>
              <a:buNone/>
            </a:pPr>
            <a:r>
              <a:rPr lang="en-US" sz="4400" b="1">
                <a:solidFill>
                  <a:srgbClr val="E3E4E5"/>
                </a:solidFill>
              </a:rPr>
              <a:t>Résumé</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915"/>
        <p:cNvGrpSpPr/>
        <p:nvPr/>
      </p:nvGrpSpPr>
      <p:grpSpPr>
        <a:xfrm>
          <a:off x="0" y="0"/>
          <a:ext cx="0" cy="0"/>
          <a:chOff x="0" y="0"/>
          <a:chExt cx="0" cy="0"/>
        </a:xfrm>
      </p:grpSpPr>
      <p:sp>
        <p:nvSpPr>
          <p:cNvPr id="1916" name="Google Shape;1916;p24"/>
          <p:cNvSpPr txBox="1">
            <a:spLocks noGrp="1"/>
          </p:cNvSpPr>
          <p:nvPr>
            <p:ph type="body" idx="1"/>
          </p:nvPr>
        </p:nvSpPr>
        <p:spPr>
          <a:xfrm>
            <a:off x="1086325" y="1031626"/>
            <a:ext cx="10733400" cy="5177700"/>
          </a:xfrm>
          <a:prstGeom prst="rect">
            <a:avLst/>
          </a:prstGeom>
          <a:noFill/>
          <a:ln>
            <a:noFill/>
          </a:ln>
        </p:spPr>
        <p:txBody>
          <a:bodyPr spcFirstLastPara="1" wrap="square" lIns="0" tIns="45700" rIns="0" bIns="45700" anchor="t" anchorCtr="0">
            <a:normAutofit fontScale="92500"/>
          </a:bodyPr>
          <a:lstStyle/>
          <a:p>
            <a:pPr marL="457200" lvl="0" indent="-448274" algn="l" rtl="0">
              <a:lnSpc>
                <a:spcPct val="120000"/>
              </a:lnSpc>
              <a:spcBef>
                <a:spcPts val="2400"/>
              </a:spcBef>
              <a:spcAft>
                <a:spcPts val="0"/>
              </a:spcAft>
              <a:buSzPct val="127169"/>
              <a:buChar char="●"/>
            </a:pPr>
            <a:r>
              <a:rPr lang="en-US" sz="2400"/>
              <a:t>Le dépistage systématique joue un rôle clé dans la riposte mondiale à la tuberculose, en particulier pour </a:t>
            </a:r>
            <a:r>
              <a:rPr lang="en-US" sz="24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2"/>
                  </a:ext>
                </a:extLst>
              </a:rPr>
              <a:t>identifier</a:t>
            </a:r>
            <a:r>
              <a:rPr lang="en-US" sz="2400"/>
              <a:t> les « cas manquants » de tuberculose.</a:t>
            </a:r>
            <a:endParaRPr/>
          </a:p>
          <a:p>
            <a:pPr marL="457200" lvl="0" indent="-448274" algn="l" rtl="0">
              <a:lnSpc>
                <a:spcPct val="120000"/>
              </a:lnSpc>
              <a:spcBef>
                <a:spcPts val="0"/>
              </a:spcBef>
              <a:spcAft>
                <a:spcPts val="0"/>
              </a:spcAft>
              <a:buSzPct val="127169"/>
              <a:buChar char="●"/>
            </a:pPr>
            <a:r>
              <a:rPr lang="en-US" sz="2400"/>
              <a:t>Une intervention de dépistage doit être adaptée aux obstacles et aux besoins de la population cible.</a:t>
            </a:r>
            <a:endParaRPr/>
          </a:p>
          <a:p>
            <a:pPr marL="457200" lvl="0" indent="-448274" algn="l" rtl="0">
              <a:lnSpc>
                <a:spcPct val="120000"/>
              </a:lnSpc>
              <a:spcBef>
                <a:spcPts val="0"/>
              </a:spcBef>
              <a:spcAft>
                <a:spcPts val="0"/>
              </a:spcAft>
              <a:buSzPct val="127169"/>
              <a:buChar char="●"/>
            </a:pPr>
            <a:r>
              <a:rPr lang="en-US" sz="2400"/>
              <a:t>Il existe quatre outils de dépistage de la tuberculose recommandés par l’OMS pour la population générale (âgée de 15 ans et plus) et les groupes à haut risque (non séropositifs). Ceux-ci peuvent être utilisés seuls, en parallèle ou en séquence dans des algorithmes de dépistage. </a:t>
            </a:r>
            <a:endParaRPr/>
          </a:p>
          <a:p>
            <a:pPr marL="457200" lvl="0" indent="-448274" algn="l" rtl="0">
              <a:lnSpc>
                <a:spcPct val="120000"/>
              </a:lnSpc>
              <a:spcBef>
                <a:spcPts val="0"/>
              </a:spcBef>
              <a:spcAft>
                <a:spcPts val="0"/>
              </a:spcAft>
              <a:buSzPct val="127169"/>
              <a:buChar char="●"/>
            </a:pPr>
            <a:r>
              <a:rPr lang="en-US" sz="2400"/>
              <a:t>Différents outils et algorithmes de dépistage sont recommandés pour le dépistage de la tuberculose chez les personnes vivant avec le VIH et les enfants. </a:t>
            </a:r>
            <a:endParaRPr/>
          </a:p>
        </p:txBody>
      </p:sp>
      <p:sp>
        <p:nvSpPr>
          <p:cNvPr id="1917" name="Google Shape;1917;p24"/>
          <p:cNvSpPr txBox="1">
            <a:spLocks noGrp="1"/>
          </p:cNvSpPr>
          <p:nvPr>
            <p:ph type="title"/>
          </p:nvPr>
        </p:nvSpPr>
        <p:spPr>
          <a:xfrm>
            <a:off x="444500" y="95251"/>
            <a:ext cx="10858500" cy="762000"/>
          </a:xfrm>
          <a:prstGeom prst="rect">
            <a:avLst/>
          </a:prstGeom>
          <a:noFill/>
          <a:ln>
            <a:noFill/>
          </a:ln>
        </p:spPr>
        <p:txBody>
          <a:bodyPr spcFirstLastPara="1" wrap="square" lIns="0" tIns="45700" rIns="0" bIns="45700" anchor="ctr" anchorCtr="0">
            <a:noAutofit/>
          </a:bodyPr>
          <a:lstStyle/>
          <a:p>
            <a:pPr marL="0" lvl="0" indent="0" algn="l" rtl="0">
              <a:lnSpc>
                <a:spcPct val="90000"/>
              </a:lnSpc>
              <a:spcBef>
                <a:spcPts val="0"/>
              </a:spcBef>
              <a:spcAft>
                <a:spcPts val="0"/>
              </a:spcAft>
              <a:buClr>
                <a:srgbClr val="5C5F61"/>
              </a:buClr>
              <a:buSzPts val="3600"/>
              <a:buFont typeface="DM Sans"/>
              <a:buNone/>
            </a:pPr>
            <a:r>
              <a:rPr lang="en-US" sz="3200"/>
              <a:t>Résumé</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D0339-E78C-9D3B-CC2D-22A4839E0510}"/>
              </a:ext>
            </a:extLst>
          </p:cNvPr>
          <p:cNvSpPr>
            <a:spLocks noGrp="1"/>
          </p:cNvSpPr>
          <p:nvPr>
            <p:ph type="title"/>
          </p:nvPr>
        </p:nvSpPr>
        <p:spPr/>
        <p:txBody>
          <a:bodyPr/>
          <a:lstStyle/>
          <a:p>
            <a:r>
              <a:rPr lang="en-GB" dirty="0"/>
              <a:t>Acknowledgement </a:t>
            </a:r>
          </a:p>
        </p:txBody>
      </p:sp>
      <p:sp>
        <p:nvSpPr>
          <p:cNvPr id="1815" name="Google Shape;1815;g1226591b016_0_1001"/>
          <p:cNvSpPr txBox="1">
            <a:spLocks noGrp="1"/>
          </p:cNvSpPr>
          <p:nvPr>
            <p:ph type="body" idx="4294967295"/>
          </p:nvPr>
        </p:nvSpPr>
        <p:spPr>
          <a:xfrm>
            <a:off x="444500" y="946604"/>
            <a:ext cx="11083471" cy="1774825"/>
          </a:xfrm>
          <a:prstGeom prst="rect">
            <a:avLst/>
          </a:prstGeom>
          <a:noFill/>
          <a:ln>
            <a:noFill/>
          </a:ln>
        </p:spPr>
        <p:txBody>
          <a:bodyPr spcFirstLastPara="1" wrap="square" lIns="0" tIns="45700" rIns="0" bIns="45700" anchor="b" anchorCtr="0">
            <a:noAutofit/>
          </a:bodyPr>
          <a:lstStyle/>
          <a:p>
            <a:pPr marL="0" indent="0">
              <a:buNone/>
            </a:pPr>
            <a:r>
              <a:rPr lang="en-US" sz="1800" dirty="0">
                <a:effectLst/>
                <a:latin typeface="Calibri" panose="020F0502020204030204" pitchFamily="34" charset="0"/>
                <a:ea typeface="Aptos" panose="020B0004020202020204" pitchFamily="34" charset="0"/>
                <a:cs typeface="Aptos" panose="020B0004020202020204" pitchFamily="34" charset="0"/>
              </a:rPr>
              <a:t>This translation was made possible by Cooperative Agreement Number NU2GGH002490 from the U.S. Centers for Disease Control and Prevention (U.S. CDC). </a:t>
            </a:r>
          </a:p>
          <a:p>
            <a:pPr marL="0" indent="0">
              <a:buNone/>
            </a:pPr>
            <a:r>
              <a:rPr lang="en-US" sz="1800" dirty="0">
                <a:effectLst/>
                <a:latin typeface="Calibri" panose="020F0502020204030204" pitchFamily="34" charset="0"/>
                <a:ea typeface="Aptos" panose="020B0004020202020204" pitchFamily="34" charset="0"/>
                <a:cs typeface="Aptos" panose="020B0004020202020204" pitchFamily="34" charset="0"/>
              </a:rPr>
              <a:t>Its contents are solely the responsibility of the authors and do not necessarily represent the official views of the U.S. CDC or the U.S. Department of Health and Human Services.</a:t>
            </a:r>
            <a:endParaRPr lang="en-GB" sz="1800" dirty="0">
              <a:effectLst/>
              <a:latin typeface="Aptos" panose="020B0004020202020204" pitchFamily="34" charset="0"/>
              <a:ea typeface="Aptos" panose="020B0004020202020204" pitchFamily="34" charset="0"/>
              <a:cs typeface="Aptos" panose="020B0004020202020204" pitchFamily="34" charset="0"/>
            </a:endParaRPr>
          </a:p>
          <a:p>
            <a:pPr marL="0" lvl="0" indent="0" algn="r" rtl="0">
              <a:lnSpc>
                <a:spcPct val="100000"/>
              </a:lnSpc>
              <a:spcBef>
                <a:spcPts val="0"/>
              </a:spcBef>
              <a:spcAft>
                <a:spcPts val="0"/>
              </a:spcAft>
              <a:buClr>
                <a:schemeClr val="accent3"/>
              </a:buClr>
              <a:buSzPts val="1667"/>
              <a:buFont typeface="DM Sans Medium"/>
              <a:buNone/>
            </a:pPr>
            <a:endParaRPr dirty="0"/>
          </a:p>
        </p:txBody>
      </p:sp>
    </p:spTree>
    <p:extLst>
      <p:ext uri="{BB962C8B-B14F-4D97-AF65-F5344CB8AC3E}">
        <p14:creationId xmlns:p14="http://schemas.microsoft.com/office/powerpoint/2010/main" val="1833145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20"/>
        <p:cNvGrpSpPr/>
        <p:nvPr/>
      </p:nvGrpSpPr>
      <p:grpSpPr>
        <a:xfrm>
          <a:off x="0" y="0"/>
          <a:ext cx="0" cy="0"/>
          <a:chOff x="0" y="0"/>
          <a:chExt cx="0" cy="0"/>
        </a:xfrm>
      </p:grpSpPr>
      <p:sp>
        <p:nvSpPr>
          <p:cNvPr id="1621" name="Google Shape;1621;p4"/>
          <p:cNvSpPr txBox="1">
            <a:spLocks noGrp="1"/>
          </p:cNvSpPr>
          <p:nvPr>
            <p:ph type="title"/>
          </p:nvPr>
        </p:nvSpPr>
        <p:spPr>
          <a:xfrm>
            <a:off x="445975" y="367324"/>
            <a:ext cx="5245213" cy="1625600"/>
          </a:xfrm>
          <a:prstGeom prst="rect">
            <a:avLst/>
          </a:prstGeom>
          <a:noFill/>
          <a:ln>
            <a:noFill/>
          </a:ln>
        </p:spPr>
        <p:txBody>
          <a:bodyPr spcFirstLastPara="1" wrap="square" lIns="0" tIns="45700" rIns="0" bIns="45700" anchor="ctr" anchorCtr="0">
            <a:normAutofit/>
          </a:bodyPr>
          <a:lstStyle/>
          <a:p>
            <a:pPr marL="0" lvl="0" indent="0" algn="ctr" rtl="0">
              <a:lnSpc>
                <a:spcPct val="90000"/>
              </a:lnSpc>
              <a:spcBef>
                <a:spcPts val="0"/>
              </a:spcBef>
              <a:spcAft>
                <a:spcPts val="0"/>
              </a:spcAft>
              <a:buClr>
                <a:srgbClr val="5C5F61"/>
              </a:buClr>
              <a:buSzPts val="4000"/>
              <a:buFont typeface="Arial"/>
              <a:buNone/>
            </a:pPr>
            <a:r>
              <a:rPr lang="en-US" b="1"/>
              <a:t>Objectifs d’apprentissage</a:t>
            </a:r>
            <a:endParaRPr/>
          </a:p>
        </p:txBody>
      </p:sp>
      <p:sp>
        <p:nvSpPr>
          <p:cNvPr id="1622" name="Google Shape;1622;p4"/>
          <p:cNvSpPr txBox="1">
            <a:spLocks noGrp="1"/>
          </p:cNvSpPr>
          <p:nvPr>
            <p:ph type="body" idx="1"/>
          </p:nvPr>
        </p:nvSpPr>
        <p:spPr>
          <a:xfrm>
            <a:off x="6500813" y="367324"/>
            <a:ext cx="5245212" cy="5752489"/>
          </a:xfrm>
          <a:prstGeom prst="rect">
            <a:avLst/>
          </a:prstGeom>
          <a:noFill/>
          <a:ln>
            <a:noFill/>
          </a:ln>
        </p:spPr>
        <p:txBody>
          <a:bodyPr spcFirstLastPara="1" wrap="square" lIns="91425" tIns="45700" rIns="91425" bIns="45700" anchor="t" anchorCtr="0">
            <a:normAutofit fontScale="70000" lnSpcReduction="20000"/>
          </a:bodyPr>
          <a:lstStyle/>
          <a:p>
            <a:pPr marL="573087" lvl="0" indent="-245743" algn="l" rtl="0">
              <a:lnSpc>
                <a:spcPct val="110000"/>
              </a:lnSpc>
              <a:spcBef>
                <a:spcPts val="0"/>
              </a:spcBef>
              <a:spcAft>
                <a:spcPts val="0"/>
              </a:spcAft>
              <a:buClr>
                <a:srgbClr val="F2F2F2"/>
              </a:buClr>
              <a:buSzPct val="100000"/>
              <a:buFont typeface="Arial"/>
              <a:buChar char="•"/>
            </a:pPr>
            <a:r>
              <a:rPr lang="en-US" sz="2800">
                <a:solidFill>
                  <a:srgbClr val="F2F2F2"/>
                </a:solidFill>
              </a:rPr>
              <a:t>Comprendre les exigences et le rôle du dépistage systématique dans la riposte mondiale à la tuberculose. </a:t>
            </a:r>
            <a:endParaRPr sz="2800">
              <a:solidFill>
                <a:srgbClr val="F2F2F2"/>
              </a:solidFill>
            </a:endParaRPr>
          </a:p>
          <a:p>
            <a:pPr marL="457200" lvl="0" indent="0" algn="l" rtl="0">
              <a:lnSpc>
                <a:spcPct val="110000"/>
              </a:lnSpc>
              <a:spcBef>
                <a:spcPts val="0"/>
              </a:spcBef>
              <a:spcAft>
                <a:spcPts val="0"/>
              </a:spcAft>
              <a:buSzPct val="134453"/>
              <a:buNone/>
            </a:pPr>
            <a:endParaRPr sz="2800">
              <a:solidFill>
                <a:srgbClr val="F2F2F2"/>
              </a:solidFill>
            </a:endParaRPr>
          </a:p>
          <a:p>
            <a:pPr marL="573087" lvl="0" indent="-245743" algn="l" rtl="0">
              <a:lnSpc>
                <a:spcPct val="110000"/>
              </a:lnSpc>
              <a:spcBef>
                <a:spcPts val="0"/>
              </a:spcBef>
              <a:spcAft>
                <a:spcPts val="0"/>
              </a:spcAft>
              <a:buClr>
                <a:srgbClr val="F2F2F2"/>
              </a:buClr>
              <a:buSzPct val="100000"/>
              <a:buFont typeface="Arial"/>
              <a:buChar char="•"/>
            </a:pPr>
            <a:r>
              <a:rPr lang="en-US" sz="2800">
                <a:solidFill>
                  <a:srgbClr val="F2F2F2"/>
                </a:solidFill>
              </a:rPr>
              <a:t>Décrire les avantages et les inconvénients de chacun des outils de dépistage recommandés par l’OMS. </a:t>
            </a:r>
            <a:endParaRPr sz="2800">
              <a:solidFill>
                <a:srgbClr val="F2F2F2"/>
              </a:solidFill>
            </a:endParaRPr>
          </a:p>
          <a:p>
            <a:pPr marL="457200" lvl="0" indent="0" algn="l" rtl="0">
              <a:lnSpc>
                <a:spcPct val="110000"/>
              </a:lnSpc>
              <a:spcBef>
                <a:spcPts val="0"/>
              </a:spcBef>
              <a:spcAft>
                <a:spcPts val="0"/>
              </a:spcAft>
              <a:buSzPct val="134453"/>
              <a:buNone/>
            </a:pPr>
            <a:endParaRPr sz="2800">
              <a:solidFill>
                <a:srgbClr val="F2F2F2"/>
              </a:solidFill>
            </a:endParaRPr>
          </a:p>
          <a:p>
            <a:pPr marL="573087" lvl="0" indent="-245743" algn="l" rtl="0">
              <a:lnSpc>
                <a:spcPct val="110000"/>
              </a:lnSpc>
              <a:spcBef>
                <a:spcPts val="0"/>
              </a:spcBef>
              <a:spcAft>
                <a:spcPts val="0"/>
              </a:spcAft>
              <a:buClr>
                <a:srgbClr val="F2F2F2"/>
              </a:buClr>
              <a:buSzPct val="100000"/>
              <a:buChar char="•"/>
            </a:pPr>
            <a:r>
              <a:rPr lang="en-US" sz="2800">
                <a:solidFill>
                  <a:srgbClr val="F2F2F2"/>
                </a:solidFill>
              </a:rPr>
              <a:t>Reconnaître les différents algorithmes de dépistage de la tuberculose appropriés pour la population en général, les personnes vivant avec le VIH et les enfants. </a:t>
            </a:r>
            <a:endParaRPr sz="2800">
              <a:solidFill>
                <a:srgbClr val="F2F2F2"/>
              </a:solidFill>
            </a:endParaRPr>
          </a:p>
          <a:p>
            <a:pPr marL="457200" lvl="0" indent="0" algn="l" rtl="0">
              <a:lnSpc>
                <a:spcPct val="110000"/>
              </a:lnSpc>
              <a:spcBef>
                <a:spcPts val="0"/>
              </a:spcBef>
              <a:spcAft>
                <a:spcPts val="0"/>
              </a:spcAft>
              <a:buSzPct val="134453"/>
              <a:buNone/>
            </a:pPr>
            <a:endParaRPr sz="2800">
              <a:solidFill>
                <a:srgbClr val="F2F2F2"/>
              </a:solidFill>
            </a:endParaRPr>
          </a:p>
          <a:p>
            <a:pPr marL="457200" lvl="0" indent="-353060" algn="l" rtl="0">
              <a:lnSpc>
                <a:spcPct val="110000"/>
              </a:lnSpc>
              <a:spcBef>
                <a:spcPts val="1800"/>
              </a:spcBef>
              <a:spcAft>
                <a:spcPts val="0"/>
              </a:spcAft>
              <a:buClr>
                <a:srgbClr val="F2F2F2"/>
              </a:buClr>
              <a:buSzPct val="100000"/>
              <a:buChar char="•"/>
            </a:pPr>
            <a:r>
              <a:rPr lang="en-US" sz="2800">
                <a:solidFill>
                  <a:srgbClr val="F2F2F2"/>
                </a:solidFill>
              </a:rPr>
              <a:t>Décrire la situation actuelle de la tuberculose dans le pays, y compris les pratiques de dépistage et de diagnostic.</a:t>
            </a:r>
            <a:endParaRPr sz="2800">
              <a:solidFill>
                <a:srgbClr val="F2F2F2"/>
              </a:solidFill>
            </a:endParaRPr>
          </a:p>
          <a:p>
            <a:pPr marL="0" lvl="0" indent="0" algn="l" rtl="0">
              <a:lnSpc>
                <a:spcPct val="110000"/>
              </a:lnSpc>
              <a:spcBef>
                <a:spcPts val="1800"/>
              </a:spcBef>
              <a:spcAft>
                <a:spcPts val="0"/>
              </a:spcAft>
              <a:buClr>
                <a:schemeClr val="lt1"/>
              </a:buClr>
              <a:buSzPct val="100000"/>
              <a:buNone/>
            </a:pPr>
            <a:endParaRPr sz="2800">
              <a:solidFill>
                <a:srgbClr val="F2F2F2"/>
              </a:solidFill>
            </a:endParaRPr>
          </a:p>
        </p:txBody>
      </p:sp>
      <p:sp>
        <p:nvSpPr>
          <p:cNvPr id="1623" name="Google Shape;1623;p4"/>
          <p:cNvSpPr txBox="1"/>
          <p:nvPr/>
        </p:nvSpPr>
        <p:spPr>
          <a:xfrm>
            <a:off x="766407" y="1992924"/>
            <a:ext cx="5329594" cy="95410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202020"/>
              </a:buClr>
              <a:buSzPts val="2800"/>
              <a:buFont typeface="Arial"/>
              <a:buNone/>
            </a:pPr>
            <a:r>
              <a:rPr lang="en-US" sz="2800" b="0" i="0" u="none" strike="noStrike" cap="none">
                <a:solidFill>
                  <a:srgbClr val="202020"/>
                </a:solidFill>
                <a:latin typeface="Arial"/>
                <a:ea typeface="Arial"/>
                <a:cs typeface="Arial"/>
                <a:sym typeface="Arial"/>
              </a:rPr>
              <a:t>À la fin de ce module, les participants devraient pouvoir :</a:t>
            </a:r>
            <a:endParaRPr sz="1400" b="0" i="0" u="none" strike="noStrike" cap="none">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27"/>
        <p:cNvGrpSpPr/>
        <p:nvPr/>
      </p:nvGrpSpPr>
      <p:grpSpPr>
        <a:xfrm>
          <a:off x="0" y="0"/>
          <a:ext cx="0" cy="0"/>
          <a:chOff x="0" y="0"/>
          <a:chExt cx="0" cy="0"/>
        </a:xfrm>
      </p:grpSpPr>
      <p:sp>
        <p:nvSpPr>
          <p:cNvPr id="1628" name="Google Shape;1628;p5"/>
          <p:cNvSpPr txBox="1">
            <a:spLocks noGrp="1"/>
          </p:cNvSpPr>
          <p:nvPr>
            <p:ph type="title"/>
          </p:nvPr>
        </p:nvSpPr>
        <p:spPr>
          <a:xfrm>
            <a:off x="5650523" y="3429000"/>
            <a:ext cx="5575270" cy="961293"/>
          </a:xfrm>
          <a:prstGeom prst="rect">
            <a:avLst/>
          </a:prstGeom>
          <a:noFill/>
          <a:ln>
            <a:noFill/>
          </a:ln>
        </p:spPr>
        <p:txBody>
          <a:bodyPr spcFirstLastPara="1" wrap="square" lIns="0" tIns="45700" rIns="0" bIns="45700" anchor="b" anchorCtr="0">
            <a:normAutofit fontScale="90000"/>
          </a:bodyPr>
          <a:lstStyle/>
          <a:p>
            <a:pPr marL="0" lvl="0" indent="0" algn="l" rtl="0">
              <a:lnSpc>
                <a:spcPct val="90000"/>
              </a:lnSpc>
              <a:spcBef>
                <a:spcPts val="0"/>
              </a:spcBef>
              <a:spcAft>
                <a:spcPts val="0"/>
              </a:spcAft>
              <a:buClr>
                <a:srgbClr val="D2E1FE"/>
              </a:buClr>
              <a:buSzPct val="111111"/>
              <a:buFont typeface="DM Sans Medium"/>
              <a:buNone/>
            </a:pPr>
            <a:r>
              <a:rPr lang="en-US" sz="4800" b="1">
                <a:solidFill>
                  <a:srgbClr val="D2E1FE"/>
                </a:solidFill>
              </a:rPr>
              <a:t>Contexte de la tuberculose</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FBFBFB"/>
            </a:gs>
            <a:gs pos="74000">
              <a:srgbClr val="E0E1E2"/>
            </a:gs>
            <a:gs pos="83000">
              <a:srgbClr val="E0E1E2"/>
            </a:gs>
            <a:gs pos="100000">
              <a:srgbClr val="EAEBEB"/>
            </a:gs>
          </a:gsLst>
          <a:lin ang="5400000" scaled="0"/>
        </a:gradFill>
        <a:effectLst/>
      </p:bgPr>
    </p:bg>
    <p:spTree>
      <p:nvGrpSpPr>
        <p:cNvPr id="1" name="Shape 1632"/>
        <p:cNvGrpSpPr/>
        <p:nvPr/>
      </p:nvGrpSpPr>
      <p:grpSpPr>
        <a:xfrm>
          <a:off x="0" y="0"/>
          <a:ext cx="0" cy="0"/>
          <a:chOff x="0" y="0"/>
          <a:chExt cx="0" cy="0"/>
        </a:xfrm>
      </p:grpSpPr>
      <p:sp>
        <p:nvSpPr>
          <p:cNvPr id="1633" name="Google Shape;1633;p6"/>
          <p:cNvSpPr txBox="1">
            <a:spLocks noGrp="1"/>
          </p:cNvSpPr>
          <p:nvPr>
            <p:ph type="title"/>
          </p:nvPr>
        </p:nvSpPr>
        <p:spPr>
          <a:xfrm>
            <a:off x="508498" y="2541109"/>
            <a:ext cx="3852487" cy="1625600"/>
          </a:xfrm>
          <a:prstGeom prst="rect">
            <a:avLst/>
          </a:prstGeom>
          <a:noFill/>
          <a:ln>
            <a:noFill/>
          </a:ln>
        </p:spPr>
        <p:txBody>
          <a:bodyPr spcFirstLastPara="1" wrap="square" lIns="0" tIns="45700" rIns="0" bIns="45700" anchor="t" anchorCtr="0">
            <a:noAutofit/>
          </a:bodyPr>
          <a:lstStyle/>
          <a:p>
            <a:pPr marL="0" lvl="0" indent="0" algn="ctr" rtl="0">
              <a:lnSpc>
                <a:spcPct val="90000"/>
              </a:lnSpc>
              <a:spcBef>
                <a:spcPts val="0"/>
              </a:spcBef>
              <a:spcAft>
                <a:spcPts val="0"/>
              </a:spcAft>
              <a:buClr>
                <a:srgbClr val="5C5F61"/>
              </a:buClr>
              <a:buSzPts val="4000"/>
              <a:buFont typeface="Arial"/>
              <a:buNone/>
            </a:pPr>
            <a:r>
              <a:rPr lang="en-US" b="1"/>
              <a:t>Situation mondiale de la tuberculose </a:t>
            </a:r>
            <a:endParaRPr/>
          </a:p>
        </p:txBody>
      </p:sp>
      <p:sp>
        <p:nvSpPr>
          <p:cNvPr id="1634" name="Google Shape;1634;p6"/>
          <p:cNvSpPr txBox="1">
            <a:spLocks noGrp="1"/>
          </p:cNvSpPr>
          <p:nvPr>
            <p:ph type="body" idx="1"/>
          </p:nvPr>
        </p:nvSpPr>
        <p:spPr>
          <a:xfrm>
            <a:off x="6217258" y="374046"/>
            <a:ext cx="5818434" cy="6283569"/>
          </a:xfrm>
          <a:prstGeom prst="rect">
            <a:avLst/>
          </a:prstGeom>
          <a:noFill/>
          <a:ln>
            <a:noFill/>
          </a:ln>
        </p:spPr>
        <p:txBody>
          <a:bodyPr spcFirstLastPara="1" wrap="square" lIns="0" tIns="45700" rIns="0" bIns="45700" anchor="t" anchorCtr="0">
            <a:noAutofit/>
          </a:bodyPr>
          <a:lstStyle/>
          <a:p>
            <a:pPr marL="38100" lvl="0" indent="0" algn="l" rtl="0">
              <a:lnSpc>
                <a:spcPct val="110000"/>
              </a:lnSpc>
              <a:spcBef>
                <a:spcPts val="0"/>
              </a:spcBef>
              <a:spcAft>
                <a:spcPts val="0"/>
              </a:spcAft>
              <a:buClr>
                <a:srgbClr val="F0F1F2"/>
              </a:buClr>
              <a:buSzPts val="2600"/>
              <a:buNone/>
            </a:pPr>
            <a:endParaRPr sz="900"/>
          </a:p>
          <a:p>
            <a:pPr marL="38100" lvl="0" indent="0" algn="l" rtl="0">
              <a:lnSpc>
                <a:spcPct val="110000"/>
              </a:lnSpc>
              <a:spcBef>
                <a:spcPts val="0"/>
              </a:spcBef>
              <a:spcAft>
                <a:spcPts val="0"/>
              </a:spcAft>
              <a:buClr>
                <a:srgbClr val="F0F1F2"/>
              </a:buClr>
              <a:buSzPts val="2600"/>
              <a:buNone/>
            </a:pPr>
            <a:r>
              <a:rPr lang="en-US" sz="2000"/>
              <a:t>Chaque année, 10 millions de personnes contractent la tuberculose. </a:t>
            </a:r>
            <a:endParaRPr/>
          </a:p>
          <a:p>
            <a:pPr marL="38100" lvl="0" indent="0" algn="l" rtl="0">
              <a:lnSpc>
                <a:spcPct val="110000"/>
              </a:lnSpc>
              <a:spcBef>
                <a:spcPts val="3000"/>
              </a:spcBef>
              <a:spcAft>
                <a:spcPts val="0"/>
              </a:spcAft>
              <a:buClr>
                <a:srgbClr val="F0F1F2"/>
              </a:buClr>
              <a:buSzPts val="2600"/>
              <a:buNone/>
            </a:pPr>
            <a:br>
              <a:rPr lang="en-US" sz="1050"/>
            </a:br>
            <a:r>
              <a:rPr lang="en-US" sz="2000"/>
              <a:t>Et seulement 5,8 millions de personnes ont été diagnostiquées et informées en 2020.</a:t>
            </a:r>
            <a:endParaRPr/>
          </a:p>
          <a:p>
            <a:pPr marL="38100" lvl="0" indent="0" algn="l" rtl="0">
              <a:lnSpc>
                <a:spcPct val="110000"/>
              </a:lnSpc>
              <a:spcBef>
                <a:spcPts val="3000"/>
              </a:spcBef>
              <a:spcAft>
                <a:spcPts val="0"/>
              </a:spcAft>
              <a:buClr>
                <a:srgbClr val="F0F1F2"/>
              </a:buClr>
              <a:buSzPts val="2600"/>
              <a:buNone/>
            </a:pPr>
            <a:br>
              <a:rPr lang="en-US" sz="1400"/>
            </a:br>
            <a:r>
              <a:rPr lang="en-US" sz="2000"/>
              <a:t>1,5 million de personnes meurent de la tuberculose chaque année</a:t>
            </a:r>
            <a:r>
              <a:rPr lang="en-US" sz="2000">
                <a:latin typeface="Gill Sans"/>
                <a:ea typeface="Gill Sans"/>
                <a:cs typeface="Gill Sans"/>
                <a:sym typeface="Gill Sans"/>
              </a:rPr>
              <a:t>,</a:t>
            </a:r>
            <a:r>
              <a:rPr lang="en-US" sz="2000"/>
              <a:t> ce qui en fait le premier tueur infectieux au monde.</a:t>
            </a:r>
            <a:endParaRPr/>
          </a:p>
          <a:p>
            <a:pPr marL="38100" lvl="0" indent="0" algn="l" rtl="0">
              <a:lnSpc>
                <a:spcPct val="110000"/>
              </a:lnSpc>
              <a:spcBef>
                <a:spcPts val="3000"/>
              </a:spcBef>
              <a:spcAft>
                <a:spcPts val="0"/>
              </a:spcAft>
              <a:buClr>
                <a:srgbClr val="F0F1F2"/>
              </a:buClr>
              <a:buSzPts val="2600"/>
              <a:buNone/>
            </a:pPr>
            <a:br>
              <a:rPr lang="en-US" sz="1600"/>
            </a:br>
            <a:r>
              <a:rPr lang="en-US" sz="2000"/>
              <a:t>La tuberculose est la principale cause de décès chez les personnes vivant avec le VIH et un facteur majeur de résistance aux antimicrobiens.</a:t>
            </a:r>
            <a:endParaRPr/>
          </a:p>
          <a:p>
            <a:pPr marL="0" lvl="0" indent="0" algn="l" rtl="0">
              <a:lnSpc>
                <a:spcPct val="110000"/>
              </a:lnSpc>
              <a:spcBef>
                <a:spcPts val="3000"/>
              </a:spcBef>
              <a:spcAft>
                <a:spcPts val="0"/>
              </a:spcAft>
              <a:buClr>
                <a:schemeClr val="lt1"/>
              </a:buClr>
              <a:buSzPts val="2600"/>
              <a:buNone/>
            </a:pPr>
            <a:endParaRPr sz="2000">
              <a:solidFill>
                <a:srgbClr val="F0F1F2"/>
              </a:solidFill>
            </a:endParaRPr>
          </a:p>
          <a:p>
            <a:pPr marL="288925" lvl="0" indent="-85725" algn="l" rtl="0">
              <a:lnSpc>
                <a:spcPct val="110000"/>
              </a:lnSpc>
              <a:spcBef>
                <a:spcPts val="3000"/>
              </a:spcBef>
              <a:spcAft>
                <a:spcPts val="0"/>
              </a:spcAft>
              <a:buClr>
                <a:schemeClr val="lt1"/>
              </a:buClr>
              <a:buSzPts val="2600"/>
              <a:buNone/>
            </a:pPr>
            <a:endParaRPr sz="2000">
              <a:solidFill>
                <a:srgbClr val="F0F1F2"/>
              </a:solidFill>
            </a:endParaRPr>
          </a:p>
        </p:txBody>
      </p:sp>
      <p:pic>
        <p:nvPicPr>
          <p:cNvPr id="1635" name="Google Shape;1635;p6" descr="Group of people with solid fill"/>
          <p:cNvPicPr preferRelativeResize="0"/>
          <p:nvPr/>
        </p:nvPicPr>
        <p:blipFill rotWithShape="1">
          <a:blip r:embed="rId3">
            <a:alphaModFix/>
          </a:blip>
          <a:srcRect/>
          <a:stretch/>
        </p:blipFill>
        <p:spPr>
          <a:xfrm>
            <a:off x="4987097" y="308444"/>
            <a:ext cx="1049578" cy="1049578"/>
          </a:xfrm>
          <a:prstGeom prst="rect">
            <a:avLst/>
          </a:prstGeom>
          <a:noFill/>
          <a:ln>
            <a:noFill/>
          </a:ln>
        </p:spPr>
      </p:pic>
      <p:grpSp>
        <p:nvGrpSpPr>
          <p:cNvPr id="1636" name="Google Shape;1636;p6"/>
          <p:cNvGrpSpPr/>
          <p:nvPr/>
        </p:nvGrpSpPr>
        <p:grpSpPr>
          <a:xfrm>
            <a:off x="5228878" y="1714674"/>
            <a:ext cx="661737" cy="829481"/>
            <a:chOff x="5155183" y="2599519"/>
            <a:chExt cx="661737" cy="829481"/>
          </a:xfrm>
        </p:grpSpPr>
        <p:pic>
          <p:nvPicPr>
            <p:cNvPr id="1637" name="Google Shape;1637;p6" descr="Group with solid fill"/>
            <p:cNvPicPr preferRelativeResize="0"/>
            <p:nvPr/>
          </p:nvPicPr>
          <p:blipFill rotWithShape="1">
            <a:blip r:embed="rId4">
              <a:alphaModFix/>
            </a:blip>
            <a:srcRect/>
            <a:stretch/>
          </p:blipFill>
          <p:spPr>
            <a:xfrm>
              <a:off x="5155183" y="2599519"/>
              <a:ext cx="589547" cy="589547"/>
            </a:xfrm>
            <a:prstGeom prst="rect">
              <a:avLst/>
            </a:prstGeom>
            <a:noFill/>
            <a:ln>
              <a:noFill/>
            </a:ln>
          </p:spPr>
        </p:pic>
        <p:pic>
          <p:nvPicPr>
            <p:cNvPr id="1638" name="Google Shape;1638;p6" descr="Group with solid fill"/>
            <p:cNvPicPr preferRelativeResize="0"/>
            <p:nvPr/>
          </p:nvPicPr>
          <p:blipFill rotWithShape="1">
            <a:blip r:embed="rId4">
              <a:alphaModFix/>
            </a:blip>
            <a:srcRect/>
            <a:stretch/>
          </p:blipFill>
          <p:spPr>
            <a:xfrm>
              <a:off x="5227373" y="2839453"/>
              <a:ext cx="589547" cy="589547"/>
            </a:xfrm>
            <a:prstGeom prst="rect">
              <a:avLst/>
            </a:prstGeom>
            <a:noFill/>
            <a:ln>
              <a:noFill/>
            </a:ln>
          </p:spPr>
        </p:pic>
      </p:grpSp>
      <p:pic>
        <p:nvPicPr>
          <p:cNvPr id="1639" name="Google Shape;1639;p6" descr="Group with solid fill"/>
          <p:cNvPicPr preferRelativeResize="0"/>
          <p:nvPr/>
        </p:nvPicPr>
        <p:blipFill rotWithShape="1">
          <a:blip r:embed="rId5">
            <a:alphaModFix/>
          </a:blip>
          <a:srcRect/>
          <a:stretch/>
        </p:blipFill>
        <p:spPr>
          <a:xfrm>
            <a:off x="5206434" y="3258513"/>
            <a:ext cx="700971" cy="700971"/>
          </a:xfrm>
          <a:prstGeom prst="rect">
            <a:avLst/>
          </a:prstGeom>
          <a:noFill/>
          <a:ln>
            <a:noFill/>
          </a:ln>
        </p:spPr>
      </p:pic>
      <p:pic>
        <p:nvPicPr>
          <p:cNvPr id="1640" name="Google Shape;1640;p6" descr="Pie chart with solid fill"/>
          <p:cNvPicPr preferRelativeResize="0"/>
          <p:nvPr/>
        </p:nvPicPr>
        <p:blipFill rotWithShape="1">
          <a:blip r:embed="rId6">
            <a:alphaModFix/>
          </a:blip>
          <a:srcRect/>
          <a:stretch/>
        </p:blipFill>
        <p:spPr>
          <a:xfrm>
            <a:off x="5124665" y="4848803"/>
            <a:ext cx="807068" cy="807068"/>
          </a:xfrm>
          <a:prstGeom prst="rect">
            <a:avLst/>
          </a:prstGeom>
          <a:noFill/>
          <a:ln>
            <a:noFill/>
          </a:ln>
        </p:spPr>
      </p:pic>
      <p:sp>
        <p:nvSpPr>
          <p:cNvPr id="1641" name="Google Shape;1641;p6"/>
          <p:cNvSpPr/>
          <p:nvPr/>
        </p:nvSpPr>
        <p:spPr>
          <a:xfrm>
            <a:off x="4790830" y="266466"/>
            <a:ext cx="7244861" cy="1133534"/>
          </a:xfrm>
          <a:prstGeom prst="roundRect">
            <a:avLst>
              <a:gd name="adj" fmla="val 16667"/>
            </a:avLst>
          </a:prstGeom>
          <a:noFill/>
          <a:ln w="38100" cap="flat" cmpd="sng">
            <a:solidFill>
              <a:srgbClr val="66B5F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642" name="Google Shape;1642;p6"/>
          <p:cNvSpPr/>
          <p:nvPr/>
        </p:nvSpPr>
        <p:spPr>
          <a:xfrm>
            <a:off x="4790768" y="1551623"/>
            <a:ext cx="7245000" cy="1133400"/>
          </a:xfrm>
          <a:prstGeom prst="roundRect">
            <a:avLst>
              <a:gd name="adj" fmla="val 16667"/>
            </a:avLst>
          </a:prstGeom>
          <a:noFill/>
          <a:ln w="38100" cap="flat" cmpd="sng">
            <a:solidFill>
              <a:srgbClr val="66B5F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643" name="Google Shape;1643;p6"/>
          <p:cNvSpPr/>
          <p:nvPr/>
        </p:nvSpPr>
        <p:spPr>
          <a:xfrm>
            <a:off x="4790830" y="2878608"/>
            <a:ext cx="7245000" cy="1460700"/>
          </a:xfrm>
          <a:prstGeom prst="roundRect">
            <a:avLst>
              <a:gd name="adj" fmla="val 16667"/>
            </a:avLst>
          </a:prstGeom>
          <a:noFill/>
          <a:ln w="38100" cap="flat" cmpd="sng">
            <a:solidFill>
              <a:srgbClr val="66B5F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644" name="Google Shape;1644;p6"/>
          <p:cNvSpPr/>
          <p:nvPr/>
        </p:nvSpPr>
        <p:spPr>
          <a:xfrm>
            <a:off x="4790830" y="4521816"/>
            <a:ext cx="7244862" cy="1460782"/>
          </a:xfrm>
          <a:prstGeom prst="roundRect">
            <a:avLst>
              <a:gd name="adj" fmla="val 16667"/>
            </a:avLst>
          </a:prstGeom>
          <a:noFill/>
          <a:ln w="38100" cap="flat" cmpd="sng">
            <a:solidFill>
              <a:srgbClr val="66B5F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48"/>
        <p:cNvGrpSpPr/>
        <p:nvPr/>
      </p:nvGrpSpPr>
      <p:grpSpPr>
        <a:xfrm>
          <a:off x="0" y="0"/>
          <a:ext cx="0" cy="0"/>
          <a:chOff x="0" y="0"/>
          <a:chExt cx="0" cy="0"/>
        </a:xfrm>
      </p:grpSpPr>
      <p:sp>
        <p:nvSpPr>
          <p:cNvPr id="1649" name="Google Shape;1649;gf1d2b7485d_0_2036"/>
          <p:cNvSpPr txBox="1">
            <a:spLocks noGrp="1"/>
          </p:cNvSpPr>
          <p:nvPr>
            <p:ph type="title"/>
          </p:nvPr>
        </p:nvSpPr>
        <p:spPr>
          <a:xfrm>
            <a:off x="5210735" y="989327"/>
            <a:ext cx="6022800" cy="5074800"/>
          </a:xfrm>
          <a:prstGeom prst="rect">
            <a:avLst/>
          </a:prstGeom>
          <a:noFill/>
          <a:ln>
            <a:noFill/>
          </a:ln>
        </p:spPr>
        <p:txBody>
          <a:bodyPr spcFirstLastPara="1" wrap="square" lIns="0" tIns="45700" rIns="0" bIns="45700" anchor="ctr" anchorCtr="0">
            <a:noAutofit/>
          </a:bodyPr>
          <a:lstStyle/>
          <a:p>
            <a:pPr marL="0" lvl="0" indent="0" algn="l" rtl="0">
              <a:lnSpc>
                <a:spcPct val="90000"/>
              </a:lnSpc>
              <a:spcBef>
                <a:spcPts val="0"/>
              </a:spcBef>
              <a:spcAft>
                <a:spcPts val="0"/>
              </a:spcAft>
              <a:buClr>
                <a:schemeClr val="lt1"/>
              </a:buClr>
              <a:buSzPts val="3600"/>
              <a:buFont typeface="DM Sans Medium"/>
              <a:buNone/>
            </a:pPr>
            <a:r>
              <a:rPr lang="en-US" sz="3600"/>
              <a:t>Recommandations de l’OMS pour le dépistage systématique</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53"/>
        <p:cNvGrpSpPr/>
        <p:nvPr/>
      </p:nvGrpSpPr>
      <p:grpSpPr>
        <a:xfrm>
          <a:off x="0" y="0"/>
          <a:ext cx="0" cy="0"/>
          <a:chOff x="0" y="0"/>
          <a:chExt cx="0" cy="0"/>
        </a:xfrm>
      </p:grpSpPr>
      <p:sp>
        <p:nvSpPr>
          <p:cNvPr id="1654" name="Google Shape;1654;gf6f16a6283_0_265"/>
          <p:cNvSpPr txBox="1">
            <a:spLocks noGrp="1"/>
          </p:cNvSpPr>
          <p:nvPr>
            <p:ph type="title"/>
          </p:nvPr>
        </p:nvSpPr>
        <p:spPr>
          <a:xfrm>
            <a:off x="570071" y="521659"/>
            <a:ext cx="11139600" cy="545400"/>
          </a:xfrm>
          <a:prstGeom prst="rect">
            <a:avLst/>
          </a:prstGeom>
          <a:noFill/>
          <a:ln>
            <a:noFill/>
          </a:ln>
        </p:spPr>
        <p:txBody>
          <a:bodyPr spcFirstLastPara="1" wrap="square" lIns="0" tIns="45700" rIns="0" bIns="45700" anchor="b" anchorCtr="0">
            <a:noAutofit/>
          </a:bodyPr>
          <a:lstStyle/>
          <a:p>
            <a:pPr marL="0" lvl="0" indent="0" algn="l" rtl="0">
              <a:lnSpc>
                <a:spcPct val="90000"/>
              </a:lnSpc>
              <a:spcBef>
                <a:spcPts val="0"/>
              </a:spcBef>
              <a:spcAft>
                <a:spcPts val="0"/>
              </a:spcAft>
              <a:buClr>
                <a:srgbClr val="0CCC73"/>
              </a:buClr>
              <a:buSzPts val="3600"/>
              <a:buFont typeface="DM Sans Medium"/>
              <a:buNone/>
            </a:pPr>
            <a:r>
              <a:rPr lang="en-US" sz="2800"/>
              <a:t>Directives de l’OMS sur le dépistage systématique</a:t>
            </a:r>
            <a:endParaRPr/>
          </a:p>
        </p:txBody>
      </p:sp>
      <p:sp>
        <p:nvSpPr>
          <p:cNvPr id="1655" name="Google Shape;1655;gf6f16a6283_0_265"/>
          <p:cNvSpPr txBox="1">
            <a:spLocks noGrp="1"/>
          </p:cNvSpPr>
          <p:nvPr>
            <p:ph type="body" idx="1"/>
          </p:nvPr>
        </p:nvSpPr>
        <p:spPr>
          <a:xfrm>
            <a:off x="570071" y="1067179"/>
            <a:ext cx="8922600" cy="5101800"/>
          </a:xfrm>
          <a:prstGeom prst="rect">
            <a:avLst/>
          </a:prstGeom>
          <a:noFill/>
          <a:ln>
            <a:noFill/>
          </a:ln>
        </p:spPr>
        <p:txBody>
          <a:bodyPr spcFirstLastPara="1" wrap="square" lIns="0" tIns="45700" rIns="0" bIns="45700" anchor="t" anchorCtr="0">
            <a:noAutofit/>
          </a:bodyPr>
          <a:lstStyle/>
          <a:p>
            <a:pPr marL="0" lvl="0" indent="0" algn="l" rtl="0">
              <a:lnSpc>
                <a:spcPct val="110000"/>
              </a:lnSpc>
              <a:spcBef>
                <a:spcPts val="0"/>
              </a:spcBef>
              <a:spcAft>
                <a:spcPts val="0"/>
              </a:spcAft>
              <a:buClr>
                <a:srgbClr val="5C5F61"/>
              </a:buClr>
              <a:buSzPts val="2500"/>
              <a:buNone/>
            </a:pPr>
            <a:r>
              <a:rPr lang="en-US" sz="2000"/>
              <a:t>Le dépistage systématique de la tuberculose est défini comme suit : </a:t>
            </a:r>
            <a:endParaRPr/>
          </a:p>
          <a:p>
            <a:pPr marL="0" lvl="0" indent="0" algn="l" rtl="0">
              <a:lnSpc>
                <a:spcPct val="110000"/>
              </a:lnSpc>
              <a:spcBef>
                <a:spcPts val="0"/>
              </a:spcBef>
              <a:spcAft>
                <a:spcPts val="0"/>
              </a:spcAft>
              <a:buClr>
                <a:srgbClr val="5C5F61"/>
              </a:buClr>
              <a:buSzPts val="2500"/>
              <a:buNone/>
            </a:pPr>
            <a:endParaRPr sz="2000"/>
          </a:p>
          <a:p>
            <a:pPr marL="0" lvl="0" indent="0" algn="l" rtl="0">
              <a:lnSpc>
                <a:spcPct val="110000"/>
              </a:lnSpc>
              <a:spcBef>
                <a:spcPts val="0"/>
              </a:spcBef>
              <a:spcAft>
                <a:spcPts val="0"/>
              </a:spcAft>
              <a:buClr>
                <a:srgbClr val="5C5F61"/>
              </a:buClr>
              <a:buSzPts val="2500"/>
              <a:buNone/>
            </a:pPr>
            <a:endParaRPr sz="2000"/>
          </a:p>
          <a:p>
            <a:pPr marL="0" lvl="0" indent="0" algn="l" rtl="0">
              <a:lnSpc>
                <a:spcPct val="110000"/>
              </a:lnSpc>
              <a:spcBef>
                <a:spcPts val="2400"/>
              </a:spcBef>
              <a:spcAft>
                <a:spcPts val="0"/>
              </a:spcAft>
              <a:buSzPts val="2800"/>
              <a:buNone/>
            </a:pPr>
            <a:endParaRPr sz="2000"/>
          </a:p>
          <a:p>
            <a:pPr marL="457200" lvl="0" indent="-387350" algn="l" rtl="0">
              <a:lnSpc>
                <a:spcPct val="110000"/>
              </a:lnSpc>
              <a:spcBef>
                <a:spcPts val="2400"/>
              </a:spcBef>
              <a:spcAft>
                <a:spcPts val="0"/>
              </a:spcAft>
              <a:buSzPts val="2500"/>
              <a:buChar char="●"/>
            </a:pPr>
            <a:r>
              <a:rPr lang="en-US" sz="2000"/>
              <a:t>Les tests de dépistage doivent permettre de distinguer efficacement les personnes susceptibles d’avoir la tuberculose de celles peu susceptibles de l’avoir. </a:t>
            </a:r>
            <a:endParaRPr/>
          </a:p>
          <a:p>
            <a:pPr marL="457200" lvl="0" indent="-387350" algn="l" rtl="0">
              <a:lnSpc>
                <a:spcPct val="110000"/>
              </a:lnSpc>
              <a:spcBef>
                <a:spcPts val="0"/>
              </a:spcBef>
              <a:spcAft>
                <a:spcPts val="0"/>
              </a:spcAft>
              <a:buSzPts val="2500"/>
              <a:buChar char="●"/>
            </a:pPr>
            <a:r>
              <a:rPr lang="en-US" sz="2000"/>
              <a:t>Chez les personnes dépistées positives, le diagnostic doit être établi par une </a:t>
            </a:r>
            <a:r>
              <a:rPr lang="en-US" sz="2000" b="1"/>
              <a:t>évaluation à l’aide d’un ou de plusieurs tests de diagnostic</a:t>
            </a:r>
            <a:r>
              <a:rPr lang="en-US" sz="2000"/>
              <a:t>, et</a:t>
            </a:r>
            <a:r>
              <a:rPr lang="en-US" sz="2000" b="1"/>
              <a:t> </a:t>
            </a:r>
            <a:r>
              <a:rPr lang="en-US" sz="2000"/>
              <a:t>par une</a:t>
            </a:r>
            <a:r>
              <a:rPr lang="en-US" sz="2000" b="1"/>
              <a:t> évaluation clinique</a:t>
            </a:r>
            <a:r>
              <a:rPr lang="en-US" sz="2000"/>
              <a:t> qui, ensemble, permettent de bénéficier d’une grande précision.</a:t>
            </a:r>
            <a:endParaRPr/>
          </a:p>
        </p:txBody>
      </p:sp>
      <p:sp>
        <p:nvSpPr>
          <p:cNvPr id="1656" name="Google Shape;1656;gf6f16a6283_0_265"/>
          <p:cNvSpPr txBox="1"/>
          <p:nvPr/>
        </p:nvSpPr>
        <p:spPr>
          <a:xfrm>
            <a:off x="821075" y="1676400"/>
            <a:ext cx="8563500" cy="1098732"/>
          </a:xfrm>
          <a:prstGeom prst="rect">
            <a:avLst/>
          </a:prstGeom>
          <a:noFill/>
          <a:ln w="38100" cap="flat" cmpd="sng">
            <a:solidFill>
              <a:srgbClr val="0CCC73"/>
            </a:solidFill>
            <a:prstDash val="solid"/>
            <a:round/>
            <a:headEnd type="none" w="sm" len="sm"/>
            <a:tailEnd type="none" w="sm" len="sm"/>
          </a:ln>
        </p:spPr>
        <p:txBody>
          <a:bodyPr spcFirstLastPara="1" wrap="square" lIns="91425" tIns="91425" rIns="91425" bIns="91425" anchor="t" anchorCtr="0">
            <a:spAutoFit/>
          </a:bodyPr>
          <a:lstStyle/>
          <a:p>
            <a:pPr marL="0" marR="0" lvl="0" indent="0" algn="l" rtl="0">
              <a:lnSpc>
                <a:spcPct val="110000"/>
              </a:lnSpc>
              <a:spcBef>
                <a:spcPts val="0"/>
              </a:spcBef>
              <a:spcAft>
                <a:spcPts val="0"/>
              </a:spcAft>
              <a:buClr>
                <a:srgbClr val="000000"/>
              </a:buClr>
              <a:buSzPts val="2200"/>
              <a:buFont typeface="Arial"/>
              <a:buNone/>
            </a:pPr>
            <a:r>
              <a:rPr lang="en-US" sz="1800" b="0" i="1" u="none" strike="noStrike" cap="none">
                <a:solidFill>
                  <a:srgbClr val="5C5F61"/>
                </a:solidFill>
                <a:latin typeface="Arial"/>
                <a:ea typeface="Arial"/>
                <a:cs typeface="Arial"/>
                <a:sym typeface="Arial"/>
              </a:rPr>
              <a:t>L’</a:t>
            </a:r>
            <a:r>
              <a:rPr lang="en-US" sz="1800" b="1" i="1" u="none" strike="noStrike" cap="none">
                <a:solidFill>
                  <a:srgbClr val="5C5F61"/>
                </a:solidFill>
                <a:latin typeface="Arial"/>
                <a:ea typeface="Arial"/>
                <a:cs typeface="Arial"/>
                <a:sym typeface="Arial"/>
              </a:rPr>
              <a:t>identification systématique des personnes à risque de tuberculose</a:t>
            </a:r>
            <a:r>
              <a:rPr lang="en-US" sz="1800" b="0" i="1" u="none" strike="noStrike" cap="none">
                <a:solidFill>
                  <a:srgbClr val="5C5F61"/>
                </a:solidFill>
                <a:latin typeface="Arial"/>
                <a:ea typeface="Arial"/>
                <a:cs typeface="Arial"/>
                <a:sym typeface="Arial"/>
              </a:rPr>
              <a:t>, dans un groupe cible prédéterminé, par une évaluation à l’aide de tests, d’examens ou d’autres procédures pouvant être appliquées </a:t>
            </a:r>
            <a:r>
              <a:rPr lang="en-US" sz="1800" b="1" i="1" u="none" strike="noStrike" cap="none">
                <a:solidFill>
                  <a:srgbClr val="5C5F61"/>
                </a:solidFill>
                <a:latin typeface="Arial"/>
                <a:ea typeface="Arial"/>
                <a:cs typeface="Arial"/>
                <a:sym typeface="Arial"/>
              </a:rPr>
              <a:t>rapidement</a:t>
            </a:r>
            <a:r>
              <a:rPr lang="en-US" sz="1800" b="0" i="1" u="none" strike="noStrike" cap="none">
                <a:solidFill>
                  <a:srgbClr val="5C5F61"/>
                </a:solidFill>
                <a:latin typeface="Arial"/>
                <a:ea typeface="Arial"/>
                <a:cs typeface="Arial"/>
                <a:sym typeface="Arial"/>
              </a:rPr>
              <a:t>.</a:t>
            </a:r>
            <a:endParaRPr sz="1000" b="1" i="1" u="none" strike="noStrike" cap="none">
              <a:solidFill>
                <a:srgbClr val="000000"/>
              </a:solidFill>
              <a:latin typeface="Arial"/>
              <a:ea typeface="Arial"/>
              <a:cs typeface="Arial"/>
              <a:sym typeface="Arial"/>
            </a:endParaRPr>
          </a:p>
        </p:txBody>
      </p:sp>
      <p:sp>
        <p:nvSpPr>
          <p:cNvPr id="1657" name="Google Shape;1657;gf6f16a6283_0_265"/>
          <p:cNvSpPr txBox="1"/>
          <p:nvPr/>
        </p:nvSpPr>
        <p:spPr>
          <a:xfrm>
            <a:off x="821075" y="2775132"/>
            <a:ext cx="9781800" cy="353913"/>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100" b="0" i="1" u="none" strike="noStrike" cap="none">
                <a:solidFill>
                  <a:srgbClr val="08884D"/>
                </a:solidFill>
                <a:latin typeface="Arial"/>
                <a:ea typeface="Arial"/>
                <a:cs typeface="Arial"/>
                <a:sym typeface="Arial"/>
              </a:rPr>
              <a:t>Extrait des Lignes directrices unifiées de l’OMS sur la tuberculose : </a:t>
            </a:r>
            <a:endParaRPr sz="1100" b="0" i="1" u="none" strike="noStrike" cap="none">
              <a:solidFill>
                <a:srgbClr val="08884D"/>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62"/>
        <p:cNvGrpSpPr/>
        <p:nvPr/>
      </p:nvGrpSpPr>
      <p:grpSpPr>
        <a:xfrm>
          <a:off x="0" y="0"/>
          <a:ext cx="0" cy="0"/>
          <a:chOff x="0" y="0"/>
          <a:chExt cx="0" cy="0"/>
        </a:xfrm>
      </p:grpSpPr>
      <p:sp>
        <p:nvSpPr>
          <p:cNvPr id="1663" name="Google Shape;1663;gf1d2b7485d_0_0"/>
          <p:cNvSpPr txBox="1">
            <a:spLocks noGrp="1"/>
          </p:cNvSpPr>
          <p:nvPr>
            <p:ph type="title"/>
          </p:nvPr>
        </p:nvSpPr>
        <p:spPr>
          <a:xfrm>
            <a:off x="444500" y="95251"/>
            <a:ext cx="10763100" cy="804300"/>
          </a:xfrm>
          <a:prstGeom prst="rect">
            <a:avLst/>
          </a:prstGeom>
          <a:noFill/>
          <a:ln>
            <a:noFill/>
          </a:ln>
        </p:spPr>
        <p:txBody>
          <a:bodyPr spcFirstLastPara="1" wrap="square" lIns="0" tIns="45700" rIns="0" bIns="45700" anchor="ctr" anchorCtr="0">
            <a:noAutofit/>
          </a:bodyPr>
          <a:lstStyle/>
          <a:p>
            <a:pPr marL="0" lvl="0" indent="0" algn="l" rtl="0">
              <a:lnSpc>
                <a:spcPct val="90000"/>
              </a:lnSpc>
              <a:spcBef>
                <a:spcPts val="0"/>
              </a:spcBef>
              <a:spcAft>
                <a:spcPts val="0"/>
              </a:spcAft>
              <a:buSzPts val="1800"/>
              <a:buNone/>
            </a:pPr>
            <a:r>
              <a:rPr lang="en-US" sz="2800"/>
              <a:t>Rôle du dépistage de la tuberculose dans les soins globaux contre la tuberculose	</a:t>
            </a:r>
            <a:endParaRPr/>
          </a:p>
        </p:txBody>
      </p:sp>
      <p:sp>
        <p:nvSpPr>
          <p:cNvPr id="1664" name="Google Shape;1664;gf1d2b7485d_0_0"/>
          <p:cNvSpPr txBox="1">
            <a:spLocks noGrp="1"/>
          </p:cNvSpPr>
          <p:nvPr>
            <p:ph type="body" idx="1"/>
          </p:nvPr>
        </p:nvSpPr>
        <p:spPr>
          <a:xfrm>
            <a:off x="723900" y="1028700"/>
            <a:ext cx="10279800" cy="5124450"/>
          </a:xfrm>
          <a:prstGeom prst="rect">
            <a:avLst/>
          </a:prstGeom>
          <a:noFill/>
          <a:ln>
            <a:noFill/>
          </a:ln>
        </p:spPr>
        <p:txBody>
          <a:bodyPr spcFirstLastPara="1" wrap="square" lIns="0" tIns="45700" rIns="0" bIns="45700" anchor="t" anchorCtr="0">
            <a:noAutofit/>
          </a:bodyPr>
          <a:lstStyle/>
          <a:p>
            <a:pPr marL="457200" lvl="0" indent="-342900" algn="l" rtl="0">
              <a:lnSpc>
                <a:spcPct val="110000"/>
              </a:lnSpc>
              <a:spcBef>
                <a:spcPts val="500"/>
              </a:spcBef>
              <a:spcAft>
                <a:spcPts val="0"/>
              </a:spcAft>
              <a:buSzPts val="1800"/>
              <a:buChar char="●"/>
            </a:pPr>
            <a:r>
              <a:rPr lang="en-US" sz="2000"/>
              <a:t>Combler l’écart de détection des cas</a:t>
            </a:r>
            <a:r>
              <a:rPr lang="en-US" sz="2000">
                <a:latin typeface="Arial"/>
                <a:ea typeface="Arial"/>
                <a:cs typeface="Arial"/>
                <a:sym typeface="Arial"/>
              </a:rPr>
              <a:t>—</a:t>
            </a:r>
            <a:r>
              <a:rPr lang="en-US" sz="2000"/>
              <a:t>trouver les « millions de personnes manquantes »</a:t>
            </a:r>
            <a:endParaRPr/>
          </a:p>
          <a:p>
            <a:pPr marL="914400" lvl="1" indent="-342900" algn="l" rtl="0">
              <a:lnSpc>
                <a:spcPct val="110000"/>
              </a:lnSpc>
              <a:spcBef>
                <a:spcPts val="0"/>
              </a:spcBef>
              <a:spcAft>
                <a:spcPts val="0"/>
              </a:spcAft>
              <a:buSzPts val="1800"/>
              <a:buChar char="○"/>
            </a:pPr>
            <a:r>
              <a:rPr lang="en-US" sz="1800"/>
              <a:t>Dans le monde, en 2020, 5,8 millions de personnes ont été diagnostiquées et traitées pour la tuberculose, sur un nombre estimé à 10 millions de cas, soit une</a:t>
            </a:r>
            <a:r>
              <a:rPr lang="en-US" sz="1800" b="1">
                <a:latin typeface="Arial"/>
                <a:ea typeface="Arial"/>
                <a:cs typeface="Arial"/>
                <a:sym typeface="Arial"/>
              </a:rPr>
              <a:t> baisse significative de 18 % par rapport à 2019.</a:t>
            </a:r>
            <a:endParaRPr sz="1800">
              <a:latin typeface="Arial"/>
              <a:ea typeface="Arial"/>
              <a:cs typeface="Arial"/>
              <a:sym typeface="Arial"/>
            </a:endParaRPr>
          </a:p>
          <a:p>
            <a:pPr marL="914400" lvl="1" indent="-342900" algn="l" rtl="0">
              <a:lnSpc>
                <a:spcPct val="110000"/>
              </a:lnSpc>
              <a:spcBef>
                <a:spcPts val="0"/>
              </a:spcBef>
              <a:spcAft>
                <a:spcPts val="0"/>
              </a:spcAft>
              <a:buSzPts val="1800"/>
              <a:buChar char="○"/>
            </a:pPr>
            <a:r>
              <a:rPr lang="en-US" sz="1800"/>
              <a:t>La pandémie de COVID-19 a aggravé le problème, avec une augmentation prévue de 4 à 16 % des décès dus à la tuberculose au cours des 5 prochaines années, selon une étude de modélisation réalisée par Halte à la tuberculose.</a:t>
            </a:r>
            <a:endParaRPr/>
          </a:p>
          <a:p>
            <a:pPr marL="914400" lvl="1" indent="-342900" algn="l" rtl="0">
              <a:lnSpc>
                <a:spcPct val="110000"/>
              </a:lnSpc>
              <a:spcBef>
                <a:spcPts val="0"/>
              </a:spcBef>
              <a:spcAft>
                <a:spcPts val="0"/>
              </a:spcAft>
              <a:buSzPts val="1800"/>
              <a:buChar char="○"/>
            </a:pPr>
            <a:r>
              <a:rPr lang="en-US" sz="1800"/>
              <a:t>Les progrès restent à la traîne dans la réalisation des objectifs de la Réunion de haut niveau des Nations Unies de 2018.</a:t>
            </a:r>
            <a:endParaRPr/>
          </a:p>
          <a:p>
            <a:pPr marL="457200" lvl="0" indent="-342900" algn="l" rtl="0">
              <a:lnSpc>
                <a:spcPct val="110000"/>
              </a:lnSpc>
              <a:spcBef>
                <a:spcPts val="0"/>
              </a:spcBef>
              <a:spcAft>
                <a:spcPts val="0"/>
              </a:spcAft>
              <a:buSzPts val="1800"/>
              <a:buChar char="●"/>
            </a:pPr>
            <a:r>
              <a:rPr lang="en-US" sz="2000"/>
              <a:t>Aller à la rencontre des groupes les plus vulnérables</a:t>
            </a:r>
            <a:endParaRPr/>
          </a:p>
          <a:p>
            <a:pPr marL="914400" lvl="1" indent="-342900" algn="l" rtl="0">
              <a:lnSpc>
                <a:spcPct val="110000"/>
              </a:lnSpc>
              <a:spcBef>
                <a:spcPts val="0"/>
              </a:spcBef>
              <a:spcAft>
                <a:spcPts val="0"/>
              </a:spcAft>
              <a:buSzPts val="1800"/>
              <a:buChar char="○"/>
            </a:pPr>
            <a:r>
              <a:rPr lang="en-US" sz="1800"/>
              <a:t>Les personnes présentant le risque le plus élevé de tuberculose ont souvent le moins accès aux soins.</a:t>
            </a:r>
            <a:endParaRPr/>
          </a:p>
          <a:p>
            <a:pPr marL="457200" lvl="0" indent="-342900" algn="l" rtl="0">
              <a:lnSpc>
                <a:spcPct val="110000"/>
              </a:lnSpc>
              <a:spcBef>
                <a:spcPts val="0"/>
              </a:spcBef>
              <a:spcAft>
                <a:spcPts val="0"/>
              </a:spcAft>
              <a:buSzPts val="1800"/>
              <a:buChar char="●"/>
            </a:pPr>
            <a:r>
              <a:rPr lang="en-US" sz="2000"/>
              <a:t>Lancement du traitement préventif contre la tuberculose</a:t>
            </a:r>
            <a:endParaRPr/>
          </a:p>
          <a:p>
            <a:pPr marL="914400" lvl="1" indent="-342900" algn="l" rtl="0">
              <a:lnSpc>
                <a:spcPct val="110000"/>
              </a:lnSpc>
              <a:spcBef>
                <a:spcPts val="0"/>
              </a:spcBef>
              <a:spcAft>
                <a:spcPts val="0"/>
              </a:spcAft>
              <a:buSzPts val="1800"/>
              <a:buChar char="○"/>
            </a:pPr>
            <a:r>
              <a:rPr lang="en-US" sz="1800"/>
              <a:t>Le dépistage systématique de la tuberculose est une première étape essentielle dans le lancement d’un traitement préventif contre la tuberculose au sein des populations éligibles.</a:t>
            </a:r>
            <a:endParaRPr/>
          </a:p>
        </p:txBody>
      </p:sp>
    </p:spTree>
  </p:cSld>
  <p:clrMapOvr>
    <a:masterClrMapping/>
  </p:clrMapOvr>
</p:sld>
</file>

<file path=ppt/theme/theme1.xml><?xml version="1.0" encoding="utf-8"?>
<a:theme xmlns:a="http://schemas.openxmlformats.org/drawingml/2006/main" name="ICF 2021 Master">
  <a:themeElements>
    <a:clrScheme name="ICF_Color Palette_2021">
      <a:dk1>
        <a:srgbClr val="000000"/>
      </a:dk1>
      <a:lt1>
        <a:srgbClr val="FFFFFF"/>
      </a:lt1>
      <a:dk2>
        <a:srgbClr val="414041"/>
      </a:dk2>
      <a:lt2>
        <a:srgbClr val="808285"/>
      </a:lt2>
      <a:accent1>
        <a:srgbClr val="30F298"/>
      </a:accent1>
      <a:accent2>
        <a:srgbClr val="FFC628"/>
      </a:accent2>
      <a:accent3>
        <a:srgbClr val="031D40"/>
      </a:accent3>
      <a:accent4>
        <a:srgbClr val="5BCBF5"/>
      </a:accent4>
      <a:accent5>
        <a:srgbClr val="0785F2"/>
      </a:accent5>
      <a:accent6>
        <a:srgbClr val="BCBEC0"/>
      </a:accent6>
      <a:hlink>
        <a:srgbClr val="0785F2"/>
      </a:hlink>
      <a:folHlink>
        <a:srgbClr val="5FBDD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ICF 2021 Master">
  <a:themeElements>
    <a:clrScheme name="ICF_Color Palette_2021">
      <a:dk1>
        <a:srgbClr val="000000"/>
      </a:dk1>
      <a:lt1>
        <a:srgbClr val="FFFFFF"/>
      </a:lt1>
      <a:dk2>
        <a:srgbClr val="414041"/>
      </a:dk2>
      <a:lt2>
        <a:srgbClr val="808285"/>
      </a:lt2>
      <a:accent1>
        <a:srgbClr val="30F298"/>
      </a:accent1>
      <a:accent2>
        <a:srgbClr val="FFC628"/>
      </a:accent2>
      <a:accent3>
        <a:srgbClr val="031D40"/>
      </a:accent3>
      <a:accent4>
        <a:srgbClr val="5BCBF5"/>
      </a:accent4>
      <a:accent5>
        <a:srgbClr val="0785F2"/>
      </a:accent5>
      <a:accent6>
        <a:srgbClr val="BCBEC0"/>
      </a:accent6>
      <a:hlink>
        <a:srgbClr val="0785F2"/>
      </a:hlink>
      <a:folHlink>
        <a:srgbClr val="5FBDD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TotalTime>
  <Words>3182</Words>
  <Application>Microsoft Office PowerPoint</Application>
  <PresentationFormat>Widescreen</PresentationFormat>
  <Paragraphs>249</Paragraphs>
  <Slides>33</Slides>
  <Notes>32</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33</vt:i4>
      </vt:variant>
    </vt:vector>
  </HeadingPairs>
  <TitlesOfParts>
    <vt:vector size="43" baseType="lpstr">
      <vt:lpstr>DM Sans Medium</vt:lpstr>
      <vt:lpstr>Noto Sans Symbols</vt:lpstr>
      <vt:lpstr>Courier New</vt:lpstr>
      <vt:lpstr>Arial</vt:lpstr>
      <vt:lpstr>Calibri</vt:lpstr>
      <vt:lpstr>DM Sans</vt:lpstr>
      <vt:lpstr>Aptos</vt:lpstr>
      <vt:lpstr>Gill Sans</vt:lpstr>
      <vt:lpstr>ICF 2021 Master</vt:lpstr>
      <vt:lpstr>ICF 2021 Master</vt:lpstr>
      <vt:lpstr>PowerPoint Presentation</vt:lpstr>
      <vt:lpstr>Introduction </vt:lpstr>
      <vt:lpstr>Aperçu du cours</vt:lpstr>
      <vt:lpstr>Objectifs d’apprentissage</vt:lpstr>
      <vt:lpstr>Contexte de la tuberculose</vt:lpstr>
      <vt:lpstr>Situation mondiale de la tuberculose </vt:lpstr>
      <vt:lpstr>Recommandations de l’OMS pour le dépistage systématique</vt:lpstr>
      <vt:lpstr>Directives de l’OMS sur le dépistage systématique</vt:lpstr>
      <vt:lpstr>Rôle du dépistage de la tuberculose dans les soins globaux contre la tuberculose </vt:lpstr>
      <vt:lpstr>Recommandation de l’OMS sur la population à dépister</vt:lpstr>
      <vt:lpstr>Recommandation de l’OMS sur la population à dépister</vt:lpstr>
      <vt:lpstr>Aperçu des outils de dépistage de la tuberculose</vt:lpstr>
      <vt:lpstr>Outils recommandés pour le dépistage Population générale (âgée de 15 ans et plus) et groupes à haut risque (non séropositifs)</vt:lpstr>
      <vt:lpstr>Dépistage des symptômes</vt:lpstr>
      <vt:lpstr>Radiographie du thorax </vt:lpstr>
      <vt:lpstr>Logiciel de détection assistée par ordinateur</vt:lpstr>
      <vt:lpstr>Diagnostics moléculaires rapides recommandés par l’OMS (mWRD)</vt:lpstr>
      <vt:lpstr>Outils de dépistage des personnes vivant avec le VIH </vt:lpstr>
      <vt:lpstr>Protéine C-réactive</vt:lpstr>
      <vt:lpstr>Outils de dépistage de la tuberculose chez les enfants</vt:lpstr>
      <vt:lpstr>Aperçu des algorithmes de dépistage de la tuberculose</vt:lpstr>
      <vt:lpstr>Aperçu des algorithmes de dépistage de la tuberculose </vt:lpstr>
      <vt:lpstr>Population générale (âgée de 15 ans et plus) et groupes à haut risque (non séropositifs)</vt:lpstr>
      <vt:lpstr>Population générale (âgée de 15 ans et plus) et groupes à haut risque (non séropositifs)</vt:lpstr>
      <vt:lpstr>Algorithmes de dépistage pour les adultes et les adolescents vivant avec le VIH impliquant une radiographie</vt:lpstr>
      <vt:lpstr>Algorithmes de dépistage pour les enfants impliquant une radiographie </vt:lpstr>
      <vt:lpstr>Différents modèles de programmes de dépistage</vt:lpstr>
      <vt:lpstr>Considérations concernant les algorithmes pour les groupes à risque</vt:lpstr>
      <vt:lpstr>Considérations concernant les algorithmes pour les groupes à risque</vt:lpstr>
      <vt:lpstr>Considérations concernant les algorithmes pour les groupes à risque</vt:lpstr>
      <vt:lpstr>Résumé</vt:lpstr>
      <vt:lpstr>Résumé</vt:lpstr>
      <vt:lpstr>Acknowledgement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Dekat, Kristy</dc:creator>
  <cp:lastModifiedBy>Sarah Zaidi</cp:lastModifiedBy>
  <cp:revision>3</cp:revision>
  <dcterms:created xsi:type="dcterms:W3CDTF">2021-09-15T21:20:03Z</dcterms:created>
  <dcterms:modified xsi:type="dcterms:W3CDTF">2024-07-02T08:34:05Z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0x0101002A4C8CFE19EDB54E98593E83EAA56741</vt:lpwstr>
  </property>
</Properties>
</file>