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16"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9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5" r:id="rId41"/>
  </p:sldIdLst>
  <p:sldSz cx="12192000" cy="6858000"/>
  <p:notesSz cx="6858000" cy="9144000"/>
  <p:embeddedFontLst>
    <p:embeddedFont>
      <p:font typeface="DM Sans" pitchFamily="2" charset="0"/>
      <p:regular r:id="rId43"/>
      <p:bold r:id="rId44"/>
      <p:italic r:id="rId45"/>
      <p:boldItalic r:id="rId46"/>
    </p:embeddedFont>
    <p:embeddedFont>
      <p:font typeface="DM Sans Medium" pitchFamily="2" charset="0"/>
      <p:regular r:id="rId47"/>
      <p:bold r:id="rId48"/>
      <p:italic r:id="rId49"/>
      <p:boldItalic r:id="rId50"/>
    </p:embeddedFont>
    <p:embeddedFont>
      <p:font typeface="Gill Sans" panose="020B0604020202020204" charset="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iRllzr/bY5nZP6tjTbayu/dQtHh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6383AD-8302-F196-81A1-284F3F2984F4}" name="Sarah Zaidi" initials="SZ" userId="20f777e6bd2575b1"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iorella Anfuso" initials="FA" lastIdx="3" clrIdx="0">
    <p:extLst>
      <p:ext uri="{19B8F6BF-5375-455C-9EA6-DF929625EA0E}">
        <p15:presenceInfo xmlns:p15="http://schemas.microsoft.com/office/powerpoint/2012/main" userId="S-1-5-21-2550292714-2558786265-4125935222-2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C000"/>
    <a:srgbClr val="FFFFFF"/>
    <a:srgbClr val="A5A5A5"/>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63"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customschemas.google.com/relationships/presentationmetadata" Target="metadata"/><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Pardo Schneider" userId="a875a72dd726dcb2" providerId="LiveId" clId="{692781DF-026F-4E20-9D5A-327D5F0AF1A3}"/>
    <pc:docChg chg="undo custSel modSld">
      <pc:chgData name="Daniel Pardo Schneider" userId="a875a72dd726dcb2" providerId="LiveId" clId="{692781DF-026F-4E20-9D5A-327D5F0AF1A3}" dt="2024-05-22T15:07:18.227" v="137" actId="27636"/>
      <pc:docMkLst>
        <pc:docMk/>
      </pc:docMkLst>
      <pc:sldChg chg="modSp mod">
        <pc:chgData name="Daniel Pardo Schneider" userId="a875a72dd726dcb2" providerId="LiveId" clId="{692781DF-026F-4E20-9D5A-327D5F0AF1A3}" dt="2024-05-22T15:04:51.464" v="38" actId="404"/>
        <pc:sldMkLst>
          <pc:docMk/>
          <pc:sldMk cId="0" sldId="261"/>
        </pc:sldMkLst>
        <pc:spChg chg="mod">
          <ac:chgData name="Daniel Pardo Schneider" userId="a875a72dd726dcb2" providerId="LiveId" clId="{692781DF-026F-4E20-9D5A-327D5F0AF1A3}" dt="2024-05-22T15:04:16.908" v="2" actId="404"/>
          <ac:spMkLst>
            <pc:docMk/>
            <pc:sldMk cId="0" sldId="261"/>
            <ac:spMk id="1874" creationId="{00000000-0000-0000-0000-000000000000}"/>
          </ac:spMkLst>
        </pc:spChg>
        <pc:spChg chg="mod">
          <ac:chgData name="Daniel Pardo Schneider" userId="a875a72dd726dcb2" providerId="LiveId" clId="{692781DF-026F-4E20-9D5A-327D5F0AF1A3}" dt="2024-05-22T15:04:51.464" v="38" actId="404"/>
          <ac:spMkLst>
            <pc:docMk/>
            <pc:sldMk cId="0" sldId="261"/>
            <ac:spMk id="1875" creationId="{00000000-0000-0000-0000-000000000000}"/>
          </ac:spMkLst>
        </pc:spChg>
        <pc:spChg chg="mod">
          <ac:chgData name="Daniel Pardo Schneider" userId="a875a72dd726dcb2" providerId="LiveId" clId="{692781DF-026F-4E20-9D5A-327D5F0AF1A3}" dt="2024-05-22T15:04:16.908" v="2" actId="404"/>
          <ac:spMkLst>
            <pc:docMk/>
            <pc:sldMk cId="0" sldId="261"/>
            <ac:spMk id="1882" creationId="{00000000-0000-0000-0000-000000000000}"/>
          </ac:spMkLst>
        </pc:spChg>
        <pc:spChg chg="mod">
          <ac:chgData name="Daniel Pardo Schneider" userId="a875a72dd726dcb2" providerId="LiveId" clId="{692781DF-026F-4E20-9D5A-327D5F0AF1A3}" dt="2024-05-22T15:04:16.908" v="2" actId="404"/>
          <ac:spMkLst>
            <pc:docMk/>
            <pc:sldMk cId="0" sldId="261"/>
            <ac:spMk id="1883" creationId="{00000000-0000-0000-0000-000000000000}"/>
          </ac:spMkLst>
        </pc:spChg>
        <pc:spChg chg="mod">
          <ac:chgData name="Daniel Pardo Schneider" userId="a875a72dd726dcb2" providerId="LiveId" clId="{692781DF-026F-4E20-9D5A-327D5F0AF1A3}" dt="2024-05-22T15:04:16.908" v="2" actId="404"/>
          <ac:spMkLst>
            <pc:docMk/>
            <pc:sldMk cId="0" sldId="261"/>
            <ac:spMk id="1884" creationId="{00000000-0000-0000-0000-000000000000}"/>
          </ac:spMkLst>
        </pc:spChg>
        <pc:spChg chg="mod">
          <ac:chgData name="Daniel Pardo Schneider" userId="a875a72dd726dcb2" providerId="LiveId" clId="{692781DF-026F-4E20-9D5A-327D5F0AF1A3}" dt="2024-05-22T15:04:16.908" v="2" actId="404"/>
          <ac:spMkLst>
            <pc:docMk/>
            <pc:sldMk cId="0" sldId="261"/>
            <ac:spMk id="1885" creationId="{00000000-0000-0000-0000-000000000000}"/>
          </ac:spMkLst>
        </pc:spChg>
      </pc:sldChg>
      <pc:sldChg chg="modSp mod">
        <pc:chgData name="Daniel Pardo Schneider" userId="a875a72dd726dcb2" providerId="LiveId" clId="{692781DF-026F-4E20-9D5A-327D5F0AF1A3}" dt="2024-05-22T15:04:56.474" v="39" actId="404"/>
        <pc:sldMkLst>
          <pc:docMk/>
          <pc:sldMk cId="0" sldId="263"/>
        </pc:sldMkLst>
        <pc:spChg chg="mod">
          <ac:chgData name="Daniel Pardo Schneider" userId="a875a72dd726dcb2" providerId="LiveId" clId="{692781DF-026F-4E20-9D5A-327D5F0AF1A3}" dt="2024-05-22T15:04:56.474" v="39" actId="404"/>
          <ac:spMkLst>
            <pc:docMk/>
            <pc:sldMk cId="0" sldId="263"/>
            <ac:spMk id="1895" creationId="{00000000-0000-0000-0000-000000000000}"/>
          </ac:spMkLst>
        </pc:spChg>
        <pc:spChg chg="mod">
          <ac:chgData name="Daniel Pardo Schneider" userId="a875a72dd726dcb2" providerId="LiveId" clId="{692781DF-026F-4E20-9D5A-327D5F0AF1A3}" dt="2024-05-22T15:04:56.474" v="39" actId="404"/>
          <ac:spMkLst>
            <pc:docMk/>
            <pc:sldMk cId="0" sldId="263"/>
            <ac:spMk id="1896" creationId="{00000000-0000-0000-0000-000000000000}"/>
          </ac:spMkLst>
        </pc:spChg>
        <pc:spChg chg="mod">
          <ac:chgData name="Daniel Pardo Schneider" userId="a875a72dd726dcb2" providerId="LiveId" clId="{692781DF-026F-4E20-9D5A-327D5F0AF1A3}" dt="2024-05-22T15:04:56.474" v="39" actId="404"/>
          <ac:spMkLst>
            <pc:docMk/>
            <pc:sldMk cId="0" sldId="263"/>
            <ac:spMk id="1897" creationId="{00000000-0000-0000-0000-000000000000}"/>
          </ac:spMkLst>
        </pc:spChg>
        <pc:spChg chg="mod">
          <ac:chgData name="Daniel Pardo Schneider" userId="a875a72dd726dcb2" providerId="LiveId" clId="{692781DF-026F-4E20-9D5A-327D5F0AF1A3}" dt="2024-05-22T15:04:56.474" v="39" actId="404"/>
          <ac:spMkLst>
            <pc:docMk/>
            <pc:sldMk cId="0" sldId="263"/>
            <ac:spMk id="1898" creationId="{00000000-0000-0000-0000-000000000000}"/>
          </ac:spMkLst>
        </pc:spChg>
      </pc:sldChg>
      <pc:sldChg chg="modSp mod">
        <pc:chgData name="Daniel Pardo Schneider" userId="a875a72dd726dcb2" providerId="LiveId" clId="{692781DF-026F-4E20-9D5A-327D5F0AF1A3}" dt="2024-05-22T15:05:03.468" v="45" actId="404"/>
        <pc:sldMkLst>
          <pc:docMk/>
          <pc:sldMk cId="0" sldId="264"/>
        </pc:sldMkLst>
        <pc:spChg chg="mod">
          <ac:chgData name="Daniel Pardo Schneider" userId="a875a72dd726dcb2" providerId="LiveId" clId="{692781DF-026F-4E20-9D5A-327D5F0AF1A3}" dt="2024-05-22T15:05:03.468" v="45" actId="404"/>
          <ac:spMkLst>
            <pc:docMk/>
            <pc:sldMk cId="0" sldId="264"/>
            <ac:spMk id="1904" creationId="{00000000-0000-0000-0000-000000000000}"/>
          </ac:spMkLst>
        </pc:spChg>
        <pc:spChg chg="mod">
          <ac:chgData name="Daniel Pardo Schneider" userId="a875a72dd726dcb2" providerId="LiveId" clId="{692781DF-026F-4E20-9D5A-327D5F0AF1A3}" dt="2024-05-22T15:05:03.468" v="45" actId="404"/>
          <ac:spMkLst>
            <pc:docMk/>
            <pc:sldMk cId="0" sldId="264"/>
            <ac:spMk id="1905" creationId="{00000000-0000-0000-0000-000000000000}"/>
          </ac:spMkLst>
        </pc:spChg>
      </pc:sldChg>
      <pc:sldChg chg="modSp mod">
        <pc:chgData name="Daniel Pardo Schneider" userId="a875a72dd726dcb2" providerId="LiveId" clId="{692781DF-026F-4E20-9D5A-327D5F0AF1A3}" dt="2024-05-22T15:05:24.327" v="58" actId="255"/>
        <pc:sldMkLst>
          <pc:docMk/>
          <pc:sldMk cId="0" sldId="265"/>
        </pc:sldMkLst>
        <pc:spChg chg="mod">
          <ac:chgData name="Daniel Pardo Schneider" userId="a875a72dd726dcb2" providerId="LiveId" clId="{692781DF-026F-4E20-9D5A-327D5F0AF1A3}" dt="2024-05-22T15:05:08.133" v="50" actId="404"/>
          <ac:spMkLst>
            <pc:docMk/>
            <pc:sldMk cId="0" sldId="265"/>
            <ac:spMk id="1911" creationId="{00000000-0000-0000-0000-000000000000}"/>
          </ac:spMkLst>
        </pc:spChg>
        <pc:spChg chg="mod">
          <ac:chgData name="Daniel Pardo Schneider" userId="a875a72dd726dcb2" providerId="LiveId" clId="{692781DF-026F-4E20-9D5A-327D5F0AF1A3}" dt="2024-05-22T15:05:08.133" v="50" actId="404"/>
          <ac:spMkLst>
            <pc:docMk/>
            <pc:sldMk cId="0" sldId="265"/>
            <ac:spMk id="1912" creationId="{00000000-0000-0000-0000-000000000000}"/>
          </ac:spMkLst>
        </pc:spChg>
        <pc:spChg chg="mod">
          <ac:chgData name="Daniel Pardo Schneider" userId="a875a72dd726dcb2" providerId="LiveId" clId="{692781DF-026F-4E20-9D5A-327D5F0AF1A3}" dt="2024-05-22T15:05:08.133" v="50" actId="404"/>
          <ac:spMkLst>
            <pc:docMk/>
            <pc:sldMk cId="0" sldId="265"/>
            <ac:spMk id="1913" creationId="{00000000-0000-0000-0000-000000000000}"/>
          </ac:spMkLst>
        </pc:spChg>
        <pc:spChg chg="mod">
          <ac:chgData name="Daniel Pardo Schneider" userId="a875a72dd726dcb2" providerId="LiveId" clId="{692781DF-026F-4E20-9D5A-327D5F0AF1A3}" dt="2024-05-22T15:05:11.980" v="52" actId="404"/>
          <ac:spMkLst>
            <pc:docMk/>
            <pc:sldMk cId="0" sldId="265"/>
            <ac:spMk id="1916" creationId="{00000000-0000-0000-0000-000000000000}"/>
          </ac:spMkLst>
        </pc:spChg>
        <pc:spChg chg="mod">
          <ac:chgData name="Daniel Pardo Schneider" userId="a875a72dd726dcb2" providerId="LiveId" clId="{692781DF-026F-4E20-9D5A-327D5F0AF1A3}" dt="2024-05-22T15:05:08.133" v="50" actId="404"/>
          <ac:spMkLst>
            <pc:docMk/>
            <pc:sldMk cId="0" sldId="265"/>
            <ac:spMk id="1918" creationId="{00000000-0000-0000-0000-000000000000}"/>
          </ac:spMkLst>
        </pc:spChg>
        <pc:spChg chg="mod">
          <ac:chgData name="Daniel Pardo Schneider" userId="a875a72dd726dcb2" providerId="LiveId" clId="{692781DF-026F-4E20-9D5A-327D5F0AF1A3}" dt="2024-05-22T15:05:24.327" v="58" actId="255"/>
          <ac:spMkLst>
            <pc:docMk/>
            <pc:sldMk cId="0" sldId="265"/>
            <ac:spMk id="1919" creationId="{00000000-0000-0000-0000-000000000000}"/>
          </ac:spMkLst>
        </pc:spChg>
      </pc:sldChg>
      <pc:sldChg chg="modSp mod">
        <pc:chgData name="Daniel Pardo Schneider" userId="a875a72dd726dcb2" providerId="LiveId" clId="{692781DF-026F-4E20-9D5A-327D5F0AF1A3}" dt="2024-05-22T15:05:33.899" v="63" actId="20577"/>
        <pc:sldMkLst>
          <pc:docMk/>
          <pc:sldMk cId="0" sldId="266"/>
        </pc:sldMkLst>
        <pc:spChg chg="mod">
          <ac:chgData name="Daniel Pardo Schneider" userId="a875a72dd726dcb2" providerId="LiveId" clId="{692781DF-026F-4E20-9D5A-327D5F0AF1A3}" dt="2024-05-22T15:05:33.899" v="63" actId="20577"/>
          <ac:spMkLst>
            <pc:docMk/>
            <pc:sldMk cId="0" sldId="266"/>
            <ac:spMk id="1926" creationId="{00000000-0000-0000-0000-000000000000}"/>
          </ac:spMkLst>
        </pc:spChg>
        <pc:spChg chg="mod">
          <ac:chgData name="Daniel Pardo Schneider" userId="a875a72dd726dcb2" providerId="LiveId" clId="{692781DF-026F-4E20-9D5A-327D5F0AF1A3}" dt="2024-05-22T15:05:27.348" v="59" actId="404"/>
          <ac:spMkLst>
            <pc:docMk/>
            <pc:sldMk cId="0" sldId="266"/>
            <ac:spMk id="1927" creationId="{00000000-0000-0000-0000-000000000000}"/>
          </ac:spMkLst>
        </pc:spChg>
        <pc:spChg chg="mod">
          <ac:chgData name="Daniel Pardo Schneider" userId="a875a72dd726dcb2" providerId="LiveId" clId="{692781DF-026F-4E20-9D5A-327D5F0AF1A3}" dt="2024-05-22T15:05:27.348" v="59" actId="404"/>
          <ac:spMkLst>
            <pc:docMk/>
            <pc:sldMk cId="0" sldId="266"/>
            <ac:spMk id="1930" creationId="{00000000-0000-0000-0000-000000000000}"/>
          </ac:spMkLst>
        </pc:spChg>
      </pc:sldChg>
      <pc:sldChg chg="modSp mod">
        <pc:chgData name="Daniel Pardo Schneider" userId="a875a72dd726dcb2" providerId="LiveId" clId="{692781DF-026F-4E20-9D5A-327D5F0AF1A3}" dt="2024-05-22T15:05:47.027" v="75"/>
        <pc:sldMkLst>
          <pc:docMk/>
          <pc:sldMk cId="0" sldId="268"/>
        </pc:sldMkLst>
        <pc:spChg chg="mod">
          <ac:chgData name="Daniel Pardo Schneider" userId="a875a72dd726dcb2" providerId="LiveId" clId="{692781DF-026F-4E20-9D5A-327D5F0AF1A3}" dt="2024-05-22T15:05:39.400" v="67" actId="404"/>
          <ac:spMkLst>
            <pc:docMk/>
            <pc:sldMk cId="0" sldId="268"/>
            <ac:spMk id="1941" creationId="{00000000-0000-0000-0000-000000000000}"/>
          </ac:spMkLst>
        </pc:spChg>
        <pc:spChg chg="mod">
          <ac:chgData name="Daniel Pardo Schneider" userId="a875a72dd726dcb2" providerId="LiveId" clId="{692781DF-026F-4E20-9D5A-327D5F0AF1A3}" dt="2024-05-22T15:05:39.400" v="67" actId="404"/>
          <ac:spMkLst>
            <pc:docMk/>
            <pc:sldMk cId="0" sldId="268"/>
            <ac:spMk id="1942" creationId="{00000000-0000-0000-0000-000000000000}"/>
          </ac:spMkLst>
        </pc:spChg>
        <pc:spChg chg="mod">
          <ac:chgData name="Daniel Pardo Schneider" userId="a875a72dd726dcb2" providerId="LiveId" clId="{692781DF-026F-4E20-9D5A-327D5F0AF1A3}" dt="2024-05-22T15:05:47.027" v="75"/>
          <ac:spMkLst>
            <pc:docMk/>
            <pc:sldMk cId="0" sldId="268"/>
            <ac:spMk id="1946" creationId="{00000000-0000-0000-0000-000000000000}"/>
          </ac:spMkLst>
        </pc:spChg>
        <pc:spChg chg="mod">
          <ac:chgData name="Daniel Pardo Schneider" userId="a875a72dd726dcb2" providerId="LiveId" clId="{692781DF-026F-4E20-9D5A-327D5F0AF1A3}" dt="2024-05-22T15:05:47.027" v="75"/>
          <ac:spMkLst>
            <pc:docMk/>
            <pc:sldMk cId="0" sldId="268"/>
            <ac:spMk id="1947" creationId="{00000000-0000-0000-0000-000000000000}"/>
          </ac:spMkLst>
        </pc:spChg>
        <pc:spChg chg="mod">
          <ac:chgData name="Daniel Pardo Schneider" userId="a875a72dd726dcb2" providerId="LiveId" clId="{692781DF-026F-4E20-9D5A-327D5F0AF1A3}" dt="2024-05-22T15:05:47.027" v="75"/>
          <ac:spMkLst>
            <pc:docMk/>
            <pc:sldMk cId="0" sldId="268"/>
            <ac:spMk id="1948" creationId="{00000000-0000-0000-0000-000000000000}"/>
          </ac:spMkLst>
        </pc:spChg>
        <pc:spChg chg="mod">
          <ac:chgData name="Daniel Pardo Schneider" userId="a875a72dd726dcb2" providerId="LiveId" clId="{692781DF-026F-4E20-9D5A-327D5F0AF1A3}" dt="2024-05-22T15:05:47.027" v="75"/>
          <ac:spMkLst>
            <pc:docMk/>
            <pc:sldMk cId="0" sldId="268"/>
            <ac:spMk id="1951" creationId="{00000000-0000-0000-0000-000000000000}"/>
          </ac:spMkLst>
        </pc:spChg>
        <pc:spChg chg="mod">
          <ac:chgData name="Daniel Pardo Schneider" userId="a875a72dd726dcb2" providerId="LiveId" clId="{692781DF-026F-4E20-9D5A-327D5F0AF1A3}" dt="2024-05-22T15:05:47.027" v="75"/>
          <ac:spMkLst>
            <pc:docMk/>
            <pc:sldMk cId="0" sldId="268"/>
            <ac:spMk id="1952" creationId="{00000000-0000-0000-0000-000000000000}"/>
          </ac:spMkLst>
        </pc:spChg>
        <pc:spChg chg="mod">
          <ac:chgData name="Daniel Pardo Schneider" userId="a875a72dd726dcb2" providerId="LiveId" clId="{692781DF-026F-4E20-9D5A-327D5F0AF1A3}" dt="2024-05-22T15:05:47.027" v="75"/>
          <ac:spMkLst>
            <pc:docMk/>
            <pc:sldMk cId="0" sldId="268"/>
            <ac:spMk id="1954" creationId="{00000000-0000-0000-0000-000000000000}"/>
          </ac:spMkLst>
        </pc:spChg>
        <pc:spChg chg="mod">
          <ac:chgData name="Daniel Pardo Schneider" userId="a875a72dd726dcb2" providerId="LiveId" clId="{692781DF-026F-4E20-9D5A-327D5F0AF1A3}" dt="2024-05-22T15:05:47.027" v="75"/>
          <ac:spMkLst>
            <pc:docMk/>
            <pc:sldMk cId="0" sldId="268"/>
            <ac:spMk id="1958" creationId="{00000000-0000-0000-0000-000000000000}"/>
          </ac:spMkLst>
        </pc:spChg>
        <pc:grpChg chg="mod">
          <ac:chgData name="Daniel Pardo Schneider" userId="a875a72dd726dcb2" providerId="LiveId" clId="{692781DF-026F-4E20-9D5A-327D5F0AF1A3}" dt="2024-05-22T15:05:47.027" v="75"/>
          <ac:grpSpMkLst>
            <pc:docMk/>
            <pc:sldMk cId="0" sldId="268"/>
            <ac:grpSpMk id="1943" creationId="{00000000-0000-0000-0000-000000000000}"/>
          </ac:grpSpMkLst>
        </pc:grpChg>
        <pc:grpChg chg="mod">
          <ac:chgData name="Daniel Pardo Schneider" userId="a875a72dd726dcb2" providerId="LiveId" clId="{692781DF-026F-4E20-9D5A-327D5F0AF1A3}" dt="2024-05-22T15:05:47.027" v="75"/>
          <ac:grpSpMkLst>
            <pc:docMk/>
            <pc:sldMk cId="0" sldId="268"/>
            <ac:grpSpMk id="1949" creationId="{00000000-0000-0000-0000-000000000000}"/>
          </ac:grpSpMkLst>
        </pc:grpChg>
        <pc:grpChg chg="mod">
          <ac:chgData name="Daniel Pardo Schneider" userId="a875a72dd726dcb2" providerId="LiveId" clId="{692781DF-026F-4E20-9D5A-327D5F0AF1A3}" dt="2024-05-22T15:05:47.027" v="75"/>
          <ac:grpSpMkLst>
            <pc:docMk/>
            <pc:sldMk cId="0" sldId="268"/>
            <ac:grpSpMk id="1953" creationId="{00000000-0000-0000-0000-000000000000}"/>
          </ac:grpSpMkLst>
        </pc:grpChg>
        <pc:grpChg chg="mod">
          <ac:chgData name="Daniel Pardo Schneider" userId="a875a72dd726dcb2" providerId="LiveId" clId="{692781DF-026F-4E20-9D5A-327D5F0AF1A3}" dt="2024-05-22T15:05:47.027" v="75"/>
          <ac:grpSpMkLst>
            <pc:docMk/>
            <pc:sldMk cId="0" sldId="268"/>
            <ac:grpSpMk id="1955" creationId="{00000000-0000-0000-0000-000000000000}"/>
          </ac:grpSpMkLst>
        </pc:grpChg>
        <pc:picChg chg="mod">
          <ac:chgData name="Daniel Pardo Schneider" userId="a875a72dd726dcb2" providerId="LiveId" clId="{692781DF-026F-4E20-9D5A-327D5F0AF1A3}" dt="2024-05-22T15:05:47.027" v="75"/>
          <ac:picMkLst>
            <pc:docMk/>
            <pc:sldMk cId="0" sldId="268"/>
            <ac:picMk id="1944" creationId="{00000000-0000-0000-0000-000000000000}"/>
          </ac:picMkLst>
        </pc:picChg>
        <pc:picChg chg="mod">
          <ac:chgData name="Daniel Pardo Schneider" userId="a875a72dd726dcb2" providerId="LiveId" clId="{692781DF-026F-4E20-9D5A-327D5F0AF1A3}" dt="2024-05-22T15:05:47.027" v="75"/>
          <ac:picMkLst>
            <pc:docMk/>
            <pc:sldMk cId="0" sldId="268"/>
            <ac:picMk id="1945" creationId="{00000000-0000-0000-0000-000000000000}"/>
          </ac:picMkLst>
        </pc:picChg>
        <pc:picChg chg="mod">
          <ac:chgData name="Daniel Pardo Schneider" userId="a875a72dd726dcb2" providerId="LiveId" clId="{692781DF-026F-4E20-9D5A-327D5F0AF1A3}" dt="2024-05-22T15:05:47.027" v="75"/>
          <ac:picMkLst>
            <pc:docMk/>
            <pc:sldMk cId="0" sldId="268"/>
            <ac:picMk id="1950" creationId="{00000000-0000-0000-0000-000000000000}"/>
          </ac:picMkLst>
        </pc:picChg>
        <pc:picChg chg="mod">
          <ac:chgData name="Daniel Pardo Schneider" userId="a875a72dd726dcb2" providerId="LiveId" clId="{692781DF-026F-4E20-9D5A-327D5F0AF1A3}" dt="2024-05-22T15:05:47.027" v="75"/>
          <ac:picMkLst>
            <pc:docMk/>
            <pc:sldMk cId="0" sldId="268"/>
            <ac:picMk id="1956" creationId="{00000000-0000-0000-0000-000000000000}"/>
          </ac:picMkLst>
        </pc:picChg>
        <pc:picChg chg="mod">
          <ac:chgData name="Daniel Pardo Schneider" userId="a875a72dd726dcb2" providerId="LiveId" clId="{692781DF-026F-4E20-9D5A-327D5F0AF1A3}" dt="2024-05-22T15:05:47.027" v="75"/>
          <ac:picMkLst>
            <pc:docMk/>
            <pc:sldMk cId="0" sldId="268"/>
            <ac:picMk id="1957" creationId="{00000000-0000-0000-0000-000000000000}"/>
          </ac:picMkLst>
        </pc:picChg>
      </pc:sldChg>
      <pc:sldChg chg="modSp mod">
        <pc:chgData name="Daniel Pardo Schneider" userId="a875a72dd726dcb2" providerId="LiveId" clId="{692781DF-026F-4E20-9D5A-327D5F0AF1A3}" dt="2024-05-22T15:05:49.729" v="76" actId="404"/>
        <pc:sldMkLst>
          <pc:docMk/>
          <pc:sldMk cId="0" sldId="269"/>
        </pc:sldMkLst>
        <pc:spChg chg="mod">
          <ac:chgData name="Daniel Pardo Schneider" userId="a875a72dd726dcb2" providerId="LiveId" clId="{692781DF-026F-4E20-9D5A-327D5F0AF1A3}" dt="2024-05-22T15:05:49.729" v="76" actId="404"/>
          <ac:spMkLst>
            <pc:docMk/>
            <pc:sldMk cId="0" sldId="269"/>
            <ac:spMk id="1964" creationId="{00000000-0000-0000-0000-000000000000}"/>
          </ac:spMkLst>
        </pc:spChg>
        <pc:spChg chg="mod">
          <ac:chgData name="Daniel Pardo Schneider" userId="a875a72dd726dcb2" providerId="LiveId" clId="{692781DF-026F-4E20-9D5A-327D5F0AF1A3}" dt="2024-05-22T15:05:49.729" v="76" actId="404"/>
          <ac:spMkLst>
            <pc:docMk/>
            <pc:sldMk cId="0" sldId="269"/>
            <ac:spMk id="1965" creationId="{00000000-0000-0000-0000-000000000000}"/>
          </ac:spMkLst>
        </pc:spChg>
        <pc:spChg chg="mod">
          <ac:chgData name="Daniel Pardo Schneider" userId="a875a72dd726dcb2" providerId="LiveId" clId="{692781DF-026F-4E20-9D5A-327D5F0AF1A3}" dt="2024-05-22T15:05:49.729" v="76" actId="404"/>
          <ac:spMkLst>
            <pc:docMk/>
            <pc:sldMk cId="0" sldId="269"/>
            <ac:spMk id="1966" creationId="{00000000-0000-0000-0000-000000000000}"/>
          </ac:spMkLst>
        </pc:spChg>
        <pc:spChg chg="mod">
          <ac:chgData name="Daniel Pardo Schneider" userId="a875a72dd726dcb2" providerId="LiveId" clId="{692781DF-026F-4E20-9D5A-327D5F0AF1A3}" dt="2024-05-22T15:05:49.729" v="76" actId="404"/>
          <ac:spMkLst>
            <pc:docMk/>
            <pc:sldMk cId="0" sldId="269"/>
            <ac:spMk id="1967" creationId="{00000000-0000-0000-0000-000000000000}"/>
          </ac:spMkLst>
        </pc:spChg>
      </pc:sldChg>
      <pc:sldChg chg="modSp mod">
        <pc:chgData name="Daniel Pardo Schneider" userId="a875a72dd726dcb2" providerId="LiveId" clId="{692781DF-026F-4E20-9D5A-327D5F0AF1A3}" dt="2024-05-22T15:05:57.879" v="91" actId="404"/>
        <pc:sldMkLst>
          <pc:docMk/>
          <pc:sldMk cId="0" sldId="270"/>
        </pc:sldMkLst>
        <pc:spChg chg="mod">
          <ac:chgData name="Daniel Pardo Schneider" userId="a875a72dd726dcb2" providerId="LiveId" clId="{692781DF-026F-4E20-9D5A-327D5F0AF1A3}" dt="2024-05-22T15:05:57.879" v="91" actId="404"/>
          <ac:spMkLst>
            <pc:docMk/>
            <pc:sldMk cId="0" sldId="270"/>
            <ac:spMk id="1976" creationId="{00000000-0000-0000-0000-000000000000}"/>
          </ac:spMkLst>
        </pc:spChg>
        <pc:spChg chg="mod">
          <ac:chgData name="Daniel Pardo Schneider" userId="a875a72dd726dcb2" providerId="LiveId" clId="{692781DF-026F-4E20-9D5A-327D5F0AF1A3}" dt="2024-05-22T15:05:57.879" v="91" actId="404"/>
          <ac:spMkLst>
            <pc:docMk/>
            <pc:sldMk cId="0" sldId="270"/>
            <ac:spMk id="1977" creationId="{00000000-0000-0000-0000-000000000000}"/>
          </ac:spMkLst>
        </pc:spChg>
        <pc:spChg chg="mod">
          <ac:chgData name="Daniel Pardo Schneider" userId="a875a72dd726dcb2" providerId="LiveId" clId="{692781DF-026F-4E20-9D5A-327D5F0AF1A3}" dt="2024-05-22T15:05:57.879" v="91" actId="404"/>
          <ac:spMkLst>
            <pc:docMk/>
            <pc:sldMk cId="0" sldId="270"/>
            <ac:spMk id="1978" creationId="{00000000-0000-0000-0000-000000000000}"/>
          </ac:spMkLst>
        </pc:spChg>
        <pc:spChg chg="mod">
          <ac:chgData name="Daniel Pardo Schneider" userId="a875a72dd726dcb2" providerId="LiveId" clId="{692781DF-026F-4E20-9D5A-327D5F0AF1A3}" dt="2024-05-22T15:05:57.879" v="91" actId="404"/>
          <ac:spMkLst>
            <pc:docMk/>
            <pc:sldMk cId="0" sldId="270"/>
            <ac:spMk id="1979" creationId="{00000000-0000-0000-0000-000000000000}"/>
          </ac:spMkLst>
        </pc:spChg>
        <pc:spChg chg="mod">
          <ac:chgData name="Daniel Pardo Schneider" userId="a875a72dd726dcb2" providerId="LiveId" clId="{692781DF-026F-4E20-9D5A-327D5F0AF1A3}" dt="2024-05-22T15:05:57.879" v="91" actId="404"/>
          <ac:spMkLst>
            <pc:docMk/>
            <pc:sldMk cId="0" sldId="270"/>
            <ac:spMk id="1980" creationId="{00000000-0000-0000-0000-000000000000}"/>
          </ac:spMkLst>
        </pc:spChg>
      </pc:sldChg>
      <pc:sldChg chg="modSp mod">
        <pc:chgData name="Daniel Pardo Schneider" userId="a875a72dd726dcb2" providerId="LiveId" clId="{692781DF-026F-4E20-9D5A-327D5F0AF1A3}" dt="2024-05-22T15:06:05.486" v="96" actId="255"/>
        <pc:sldMkLst>
          <pc:docMk/>
          <pc:sldMk cId="0" sldId="271"/>
        </pc:sldMkLst>
        <pc:spChg chg="mod">
          <ac:chgData name="Daniel Pardo Schneider" userId="a875a72dd726dcb2" providerId="LiveId" clId="{692781DF-026F-4E20-9D5A-327D5F0AF1A3}" dt="2024-05-22T15:06:00.255" v="93" actId="27636"/>
          <ac:spMkLst>
            <pc:docMk/>
            <pc:sldMk cId="0" sldId="271"/>
            <ac:spMk id="1987" creationId="{00000000-0000-0000-0000-000000000000}"/>
          </ac:spMkLst>
        </pc:spChg>
        <pc:spChg chg="mod">
          <ac:chgData name="Daniel Pardo Schneider" userId="a875a72dd726dcb2" providerId="LiveId" clId="{692781DF-026F-4E20-9D5A-327D5F0AF1A3}" dt="2024-05-22T15:06:00.250" v="92" actId="404"/>
          <ac:spMkLst>
            <pc:docMk/>
            <pc:sldMk cId="0" sldId="271"/>
            <ac:spMk id="1988" creationId="{00000000-0000-0000-0000-000000000000}"/>
          </ac:spMkLst>
        </pc:spChg>
        <pc:spChg chg="mod">
          <ac:chgData name="Daniel Pardo Schneider" userId="a875a72dd726dcb2" providerId="LiveId" clId="{692781DF-026F-4E20-9D5A-327D5F0AF1A3}" dt="2024-05-22T15:06:05.486" v="96" actId="255"/>
          <ac:spMkLst>
            <pc:docMk/>
            <pc:sldMk cId="0" sldId="271"/>
            <ac:spMk id="1989" creationId="{00000000-0000-0000-0000-000000000000}"/>
          </ac:spMkLst>
        </pc:spChg>
        <pc:spChg chg="mod">
          <ac:chgData name="Daniel Pardo Schneider" userId="a875a72dd726dcb2" providerId="LiveId" clId="{692781DF-026F-4E20-9D5A-327D5F0AF1A3}" dt="2024-05-22T15:06:00.250" v="92" actId="404"/>
          <ac:spMkLst>
            <pc:docMk/>
            <pc:sldMk cId="0" sldId="271"/>
            <ac:spMk id="1990" creationId="{00000000-0000-0000-0000-000000000000}"/>
          </ac:spMkLst>
        </pc:spChg>
      </pc:sldChg>
      <pc:sldChg chg="modSp mod">
        <pc:chgData name="Daniel Pardo Schneider" userId="a875a72dd726dcb2" providerId="LiveId" clId="{692781DF-026F-4E20-9D5A-327D5F0AF1A3}" dt="2024-05-22T15:06:16.926" v="99" actId="20577"/>
        <pc:sldMkLst>
          <pc:docMk/>
          <pc:sldMk cId="0" sldId="272"/>
        </pc:sldMkLst>
        <pc:spChg chg="mod">
          <ac:chgData name="Daniel Pardo Schneider" userId="a875a72dd726dcb2" providerId="LiveId" clId="{692781DF-026F-4E20-9D5A-327D5F0AF1A3}" dt="2024-05-22T15:06:11.734" v="98" actId="27636"/>
          <ac:spMkLst>
            <pc:docMk/>
            <pc:sldMk cId="0" sldId="272"/>
            <ac:spMk id="1997" creationId="{00000000-0000-0000-0000-000000000000}"/>
          </ac:spMkLst>
        </pc:spChg>
        <pc:spChg chg="mod">
          <ac:chgData name="Daniel Pardo Schneider" userId="a875a72dd726dcb2" providerId="LiveId" clId="{692781DF-026F-4E20-9D5A-327D5F0AF1A3}" dt="2024-05-22T15:06:16.926" v="99" actId="20577"/>
          <ac:spMkLst>
            <pc:docMk/>
            <pc:sldMk cId="0" sldId="272"/>
            <ac:spMk id="1998" creationId="{00000000-0000-0000-0000-000000000000}"/>
          </ac:spMkLst>
        </pc:spChg>
        <pc:spChg chg="mod">
          <ac:chgData name="Daniel Pardo Schneider" userId="a875a72dd726dcb2" providerId="LiveId" clId="{692781DF-026F-4E20-9D5A-327D5F0AF1A3}" dt="2024-05-22T15:06:11.720" v="97" actId="404"/>
          <ac:spMkLst>
            <pc:docMk/>
            <pc:sldMk cId="0" sldId="272"/>
            <ac:spMk id="1999" creationId="{00000000-0000-0000-0000-000000000000}"/>
          </ac:spMkLst>
        </pc:spChg>
        <pc:spChg chg="mod">
          <ac:chgData name="Daniel Pardo Schneider" userId="a875a72dd726dcb2" providerId="LiveId" clId="{692781DF-026F-4E20-9D5A-327D5F0AF1A3}" dt="2024-05-22T15:06:11.720" v="97" actId="404"/>
          <ac:spMkLst>
            <pc:docMk/>
            <pc:sldMk cId="0" sldId="272"/>
            <ac:spMk id="2000" creationId="{00000000-0000-0000-0000-000000000000}"/>
          </ac:spMkLst>
        </pc:spChg>
      </pc:sldChg>
      <pc:sldChg chg="modSp mod">
        <pc:chgData name="Daniel Pardo Schneider" userId="a875a72dd726dcb2" providerId="LiveId" clId="{692781DF-026F-4E20-9D5A-327D5F0AF1A3}" dt="2024-05-22T15:06:21.750" v="100" actId="404"/>
        <pc:sldMkLst>
          <pc:docMk/>
          <pc:sldMk cId="0" sldId="273"/>
        </pc:sldMkLst>
        <pc:spChg chg="mod">
          <ac:chgData name="Daniel Pardo Schneider" userId="a875a72dd726dcb2" providerId="LiveId" clId="{692781DF-026F-4E20-9D5A-327D5F0AF1A3}" dt="2024-05-22T15:06:21.750" v="100" actId="404"/>
          <ac:spMkLst>
            <pc:docMk/>
            <pc:sldMk cId="0" sldId="273"/>
            <ac:spMk id="2007" creationId="{00000000-0000-0000-0000-000000000000}"/>
          </ac:spMkLst>
        </pc:spChg>
        <pc:spChg chg="mod">
          <ac:chgData name="Daniel Pardo Schneider" userId="a875a72dd726dcb2" providerId="LiveId" clId="{692781DF-026F-4E20-9D5A-327D5F0AF1A3}" dt="2024-05-22T15:06:21.750" v="100" actId="404"/>
          <ac:spMkLst>
            <pc:docMk/>
            <pc:sldMk cId="0" sldId="273"/>
            <ac:spMk id="2008" creationId="{00000000-0000-0000-0000-000000000000}"/>
          </ac:spMkLst>
        </pc:spChg>
        <pc:spChg chg="mod">
          <ac:chgData name="Daniel Pardo Schneider" userId="a875a72dd726dcb2" providerId="LiveId" clId="{692781DF-026F-4E20-9D5A-327D5F0AF1A3}" dt="2024-05-22T15:06:21.750" v="100" actId="404"/>
          <ac:spMkLst>
            <pc:docMk/>
            <pc:sldMk cId="0" sldId="273"/>
            <ac:spMk id="2010" creationId="{00000000-0000-0000-0000-000000000000}"/>
          </ac:spMkLst>
        </pc:spChg>
        <pc:spChg chg="mod">
          <ac:chgData name="Daniel Pardo Schneider" userId="a875a72dd726dcb2" providerId="LiveId" clId="{692781DF-026F-4E20-9D5A-327D5F0AF1A3}" dt="2024-05-22T15:06:21.750" v="100" actId="404"/>
          <ac:spMkLst>
            <pc:docMk/>
            <pc:sldMk cId="0" sldId="273"/>
            <ac:spMk id="2011" creationId="{00000000-0000-0000-0000-000000000000}"/>
          </ac:spMkLst>
        </pc:spChg>
        <pc:spChg chg="mod">
          <ac:chgData name="Daniel Pardo Schneider" userId="a875a72dd726dcb2" providerId="LiveId" clId="{692781DF-026F-4E20-9D5A-327D5F0AF1A3}" dt="2024-05-22T15:06:21.750" v="100" actId="404"/>
          <ac:spMkLst>
            <pc:docMk/>
            <pc:sldMk cId="0" sldId="273"/>
            <ac:spMk id="2012" creationId="{00000000-0000-0000-0000-000000000000}"/>
          </ac:spMkLst>
        </pc:spChg>
        <pc:spChg chg="mod">
          <ac:chgData name="Daniel Pardo Schneider" userId="a875a72dd726dcb2" providerId="LiveId" clId="{692781DF-026F-4E20-9D5A-327D5F0AF1A3}" dt="2024-05-22T15:06:21.750" v="100" actId="404"/>
          <ac:spMkLst>
            <pc:docMk/>
            <pc:sldMk cId="0" sldId="273"/>
            <ac:spMk id="2013" creationId="{00000000-0000-0000-0000-000000000000}"/>
          </ac:spMkLst>
        </pc:spChg>
        <pc:spChg chg="mod">
          <ac:chgData name="Daniel Pardo Schneider" userId="a875a72dd726dcb2" providerId="LiveId" clId="{692781DF-026F-4E20-9D5A-327D5F0AF1A3}" dt="2024-05-22T15:06:21.750" v="100" actId="404"/>
          <ac:spMkLst>
            <pc:docMk/>
            <pc:sldMk cId="0" sldId="273"/>
            <ac:spMk id="2014" creationId="{00000000-0000-0000-0000-000000000000}"/>
          </ac:spMkLst>
        </pc:spChg>
        <pc:spChg chg="mod">
          <ac:chgData name="Daniel Pardo Schneider" userId="a875a72dd726dcb2" providerId="LiveId" clId="{692781DF-026F-4E20-9D5A-327D5F0AF1A3}" dt="2024-05-22T15:06:21.750" v="100" actId="404"/>
          <ac:spMkLst>
            <pc:docMk/>
            <pc:sldMk cId="0" sldId="273"/>
            <ac:spMk id="2015" creationId="{00000000-0000-0000-0000-000000000000}"/>
          </ac:spMkLst>
        </pc:spChg>
        <pc:spChg chg="mod">
          <ac:chgData name="Daniel Pardo Schneider" userId="a875a72dd726dcb2" providerId="LiveId" clId="{692781DF-026F-4E20-9D5A-327D5F0AF1A3}" dt="2024-05-22T15:06:21.750" v="100" actId="404"/>
          <ac:spMkLst>
            <pc:docMk/>
            <pc:sldMk cId="0" sldId="273"/>
            <ac:spMk id="2016" creationId="{00000000-0000-0000-0000-000000000000}"/>
          </ac:spMkLst>
        </pc:spChg>
        <pc:spChg chg="mod">
          <ac:chgData name="Daniel Pardo Schneider" userId="a875a72dd726dcb2" providerId="LiveId" clId="{692781DF-026F-4E20-9D5A-327D5F0AF1A3}" dt="2024-05-22T15:06:21.750" v="100" actId="404"/>
          <ac:spMkLst>
            <pc:docMk/>
            <pc:sldMk cId="0" sldId="273"/>
            <ac:spMk id="2017" creationId="{00000000-0000-0000-0000-000000000000}"/>
          </ac:spMkLst>
        </pc:spChg>
        <pc:spChg chg="mod">
          <ac:chgData name="Daniel Pardo Schneider" userId="a875a72dd726dcb2" providerId="LiveId" clId="{692781DF-026F-4E20-9D5A-327D5F0AF1A3}" dt="2024-05-22T15:06:21.750" v="100" actId="404"/>
          <ac:spMkLst>
            <pc:docMk/>
            <pc:sldMk cId="0" sldId="273"/>
            <ac:spMk id="2018" creationId="{00000000-0000-0000-0000-000000000000}"/>
          </ac:spMkLst>
        </pc:spChg>
        <pc:spChg chg="mod">
          <ac:chgData name="Daniel Pardo Schneider" userId="a875a72dd726dcb2" providerId="LiveId" clId="{692781DF-026F-4E20-9D5A-327D5F0AF1A3}" dt="2024-05-22T15:06:21.750" v="100" actId="404"/>
          <ac:spMkLst>
            <pc:docMk/>
            <pc:sldMk cId="0" sldId="273"/>
            <ac:spMk id="2019" creationId="{00000000-0000-0000-0000-000000000000}"/>
          </ac:spMkLst>
        </pc:spChg>
        <pc:spChg chg="mod">
          <ac:chgData name="Daniel Pardo Schneider" userId="a875a72dd726dcb2" providerId="LiveId" clId="{692781DF-026F-4E20-9D5A-327D5F0AF1A3}" dt="2024-05-22T15:06:21.750" v="100" actId="404"/>
          <ac:spMkLst>
            <pc:docMk/>
            <pc:sldMk cId="0" sldId="273"/>
            <ac:spMk id="2020" creationId="{00000000-0000-0000-0000-000000000000}"/>
          </ac:spMkLst>
        </pc:spChg>
        <pc:spChg chg="mod">
          <ac:chgData name="Daniel Pardo Schneider" userId="a875a72dd726dcb2" providerId="LiveId" clId="{692781DF-026F-4E20-9D5A-327D5F0AF1A3}" dt="2024-05-22T15:06:21.750" v="100" actId="404"/>
          <ac:spMkLst>
            <pc:docMk/>
            <pc:sldMk cId="0" sldId="273"/>
            <ac:spMk id="2021" creationId="{00000000-0000-0000-0000-000000000000}"/>
          </ac:spMkLst>
        </pc:spChg>
      </pc:sldChg>
      <pc:sldChg chg="modSp mod">
        <pc:chgData name="Daniel Pardo Schneider" userId="a875a72dd726dcb2" providerId="LiveId" clId="{692781DF-026F-4E20-9D5A-327D5F0AF1A3}" dt="2024-05-22T15:06:26.321" v="101" actId="404"/>
        <pc:sldMkLst>
          <pc:docMk/>
          <pc:sldMk cId="0" sldId="275"/>
        </pc:sldMkLst>
        <pc:spChg chg="mod">
          <ac:chgData name="Daniel Pardo Schneider" userId="a875a72dd726dcb2" providerId="LiveId" clId="{692781DF-026F-4E20-9D5A-327D5F0AF1A3}" dt="2024-05-22T15:06:26.321" v="101" actId="404"/>
          <ac:spMkLst>
            <pc:docMk/>
            <pc:sldMk cId="0" sldId="275"/>
            <ac:spMk id="2035" creationId="{00000000-0000-0000-0000-000000000000}"/>
          </ac:spMkLst>
        </pc:spChg>
        <pc:spChg chg="mod">
          <ac:chgData name="Daniel Pardo Schneider" userId="a875a72dd726dcb2" providerId="LiveId" clId="{692781DF-026F-4E20-9D5A-327D5F0AF1A3}" dt="2024-05-22T15:06:26.321" v="101" actId="404"/>
          <ac:spMkLst>
            <pc:docMk/>
            <pc:sldMk cId="0" sldId="275"/>
            <ac:spMk id="2036" creationId="{00000000-0000-0000-0000-000000000000}"/>
          </ac:spMkLst>
        </pc:spChg>
        <pc:spChg chg="mod">
          <ac:chgData name="Daniel Pardo Schneider" userId="a875a72dd726dcb2" providerId="LiveId" clId="{692781DF-026F-4E20-9D5A-327D5F0AF1A3}" dt="2024-05-22T15:06:26.321" v="101" actId="404"/>
          <ac:spMkLst>
            <pc:docMk/>
            <pc:sldMk cId="0" sldId="275"/>
            <ac:spMk id="2037" creationId="{00000000-0000-0000-0000-000000000000}"/>
          </ac:spMkLst>
        </pc:spChg>
        <pc:spChg chg="mod">
          <ac:chgData name="Daniel Pardo Schneider" userId="a875a72dd726dcb2" providerId="LiveId" clId="{692781DF-026F-4E20-9D5A-327D5F0AF1A3}" dt="2024-05-22T15:06:26.321" v="101" actId="404"/>
          <ac:spMkLst>
            <pc:docMk/>
            <pc:sldMk cId="0" sldId="275"/>
            <ac:spMk id="2038" creationId="{00000000-0000-0000-0000-000000000000}"/>
          </ac:spMkLst>
        </pc:spChg>
        <pc:spChg chg="mod">
          <ac:chgData name="Daniel Pardo Schneider" userId="a875a72dd726dcb2" providerId="LiveId" clId="{692781DF-026F-4E20-9D5A-327D5F0AF1A3}" dt="2024-05-22T15:06:26.321" v="101" actId="404"/>
          <ac:spMkLst>
            <pc:docMk/>
            <pc:sldMk cId="0" sldId="275"/>
            <ac:spMk id="2040" creationId="{00000000-0000-0000-0000-000000000000}"/>
          </ac:spMkLst>
        </pc:spChg>
      </pc:sldChg>
      <pc:sldChg chg="modSp mod">
        <pc:chgData name="Daniel Pardo Schneider" userId="a875a72dd726dcb2" providerId="LiveId" clId="{692781DF-026F-4E20-9D5A-327D5F0AF1A3}" dt="2024-05-22T15:06:33.823" v="104" actId="14100"/>
        <pc:sldMkLst>
          <pc:docMk/>
          <pc:sldMk cId="0" sldId="278"/>
        </pc:sldMkLst>
        <pc:spChg chg="mod">
          <ac:chgData name="Daniel Pardo Schneider" userId="a875a72dd726dcb2" providerId="LiveId" clId="{692781DF-026F-4E20-9D5A-327D5F0AF1A3}" dt="2024-05-22T15:06:30.695" v="103" actId="404"/>
          <ac:spMkLst>
            <pc:docMk/>
            <pc:sldMk cId="0" sldId="278"/>
            <ac:spMk id="2058" creationId="{00000000-0000-0000-0000-000000000000}"/>
          </ac:spMkLst>
        </pc:spChg>
        <pc:spChg chg="mod">
          <ac:chgData name="Daniel Pardo Schneider" userId="a875a72dd726dcb2" providerId="LiveId" clId="{692781DF-026F-4E20-9D5A-327D5F0AF1A3}" dt="2024-05-22T15:06:30.695" v="103" actId="404"/>
          <ac:spMkLst>
            <pc:docMk/>
            <pc:sldMk cId="0" sldId="278"/>
            <ac:spMk id="2059" creationId="{00000000-0000-0000-0000-000000000000}"/>
          </ac:spMkLst>
        </pc:spChg>
        <pc:spChg chg="mod">
          <ac:chgData name="Daniel Pardo Schneider" userId="a875a72dd726dcb2" providerId="LiveId" clId="{692781DF-026F-4E20-9D5A-327D5F0AF1A3}" dt="2024-05-22T15:06:30.695" v="103" actId="404"/>
          <ac:spMkLst>
            <pc:docMk/>
            <pc:sldMk cId="0" sldId="278"/>
            <ac:spMk id="2064" creationId="{00000000-0000-0000-0000-000000000000}"/>
          </ac:spMkLst>
        </pc:spChg>
        <pc:spChg chg="mod">
          <ac:chgData name="Daniel Pardo Schneider" userId="a875a72dd726dcb2" providerId="LiveId" clId="{692781DF-026F-4E20-9D5A-327D5F0AF1A3}" dt="2024-05-22T15:06:33.823" v="104" actId="14100"/>
          <ac:spMkLst>
            <pc:docMk/>
            <pc:sldMk cId="0" sldId="278"/>
            <ac:spMk id="2065" creationId="{00000000-0000-0000-0000-000000000000}"/>
          </ac:spMkLst>
        </pc:spChg>
        <pc:spChg chg="mod">
          <ac:chgData name="Daniel Pardo Schneider" userId="a875a72dd726dcb2" providerId="LiveId" clId="{692781DF-026F-4E20-9D5A-327D5F0AF1A3}" dt="2024-05-22T15:06:33.823" v="104" actId="14100"/>
          <ac:spMkLst>
            <pc:docMk/>
            <pc:sldMk cId="0" sldId="278"/>
            <ac:spMk id="2066" creationId="{00000000-0000-0000-0000-000000000000}"/>
          </ac:spMkLst>
        </pc:spChg>
        <pc:spChg chg="mod">
          <ac:chgData name="Daniel Pardo Schneider" userId="a875a72dd726dcb2" providerId="LiveId" clId="{692781DF-026F-4E20-9D5A-327D5F0AF1A3}" dt="2024-05-22T15:06:33.823" v="104" actId="14100"/>
          <ac:spMkLst>
            <pc:docMk/>
            <pc:sldMk cId="0" sldId="278"/>
            <ac:spMk id="2067" creationId="{00000000-0000-0000-0000-000000000000}"/>
          </ac:spMkLst>
        </pc:spChg>
        <pc:spChg chg="mod">
          <ac:chgData name="Daniel Pardo Schneider" userId="a875a72dd726dcb2" providerId="LiveId" clId="{692781DF-026F-4E20-9D5A-327D5F0AF1A3}" dt="2024-05-22T15:06:33.823" v="104" actId="14100"/>
          <ac:spMkLst>
            <pc:docMk/>
            <pc:sldMk cId="0" sldId="278"/>
            <ac:spMk id="2068" creationId="{00000000-0000-0000-0000-000000000000}"/>
          </ac:spMkLst>
        </pc:spChg>
      </pc:sldChg>
      <pc:sldChg chg="modSp mod">
        <pc:chgData name="Daniel Pardo Schneider" userId="a875a72dd726dcb2" providerId="LiveId" clId="{692781DF-026F-4E20-9D5A-327D5F0AF1A3}" dt="2024-05-22T15:06:40.302" v="109" actId="122"/>
        <pc:sldMkLst>
          <pc:docMk/>
          <pc:sldMk cId="0" sldId="279"/>
        </pc:sldMkLst>
        <pc:spChg chg="mod">
          <ac:chgData name="Daniel Pardo Schneider" userId="a875a72dd726dcb2" providerId="LiveId" clId="{692781DF-026F-4E20-9D5A-327D5F0AF1A3}" dt="2024-05-22T15:06:37.278" v="106" actId="404"/>
          <ac:spMkLst>
            <pc:docMk/>
            <pc:sldMk cId="0" sldId="279"/>
            <ac:spMk id="2074" creationId="{00000000-0000-0000-0000-000000000000}"/>
          </ac:spMkLst>
        </pc:spChg>
        <pc:spChg chg="mod">
          <ac:chgData name="Daniel Pardo Schneider" userId="a875a72dd726dcb2" providerId="LiveId" clId="{692781DF-026F-4E20-9D5A-327D5F0AF1A3}" dt="2024-05-22T15:06:37.278" v="106" actId="404"/>
          <ac:spMkLst>
            <pc:docMk/>
            <pc:sldMk cId="0" sldId="279"/>
            <ac:spMk id="2075" creationId="{00000000-0000-0000-0000-000000000000}"/>
          </ac:spMkLst>
        </pc:spChg>
        <pc:spChg chg="mod">
          <ac:chgData name="Daniel Pardo Schneider" userId="a875a72dd726dcb2" providerId="LiveId" clId="{692781DF-026F-4E20-9D5A-327D5F0AF1A3}" dt="2024-05-22T15:06:37.278" v="106" actId="404"/>
          <ac:spMkLst>
            <pc:docMk/>
            <pc:sldMk cId="0" sldId="279"/>
            <ac:spMk id="2077" creationId="{00000000-0000-0000-0000-000000000000}"/>
          </ac:spMkLst>
        </pc:spChg>
        <pc:spChg chg="mod">
          <ac:chgData name="Daniel Pardo Schneider" userId="a875a72dd726dcb2" providerId="LiveId" clId="{692781DF-026F-4E20-9D5A-327D5F0AF1A3}" dt="2024-05-22T15:06:40.302" v="109" actId="122"/>
          <ac:spMkLst>
            <pc:docMk/>
            <pc:sldMk cId="0" sldId="279"/>
            <ac:spMk id="2078" creationId="{00000000-0000-0000-0000-000000000000}"/>
          </ac:spMkLst>
        </pc:spChg>
        <pc:spChg chg="mod">
          <ac:chgData name="Daniel Pardo Schneider" userId="a875a72dd726dcb2" providerId="LiveId" clId="{692781DF-026F-4E20-9D5A-327D5F0AF1A3}" dt="2024-05-22T15:06:37.278" v="106" actId="404"/>
          <ac:spMkLst>
            <pc:docMk/>
            <pc:sldMk cId="0" sldId="279"/>
            <ac:spMk id="2079" creationId="{00000000-0000-0000-0000-000000000000}"/>
          </ac:spMkLst>
        </pc:spChg>
        <pc:spChg chg="mod">
          <ac:chgData name="Daniel Pardo Schneider" userId="a875a72dd726dcb2" providerId="LiveId" clId="{692781DF-026F-4E20-9D5A-327D5F0AF1A3}" dt="2024-05-22T15:06:40.302" v="109" actId="122"/>
          <ac:spMkLst>
            <pc:docMk/>
            <pc:sldMk cId="0" sldId="279"/>
            <ac:spMk id="2080" creationId="{00000000-0000-0000-0000-000000000000}"/>
          </ac:spMkLst>
        </pc:spChg>
      </pc:sldChg>
      <pc:sldChg chg="modSp mod">
        <pc:chgData name="Daniel Pardo Schneider" userId="a875a72dd726dcb2" providerId="LiveId" clId="{692781DF-026F-4E20-9D5A-327D5F0AF1A3}" dt="2024-05-22T15:06:42.599" v="111" actId="404"/>
        <pc:sldMkLst>
          <pc:docMk/>
          <pc:sldMk cId="0" sldId="280"/>
        </pc:sldMkLst>
        <pc:spChg chg="mod">
          <ac:chgData name="Daniel Pardo Schneider" userId="a875a72dd726dcb2" providerId="LiveId" clId="{692781DF-026F-4E20-9D5A-327D5F0AF1A3}" dt="2024-05-22T15:06:42.599" v="111" actId="404"/>
          <ac:spMkLst>
            <pc:docMk/>
            <pc:sldMk cId="0" sldId="280"/>
            <ac:spMk id="2087" creationId="{00000000-0000-0000-0000-000000000000}"/>
          </ac:spMkLst>
        </pc:spChg>
        <pc:spChg chg="mod">
          <ac:chgData name="Daniel Pardo Schneider" userId="a875a72dd726dcb2" providerId="LiveId" clId="{692781DF-026F-4E20-9D5A-327D5F0AF1A3}" dt="2024-05-22T15:06:42.599" v="111" actId="404"/>
          <ac:spMkLst>
            <pc:docMk/>
            <pc:sldMk cId="0" sldId="280"/>
            <ac:spMk id="2088" creationId="{00000000-0000-0000-0000-000000000000}"/>
          </ac:spMkLst>
        </pc:spChg>
        <pc:spChg chg="mod">
          <ac:chgData name="Daniel Pardo Schneider" userId="a875a72dd726dcb2" providerId="LiveId" clId="{692781DF-026F-4E20-9D5A-327D5F0AF1A3}" dt="2024-05-22T15:06:42.599" v="111" actId="404"/>
          <ac:spMkLst>
            <pc:docMk/>
            <pc:sldMk cId="0" sldId="280"/>
            <ac:spMk id="2092" creationId="{00000000-0000-0000-0000-000000000000}"/>
          </ac:spMkLst>
        </pc:spChg>
        <pc:spChg chg="mod">
          <ac:chgData name="Daniel Pardo Schneider" userId="a875a72dd726dcb2" providerId="LiveId" clId="{692781DF-026F-4E20-9D5A-327D5F0AF1A3}" dt="2024-05-22T15:06:42.599" v="111" actId="404"/>
          <ac:spMkLst>
            <pc:docMk/>
            <pc:sldMk cId="0" sldId="280"/>
            <ac:spMk id="2093" creationId="{00000000-0000-0000-0000-000000000000}"/>
          </ac:spMkLst>
        </pc:spChg>
        <pc:spChg chg="mod">
          <ac:chgData name="Daniel Pardo Schneider" userId="a875a72dd726dcb2" providerId="LiveId" clId="{692781DF-026F-4E20-9D5A-327D5F0AF1A3}" dt="2024-05-22T15:06:42.599" v="111" actId="404"/>
          <ac:spMkLst>
            <pc:docMk/>
            <pc:sldMk cId="0" sldId="280"/>
            <ac:spMk id="2094" creationId="{00000000-0000-0000-0000-000000000000}"/>
          </ac:spMkLst>
        </pc:spChg>
      </pc:sldChg>
      <pc:sldChg chg="modSp mod">
        <pc:chgData name="Daniel Pardo Schneider" userId="a875a72dd726dcb2" providerId="LiveId" clId="{692781DF-026F-4E20-9D5A-327D5F0AF1A3}" dt="2024-05-22T15:06:59.136" v="129" actId="14100"/>
        <pc:sldMkLst>
          <pc:docMk/>
          <pc:sldMk cId="0" sldId="281"/>
        </pc:sldMkLst>
        <pc:spChg chg="mod">
          <ac:chgData name="Daniel Pardo Schneider" userId="a875a72dd726dcb2" providerId="LiveId" clId="{692781DF-026F-4E20-9D5A-327D5F0AF1A3}" dt="2024-05-22T15:06:52.973" v="121" actId="1035"/>
          <ac:spMkLst>
            <pc:docMk/>
            <pc:sldMk cId="0" sldId="281"/>
            <ac:spMk id="2100" creationId="{00000000-0000-0000-0000-000000000000}"/>
          </ac:spMkLst>
        </pc:spChg>
        <pc:spChg chg="mod">
          <ac:chgData name="Daniel Pardo Schneider" userId="a875a72dd726dcb2" providerId="LiveId" clId="{692781DF-026F-4E20-9D5A-327D5F0AF1A3}" dt="2024-05-22T15:06:46.521" v="113" actId="404"/>
          <ac:spMkLst>
            <pc:docMk/>
            <pc:sldMk cId="0" sldId="281"/>
            <ac:spMk id="2101" creationId="{00000000-0000-0000-0000-000000000000}"/>
          </ac:spMkLst>
        </pc:spChg>
        <pc:spChg chg="mod">
          <ac:chgData name="Daniel Pardo Schneider" userId="a875a72dd726dcb2" providerId="LiveId" clId="{692781DF-026F-4E20-9D5A-327D5F0AF1A3}" dt="2024-05-22T15:06:46.521" v="113" actId="404"/>
          <ac:spMkLst>
            <pc:docMk/>
            <pc:sldMk cId="0" sldId="281"/>
            <ac:spMk id="2106" creationId="{00000000-0000-0000-0000-000000000000}"/>
          </ac:spMkLst>
        </pc:spChg>
        <pc:spChg chg="mod">
          <ac:chgData name="Daniel Pardo Schneider" userId="a875a72dd726dcb2" providerId="LiveId" clId="{692781DF-026F-4E20-9D5A-327D5F0AF1A3}" dt="2024-05-22T15:06:55.511" v="124" actId="14100"/>
          <ac:spMkLst>
            <pc:docMk/>
            <pc:sldMk cId="0" sldId="281"/>
            <ac:spMk id="2107" creationId="{00000000-0000-0000-0000-000000000000}"/>
          </ac:spMkLst>
        </pc:spChg>
        <pc:spChg chg="mod">
          <ac:chgData name="Daniel Pardo Schneider" userId="a875a72dd726dcb2" providerId="LiveId" clId="{692781DF-026F-4E20-9D5A-327D5F0AF1A3}" dt="2024-05-22T15:06:59.136" v="129" actId="14100"/>
          <ac:spMkLst>
            <pc:docMk/>
            <pc:sldMk cId="0" sldId="281"/>
            <ac:spMk id="2108" creationId="{00000000-0000-0000-0000-000000000000}"/>
          </ac:spMkLst>
        </pc:spChg>
        <pc:spChg chg="mod">
          <ac:chgData name="Daniel Pardo Schneider" userId="a875a72dd726dcb2" providerId="LiveId" clId="{692781DF-026F-4E20-9D5A-327D5F0AF1A3}" dt="2024-05-22T15:06:46.521" v="113" actId="404"/>
          <ac:spMkLst>
            <pc:docMk/>
            <pc:sldMk cId="0" sldId="281"/>
            <ac:spMk id="2109" creationId="{00000000-0000-0000-0000-000000000000}"/>
          </ac:spMkLst>
        </pc:spChg>
      </pc:sldChg>
      <pc:sldChg chg="modSp mod">
        <pc:chgData name="Daniel Pardo Schneider" userId="a875a72dd726dcb2" providerId="LiveId" clId="{692781DF-026F-4E20-9D5A-327D5F0AF1A3}" dt="2024-05-22T15:07:11.153" v="135" actId="255"/>
        <pc:sldMkLst>
          <pc:docMk/>
          <pc:sldMk cId="0" sldId="283"/>
        </pc:sldMkLst>
        <pc:spChg chg="mod">
          <ac:chgData name="Daniel Pardo Schneider" userId="a875a72dd726dcb2" providerId="LiveId" clId="{692781DF-026F-4E20-9D5A-327D5F0AF1A3}" dt="2024-05-22T15:07:04.048" v="131" actId="14100"/>
          <ac:spMkLst>
            <pc:docMk/>
            <pc:sldMk cId="0" sldId="283"/>
            <ac:spMk id="2119" creationId="{00000000-0000-0000-0000-000000000000}"/>
          </ac:spMkLst>
        </pc:spChg>
        <pc:spChg chg="mod">
          <ac:chgData name="Daniel Pardo Schneider" userId="a875a72dd726dcb2" providerId="LiveId" clId="{692781DF-026F-4E20-9D5A-327D5F0AF1A3}" dt="2024-05-22T15:07:11.153" v="135" actId="255"/>
          <ac:spMkLst>
            <pc:docMk/>
            <pc:sldMk cId="0" sldId="283"/>
            <ac:spMk id="2120" creationId="{00000000-0000-0000-0000-000000000000}"/>
          </ac:spMkLst>
        </pc:spChg>
      </pc:sldChg>
      <pc:sldChg chg="modSp mod">
        <pc:chgData name="Daniel Pardo Schneider" userId="a875a72dd726dcb2" providerId="LiveId" clId="{692781DF-026F-4E20-9D5A-327D5F0AF1A3}" dt="2024-05-22T15:07:18.227" v="137" actId="27636"/>
        <pc:sldMkLst>
          <pc:docMk/>
          <pc:sldMk cId="0" sldId="289"/>
        </pc:sldMkLst>
        <pc:spChg chg="mod">
          <ac:chgData name="Daniel Pardo Schneider" userId="a875a72dd726dcb2" providerId="LiveId" clId="{692781DF-026F-4E20-9D5A-327D5F0AF1A3}" dt="2024-05-22T15:07:18.227" v="137" actId="27636"/>
          <ac:spMkLst>
            <pc:docMk/>
            <pc:sldMk cId="0" sldId="289"/>
            <ac:spMk id="2163" creationId="{00000000-0000-0000-0000-000000000000}"/>
          </ac:spMkLst>
        </pc:spChg>
        <pc:spChg chg="mod">
          <ac:chgData name="Daniel Pardo Schneider" userId="a875a72dd726dcb2" providerId="LiveId" clId="{692781DF-026F-4E20-9D5A-327D5F0AF1A3}" dt="2024-05-22T15:07:18.222" v="136" actId="404"/>
          <ac:spMkLst>
            <pc:docMk/>
            <pc:sldMk cId="0" sldId="289"/>
            <ac:spMk id="216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Google Shape;1810;g1226591b016_0_10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1" name="Google Shape;1811;g1226591b016_0_10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6"/>
        <p:cNvGrpSpPr/>
        <p:nvPr/>
      </p:nvGrpSpPr>
      <p:grpSpPr>
        <a:xfrm>
          <a:off x="0" y="0"/>
          <a:ext cx="0" cy="0"/>
          <a:chOff x="0" y="0"/>
          <a:chExt cx="0" cy="0"/>
        </a:xfrm>
      </p:grpSpPr>
      <p:sp>
        <p:nvSpPr>
          <p:cNvPr id="1907" name="Google Shape;1907;gf6f16a628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8" name="Google Shape;1908;gf6f16a628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9" name="Google Shape;1909;gf6f16a628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extLst>
      <p:ext uri="{BB962C8B-B14F-4D97-AF65-F5344CB8AC3E}">
        <p14:creationId xmlns:p14="http://schemas.microsoft.com/office/powerpoint/2010/main" val="4276882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1"/>
        <p:cNvGrpSpPr/>
        <p:nvPr/>
      </p:nvGrpSpPr>
      <p:grpSpPr>
        <a:xfrm>
          <a:off x="0" y="0"/>
          <a:ext cx="0" cy="0"/>
          <a:chOff x="0" y="0"/>
          <a:chExt cx="0" cy="0"/>
        </a:xfrm>
      </p:grpSpPr>
      <p:sp>
        <p:nvSpPr>
          <p:cNvPr id="1922" name="Google Shape;1922;gf6f16a6283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3" name="Google Shape;1923;gf6f16a6283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4" name="Google Shape;1924;gf6f16a6283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1"/>
        <p:cNvGrpSpPr/>
        <p:nvPr/>
      </p:nvGrpSpPr>
      <p:grpSpPr>
        <a:xfrm>
          <a:off x="0" y="0"/>
          <a:ext cx="0" cy="0"/>
          <a:chOff x="0" y="0"/>
          <a:chExt cx="0" cy="0"/>
        </a:xfrm>
      </p:grpSpPr>
      <p:sp>
        <p:nvSpPr>
          <p:cNvPr id="1932" name="Google Shape;193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3" name="Google Shape;19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Google Shape;1937;gf1d2b7485d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8" name="Google Shape;1938;gf1d2b7485d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9" name="Google Shape;1939;gf1d2b7485d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f6f16a6283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1" name="Google Shape;1961;gf6f16a6283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2" name="Google Shape;1962;gf6f16a6283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2"/>
        <p:cNvGrpSpPr/>
        <p:nvPr/>
      </p:nvGrpSpPr>
      <p:grpSpPr>
        <a:xfrm>
          <a:off x="0" y="0"/>
          <a:ext cx="0" cy="0"/>
          <a:chOff x="0" y="0"/>
          <a:chExt cx="0" cy="0"/>
        </a:xfrm>
      </p:grpSpPr>
      <p:sp>
        <p:nvSpPr>
          <p:cNvPr id="1973" name="Google Shape;1973;gf6f16a6283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4" name="Google Shape;1974;gf6f16a6283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2"/>
        <p:cNvGrpSpPr/>
        <p:nvPr/>
      </p:nvGrpSpPr>
      <p:grpSpPr>
        <a:xfrm>
          <a:off x="0" y="0"/>
          <a:ext cx="0" cy="0"/>
          <a:chOff x="0" y="0"/>
          <a:chExt cx="0" cy="0"/>
        </a:xfrm>
      </p:grpSpPr>
      <p:sp>
        <p:nvSpPr>
          <p:cNvPr id="1983" name="Google Shape;1983;gf6f16a6283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4" name="Google Shape;1984;gf6f16a6283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5" name="Google Shape;1985;gf6f16a6283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f6f16a6283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4" name="Google Shape;1994;gf6f16a6283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5" name="Google Shape;1995;gf6f16a6283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f1d2b7485d_0_1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4" name="Google Shape;2004;gf1d2b7485d_0_1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5" name="Google Shape;2005;gf1d2b7485d_0_12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2"/>
        <p:cNvGrpSpPr/>
        <p:nvPr/>
      </p:nvGrpSpPr>
      <p:grpSpPr>
        <a:xfrm>
          <a:off x="0" y="0"/>
          <a:ext cx="0" cy="0"/>
          <a:chOff x="0" y="0"/>
          <a:chExt cx="0" cy="0"/>
        </a:xfrm>
      </p:grpSpPr>
      <p:sp>
        <p:nvSpPr>
          <p:cNvPr id="2023" name="Google Shape;20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4" name="Google Shape;202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1226591b016_0_30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0" name="Google Shape;1820;g1226591b016_0_30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0"/>
        <p:cNvGrpSpPr/>
        <p:nvPr/>
      </p:nvGrpSpPr>
      <p:grpSpPr>
        <a:xfrm>
          <a:off x="0" y="0"/>
          <a:ext cx="0" cy="0"/>
          <a:chOff x="0" y="0"/>
          <a:chExt cx="0" cy="0"/>
        </a:xfrm>
      </p:grpSpPr>
      <p:sp>
        <p:nvSpPr>
          <p:cNvPr id="2031" name="Google Shape;2031;gf6f16a6283_0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2" name="Google Shape;2032;gf6f16a6283_0_2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3" name="Google Shape;2033;gf6f16a6283_0_2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3" name="Google Shape;20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6"/>
        <p:cNvGrpSpPr/>
        <p:nvPr/>
      </p:nvGrpSpPr>
      <p:grpSpPr>
        <a:xfrm>
          <a:off x="0" y="0"/>
          <a:ext cx="0" cy="0"/>
          <a:chOff x="0" y="0"/>
          <a:chExt cx="0" cy="0"/>
        </a:xfrm>
      </p:grpSpPr>
      <p:sp>
        <p:nvSpPr>
          <p:cNvPr id="2047" name="Google Shape;2047;gf6f16a6283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8" name="Google Shape;2048;gf6f16a6283_0_1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9" name="Google Shape;2049;gf6f16a6283_0_1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3"/>
        <p:cNvGrpSpPr/>
        <p:nvPr/>
      </p:nvGrpSpPr>
      <p:grpSpPr>
        <a:xfrm>
          <a:off x="0" y="0"/>
          <a:ext cx="0" cy="0"/>
          <a:chOff x="0" y="0"/>
          <a:chExt cx="0" cy="0"/>
        </a:xfrm>
      </p:grpSpPr>
      <p:sp>
        <p:nvSpPr>
          <p:cNvPr id="2054" name="Google Shape;2054;gf6f16a6283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5" name="Google Shape;2055;gf6f16a6283_0_1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2056" name="Google Shape;2056;gf6f16a6283_0_1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f6f16a6283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1" name="Google Shape;2071;gf6f16a6283_0_1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defRPr i="1"/>
            </a:pPr>
            <a:r>
              <a:t>Source : Manuel opérationnel de l’OMS sur la tuberculose : dépistage systématique de la tuberculose</a:t>
            </a:r>
          </a:p>
        </p:txBody>
      </p:sp>
      <p:sp>
        <p:nvSpPr>
          <p:cNvPr id="2072" name="Google Shape;2072;gf6f16a6283_0_1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2"/>
        <p:cNvGrpSpPr/>
        <p:nvPr/>
      </p:nvGrpSpPr>
      <p:grpSpPr>
        <a:xfrm>
          <a:off x="0" y="0"/>
          <a:ext cx="0" cy="0"/>
          <a:chOff x="0" y="0"/>
          <a:chExt cx="0" cy="0"/>
        </a:xfrm>
      </p:grpSpPr>
      <p:sp>
        <p:nvSpPr>
          <p:cNvPr id="2083" name="Google Shape;2083;gf6f16a6283_0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4" name="Google Shape;2084;gf6f16a6283_0_2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5" name="Google Shape;2085;gf6f16a6283_0_2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5"/>
        <p:cNvGrpSpPr/>
        <p:nvPr/>
      </p:nvGrpSpPr>
      <p:grpSpPr>
        <a:xfrm>
          <a:off x="0" y="0"/>
          <a:ext cx="0" cy="0"/>
          <a:chOff x="0" y="0"/>
          <a:chExt cx="0" cy="0"/>
        </a:xfrm>
      </p:grpSpPr>
      <p:sp>
        <p:nvSpPr>
          <p:cNvPr id="2096" name="Google Shape;2096;gf170f4246b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7" name="Google Shape;2097;gf170f4246b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8" name="Google Shape;2098;gf170f4246b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0"/>
        <p:cNvGrpSpPr/>
        <p:nvPr/>
      </p:nvGrpSpPr>
      <p:grpSpPr>
        <a:xfrm>
          <a:off x="0" y="0"/>
          <a:ext cx="0" cy="0"/>
          <a:chOff x="0" y="0"/>
          <a:chExt cx="0" cy="0"/>
        </a:xfrm>
      </p:grpSpPr>
      <p:sp>
        <p:nvSpPr>
          <p:cNvPr id="2111" name="Google Shape;211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2" name="Google Shape;211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5"/>
        <p:cNvGrpSpPr/>
        <p:nvPr/>
      </p:nvGrpSpPr>
      <p:grpSpPr>
        <a:xfrm>
          <a:off x="0" y="0"/>
          <a:ext cx="0" cy="0"/>
          <a:chOff x="0" y="0"/>
          <a:chExt cx="0" cy="0"/>
        </a:xfrm>
      </p:grpSpPr>
      <p:sp>
        <p:nvSpPr>
          <p:cNvPr id="2116" name="Google Shape;2116;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7" name="Google Shape;21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2"/>
        <p:cNvGrpSpPr/>
        <p:nvPr/>
      </p:nvGrpSpPr>
      <p:grpSpPr>
        <a:xfrm>
          <a:off x="0" y="0"/>
          <a:ext cx="0" cy="0"/>
          <a:chOff x="0" y="0"/>
          <a:chExt cx="0" cy="0"/>
        </a:xfrm>
      </p:grpSpPr>
      <p:sp>
        <p:nvSpPr>
          <p:cNvPr id="2123" name="Google Shape;2123;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4" name="Google Shape;212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6" name="Google Shape;182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0" name="Google Shape;21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4"/>
        <p:cNvGrpSpPr/>
        <p:nvPr/>
      </p:nvGrpSpPr>
      <p:grpSpPr>
        <a:xfrm>
          <a:off x="0" y="0"/>
          <a:ext cx="0" cy="0"/>
          <a:chOff x="0" y="0"/>
          <a:chExt cx="0" cy="0"/>
        </a:xfrm>
      </p:grpSpPr>
      <p:sp>
        <p:nvSpPr>
          <p:cNvPr id="2135" name="Google Shape;213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6" name="Google Shape;213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0"/>
        <p:cNvGrpSpPr/>
        <p:nvPr/>
      </p:nvGrpSpPr>
      <p:grpSpPr>
        <a:xfrm>
          <a:off x="0" y="0"/>
          <a:ext cx="0" cy="0"/>
          <a:chOff x="0" y="0"/>
          <a:chExt cx="0" cy="0"/>
        </a:xfrm>
      </p:grpSpPr>
      <p:sp>
        <p:nvSpPr>
          <p:cNvPr id="2141" name="Google Shape;214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2" name="Google Shape;214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4"/>
        <p:cNvGrpSpPr/>
        <p:nvPr/>
      </p:nvGrpSpPr>
      <p:grpSpPr>
        <a:xfrm>
          <a:off x="0" y="0"/>
          <a:ext cx="0" cy="0"/>
          <a:chOff x="0" y="0"/>
          <a:chExt cx="0" cy="0"/>
        </a:xfrm>
      </p:grpSpPr>
      <p:sp>
        <p:nvSpPr>
          <p:cNvPr id="2155" name="Google Shape;215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6" name="Google Shape;215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9"/>
        <p:cNvGrpSpPr/>
        <p:nvPr/>
      </p:nvGrpSpPr>
      <p:grpSpPr>
        <a:xfrm>
          <a:off x="0" y="0"/>
          <a:ext cx="0" cy="0"/>
          <a:chOff x="0" y="0"/>
          <a:chExt cx="0" cy="0"/>
        </a:xfrm>
      </p:grpSpPr>
      <p:sp>
        <p:nvSpPr>
          <p:cNvPr id="2160" name="Google Shape;216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1" name="Google Shape;216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5"/>
        <p:cNvGrpSpPr/>
        <p:nvPr/>
      </p:nvGrpSpPr>
      <p:grpSpPr>
        <a:xfrm>
          <a:off x="0" y="0"/>
          <a:ext cx="0" cy="0"/>
          <a:chOff x="0" y="0"/>
          <a:chExt cx="0" cy="0"/>
        </a:xfrm>
      </p:grpSpPr>
      <p:sp>
        <p:nvSpPr>
          <p:cNvPr id="2166" name="Google Shape;216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7" name="Google Shape;216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La réponse est A, C, E, F, G</a:t>
            </a:r>
          </a:p>
        </p:txBody>
      </p:sp>
      <p:sp>
        <p:nvSpPr>
          <p:cNvPr id="2168" name="Google Shape;216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La réponse est B</a:t>
            </a:r>
          </a:p>
        </p:txBody>
      </p:sp>
      <p:sp>
        <p:nvSpPr>
          <p:cNvPr id="2174" name="Google Shape;217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Google Shape;217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La réponse E est incorrecte, les autres sont correctes.</a:t>
            </a:r>
          </a:p>
        </p:txBody>
      </p:sp>
      <p:sp>
        <p:nvSpPr>
          <p:cNvPr id="2180" name="Google Shape;218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La réponse B est incorrecte, la spécificité est faible et non la sensibilité. </a:t>
            </a:r>
          </a:p>
        </p:txBody>
      </p:sp>
      <p:sp>
        <p:nvSpPr>
          <p:cNvPr id="2186" name="Google Shape;218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0" name="Google Shape;186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7" name="Google Shape;186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0"/>
        <p:cNvGrpSpPr/>
        <p:nvPr/>
      </p:nvGrpSpPr>
      <p:grpSpPr>
        <a:xfrm>
          <a:off x="0" y="0"/>
          <a:ext cx="0" cy="0"/>
          <a:chOff x="0" y="0"/>
          <a:chExt cx="0" cy="0"/>
        </a:xfrm>
      </p:grpSpPr>
      <p:sp>
        <p:nvSpPr>
          <p:cNvPr id="1871" name="Google Shape;187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2" name="Google Shape;187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6"/>
        <p:cNvGrpSpPr/>
        <p:nvPr/>
      </p:nvGrpSpPr>
      <p:grpSpPr>
        <a:xfrm>
          <a:off x="0" y="0"/>
          <a:ext cx="0" cy="0"/>
          <a:chOff x="0" y="0"/>
          <a:chExt cx="0" cy="0"/>
        </a:xfrm>
      </p:grpSpPr>
      <p:sp>
        <p:nvSpPr>
          <p:cNvPr id="1887" name="Google Shape;1887;gf1d2b7485d_0_20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8" name="Google Shape;1888;gf1d2b7485d_0_20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1"/>
        <p:cNvGrpSpPr/>
        <p:nvPr/>
      </p:nvGrpSpPr>
      <p:grpSpPr>
        <a:xfrm>
          <a:off x="0" y="0"/>
          <a:ext cx="0" cy="0"/>
          <a:chOff x="0" y="0"/>
          <a:chExt cx="0" cy="0"/>
        </a:xfrm>
      </p:grpSpPr>
      <p:sp>
        <p:nvSpPr>
          <p:cNvPr id="1892" name="Google Shape;1892;gf6f16a6283_0_2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3" name="Google Shape;1893;gf6f16a6283_0_2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gf1d2b7485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1" name="Google Shape;1901;gf1d2b7485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2" name="Google Shape;1902;gf1d2b7485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ndard Title 1">
  <p:cSld name="Standard Title 1">
    <p:bg>
      <p:bgPr>
        <a:solidFill>
          <a:srgbClr val="5C5F61"/>
        </a:solidFill>
        <a:effectLst/>
      </p:bgPr>
    </p:bg>
    <p:spTree>
      <p:nvGrpSpPr>
        <p:cNvPr id="1" name="Shape 15"/>
        <p:cNvGrpSpPr/>
        <p:nvPr/>
      </p:nvGrpSpPr>
      <p:grpSpPr>
        <a:xfrm>
          <a:off x="0" y="0"/>
          <a:ext cx="0" cy="0"/>
          <a:chOff x="0" y="0"/>
          <a:chExt cx="0" cy="0"/>
        </a:xfrm>
      </p:grpSpPr>
      <p:grpSp>
        <p:nvGrpSpPr>
          <p:cNvPr id="16" name="Google Shape;16;p32"/>
          <p:cNvGrpSpPr/>
          <p:nvPr/>
        </p:nvGrpSpPr>
        <p:grpSpPr>
          <a:xfrm>
            <a:off x="-3" y="257"/>
            <a:ext cx="12191788" cy="4198710"/>
            <a:chOff x="228600" y="310"/>
            <a:chExt cx="14173200" cy="5028998"/>
          </a:xfrm>
        </p:grpSpPr>
        <p:sp>
          <p:nvSpPr>
            <p:cNvPr id="17" name="Google Shape;17;p32"/>
            <p:cNvSpPr/>
            <p:nvPr/>
          </p:nvSpPr>
          <p:spPr>
            <a:xfrm>
              <a:off x="228600" y="4880208"/>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 name="Google Shape;18;p32"/>
            <p:cNvSpPr/>
            <p:nvPr/>
          </p:nvSpPr>
          <p:spPr>
            <a:xfrm>
              <a:off x="228600" y="4689671"/>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 name="Google Shape;19;p32"/>
            <p:cNvSpPr/>
            <p:nvPr/>
          </p:nvSpPr>
          <p:spPr>
            <a:xfrm>
              <a:off x="228600" y="4495643"/>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 name="Google Shape;20;p32"/>
            <p:cNvSpPr/>
            <p:nvPr/>
          </p:nvSpPr>
          <p:spPr>
            <a:xfrm>
              <a:off x="228600" y="4305493"/>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 name="Google Shape;21;p32"/>
            <p:cNvSpPr/>
            <p:nvPr/>
          </p:nvSpPr>
          <p:spPr>
            <a:xfrm>
              <a:off x="228600" y="4111466"/>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 name="Google Shape;22;p32"/>
            <p:cNvSpPr/>
            <p:nvPr/>
          </p:nvSpPr>
          <p:spPr>
            <a:xfrm>
              <a:off x="228600" y="3913556"/>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 name="Google Shape;23;p32"/>
            <p:cNvSpPr/>
            <p:nvPr/>
          </p:nvSpPr>
          <p:spPr>
            <a:xfrm>
              <a:off x="228600" y="3713708"/>
              <a:ext cx="14173200" cy="39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 name="Google Shape;24;p32"/>
            <p:cNvSpPr/>
            <p:nvPr/>
          </p:nvSpPr>
          <p:spPr>
            <a:xfrm rot="10800000">
              <a:off x="228600" y="2437844"/>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 name="Google Shape;25;p32"/>
            <p:cNvSpPr/>
            <p:nvPr/>
          </p:nvSpPr>
          <p:spPr>
            <a:xfrm rot="10800000">
              <a:off x="228600" y="2648481"/>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 name="Google Shape;26;p32"/>
            <p:cNvSpPr/>
            <p:nvPr/>
          </p:nvSpPr>
          <p:spPr>
            <a:xfrm rot="10800000">
              <a:off x="228600" y="2858109"/>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 name="Google Shape;27;p32"/>
            <p:cNvSpPr/>
            <p:nvPr/>
          </p:nvSpPr>
          <p:spPr>
            <a:xfrm rot="10800000">
              <a:off x="228600" y="3067457"/>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 name="Google Shape;28;p32"/>
            <p:cNvSpPr/>
            <p:nvPr/>
          </p:nvSpPr>
          <p:spPr>
            <a:xfrm rot="10800000">
              <a:off x="228600" y="3280985"/>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9" name="Google Shape;29;p32"/>
            <p:cNvSpPr/>
            <p:nvPr/>
          </p:nvSpPr>
          <p:spPr>
            <a:xfrm rot="10800000">
              <a:off x="228600" y="3496295"/>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0" name="Google Shape;30;p32"/>
            <p:cNvSpPr/>
            <p:nvPr/>
          </p:nvSpPr>
          <p:spPr>
            <a:xfrm>
              <a:off x="228600" y="2249258"/>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1" name="Google Shape;31;p32"/>
            <p:cNvSpPr/>
            <p:nvPr/>
          </p:nvSpPr>
          <p:spPr>
            <a:xfrm>
              <a:off x="228600" y="2055228"/>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2" name="Google Shape;32;p32"/>
            <p:cNvSpPr/>
            <p:nvPr/>
          </p:nvSpPr>
          <p:spPr>
            <a:xfrm>
              <a:off x="228600" y="1865080"/>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3" name="Google Shape;33;p32"/>
            <p:cNvSpPr/>
            <p:nvPr/>
          </p:nvSpPr>
          <p:spPr>
            <a:xfrm>
              <a:off x="228600" y="1671052"/>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4" name="Google Shape;34;p32"/>
            <p:cNvSpPr/>
            <p:nvPr/>
          </p:nvSpPr>
          <p:spPr>
            <a:xfrm>
              <a:off x="228600" y="1473142"/>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5" name="Google Shape;35;p32"/>
            <p:cNvSpPr/>
            <p:nvPr/>
          </p:nvSpPr>
          <p:spPr>
            <a:xfrm>
              <a:off x="228600" y="1273293"/>
              <a:ext cx="14173200" cy="39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6" name="Google Shape;36;p32"/>
            <p:cNvSpPr/>
            <p:nvPr/>
          </p:nvSpPr>
          <p:spPr>
            <a:xfrm rot="10800000">
              <a:off x="228600" y="310"/>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7" name="Google Shape;37;p32"/>
            <p:cNvSpPr/>
            <p:nvPr/>
          </p:nvSpPr>
          <p:spPr>
            <a:xfrm rot="10800000">
              <a:off x="228600" y="210947"/>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8" name="Google Shape;38;p32"/>
            <p:cNvSpPr/>
            <p:nvPr/>
          </p:nvSpPr>
          <p:spPr>
            <a:xfrm rot="10800000">
              <a:off x="228600" y="420576"/>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9" name="Google Shape;39;p32"/>
            <p:cNvSpPr/>
            <p:nvPr/>
          </p:nvSpPr>
          <p:spPr>
            <a:xfrm rot="10800000">
              <a:off x="228600" y="629922"/>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0" name="Google Shape;40;p32"/>
            <p:cNvSpPr/>
            <p:nvPr/>
          </p:nvSpPr>
          <p:spPr>
            <a:xfrm rot="10800000">
              <a:off x="228600" y="843453"/>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1" name="Google Shape;41;p32"/>
            <p:cNvSpPr/>
            <p:nvPr/>
          </p:nvSpPr>
          <p:spPr>
            <a:xfrm rot="10800000">
              <a:off x="228600" y="1058756"/>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42" name="Google Shape;42;p32"/>
          <p:cNvCxnSpPr/>
          <p:nvPr/>
        </p:nvCxnSpPr>
        <p:spPr>
          <a:xfrm>
            <a:off x="476250" y="5462828"/>
            <a:ext cx="11239500" cy="0"/>
          </a:xfrm>
          <a:prstGeom prst="straightConnector1">
            <a:avLst/>
          </a:prstGeom>
          <a:noFill/>
          <a:ln w="9525" cap="flat" cmpd="sng">
            <a:solidFill>
              <a:srgbClr val="BCBEC0"/>
            </a:solidFill>
            <a:prstDash val="solid"/>
            <a:round/>
            <a:headEnd type="none" w="sm" len="sm"/>
            <a:tailEnd type="none" w="sm" len="sm"/>
          </a:ln>
        </p:spPr>
      </p:cxnSp>
      <p:sp>
        <p:nvSpPr>
          <p:cNvPr id="43" name="Google Shape;43;p32"/>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rgbClr val="A5A5A5"/>
              </a:buClr>
              <a:buSzPts val="3200"/>
              <a:buFont typeface="DM Sans"/>
              <a:buNone/>
              <a:defRPr sz="3200" b="1" i="0">
                <a:solidFill>
                  <a:srgbClr val="A5A5A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D6D7D8"/>
              </a:buClr>
              <a:buSzPts val="4000"/>
              <a:buFont typeface="DM Sans Medium"/>
              <a:buNone/>
              <a:defRPr sz="4000" b="1" i="0" strike="noStrike">
                <a:solidFill>
                  <a:srgbClr val="D6D7D8"/>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2"/>
          <p:cNvSpPr txBox="1">
            <a:spLocks noGrp="1"/>
          </p:cNvSpPr>
          <p:nvPr>
            <p:ph type="body" idx="3"/>
          </p:nvPr>
        </p:nvSpPr>
        <p:spPr>
          <a:xfrm>
            <a:off x="6936866" y="5758952"/>
            <a:ext cx="38961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rgbClr val="D8D8D8"/>
              </a:buClr>
              <a:buSzPts val="1667"/>
              <a:buFont typeface="DM Sans Medium"/>
              <a:buNone/>
              <a:defRPr sz="1667" b="0" i="0">
                <a:solidFill>
                  <a:srgbClr val="D8D8D8"/>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2"/>
          <p:cNvSpPr txBox="1">
            <a:spLocks noGrp="1"/>
          </p:cNvSpPr>
          <p:nvPr>
            <p:ph type="body" idx="4"/>
          </p:nvPr>
        </p:nvSpPr>
        <p:spPr>
          <a:xfrm>
            <a:off x="9906000" y="4988052"/>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rgbClr val="BFBFBF"/>
              </a:buClr>
              <a:buSzPts val="1200"/>
              <a:buNone/>
              <a:defRPr sz="1200">
                <a:solidFill>
                  <a:srgbClr val="BFBFBF"/>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2"/>
          <p:cNvSpPr/>
          <p:nvPr/>
        </p:nvSpPr>
        <p:spPr>
          <a:xfrm>
            <a:off x="0" y="6204000"/>
            <a:ext cx="1158000" cy="654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pic>
        <p:nvPicPr>
          <p:cNvPr id="48" name="Google Shape;48;p32"/>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49" name="Google Shape;49;p32" descr="A picture containing application&#10;&#10;Description automatically generated"/>
          <p:cNvPicPr preferRelativeResize="0"/>
          <p:nvPr/>
        </p:nvPicPr>
        <p:blipFill rotWithShape="1">
          <a:blip r:embed="rId3">
            <a:alphaModFix/>
          </a:blip>
          <a:srcRect l="4892" t="64003" r="4834" b="4742"/>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rrow 6">
  <p:cSld name="Section Title Arrow 6">
    <p:spTree>
      <p:nvGrpSpPr>
        <p:cNvPr id="1" name="Shape 159"/>
        <p:cNvGrpSpPr/>
        <p:nvPr/>
      </p:nvGrpSpPr>
      <p:grpSpPr>
        <a:xfrm>
          <a:off x="0" y="0"/>
          <a:ext cx="0" cy="0"/>
          <a:chOff x="0" y="0"/>
          <a:chExt cx="0" cy="0"/>
        </a:xfrm>
      </p:grpSpPr>
      <p:sp>
        <p:nvSpPr>
          <p:cNvPr id="160" name="Google Shape;160;p39"/>
          <p:cNvSpPr/>
          <p:nvPr/>
        </p:nvSpPr>
        <p:spPr>
          <a:xfrm>
            <a:off x="0" y="0"/>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1" name="Google Shape;161;p39"/>
          <p:cNvSpPr txBox="1">
            <a:spLocks noGrp="1"/>
          </p:cNvSpPr>
          <p:nvPr>
            <p:ph type="title"/>
          </p:nvPr>
        </p:nvSpPr>
        <p:spPr>
          <a:xfrm>
            <a:off x="5212080" y="990600"/>
            <a:ext cx="6152100" cy="50772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2" name="Google Shape;162;p39"/>
          <p:cNvGrpSpPr/>
          <p:nvPr/>
        </p:nvGrpSpPr>
        <p:grpSpPr>
          <a:xfrm>
            <a:off x="-3" y="4477885"/>
            <a:ext cx="12191788" cy="2367643"/>
            <a:chOff x="228600" y="309"/>
            <a:chExt cx="14173200" cy="5028978"/>
          </a:xfrm>
        </p:grpSpPr>
        <p:sp>
          <p:nvSpPr>
            <p:cNvPr id="163" name="Google Shape;163;p39"/>
            <p:cNvSpPr/>
            <p:nvPr/>
          </p:nvSpPr>
          <p:spPr>
            <a:xfrm>
              <a:off x="228600" y="4880187"/>
              <a:ext cx="14173200" cy="1491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 name="Google Shape;164;p39"/>
            <p:cNvSpPr/>
            <p:nvPr/>
          </p:nvSpPr>
          <p:spPr>
            <a:xfrm>
              <a:off x="228600" y="4689651"/>
              <a:ext cx="14173200" cy="1290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 name="Google Shape;165;p39"/>
            <p:cNvSpPr/>
            <p:nvPr/>
          </p:nvSpPr>
          <p:spPr>
            <a:xfrm>
              <a:off x="228600" y="4495624"/>
              <a:ext cx="14173200" cy="1134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 name="Google Shape;166;p39"/>
            <p:cNvSpPr/>
            <p:nvPr/>
          </p:nvSpPr>
          <p:spPr>
            <a:xfrm>
              <a:off x="228600" y="4305476"/>
              <a:ext cx="14173200" cy="942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 name="Google Shape;167;p39"/>
            <p:cNvSpPr/>
            <p:nvPr/>
          </p:nvSpPr>
          <p:spPr>
            <a:xfrm>
              <a:off x="228600" y="4111449"/>
              <a:ext cx="14173200" cy="747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 name="Google Shape;168;p39"/>
            <p:cNvSpPr/>
            <p:nvPr/>
          </p:nvSpPr>
          <p:spPr>
            <a:xfrm>
              <a:off x="228600" y="3913540"/>
              <a:ext cx="14173200" cy="573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 name="Google Shape;169;p39"/>
            <p:cNvSpPr/>
            <p:nvPr/>
          </p:nvSpPr>
          <p:spPr>
            <a:xfrm>
              <a:off x="228600" y="3713692"/>
              <a:ext cx="14173200" cy="396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 name="Google Shape;170;p39"/>
            <p:cNvSpPr/>
            <p:nvPr/>
          </p:nvSpPr>
          <p:spPr>
            <a:xfrm rot="10800000">
              <a:off x="228600" y="2437833"/>
              <a:ext cx="14173200" cy="1491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 name="Google Shape;171;p39"/>
            <p:cNvSpPr/>
            <p:nvPr/>
          </p:nvSpPr>
          <p:spPr>
            <a:xfrm rot="10800000">
              <a:off x="228600" y="2648469"/>
              <a:ext cx="14173200" cy="1290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 name="Google Shape;172;p39"/>
            <p:cNvSpPr/>
            <p:nvPr/>
          </p:nvSpPr>
          <p:spPr>
            <a:xfrm rot="10800000">
              <a:off x="228600" y="2858096"/>
              <a:ext cx="14173200" cy="1134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 name="Google Shape;173;p39"/>
            <p:cNvSpPr/>
            <p:nvPr/>
          </p:nvSpPr>
          <p:spPr>
            <a:xfrm rot="10800000">
              <a:off x="228600" y="3067444"/>
              <a:ext cx="14173200" cy="942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 name="Google Shape;174;p39"/>
            <p:cNvSpPr/>
            <p:nvPr/>
          </p:nvSpPr>
          <p:spPr>
            <a:xfrm rot="10800000">
              <a:off x="228600" y="3280971"/>
              <a:ext cx="14173200" cy="747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 name="Google Shape;175;p39"/>
            <p:cNvSpPr/>
            <p:nvPr/>
          </p:nvSpPr>
          <p:spPr>
            <a:xfrm rot="10800000">
              <a:off x="228600" y="3496280"/>
              <a:ext cx="14173200" cy="573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 name="Google Shape;176;p39"/>
            <p:cNvSpPr/>
            <p:nvPr/>
          </p:nvSpPr>
          <p:spPr>
            <a:xfrm>
              <a:off x="228600" y="2249247"/>
              <a:ext cx="14173200" cy="1290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 name="Google Shape;177;p39"/>
            <p:cNvSpPr/>
            <p:nvPr/>
          </p:nvSpPr>
          <p:spPr>
            <a:xfrm>
              <a:off x="228600" y="2055219"/>
              <a:ext cx="14173200" cy="1134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 name="Google Shape;178;p39"/>
            <p:cNvSpPr/>
            <p:nvPr/>
          </p:nvSpPr>
          <p:spPr>
            <a:xfrm>
              <a:off x="228600" y="1865072"/>
              <a:ext cx="14173200" cy="942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9" name="Google Shape;179;p39"/>
            <p:cNvSpPr/>
            <p:nvPr/>
          </p:nvSpPr>
          <p:spPr>
            <a:xfrm>
              <a:off x="228600" y="1671044"/>
              <a:ext cx="14173200" cy="747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 name="Google Shape;180;p39"/>
            <p:cNvSpPr/>
            <p:nvPr/>
          </p:nvSpPr>
          <p:spPr>
            <a:xfrm>
              <a:off x="228600" y="1473135"/>
              <a:ext cx="14173200" cy="573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 name="Google Shape;181;p39"/>
            <p:cNvSpPr/>
            <p:nvPr/>
          </p:nvSpPr>
          <p:spPr>
            <a:xfrm>
              <a:off x="228600" y="1273287"/>
              <a:ext cx="14173200" cy="396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2" name="Google Shape;182;p39"/>
            <p:cNvSpPr/>
            <p:nvPr/>
          </p:nvSpPr>
          <p:spPr>
            <a:xfrm rot="10800000">
              <a:off x="228600" y="309"/>
              <a:ext cx="14173200" cy="1491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 name="Google Shape;183;p39"/>
            <p:cNvSpPr/>
            <p:nvPr/>
          </p:nvSpPr>
          <p:spPr>
            <a:xfrm rot="10800000">
              <a:off x="228600" y="210945"/>
              <a:ext cx="14173200" cy="1290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4" name="Google Shape;184;p39"/>
            <p:cNvSpPr/>
            <p:nvPr/>
          </p:nvSpPr>
          <p:spPr>
            <a:xfrm rot="10800000">
              <a:off x="228600" y="420572"/>
              <a:ext cx="14173200" cy="1134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5" name="Google Shape;185;p39"/>
            <p:cNvSpPr/>
            <p:nvPr/>
          </p:nvSpPr>
          <p:spPr>
            <a:xfrm rot="10800000">
              <a:off x="228600" y="629920"/>
              <a:ext cx="14173200" cy="942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6" name="Google Shape;186;p39"/>
            <p:cNvSpPr/>
            <p:nvPr/>
          </p:nvSpPr>
          <p:spPr>
            <a:xfrm rot="10800000">
              <a:off x="228600" y="843448"/>
              <a:ext cx="14173200" cy="747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7" name="Google Shape;187;p39"/>
            <p:cNvSpPr/>
            <p:nvPr/>
          </p:nvSpPr>
          <p:spPr>
            <a:xfrm rot="10800000">
              <a:off x="228600" y="1058756"/>
              <a:ext cx="14173200" cy="57300"/>
            </a:xfrm>
            <a:prstGeom prst="rect">
              <a:avLst/>
            </a:prstGeom>
            <a:solidFill>
              <a:srgbClr val="031D4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88" name="Google Shape;188;p39"/>
          <p:cNvSpPr/>
          <p:nvPr/>
        </p:nvSpPr>
        <p:spPr>
          <a:xfrm rot="-8100000">
            <a:off x="334056" y="1733008"/>
            <a:ext cx="3590123" cy="35901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1_Info slide 2">
  <p:cSld name="1_Info slide 2">
    <p:spTree>
      <p:nvGrpSpPr>
        <p:cNvPr id="1" name="Shape 1198"/>
        <p:cNvGrpSpPr/>
        <p:nvPr/>
      </p:nvGrpSpPr>
      <p:grpSpPr>
        <a:xfrm>
          <a:off x="0" y="0"/>
          <a:ext cx="0" cy="0"/>
          <a:chOff x="0" y="0"/>
          <a:chExt cx="0" cy="0"/>
        </a:xfrm>
      </p:grpSpPr>
      <p:sp>
        <p:nvSpPr>
          <p:cNvPr id="1199" name="Google Shape;1199;g1226591b016_0_3387"/>
          <p:cNvSpPr txBox="1">
            <a:spLocks noGrp="1"/>
          </p:cNvSpPr>
          <p:nvPr>
            <p:ph type="title"/>
          </p:nvPr>
        </p:nvSpPr>
        <p:spPr>
          <a:xfrm>
            <a:off x="444500" y="95251"/>
            <a:ext cx="106998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200"/>
              <a:buFont typeface="DM Sans"/>
              <a:buNone/>
              <a:defRPr sz="32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0" name="Google Shape;1200;g1226591b016_0_338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01" name="Google Shape;1201;g1226591b016_0_3387"/>
          <p:cNvSpPr txBox="1">
            <a:spLocks noGrp="1"/>
          </p:cNvSpPr>
          <p:nvPr>
            <p:ph type="body" idx="1"/>
          </p:nvPr>
        </p:nvSpPr>
        <p:spPr>
          <a:xfrm>
            <a:off x="611582"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02" name="Google Shape;1202;g1226591b016_0_3387"/>
          <p:cNvSpPr txBox="1">
            <a:spLocks noGrp="1"/>
          </p:cNvSpPr>
          <p:nvPr>
            <p:ph type="body" idx="2"/>
          </p:nvPr>
        </p:nvSpPr>
        <p:spPr>
          <a:xfrm>
            <a:off x="611582" y="140134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03" name="Google Shape;1203;g1226591b016_0_3387"/>
          <p:cNvSpPr txBox="1">
            <a:spLocks noGrp="1"/>
          </p:cNvSpPr>
          <p:nvPr>
            <p:ph type="body" idx="3"/>
          </p:nvPr>
        </p:nvSpPr>
        <p:spPr>
          <a:xfrm>
            <a:off x="4583219"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04" name="Google Shape;1204;g1226591b016_0_3387"/>
          <p:cNvSpPr txBox="1">
            <a:spLocks noGrp="1"/>
          </p:cNvSpPr>
          <p:nvPr>
            <p:ph type="body" idx="4"/>
          </p:nvPr>
        </p:nvSpPr>
        <p:spPr>
          <a:xfrm>
            <a:off x="4583219" y="140134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05" name="Google Shape;1205;g1226591b016_0_3387"/>
          <p:cNvSpPr txBox="1">
            <a:spLocks noGrp="1"/>
          </p:cNvSpPr>
          <p:nvPr>
            <p:ph type="body" idx="5"/>
          </p:nvPr>
        </p:nvSpPr>
        <p:spPr>
          <a:xfrm>
            <a:off x="8410456"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06" name="Google Shape;1206;g1226591b016_0_3387"/>
          <p:cNvSpPr txBox="1">
            <a:spLocks noGrp="1"/>
          </p:cNvSpPr>
          <p:nvPr>
            <p:ph type="body" idx="6"/>
          </p:nvPr>
        </p:nvSpPr>
        <p:spPr>
          <a:xfrm>
            <a:off x="8410456" y="140134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07" name="Google Shape;1207;g1226591b016_0_3387"/>
          <p:cNvSpPr txBox="1">
            <a:spLocks noGrp="1"/>
          </p:cNvSpPr>
          <p:nvPr>
            <p:ph type="body" idx="7"/>
          </p:nvPr>
        </p:nvSpPr>
        <p:spPr>
          <a:xfrm>
            <a:off x="611582"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08" name="Google Shape;1208;g1226591b016_0_3387"/>
          <p:cNvSpPr txBox="1">
            <a:spLocks noGrp="1"/>
          </p:cNvSpPr>
          <p:nvPr>
            <p:ph type="body" idx="8"/>
          </p:nvPr>
        </p:nvSpPr>
        <p:spPr>
          <a:xfrm>
            <a:off x="611582" y="3841561"/>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09" name="Google Shape;1209;g1226591b016_0_3387"/>
          <p:cNvSpPr txBox="1">
            <a:spLocks noGrp="1"/>
          </p:cNvSpPr>
          <p:nvPr>
            <p:ph type="body" idx="9"/>
          </p:nvPr>
        </p:nvSpPr>
        <p:spPr>
          <a:xfrm>
            <a:off x="4583219"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0" name="Google Shape;1210;g1226591b016_0_3387"/>
          <p:cNvSpPr txBox="1">
            <a:spLocks noGrp="1"/>
          </p:cNvSpPr>
          <p:nvPr>
            <p:ph type="body" idx="13"/>
          </p:nvPr>
        </p:nvSpPr>
        <p:spPr>
          <a:xfrm>
            <a:off x="4583219" y="3841561"/>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1" name="Google Shape;1211;g1226591b016_0_3387"/>
          <p:cNvSpPr txBox="1">
            <a:spLocks noGrp="1"/>
          </p:cNvSpPr>
          <p:nvPr>
            <p:ph type="body" idx="14"/>
          </p:nvPr>
        </p:nvSpPr>
        <p:spPr>
          <a:xfrm>
            <a:off x="8410456"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2" name="Google Shape;1212;g1226591b016_0_3387"/>
          <p:cNvSpPr txBox="1">
            <a:spLocks noGrp="1"/>
          </p:cNvSpPr>
          <p:nvPr>
            <p:ph type="body" idx="15"/>
          </p:nvPr>
        </p:nvSpPr>
        <p:spPr>
          <a:xfrm>
            <a:off x="8410456" y="3841561"/>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213" name="Google Shape;1213;g1226591b016_0_3387"/>
          <p:cNvCxnSpPr/>
          <p:nvPr/>
        </p:nvCxnSpPr>
        <p:spPr>
          <a:xfrm>
            <a:off x="445975" y="857573"/>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Info Slide Split 1">
  <p:cSld name="Info Slide Split 1">
    <p:spTree>
      <p:nvGrpSpPr>
        <p:cNvPr id="1" name="Shape 1214"/>
        <p:cNvGrpSpPr/>
        <p:nvPr/>
      </p:nvGrpSpPr>
      <p:grpSpPr>
        <a:xfrm>
          <a:off x="0" y="0"/>
          <a:ext cx="0" cy="0"/>
          <a:chOff x="0" y="0"/>
          <a:chExt cx="0" cy="0"/>
        </a:xfrm>
      </p:grpSpPr>
      <p:sp>
        <p:nvSpPr>
          <p:cNvPr id="1215" name="Google Shape;1215;g1226591b016_0_3403"/>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6" name="Google Shape;1216;g1226591b016_0_340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217" name="Google Shape;1217;g1226591b016_0_3403"/>
          <p:cNvCxnSpPr/>
          <p:nvPr/>
        </p:nvCxnSpPr>
        <p:spPr>
          <a:xfrm>
            <a:off x="445975" y="852136"/>
            <a:ext cx="11231700" cy="0"/>
          </a:xfrm>
          <a:prstGeom prst="straightConnector1">
            <a:avLst/>
          </a:prstGeom>
          <a:noFill/>
          <a:ln w="9525" cap="flat" cmpd="sng">
            <a:solidFill>
              <a:srgbClr val="BCBEC0"/>
            </a:solidFill>
            <a:prstDash val="solid"/>
            <a:round/>
            <a:headEnd type="none" w="sm" len="sm"/>
            <a:tailEnd type="none" w="sm" len="sm"/>
          </a:ln>
        </p:spPr>
      </p:cxnSp>
      <p:sp>
        <p:nvSpPr>
          <p:cNvPr id="1218" name="Google Shape;1218;g1226591b016_0_3403"/>
          <p:cNvSpPr txBox="1">
            <a:spLocks noGrp="1"/>
          </p:cNvSpPr>
          <p:nvPr>
            <p:ph type="body" idx="1"/>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9" name="Google Shape;1219;g1226591b016_0_3403"/>
          <p:cNvSpPr txBox="1">
            <a:spLocks noGrp="1"/>
          </p:cNvSpPr>
          <p:nvPr>
            <p:ph type="body" idx="2"/>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20" name="Google Shape;1220;g1226591b016_0_3403"/>
          <p:cNvSpPr txBox="1">
            <a:spLocks noGrp="1"/>
          </p:cNvSpPr>
          <p:nvPr>
            <p:ph type="body" idx="3"/>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21" name="Google Shape;1221;g1226591b016_0_3403"/>
          <p:cNvSpPr txBox="1">
            <a:spLocks noGrp="1"/>
          </p:cNvSpPr>
          <p:nvPr>
            <p:ph type="body" idx="4"/>
          </p:nvPr>
        </p:nvSpPr>
        <p:spPr>
          <a:xfrm>
            <a:off x="4426915" y="1397244"/>
            <a:ext cx="31638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22" name="Google Shape;1222;g1226591b016_0_3403"/>
          <p:cNvSpPr txBox="1">
            <a:spLocks noGrp="1"/>
          </p:cNvSpPr>
          <p:nvPr>
            <p:ph type="body" idx="5"/>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23" name="Google Shape;1223;g1226591b016_0_3403"/>
          <p:cNvSpPr txBox="1">
            <a:spLocks noGrp="1"/>
          </p:cNvSpPr>
          <p:nvPr>
            <p:ph type="body" idx="6"/>
          </p:nvPr>
        </p:nvSpPr>
        <p:spPr>
          <a:xfrm>
            <a:off x="8250582" y="1397001"/>
            <a:ext cx="30195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224" name="Google Shape;1224;g1226591b016_0_3403"/>
          <p:cNvCxnSpPr/>
          <p:nvPr/>
        </p:nvCxnSpPr>
        <p:spPr>
          <a:xfrm>
            <a:off x="445975" y="4174228"/>
            <a:ext cx="11231700" cy="0"/>
          </a:xfrm>
          <a:prstGeom prst="straightConnector1">
            <a:avLst/>
          </a:prstGeom>
          <a:noFill/>
          <a:ln w="9525" cap="flat" cmpd="sng">
            <a:solidFill>
              <a:srgbClr val="BCBEC0"/>
            </a:solidFill>
            <a:prstDash val="solid"/>
            <a:round/>
            <a:headEnd type="none" w="sm" len="sm"/>
            <a:tailEnd type="none" w="sm" len="sm"/>
          </a:ln>
        </p:spPr>
      </p:cxnSp>
      <p:sp>
        <p:nvSpPr>
          <p:cNvPr id="1225" name="Google Shape;1225;g1226591b016_0_3403"/>
          <p:cNvSpPr txBox="1">
            <a:spLocks noGrp="1"/>
          </p:cNvSpPr>
          <p:nvPr>
            <p:ph type="body" idx="7"/>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600"/>
              <a:buNone/>
              <a:defRPr sz="16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1_Info Slide Split 1">
  <p:cSld name="1_Info Slide Split 1">
    <p:spTree>
      <p:nvGrpSpPr>
        <p:cNvPr id="1" name="Shape 1226"/>
        <p:cNvGrpSpPr/>
        <p:nvPr/>
      </p:nvGrpSpPr>
      <p:grpSpPr>
        <a:xfrm>
          <a:off x="0" y="0"/>
          <a:ext cx="0" cy="0"/>
          <a:chOff x="0" y="0"/>
          <a:chExt cx="0" cy="0"/>
        </a:xfrm>
      </p:grpSpPr>
      <p:sp>
        <p:nvSpPr>
          <p:cNvPr id="1227" name="Google Shape;1227;g1226591b016_0_3415"/>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228" name="Google Shape;1228;g1226591b016_0_3415"/>
          <p:cNvCxnSpPr/>
          <p:nvPr/>
        </p:nvCxnSpPr>
        <p:spPr>
          <a:xfrm>
            <a:off x="445975" y="852136"/>
            <a:ext cx="11231700" cy="0"/>
          </a:xfrm>
          <a:prstGeom prst="straightConnector1">
            <a:avLst/>
          </a:prstGeom>
          <a:noFill/>
          <a:ln w="9525" cap="flat" cmpd="sng">
            <a:solidFill>
              <a:srgbClr val="BCBEC0"/>
            </a:solidFill>
            <a:prstDash val="solid"/>
            <a:round/>
            <a:headEnd type="none" w="sm" len="sm"/>
            <a:tailEnd type="none" w="sm" len="sm"/>
          </a:ln>
        </p:spPr>
      </p:cxnSp>
      <p:sp>
        <p:nvSpPr>
          <p:cNvPr id="1229" name="Google Shape;1229;g1226591b016_0_3415"/>
          <p:cNvSpPr txBox="1">
            <a:spLocks noGrp="1"/>
          </p:cNvSpPr>
          <p:nvPr>
            <p:ph type="body" idx="1"/>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30" name="Google Shape;1230;g1226591b016_0_3415"/>
          <p:cNvSpPr txBox="1">
            <a:spLocks noGrp="1"/>
          </p:cNvSpPr>
          <p:nvPr>
            <p:ph type="body" idx="2"/>
          </p:nvPr>
        </p:nvSpPr>
        <p:spPr>
          <a:xfrm>
            <a:off x="4426909" y="1397001"/>
            <a:ext cx="31638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31" name="Google Shape;1231;g1226591b016_0_3415"/>
          <p:cNvSpPr txBox="1">
            <a:spLocks noGrp="1"/>
          </p:cNvSpPr>
          <p:nvPr>
            <p:ph type="body" idx="3"/>
          </p:nvPr>
        </p:nvSpPr>
        <p:spPr>
          <a:xfrm>
            <a:off x="8245135" y="1397001"/>
            <a:ext cx="3032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232" name="Google Shape;1232;g1226591b016_0_3415"/>
          <p:cNvCxnSpPr/>
          <p:nvPr/>
        </p:nvCxnSpPr>
        <p:spPr>
          <a:xfrm>
            <a:off x="445975" y="4174228"/>
            <a:ext cx="11231700" cy="0"/>
          </a:xfrm>
          <a:prstGeom prst="straightConnector1">
            <a:avLst/>
          </a:prstGeom>
          <a:noFill/>
          <a:ln w="9525" cap="flat" cmpd="sng">
            <a:solidFill>
              <a:srgbClr val="BCBEC0"/>
            </a:solidFill>
            <a:prstDash val="solid"/>
            <a:round/>
            <a:headEnd type="none" w="sm" len="sm"/>
            <a:tailEnd type="none" w="sm" len="sm"/>
          </a:ln>
        </p:spPr>
      </p:cxnSp>
      <p:sp>
        <p:nvSpPr>
          <p:cNvPr id="1233" name="Google Shape;1233;g1226591b016_0_3415"/>
          <p:cNvSpPr txBox="1">
            <a:spLocks noGrp="1"/>
          </p:cNvSpPr>
          <p:nvPr>
            <p:ph type="body" idx="4"/>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600"/>
              <a:buNone/>
              <a:defRPr sz="16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34" name="Google Shape;1234;g1226591b016_0_3415"/>
          <p:cNvSpPr txBox="1">
            <a:spLocks noGrp="1"/>
          </p:cNvSpPr>
          <p:nvPr>
            <p:ph type="body" idx="5"/>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35" name="Google Shape;1235;g1226591b016_0_3415"/>
          <p:cNvSpPr txBox="1">
            <a:spLocks noGrp="1"/>
          </p:cNvSpPr>
          <p:nvPr>
            <p:ph type="body" idx="6"/>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36" name="Google Shape;1236;g1226591b016_0_3415"/>
          <p:cNvSpPr txBox="1">
            <a:spLocks noGrp="1"/>
          </p:cNvSpPr>
          <p:nvPr>
            <p:ph type="body" idx="7"/>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37" name="Google Shape;1237;g1226591b016_0_3415"/>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Info Slide Split 3">
  <p:cSld name="Info Slide Split 3">
    <p:spTree>
      <p:nvGrpSpPr>
        <p:cNvPr id="1" name="Shape 1238"/>
        <p:cNvGrpSpPr/>
        <p:nvPr/>
      </p:nvGrpSpPr>
      <p:grpSpPr>
        <a:xfrm>
          <a:off x="0" y="0"/>
          <a:ext cx="0" cy="0"/>
          <a:chOff x="0" y="0"/>
          <a:chExt cx="0" cy="0"/>
        </a:xfrm>
      </p:grpSpPr>
      <p:sp>
        <p:nvSpPr>
          <p:cNvPr id="1239" name="Google Shape;1239;g1226591b016_0_342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240" name="Google Shape;1240;g1226591b016_0_3427"/>
          <p:cNvCxnSpPr/>
          <p:nvPr/>
        </p:nvCxnSpPr>
        <p:spPr>
          <a:xfrm>
            <a:off x="445975" y="863594"/>
            <a:ext cx="11231700" cy="0"/>
          </a:xfrm>
          <a:prstGeom prst="straightConnector1">
            <a:avLst/>
          </a:prstGeom>
          <a:noFill/>
          <a:ln w="9525" cap="flat" cmpd="sng">
            <a:solidFill>
              <a:srgbClr val="BCBEC0"/>
            </a:solidFill>
            <a:prstDash val="solid"/>
            <a:round/>
            <a:headEnd type="none" w="sm" len="sm"/>
            <a:tailEnd type="none" w="sm" len="sm"/>
          </a:ln>
        </p:spPr>
      </p:cxnSp>
      <p:sp>
        <p:nvSpPr>
          <p:cNvPr id="1241" name="Google Shape;1241;g1226591b016_0_3427"/>
          <p:cNvSpPr txBox="1">
            <a:spLocks noGrp="1"/>
          </p:cNvSpPr>
          <p:nvPr>
            <p:ph type="body" idx="1"/>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42" name="Google Shape;1242;g1226591b016_0_3427"/>
          <p:cNvSpPr txBox="1">
            <a:spLocks noGrp="1"/>
          </p:cNvSpPr>
          <p:nvPr>
            <p:ph type="body" idx="2"/>
          </p:nvPr>
        </p:nvSpPr>
        <p:spPr>
          <a:xfrm>
            <a:off x="4426913" y="1397001"/>
            <a:ext cx="31638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43" name="Google Shape;1243;g1226591b016_0_3427"/>
          <p:cNvSpPr txBox="1">
            <a:spLocks noGrp="1"/>
          </p:cNvSpPr>
          <p:nvPr>
            <p:ph type="body" idx="3"/>
          </p:nvPr>
        </p:nvSpPr>
        <p:spPr>
          <a:xfrm>
            <a:off x="8250578" y="1397001"/>
            <a:ext cx="30195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244" name="Google Shape;1244;g1226591b016_0_3427"/>
          <p:cNvCxnSpPr/>
          <p:nvPr/>
        </p:nvCxnSpPr>
        <p:spPr>
          <a:xfrm>
            <a:off x="445975" y="3784633"/>
            <a:ext cx="11231700" cy="0"/>
          </a:xfrm>
          <a:prstGeom prst="straightConnector1">
            <a:avLst/>
          </a:prstGeom>
          <a:noFill/>
          <a:ln w="9525" cap="flat" cmpd="sng">
            <a:solidFill>
              <a:srgbClr val="BCBEC0"/>
            </a:solidFill>
            <a:prstDash val="solid"/>
            <a:round/>
            <a:headEnd type="none" w="sm" len="sm"/>
            <a:tailEnd type="none" w="sm" len="sm"/>
          </a:ln>
        </p:spPr>
      </p:cxnSp>
      <p:sp>
        <p:nvSpPr>
          <p:cNvPr id="1245" name="Google Shape;1245;g1226591b016_0_3427"/>
          <p:cNvSpPr txBox="1">
            <a:spLocks noGrp="1"/>
          </p:cNvSpPr>
          <p:nvPr>
            <p:ph type="body" idx="4"/>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600"/>
              <a:buNone/>
              <a:defRPr sz="16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46" name="Google Shape;1246;g1226591b016_0_3427"/>
          <p:cNvSpPr txBox="1">
            <a:spLocks noGrp="1"/>
          </p:cNvSpPr>
          <p:nvPr>
            <p:ph type="body" idx="5"/>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47" name="Google Shape;1247;g1226591b016_0_3427"/>
          <p:cNvSpPr txBox="1">
            <a:spLocks noGrp="1"/>
          </p:cNvSpPr>
          <p:nvPr>
            <p:ph type="body" idx="6"/>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48" name="Google Shape;1248;g1226591b016_0_3427"/>
          <p:cNvSpPr txBox="1">
            <a:spLocks noGrp="1"/>
          </p:cNvSpPr>
          <p:nvPr>
            <p:ph type="body" idx="7"/>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49" name="Google Shape;1249;g1226591b016_0_342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2_Two Columns w/arrow 2">
  <p:cSld name="2_Two Columns w/arrow 2">
    <p:spTree>
      <p:nvGrpSpPr>
        <p:cNvPr id="1" name="Shape 1250"/>
        <p:cNvGrpSpPr/>
        <p:nvPr/>
      </p:nvGrpSpPr>
      <p:grpSpPr>
        <a:xfrm>
          <a:off x="0" y="0"/>
          <a:ext cx="0" cy="0"/>
          <a:chOff x="0" y="0"/>
          <a:chExt cx="0" cy="0"/>
        </a:xfrm>
      </p:grpSpPr>
      <p:sp>
        <p:nvSpPr>
          <p:cNvPr id="1251" name="Google Shape;1251;g1226591b016_0_343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52" name="Google Shape;1252;g1226591b016_0_3439"/>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253" name="Google Shape;1253;g1226591b016_0_3439"/>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254" name="Google Shape;1254;g1226591b016_0_3439"/>
          <p:cNvGrpSpPr/>
          <p:nvPr/>
        </p:nvGrpSpPr>
        <p:grpSpPr>
          <a:xfrm>
            <a:off x="481834" y="896730"/>
            <a:ext cx="430723" cy="760924"/>
            <a:chOff x="5962290" y="432751"/>
            <a:chExt cx="1057509" cy="1754493"/>
          </a:xfrm>
        </p:grpSpPr>
        <p:sp>
          <p:nvSpPr>
            <p:cNvPr id="1255" name="Google Shape;1255;g1226591b016_0_3439"/>
            <p:cNvSpPr/>
            <p:nvPr/>
          </p:nvSpPr>
          <p:spPr>
            <a:xfrm rot="8100000">
              <a:off x="5871145" y="1536987"/>
              <a:ext cx="1230790" cy="25201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256" name="Google Shape;1256;g1226591b016_0_3439"/>
            <p:cNvSpPr/>
            <p:nvPr/>
          </p:nvSpPr>
          <p:spPr>
            <a:xfrm rot="-8100000">
              <a:off x="5880153" y="830994"/>
              <a:ext cx="1230790" cy="25201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257" name="Google Shape;1257;g1226591b016_0_3439"/>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Text Arrow 1">
  <p:cSld name="Title Text Arrow 1">
    <p:spTree>
      <p:nvGrpSpPr>
        <p:cNvPr id="1" name="Shape 1258"/>
        <p:cNvGrpSpPr/>
        <p:nvPr/>
      </p:nvGrpSpPr>
      <p:grpSpPr>
        <a:xfrm>
          <a:off x="0" y="0"/>
          <a:ext cx="0" cy="0"/>
          <a:chOff x="0" y="0"/>
          <a:chExt cx="0" cy="0"/>
        </a:xfrm>
      </p:grpSpPr>
      <p:sp>
        <p:nvSpPr>
          <p:cNvPr id="1259" name="Google Shape;1259;g1226591b016_0_344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60" name="Google Shape;1260;g1226591b016_0_3447"/>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261" name="Google Shape;1261;g1226591b016_0_3447"/>
          <p:cNvCxnSpPr/>
          <p:nvPr/>
        </p:nvCxnSpPr>
        <p:spPr>
          <a:xfrm>
            <a:off x="445975" y="862557"/>
            <a:ext cx="11231700" cy="0"/>
          </a:xfrm>
          <a:prstGeom prst="straightConnector1">
            <a:avLst/>
          </a:prstGeom>
          <a:noFill/>
          <a:ln w="9525" cap="flat" cmpd="sng">
            <a:solidFill>
              <a:srgbClr val="BCBEC0"/>
            </a:solidFill>
            <a:prstDash val="solid"/>
            <a:round/>
            <a:headEnd type="none" w="sm" len="sm"/>
            <a:tailEnd type="none" w="sm" len="sm"/>
          </a:ln>
        </p:spPr>
      </p:cxnSp>
      <p:grpSp>
        <p:nvGrpSpPr>
          <p:cNvPr id="1262" name="Google Shape;1262;g1226591b016_0_3447"/>
          <p:cNvGrpSpPr/>
          <p:nvPr/>
        </p:nvGrpSpPr>
        <p:grpSpPr>
          <a:xfrm>
            <a:off x="3422795" y="1672539"/>
            <a:ext cx="1129631" cy="1874149"/>
            <a:chOff x="5962290" y="432751"/>
            <a:chExt cx="1057509" cy="1754493"/>
          </a:xfrm>
        </p:grpSpPr>
        <p:sp>
          <p:nvSpPr>
            <p:cNvPr id="1263" name="Google Shape;1263;g1226591b016_0_3447"/>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4" name="Google Shape;1264;g1226591b016_0_3447"/>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265" name="Google Shape;1265;g1226591b016_0_344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Text Arrow 2">
  <p:cSld name="Title Text Arrow 2">
    <p:spTree>
      <p:nvGrpSpPr>
        <p:cNvPr id="1" name="Shape 1266"/>
        <p:cNvGrpSpPr/>
        <p:nvPr/>
      </p:nvGrpSpPr>
      <p:grpSpPr>
        <a:xfrm>
          <a:off x="0" y="0"/>
          <a:ext cx="0" cy="0"/>
          <a:chOff x="0" y="0"/>
          <a:chExt cx="0" cy="0"/>
        </a:xfrm>
      </p:grpSpPr>
      <p:sp>
        <p:nvSpPr>
          <p:cNvPr id="1267" name="Google Shape;1267;g1226591b016_0_3455"/>
          <p:cNvSpPr txBox="1">
            <a:spLocks noGrp="1"/>
          </p:cNvSpPr>
          <p:nvPr>
            <p:ph type="sldNum" idx="12"/>
          </p:nvPr>
        </p:nvSpPr>
        <p:spPr>
          <a:xfrm>
            <a:off x="9526815" y="6349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268" name="Google Shape;1268;g1226591b016_0_3455"/>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269" name="Google Shape;1269;g1226591b016_0_3455"/>
          <p:cNvGrpSpPr/>
          <p:nvPr/>
        </p:nvGrpSpPr>
        <p:grpSpPr>
          <a:xfrm>
            <a:off x="3410795" y="1672539"/>
            <a:ext cx="1129631" cy="1874149"/>
            <a:chOff x="5962290" y="432751"/>
            <a:chExt cx="1057509" cy="1754493"/>
          </a:xfrm>
        </p:grpSpPr>
        <p:sp>
          <p:nvSpPr>
            <p:cNvPr id="1270" name="Google Shape;1270;g1226591b016_0_3455"/>
            <p:cNvSpPr/>
            <p:nvPr/>
          </p:nvSpPr>
          <p:spPr>
            <a:xfrm rot="8100000">
              <a:off x="5871145" y="1536987"/>
              <a:ext cx="1230790" cy="252013"/>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71" name="Google Shape;1271;g1226591b016_0_3455"/>
            <p:cNvSpPr/>
            <p:nvPr/>
          </p:nvSpPr>
          <p:spPr>
            <a:xfrm rot="-8100000">
              <a:off x="5880153" y="830994"/>
              <a:ext cx="1230790" cy="252013"/>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272" name="Google Shape;1272;g1226591b016_0_3455"/>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73" name="Google Shape;1273;g1226591b016_0_3455"/>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Text Arrow 3">
  <p:cSld name="Title Text Arrow 3">
    <p:spTree>
      <p:nvGrpSpPr>
        <p:cNvPr id="1" name="Shape 1274"/>
        <p:cNvGrpSpPr/>
        <p:nvPr/>
      </p:nvGrpSpPr>
      <p:grpSpPr>
        <a:xfrm>
          <a:off x="0" y="0"/>
          <a:ext cx="0" cy="0"/>
          <a:chOff x="0" y="0"/>
          <a:chExt cx="0" cy="0"/>
        </a:xfrm>
      </p:grpSpPr>
      <p:sp>
        <p:nvSpPr>
          <p:cNvPr id="1275" name="Google Shape;1275;g1226591b016_0_346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276" name="Google Shape;1276;g1226591b016_0_3463"/>
          <p:cNvGrpSpPr/>
          <p:nvPr/>
        </p:nvGrpSpPr>
        <p:grpSpPr>
          <a:xfrm>
            <a:off x="3422795" y="1672539"/>
            <a:ext cx="1129631" cy="1874149"/>
            <a:chOff x="5962290" y="432751"/>
            <a:chExt cx="1057509" cy="1754493"/>
          </a:xfrm>
        </p:grpSpPr>
        <p:sp>
          <p:nvSpPr>
            <p:cNvPr id="1277" name="Google Shape;1277;g1226591b016_0_3463"/>
            <p:cNvSpPr/>
            <p:nvPr/>
          </p:nvSpPr>
          <p:spPr>
            <a:xfrm rot="8100000">
              <a:off x="5871145" y="1536987"/>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78" name="Google Shape;1278;g1226591b016_0_3463"/>
            <p:cNvSpPr/>
            <p:nvPr/>
          </p:nvSpPr>
          <p:spPr>
            <a:xfrm rot="-8100000">
              <a:off x="5880153" y="830994"/>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279" name="Google Shape;1279;g1226591b016_0_3463"/>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1280" name="Google Shape;1280;g1226591b016_0_3463"/>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81" name="Google Shape;1281;g1226591b016_0_3463"/>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Text Large Arrow 1">
  <p:cSld name="Title Text Large Arrow 1">
    <p:spTree>
      <p:nvGrpSpPr>
        <p:cNvPr id="1" name="Shape 1282"/>
        <p:cNvGrpSpPr/>
        <p:nvPr/>
      </p:nvGrpSpPr>
      <p:grpSpPr>
        <a:xfrm>
          <a:off x="0" y="0"/>
          <a:ext cx="0" cy="0"/>
          <a:chOff x="0" y="0"/>
          <a:chExt cx="0" cy="0"/>
        </a:xfrm>
      </p:grpSpPr>
      <p:sp>
        <p:nvSpPr>
          <p:cNvPr id="1283" name="Google Shape;1283;g1226591b016_0_3471"/>
          <p:cNvSpPr txBox="1">
            <a:spLocks noGrp="1"/>
          </p:cNvSpPr>
          <p:nvPr>
            <p:ph type="title"/>
          </p:nvPr>
        </p:nvSpPr>
        <p:spPr>
          <a:xfrm>
            <a:off x="5449957" y="712305"/>
            <a:ext cx="5710500" cy="8613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BCBEC0"/>
              </a:buClr>
              <a:buSzPts val="4000"/>
              <a:buFont typeface="DM Sans Medium"/>
              <a:buNone/>
              <a:defRPr sz="4000" b="1">
                <a:solidFill>
                  <a:srgbClr val="BCBEC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4" name="Google Shape;1284;g1226591b016_0_347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85" name="Google Shape;1285;g1226591b016_0_3471"/>
          <p:cNvSpPr txBox="1">
            <a:spLocks noGrp="1"/>
          </p:cNvSpPr>
          <p:nvPr>
            <p:ph type="body" idx="1"/>
          </p:nvPr>
        </p:nvSpPr>
        <p:spPr>
          <a:xfrm>
            <a:off x="5449957" y="1573696"/>
            <a:ext cx="5710500" cy="4287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800"/>
              <a:buNone/>
              <a:defRPr sz="28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1286" name="Google Shape;1286;g1226591b016_0_3471"/>
          <p:cNvGrpSpPr/>
          <p:nvPr/>
        </p:nvGrpSpPr>
        <p:grpSpPr>
          <a:xfrm>
            <a:off x="2917981" y="1674254"/>
            <a:ext cx="2060979" cy="3419331"/>
            <a:chOff x="5962290" y="432751"/>
            <a:chExt cx="1057509" cy="1754493"/>
          </a:xfrm>
        </p:grpSpPr>
        <p:sp>
          <p:nvSpPr>
            <p:cNvPr id="1287" name="Google Shape;1287;g1226591b016_0_3471"/>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88" name="Google Shape;1288;g1226591b016_0_3471"/>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289" name="Google Shape;1289;g1226591b016_0_3471"/>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4_Title Text Large Arrow 2">
  <p:cSld name="4_Title Text Large Arrow 2">
    <p:spTree>
      <p:nvGrpSpPr>
        <p:cNvPr id="1" name="Shape 1290"/>
        <p:cNvGrpSpPr/>
        <p:nvPr/>
      </p:nvGrpSpPr>
      <p:grpSpPr>
        <a:xfrm>
          <a:off x="0" y="0"/>
          <a:ext cx="0" cy="0"/>
          <a:chOff x="0" y="0"/>
          <a:chExt cx="0" cy="0"/>
        </a:xfrm>
      </p:grpSpPr>
      <p:sp>
        <p:nvSpPr>
          <p:cNvPr id="1291" name="Google Shape;1291;g1226591b016_0_3479"/>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chemeClr val="dk1"/>
              </a:buClr>
              <a:buSzPts val="3600"/>
              <a:buFont typeface="DM Sans Medium"/>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92" name="Google Shape;1292;g1226591b016_0_3479"/>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293" name="Google Shape;1293;g1226591b016_0_3479"/>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294" name="Google Shape;1294;g1226591b016_0_3479"/>
          <p:cNvGrpSpPr/>
          <p:nvPr/>
        </p:nvGrpSpPr>
        <p:grpSpPr>
          <a:xfrm rot="10800000">
            <a:off x="9578982" y="1351659"/>
            <a:ext cx="2060979" cy="3419331"/>
            <a:chOff x="5962290" y="432751"/>
            <a:chExt cx="1057509" cy="1754493"/>
          </a:xfrm>
        </p:grpSpPr>
        <p:sp>
          <p:nvSpPr>
            <p:cNvPr id="1295" name="Google Shape;1295;g1226591b016_0_3479"/>
            <p:cNvSpPr/>
            <p:nvPr/>
          </p:nvSpPr>
          <p:spPr>
            <a:xfrm rot="8100000">
              <a:off x="5871145" y="1536987"/>
              <a:ext cx="1230790" cy="252013"/>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296" name="Google Shape;1296;g1226591b016_0_3479"/>
            <p:cNvSpPr/>
            <p:nvPr/>
          </p:nvSpPr>
          <p:spPr>
            <a:xfrm rot="-8100000">
              <a:off x="5880153" y="830994"/>
              <a:ext cx="1230790" cy="252013"/>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297" name="Google Shape;1297;g1226591b016_0_3479"/>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800"/>
              <a:buNone/>
              <a:defRPr sz="28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wo Columns w/arrow 2">
  <p:cSld name="3_Two Columns w/arrow 2">
    <p:spTree>
      <p:nvGrpSpPr>
        <p:cNvPr id="1" name="Shape 189"/>
        <p:cNvGrpSpPr/>
        <p:nvPr/>
      </p:nvGrpSpPr>
      <p:grpSpPr>
        <a:xfrm>
          <a:off x="0" y="0"/>
          <a:ext cx="0" cy="0"/>
          <a:chOff x="0" y="0"/>
          <a:chExt cx="0" cy="0"/>
        </a:xfrm>
      </p:grpSpPr>
      <p:sp>
        <p:nvSpPr>
          <p:cNvPr id="190" name="Google Shape;190;p7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1" name="Google Shape;191;p73"/>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92" name="Google Shape;192;p73"/>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93" name="Google Shape;193;p73"/>
          <p:cNvGrpSpPr/>
          <p:nvPr/>
        </p:nvGrpSpPr>
        <p:grpSpPr>
          <a:xfrm>
            <a:off x="481835" y="896730"/>
            <a:ext cx="430723" cy="760924"/>
            <a:chOff x="5962290" y="432750"/>
            <a:chExt cx="1057508" cy="1754493"/>
          </a:xfrm>
        </p:grpSpPr>
        <p:sp>
          <p:nvSpPr>
            <p:cNvPr id="194" name="Google Shape;194;p73"/>
            <p:cNvSpPr/>
            <p:nvPr/>
          </p:nvSpPr>
          <p:spPr>
            <a:xfrm rot="8100000">
              <a:off x="5871145" y="1536987"/>
              <a:ext cx="1230790" cy="25201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95" name="Google Shape;195;p73"/>
            <p:cNvSpPr/>
            <p:nvPr/>
          </p:nvSpPr>
          <p:spPr>
            <a:xfrm rot="-8100000">
              <a:off x="5880153" y="830994"/>
              <a:ext cx="1230790" cy="25201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96" name="Google Shape;196;p73"/>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5_Title Text Large Arrow 2">
  <p:cSld name="5_Title Text Large Arrow 2">
    <p:spTree>
      <p:nvGrpSpPr>
        <p:cNvPr id="1" name="Shape 1298"/>
        <p:cNvGrpSpPr/>
        <p:nvPr/>
      </p:nvGrpSpPr>
      <p:grpSpPr>
        <a:xfrm>
          <a:off x="0" y="0"/>
          <a:ext cx="0" cy="0"/>
          <a:chOff x="0" y="0"/>
          <a:chExt cx="0" cy="0"/>
        </a:xfrm>
      </p:grpSpPr>
      <p:sp>
        <p:nvSpPr>
          <p:cNvPr id="1299" name="Google Shape;1299;g1226591b016_0_3487"/>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8B8E91"/>
              </a:buClr>
              <a:buSzPts val="3600"/>
              <a:buFont typeface="DM Sans Medium"/>
              <a:buNone/>
              <a:defRPr sz="3600">
                <a:solidFill>
                  <a:srgbClr val="8B8E9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00" name="Google Shape;1300;g1226591b016_0_3487"/>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01" name="Google Shape;1301;g1226591b016_0_3487"/>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302" name="Google Shape;1302;g1226591b016_0_3487"/>
          <p:cNvGrpSpPr/>
          <p:nvPr/>
        </p:nvGrpSpPr>
        <p:grpSpPr>
          <a:xfrm rot="10800000">
            <a:off x="9578982" y="1351659"/>
            <a:ext cx="2060979" cy="3419331"/>
            <a:chOff x="5962290" y="432751"/>
            <a:chExt cx="1057509" cy="1754493"/>
          </a:xfrm>
        </p:grpSpPr>
        <p:sp>
          <p:nvSpPr>
            <p:cNvPr id="1303" name="Google Shape;1303;g1226591b016_0_3487"/>
            <p:cNvSpPr/>
            <p:nvPr/>
          </p:nvSpPr>
          <p:spPr>
            <a:xfrm rot="8100000">
              <a:off x="5871145" y="1536987"/>
              <a:ext cx="1230790" cy="252013"/>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304" name="Google Shape;1304;g1226591b016_0_3487"/>
            <p:cNvSpPr/>
            <p:nvPr/>
          </p:nvSpPr>
          <p:spPr>
            <a:xfrm rot="-8100000">
              <a:off x="5880153" y="830994"/>
              <a:ext cx="1230790" cy="252013"/>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305" name="Google Shape;1305;g1226591b016_0_3487"/>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800"/>
              <a:buNone/>
              <a:defRPr sz="28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Text Large Arrow 3">
  <p:cSld name="Title Text Large Arrow 3">
    <p:spTree>
      <p:nvGrpSpPr>
        <p:cNvPr id="1" name="Shape 1306"/>
        <p:cNvGrpSpPr/>
        <p:nvPr/>
      </p:nvGrpSpPr>
      <p:grpSpPr>
        <a:xfrm>
          <a:off x="0" y="0"/>
          <a:ext cx="0" cy="0"/>
          <a:chOff x="0" y="0"/>
          <a:chExt cx="0" cy="0"/>
        </a:xfrm>
      </p:grpSpPr>
      <p:sp>
        <p:nvSpPr>
          <p:cNvPr id="1307" name="Google Shape;1307;g1226591b016_0_3495"/>
          <p:cNvSpPr txBox="1">
            <a:spLocks noGrp="1"/>
          </p:cNvSpPr>
          <p:nvPr>
            <p:ph type="title"/>
          </p:nvPr>
        </p:nvSpPr>
        <p:spPr>
          <a:xfrm>
            <a:off x="5449956" y="712305"/>
            <a:ext cx="5710500" cy="8613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FFC628"/>
              </a:buClr>
              <a:buSzPts val="3600"/>
              <a:buFont typeface="DM Sans Medium"/>
              <a:buNone/>
              <a:defRPr sz="3600">
                <a:solidFill>
                  <a:srgbClr val="FFC62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308" name="Google Shape;1308;g1226591b016_0_3495"/>
          <p:cNvGrpSpPr/>
          <p:nvPr/>
        </p:nvGrpSpPr>
        <p:grpSpPr>
          <a:xfrm>
            <a:off x="2917981" y="1674254"/>
            <a:ext cx="2060979" cy="3419331"/>
            <a:chOff x="5962290" y="432751"/>
            <a:chExt cx="1057509" cy="1754493"/>
          </a:xfrm>
        </p:grpSpPr>
        <p:sp>
          <p:nvSpPr>
            <p:cNvPr id="1309" name="Google Shape;1309;g1226591b016_0_3495"/>
            <p:cNvSpPr/>
            <p:nvPr/>
          </p:nvSpPr>
          <p:spPr>
            <a:xfrm rot="8100000">
              <a:off x="5871145" y="1536987"/>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10" name="Google Shape;1310;g1226591b016_0_3495"/>
            <p:cNvSpPr/>
            <p:nvPr/>
          </p:nvSpPr>
          <p:spPr>
            <a:xfrm rot="-8100000">
              <a:off x="5880153" y="830994"/>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311" name="Google Shape;1311;g1226591b016_0_3495"/>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12" name="Google Shape;1312;g1226591b016_0_3495"/>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sp>
        <p:nvSpPr>
          <p:cNvPr id="1313" name="Google Shape;1313;g1226591b016_0_3495"/>
          <p:cNvSpPr txBox="1">
            <a:spLocks noGrp="1"/>
          </p:cNvSpPr>
          <p:nvPr>
            <p:ph type="body" idx="1"/>
          </p:nvPr>
        </p:nvSpPr>
        <p:spPr>
          <a:xfrm>
            <a:off x="5449957" y="1573696"/>
            <a:ext cx="5710500" cy="4287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800"/>
              <a:buNone/>
              <a:defRPr sz="28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Image Plus Column 1">
  <p:cSld name="Image Plus Column 1">
    <p:spTree>
      <p:nvGrpSpPr>
        <p:cNvPr id="1" name="Shape 1314"/>
        <p:cNvGrpSpPr/>
        <p:nvPr/>
      </p:nvGrpSpPr>
      <p:grpSpPr>
        <a:xfrm>
          <a:off x="0" y="0"/>
          <a:ext cx="0" cy="0"/>
          <a:chOff x="0" y="0"/>
          <a:chExt cx="0" cy="0"/>
        </a:xfrm>
      </p:grpSpPr>
      <p:pic>
        <p:nvPicPr>
          <p:cNvPr id="1315" name="Google Shape;1315;g1226591b016_0_3503"/>
          <p:cNvPicPr preferRelativeResize="0"/>
          <p:nvPr/>
        </p:nvPicPr>
        <p:blipFill rotWithShape="1">
          <a:blip r:embed="rId2">
            <a:alphaModFix/>
          </a:blip>
          <a:srcRect l="49502" t="15349" b="219"/>
          <a:stretch/>
        </p:blipFill>
        <p:spPr>
          <a:xfrm flipH="1">
            <a:off x="7599961" y="1"/>
            <a:ext cx="4592038" cy="6858000"/>
          </a:xfrm>
          <a:prstGeom prst="rect">
            <a:avLst/>
          </a:prstGeom>
          <a:noFill/>
          <a:ln>
            <a:noFill/>
          </a:ln>
        </p:spPr>
      </p:pic>
      <p:pic>
        <p:nvPicPr>
          <p:cNvPr id="1316" name="Google Shape;1316;g1226591b016_0_3503"/>
          <p:cNvPicPr preferRelativeResize="0"/>
          <p:nvPr/>
        </p:nvPicPr>
        <p:blipFill rotWithShape="1">
          <a:blip r:embed="rId3">
            <a:alphaModFix/>
          </a:blip>
          <a:srcRect/>
          <a:stretch/>
        </p:blipFill>
        <p:spPr>
          <a:xfrm>
            <a:off x="1" y="0"/>
            <a:ext cx="8041659" cy="6858000"/>
          </a:xfrm>
          <a:prstGeom prst="rect">
            <a:avLst/>
          </a:prstGeom>
          <a:noFill/>
          <a:ln>
            <a:noFill/>
          </a:ln>
        </p:spPr>
      </p:pic>
      <p:sp>
        <p:nvSpPr>
          <p:cNvPr id="1317" name="Google Shape;1317;g1226591b016_0_3503"/>
          <p:cNvSpPr txBox="1">
            <a:spLocks noGrp="1"/>
          </p:cNvSpPr>
          <p:nvPr>
            <p:ph type="title"/>
          </p:nvPr>
        </p:nvSpPr>
        <p:spPr>
          <a:xfrm>
            <a:off x="444500" y="95250"/>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chemeClr val="lt1"/>
              </a:buClr>
              <a:buSzPts val="3200"/>
              <a:buFont typeface="Arial"/>
              <a:buNone/>
              <a:defRPr sz="3200" b="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18" name="Google Shape;1318;g1226591b016_0_3503"/>
          <p:cNvSpPr txBox="1">
            <a:spLocks noGrp="1"/>
          </p:cNvSpPr>
          <p:nvPr>
            <p:ph type="body" idx="1"/>
          </p:nvPr>
        </p:nvSpPr>
        <p:spPr>
          <a:xfrm>
            <a:off x="4572000" y="1755913"/>
            <a:ext cx="6950100" cy="3369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lt1"/>
              </a:buClr>
              <a:buSzPts val="2800"/>
              <a:buNone/>
              <a:defRPr sz="2800">
                <a:solidFill>
                  <a:schemeClr val="lt1"/>
                </a:solidFill>
              </a:defRPr>
            </a:lvl1pPr>
            <a:lvl2pPr marL="914400" lvl="1" indent="-228600" algn="l" rtl="0">
              <a:lnSpc>
                <a:spcPct val="110000"/>
              </a:lnSpc>
              <a:spcBef>
                <a:spcPts val="333"/>
              </a:spcBef>
              <a:spcAft>
                <a:spcPts val="0"/>
              </a:spcAft>
              <a:buClr>
                <a:schemeClr val="lt1"/>
              </a:buClr>
              <a:buSzPts val="2400"/>
              <a:buNone/>
              <a:defRPr sz="2400">
                <a:solidFill>
                  <a:schemeClr val="lt1"/>
                </a:solidFill>
              </a:defRPr>
            </a:lvl2pPr>
            <a:lvl3pPr marL="1371600" lvl="2" indent="-228600" algn="l" rtl="0">
              <a:lnSpc>
                <a:spcPct val="110000"/>
              </a:lnSpc>
              <a:spcBef>
                <a:spcPts val="333"/>
              </a:spcBef>
              <a:spcAft>
                <a:spcPts val="0"/>
              </a:spcAft>
              <a:buClr>
                <a:schemeClr val="lt1"/>
              </a:buClr>
              <a:buSzPts val="2000"/>
              <a:buNone/>
              <a:defRPr sz="2000">
                <a:solidFill>
                  <a:schemeClr val="lt1"/>
                </a:solidFill>
              </a:defRPr>
            </a:lvl3pPr>
            <a:lvl4pPr marL="1828800" lvl="3" indent="-228600" algn="l" rtl="0">
              <a:lnSpc>
                <a:spcPct val="110000"/>
              </a:lnSpc>
              <a:spcBef>
                <a:spcPts val="250"/>
              </a:spcBef>
              <a:spcAft>
                <a:spcPts val="0"/>
              </a:spcAft>
              <a:buClr>
                <a:schemeClr val="lt1"/>
              </a:buClr>
              <a:buSzPts val="1800"/>
              <a:buNone/>
              <a:defRPr sz="1800">
                <a:solidFill>
                  <a:schemeClr val="lt1"/>
                </a:solidFill>
              </a:defRPr>
            </a:lvl4pPr>
            <a:lvl5pPr marL="2286000" lvl="4" indent="-228600" algn="l" rtl="0">
              <a:lnSpc>
                <a:spcPct val="110000"/>
              </a:lnSpc>
              <a:spcBef>
                <a:spcPts val="250"/>
              </a:spcBef>
              <a:spcAft>
                <a:spcPts val="0"/>
              </a:spcAft>
              <a:buClr>
                <a:schemeClr val="lt1"/>
              </a:buClr>
              <a:buSzPts val="1600"/>
              <a:buNone/>
              <a:defRPr sz="16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19" name="Google Shape;1319;g1226591b016_0_3503"/>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20" name="Google Shape;1320;g1226591b016_0_3503"/>
          <p:cNvCxnSpPr/>
          <p:nvPr/>
        </p:nvCxnSpPr>
        <p:spPr>
          <a:xfrm>
            <a:off x="445975" y="857307"/>
            <a:ext cx="11492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Client Stories 1">
  <p:cSld name="Client Stories 1">
    <p:spTree>
      <p:nvGrpSpPr>
        <p:cNvPr id="1" name="Shape 1321"/>
        <p:cNvGrpSpPr/>
        <p:nvPr/>
      </p:nvGrpSpPr>
      <p:grpSpPr>
        <a:xfrm>
          <a:off x="0" y="0"/>
          <a:ext cx="0" cy="0"/>
          <a:chOff x="0" y="0"/>
          <a:chExt cx="0" cy="0"/>
        </a:xfrm>
      </p:grpSpPr>
      <p:sp>
        <p:nvSpPr>
          <p:cNvPr id="1322" name="Google Shape;1322;g1226591b016_0_3510"/>
          <p:cNvSpPr/>
          <p:nvPr/>
        </p:nvSpPr>
        <p:spPr>
          <a:xfrm>
            <a:off x="6096000" y="0"/>
            <a:ext cx="6096000" cy="6858000"/>
          </a:xfrm>
          <a:prstGeom prst="rect">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23" name="Google Shape;1323;g1226591b016_0_3510"/>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rtl="0">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4" name="Google Shape;1324;g1226591b016_0_3510"/>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1000"/>
              </a:spcBef>
              <a:spcAft>
                <a:spcPts val="0"/>
              </a:spcAft>
              <a:buClr>
                <a:schemeClr val="lt1"/>
              </a:buClr>
              <a:buSzPts val="3200"/>
              <a:buChar char="•"/>
              <a:defRPr sz="3200">
                <a:solidFill>
                  <a:schemeClr val="lt1"/>
                </a:solidFill>
              </a:defRPr>
            </a:lvl1pPr>
            <a:lvl2pPr marL="914400" lvl="1" indent="-406400" algn="l" rtl="0">
              <a:lnSpc>
                <a:spcPct val="110000"/>
              </a:lnSpc>
              <a:spcBef>
                <a:spcPts val="333"/>
              </a:spcBef>
              <a:spcAft>
                <a:spcPts val="0"/>
              </a:spcAft>
              <a:buClr>
                <a:schemeClr val="lt1"/>
              </a:buClr>
              <a:buSzPts val="2800"/>
              <a:buChar char="-"/>
              <a:defRPr sz="2800">
                <a:solidFill>
                  <a:schemeClr val="lt1"/>
                </a:solidFill>
              </a:defRPr>
            </a:lvl2pPr>
            <a:lvl3pPr marL="1371600" lvl="2" indent="-381000" algn="l" rtl="0">
              <a:lnSpc>
                <a:spcPct val="110000"/>
              </a:lnSpc>
              <a:spcBef>
                <a:spcPts val="333"/>
              </a:spcBef>
              <a:spcAft>
                <a:spcPts val="0"/>
              </a:spcAft>
              <a:buClr>
                <a:schemeClr val="lt1"/>
              </a:buClr>
              <a:buSzPts val="2400"/>
              <a:buChar char="•"/>
              <a:defRPr sz="2400">
                <a:solidFill>
                  <a:schemeClr val="lt1"/>
                </a:solidFill>
              </a:defRPr>
            </a:lvl3pPr>
            <a:lvl4pPr marL="1828800" lvl="3" indent="-355600" algn="l" rtl="0">
              <a:lnSpc>
                <a:spcPct val="110000"/>
              </a:lnSpc>
              <a:spcBef>
                <a:spcPts val="250"/>
              </a:spcBef>
              <a:spcAft>
                <a:spcPts val="0"/>
              </a:spcAft>
              <a:buClr>
                <a:schemeClr val="lt1"/>
              </a:buClr>
              <a:buSzPts val="2000"/>
              <a:buChar char="-"/>
              <a:defRPr sz="2000">
                <a:solidFill>
                  <a:schemeClr val="lt1"/>
                </a:solidFill>
              </a:defRPr>
            </a:lvl4pPr>
            <a:lvl5pPr marL="2286000" lvl="4" indent="-342900" algn="l" rtl="0">
              <a:lnSpc>
                <a:spcPct val="110000"/>
              </a:lnSpc>
              <a:spcBef>
                <a:spcPts val="25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25" name="Google Shape;1325;g1226591b016_0_3510"/>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26" name="Google Shape;1326;g1226591b016_0_3510"/>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2_Client Stories 1">
  <p:cSld name="2_Client Stories 1">
    <p:spTree>
      <p:nvGrpSpPr>
        <p:cNvPr id="1" name="Shape 1327"/>
        <p:cNvGrpSpPr/>
        <p:nvPr/>
      </p:nvGrpSpPr>
      <p:grpSpPr>
        <a:xfrm>
          <a:off x="0" y="0"/>
          <a:ext cx="0" cy="0"/>
          <a:chOff x="0" y="0"/>
          <a:chExt cx="0" cy="0"/>
        </a:xfrm>
      </p:grpSpPr>
      <p:sp>
        <p:nvSpPr>
          <p:cNvPr id="1328" name="Google Shape;1328;g1226591b016_0_3516"/>
          <p:cNvSpPr/>
          <p:nvPr/>
        </p:nvSpPr>
        <p:spPr>
          <a:xfrm>
            <a:off x="6096000" y="0"/>
            <a:ext cx="6096000" cy="6858000"/>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29" name="Google Shape;1329;g1226591b016_0_3516"/>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rtl="0">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0" name="Google Shape;1330;g1226591b016_0_3516"/>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1000"/>
              </a:spcBef>
              <a:spcAft>
                <a:spcPts val="0"/>
              </a:spcAft>
              <a:buClr>
                <a:schemeClr val="lt1"/>
              </a:buClr>
              <a:buSzPts val="3200"/>
              <a:buChar char="•"/>
              <a:defRPr sz="3200">
                <a:solidFill>
                  <a:schemeClr val="lt1"/>
                </a:solidFill>
              </a:defRPr>
            </a:lvl1pPr>
            <a:lvl2pPr marL="914400" lvl="1" indent="-406400" algn="l" rtl="0">
              <a:lnSpc>
                <a:spcPct val="110000"/>
              </a:lnSpc>
              <a:spcBef>
                <a:spcPts val="333"/>
              </a:spcBef>
              <a:spcAft>
                <a:spcPts val="0"/>
              </a:spcAft>
              <a:buClr>
                <a:schemeClr val="lt1"/>
              </a:buClr>
              <a:buSzPts val="2800"/>
              <a:buChar char="-"/>
              <a:defRPr sz="2800">
                <a:solidFill>
                  <a:schemeClr val="lt1"/>
                </a:solidFill>
              </a:defRPr>
            </a:lvl2pPr>
            <a:lvl3pPr marL="1371600" lvl="2" indent="-381000" algn="l" rtl="0">
              <a:lnSpc>
                <a:spcPct val="110000"/>
              </a:lnSpc>
              <a:spcBef>
                <a:spcPts val="333"/>
              </a:spcBef>
              <a:spcAft>
                <a:spcPts val="0"/>
              </a:spcAft>
              <a:buClr>
                <a:schemeClr val="lt1"/>
              </a:buClr>
              <a:buSzPts val="2400"/>
              <a:buChar char="•"/>
              <a:defRPr sz="2400">
                <a:solidFill>
                  <a:schemeClr val="lt1"/>
                </a:solidFill>
              </a:defRPr>
            </a:lvl3pPr>
            <a:lvl4pPr marL="1828800" lvl="3" indent="-355600" algn="l" rtl="0">
              <a:lnSpc>
                <a:spcPct val="110000"/>
              </a:lnSpc>
              <a:spcBef>
                <a:spcPts val="250"/>
              </a:spcBef>
              <a:spcAft>
                <a:spcPts val="0"/>
              </a:spcAft>
              <a:buClr>
                <a:schemeClr val="lt1"/>
              </a:buClr>
              <a:buSzPts val="2000"/>
              <a:buChar char="-"/>
              <a:defRPr sz="2000">
                <a:solidFill>
                  <a:schemeClr val="lt1"/>
                </a:solidFill>
              </a:defRPr>
            </a:lvl4pPr>
            <a:lvl5pPr marL="2286000" lvl="4" indent="-342900" algn="l" rtl="0">
              <a:lnSpc>
                <a:spcPct val="110000"/>
              </a:lnSpc>
              <a:spcBef>
                <a:spcPts val="25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31" name="Google Shape;1331;g1226591b016_0_3516"/>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32" name="Google Shape;1332;g1226591b016_0_3516"/>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3_Client Stories 1">
  <p:cSld name="3_Client Stories 1">
    <p:spTree>
      <p:nvGrpSpPr>
        <p:cNvPr id="1" name="Shape 1333"/>
        <p:cNvGrpSpPr/>
        <p:nvPr/>
      </p:nvGrpSpPr>
      <p:grpSpPr>
        <a:xfrm>
          <a:off x="0" y="0"/>
          <a:ext cx="0" cy="0"/>
          <a:chOff x="0" y="0"/>
          <a:chExt cx="0" cy="0"/>
        </a:xfrm>
      </p:grpSpPr>
      <p:sp>
        <p:nvSpPr>
          <p:cNvPr id="1334" name="Google Shape;1334;g1226591b016_0_3522"/>
          <p:cNvSpPr/>
          <p:nvPr/>
        </p:nvSpPr>
        <p:spPr>
          <a:xfrm>
            <a:off x="6096000" y="0"/>
            <a:ext cx="6096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35" name="Google Shape;1335;g1226591b016_0_3522"/>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rtl="0">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6" name="Google Shape;1336;g1226591b016_0_3522"/>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1000"/>
              </a:spcBef>
              <a:spcAft>
                <a:spcPts val="0"/>
              </a:spcAft>
              <a:buClr>
                <a:schemeClr val="lt1"/>
              </a:buClr>
              <a:buSzPts val="3200"/>
              <a:buChar char="•"/>
              <a:defRPr sz="3200">
                <a:solidFill>
                  <a:schemeClr val="lt1"/>
                </a:solidFill>
              </a:defRPr>
            </a:lvl1pPr>
            <a:lvl2pPr marL="914400" lvl="1" indent="-406400" algn="l" rtl="0">
              <a:lnSpc>
                <a:spcPct val="110000"/>
              </a:lnSpc>
              <a:spcBef>
                <a:spcPts val="333"/>
              </a:spcBef>
              <a:spcAft>
                <a:spcPts val="0"/>
              </a:spcAft>
              <a:buClr>
                <a:schemeClr val="lt1"/>
              </a:buClr>
              <a:buSzPts val="2800"/>
              <a:buChar char="-"/>
              <a:defRPr sz="2800">
                <a:solidFill>
                  <a:schemeClr val="lt1"/>
                </a:solidFill>
              </a:defRPr>
            </a:lvl2pPr>
            <a:lvl3pPr marL="1371600" lvl="2" indent="-381000" algn="l" rtl="0">
              <a:lnSpc>
                <a:spcPct val="110000"/>
              </a:lnSpc>
              <a:spcBef>
                <a:spcPts val="333"/>
              </a:spcBef>
              <a:spcAft>
                <a:spcPts val="0"/>
              </a:spcAft>
              <a:buClr>
                <a:schemeClr val="lt1"/>
              </a:buClr>
              <a:buSzPts val="2400"/>
              <a:buChar char="•"/>
              <a:defRPr sz="2400">
                <a:solidFill>
                  <a:schemeClr val="lt1"/>
                </a:solidFill>
              </a:defRPr>
            </a:lvl3pPr>
            <a:lvl4pPr marL="1828800" lvl="3" indent="-355600" algn="l" rtl="0">
              <a:lnSpc>
                <a:spcPct val="110000"/>
              </a:lnSpc>
              <a:spcBef>
                <a:spcPts val="250"/>
              </a:spcBef>
              <a:spcAft>
                <a:spcPts val="0"/>
              </a:spcAft>
              <a:buClr>
                <a:schemeClr val="lt1"/>
              </a:buClr>
              <a:buSzPts val="2000"/>
              <a:buChar char="-"/>
              <a:defRPr sz="2000">
                <a:solidFill>
                  <a:schemeClr val="lt1"/>
                </a:solidFill>
              </a:defRPr>
            </a:lvl4pPr>
            <a:lvl5pPr marL="2286000" lvl="4" indent="-342900" algn="l" rtl="0">
              <a:lnSpc>
                <a:spcPct val="110000"/>
              </a:lnSpc>
              <a:spcBef>
                <a:spcPts val="25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37" name="Google Shape;1337;g1226591b016_0_3522"/>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38" name="Google Shape;1338;g1226591b016_0_3522"/>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6_Client Stories 1">
  <p:cSld name="6_Client Stories 1">
    <p:spTree>
      <p:nvGrpSpPr>
        <p:cNvPr id="1" name="Shape 1339"/>
        <p:cNvGrpSpPr/>
        <p:nvPr/>
      </p:nvGrpSpPr>
      <p:grpSpPr>
        <a:xfrm>
          <a:off x="0" y="0"/>
          <a:ext cx="0" cy="0"/>
          <a:chOff x="0" y="0"/>
          <a:chExt cx="0" cy="0"/>
        </a:xfrm>
      </p:grpSpPr>
      <p:sp>
        <p:nvSpPr>
          <p:cNvPr id="1340" name="Google Shape;1340;g1226591b016_0_3528"/>
          <p:cNvSpPr/>
          <p:nvPr/>
        </p:nvSpPr>
        <p:spPr>
          <a:xfrm>
            <a:off x="6096000" y="0"/>
            <a:ext cx="6096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41" name="Google Shape;1341;g1226591b016_0_3528"/>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rtl="0">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42" name="Google Shape;1342;g1226591b016_0_3528"/>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1000"/>
              </a:spcBef>
              <a:spcAft>
                <a:spcPts val="0"/>
              </a:spcAft>
              <a:buClr>
                <a:schemeClr val="lt1"/>
              </a:buClr>
              <a:buSzPts val="3200"/>
              <a:buChar char="•"/>
              <a:defRPr sz="3200">
                <a:solidFill>
                  <a:schemeClr val="lt1"/>
                </a:solidFill>
              </a:defRPr>
            </a:lvl1pPr>
            <a:lvl2pPr marL="914400" lvl="1" indent="-406400" algn="l" rtl="0">
              <a:lnSpc>
                <a:spcPct val="110000"/>
              </a:lnSpc>
              <a:spcBef>
                <a:spcPts val="333"/>
              </a:spcBef>
              <a:spcAft>
                <a:spcPts val="0"/>
              </a:spcAft>
              <a:buClr>
                <a:schemeClr val="lt1"/>
              </a:buClr>
              <a:buSzPts val="2800"/>
              <a:buChar char="-"/>
              <a:defRPr sz="2800">
                <a:solidFill>
                  <a:schemeClr val="lt1"/>
                </a:solidFill>
              </a:defRPr>
            </a:lvl2pPr>
            <a:lvl3pPr marL="1371600" lvl="2" indent="-381000" algn="l" rtl="0">
              <a:lnSpc>
                <a:spcPct val="110000"/>
              </a:lnSpc>
              <a:spcBef>
                <a:spcPts val="333"/>
              </a:spcBef>
              <a:spcAft>
                <a:spcPts val="0"/>
              </a:spcAft>
              <a:buClr>
                <a:schemeClr val="lt1"/>
              </a:buClr>
              <a:buSzPts val="2400"/>
              <a:buChar char="•"/>
              <a:defRPr sz="2400">
                <a:solidFill>
                  <a:schemeClr val="lt1"/>
                </a:solidFill>
              </a:defRPr>
            </a:lvl3pPr>
            <a:lvl4pPr marL="1828800" lvl="3" indent="-355600" algn="l" rtl="0">
              <a:lnSpc>
                <a:spcPct val="110000"/>
              </a:lnSpc>
              <a:spcBef>
                <a:spcPts val="250"/>
              </a:spcBef>
              <a:spcAft>
                <a:spcPts val="0"/>
              </a:spcAft>
              <a:buClr>
                <a:schemeClr val="lt1"/>
              </a:buClr>
              <a:buSzPts val="2000"/>
              <a:buChar char="-"/>
              <a:defRPr sz="2000">
                <a:solidFill>
                  <a:schemeClr val="lt1"/>
                </a:solidFill>
              </a:defRPr>
            </a:lvl4pPr>
            <a:lvl5pPr marL="2286000" lvl="4" indent="-342900" algn="l" rtl="0">
              <a:lnSpc>
                <a:spcPct val="110000"/>
              </a:lnSpc>
              <a:spcBef>
                <a:spcPts val="25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43" name="Google Shape;1343;g1226591b016_0_3528"/>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44" name="Google Shape;1344;g1226591b016_0_3528"/>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5_Client Stories 1">
  <p:cSld name="5_Client Stories 1">
    <p:spTree>
      <p:nvGrpSpPr>
        <p:cNvPr id="1" name="Shape 1345"/>
        <p:cNvGrpSpPr/>
        <p:nvPr/>
      </p:nvGrpSpPr>
      <p:grpSpPr>
        <a:xfrm>
          <a:off x="0" y="0"/>
          <a:ext cx="0" cy="0"/>
          <a:chOff x="0" y="0"/>
          <a:chExt cx="0" cy="0"/>
        </a:xfrm>
      </p:grpSpPr>
      <p:sp>
        <p:nvSpPr>
          <p:cNvPr id="1346" name="Google Shape;1346;g1226591b016_0_3534"/>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47" name="Google Shape;1347;g1226591b016_0_3534"/>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rtl="0">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48" name="Google Shape;1348;g1226591b016_0_3534"/>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1000"/>
              </a:spcBef>
              <a:spcAft>
                <a:spcPts val="0"/>
              </a:spcAft>
              <a:buClr>
                <a:schemeClr val="lt1"/>
              </a:buClr>
              <a:buSzPts val="3200"/>
              <a:buChar char="•"/>
              <a:defRPr sz="3200">
                <a:solidFill>
                  <a:schemeClr val="lt1"/>
                </a:solidFill>
              </a:defRPr>
            </a:lvl1pPr>
            <a:lvl2pPr marL="914400" lvl="1" indent="-406400" algn="l" rtl="0">
              <a:lnSpc>
                <a:spcPct val="110000"/>
              </a:lnSpc>
              <a:spcBef>
                <a:spcPts val="333"/>
              </a:spcBef>
              <a:spcAft>
                <a:spcPts val="0"/>
              </a:spcAft>
              <a:buClr>
                <a:schemeClr val="lt1"/>
              </a:buClr>
              <a:buSzPts val="2800"/>
              <a:buChar char="-"/>
              <a:defRPr sz="2800">
                <a:solidFill>
                  <a:schemeClr val="lt1"/>
                </a:solidFill>
              </a:defRPr>
            </a:lvl2pPr>
            <a:lvl3pPr marL="1371600" lvl="2" indent="-381000" algn="l" rtl="0">
              <a:lnSpc>
                <a:spcPct val="110000"/>
              </a:lnSpc>
              <a:spcBef>
                <a:spcPts val="333"/>
              </a:spcBef>
              <a:spcAft>
                <a:spcPts val="0"/>
              </a:spcAft>
              <a:buClr>
                <a:schemeClr val="lt1"/>
              </a:buClr>
              <a:buSzPts val="2400"/>
              <a:buChar char="•"/>
              <a:defRPr sz="2400">
                <a:solidFill>
                  <a:schemeClr val="lt1"/>
                </a:solidFill>
              </a:defRPr>
            </a:lvl3pPr>
            <a:lvl4pPr marL="1828800" lvl="3" indent="-355600" algn="l" rtl="0">
              <a:lnSpc>
                <a:spcPct val="110000"/>
              </a:lnSpc>
              <a:spcBef>
                <a:spcPts val="250"/>
              </a:spcBef>
              <a:spcAft>
                <a:spcPts val="0"/>
              </a:spcAft>
              <a:buClr>
                <a:schemeClr val="lt1"/>
              </a:buClr>
              <a:buSzPts val="2000"/>
              <a:buChar char="-"/>
              <a:defRPr sz="2000">
                <a:solidFill>
                  <a:schemeClr val="lt1"/>
                </a:solidFill>
              </a:defRPr>
            </a:lvl4pPr>
            <a:lvl5pPr marL="2286000" lvl="4" indent="-342900" algn="l" rtl="0">
              <a:lnSpc>
                <a:spcPct val="110000"/>
              </a:lnSpc>
              <a:spcBef>
                <a:spcPts val="25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49" name="Google Shape;1349;g1226591b016_0_3534"/>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50" name="Google Shape;1350;g1226591b016_0_3534"/>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Case Study 1">
  <p:cSld name="Case Study 1">
    <p:spTree>
      <p:nvGrpSpPr>
        <p:cNvPr id="1" name="Shape 1351"/>
        <p:cNvGrpSpPr/>
        <p:nvPr/>
      </p:nvGrpSpPr>
      <p:grpSpPr>
        <a:xfrm>
          <a:off x="0" y="0"/>
          <a:ext cx="0" cy="0"/>
          <a:chOff x="0" y="0"/>
          <a:chExt cx="0" cy="0"/>
        </a:xfrm>
      </p:grpSpPr>
      <p:sp>
        <p:nvSpPr>
          <p:cNvPr id="1352" name="Google Shape;1352;g1226591b016_0_3540"/>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53" name="Google Shape;1353;g1226591b016_0_3540"/>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54" name="Google Shape;1354;g1226591b016_0_3540"/>
          <p:cNvSpPr txBox="1">
            <a:spLocks noGrp="1"/>
          </p:cNvSpPr>
          <p:nvPr>
            <p:ph type="title"/>
          </p:nvPr>
        </p:nvSpPr>
        <p:spPr>
          <a:xfrm>
            <a:off x="263758" y="643175"/>
            <a:ext cx="5617800" cy="582600"/>
          </a:xfrm>
          <a:prstGeom prst="rect">
            <a:avLst/>
          </a:prstGeom>
          <a:noFill/>
          <a:ln>
            <a:noFill/>
          </a:ln>
        </p:spPr>
        <p:txBody>
          <a:bodyPr spcFirstLastPara="1" wrap="square" lIns="0" tIns="45700" rIns="0" bIns="45700" anchor="t" anchorCtr="0">
            <a:noAutofit/>
          </a:bodyPr>
          <a:lstStyle>
            <a:lvl1pPr lvl="0" algn="l" rtl="0">
              <a:lnSpc>
                <a:spcPct val="90000"/>
              </a:lnSpc>
              <a:spcBef>
                <a:spcPts val="0"/>
              </a:spcBef>
              <a:spcAft>
                <a:spcPts val="0"/>
              </a:spcAft>
              <a:buClr>
                <a:srgbClr val="0785F2"/>
              </a:buClr>
              <a:buSzPts val="2000"/>
              <a:buFont typeface="DM Sans Medium"/>
              <a:buNone/>
              <a:defRPr sz="2000">
                <a:solidFill>
                  <a:srgbClr val="0785F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55" name="Google Shape;1355;g1226591b016_0_3540"/>
          <p:cNvSpPr txBox="1">
            <a:spLocks noGrp="1"/>
          </p:cNvSpPr>
          <p:nvPr>
            <p:ph type="body" idx="1"/>
          </p:nvPr>
        </p:nvSpPr>
        <p:spPr>
          <a:xfrm>
            <a:off x="6549292" y="461108"/>
            <a:ext cx="5293500" cy="5838000"/>
          </a:xfrm>
          <a:prstGeom prst="rect">
            <a:avLst/>
          </a:prstGeom>
          <a:noFill/>
          <a:ln>
            <a:noFill/>
          </a:ln>
        </p:spPr>
        <p:txBody>
          <a:bodyPr spcFirstLastPara="1" wrap="square" lIns="0" tIns="45700" rIns="0" bIns="45700" anchor="t" anchorCtr="0">
            <a:noAutofit/>
          </a:bodyPr>
          <a:lstStyle>
            <a:lvl1pPr marL="457200" lvl="0" indent="-381000" algn="l" rtl="0">
              <a:lnSpc>
                <a:spcPct val="110000"/>
              </a:lnSpc>
              <a:spcBef>
                <a:spcPts val="1000"/>
              </a:spcBef>
              <a:spcAft>
                <a:spcPts val="0"/>
              </a:spcAft>
              <a:buClr>
                <a:schemeClr val="lt1"/>
              </a:buClr>
              <a:buSzPts val="2400"/>
              <a:buChar char="•"/>
              <a:defRPr>
                <a:solidFill>
                  <a:schemeClr val="lt1"/>
                </a:solidFill>
              </a:defRPr>
            </a:lvl1pPr>
            <a:lvl2pPr marL="914400" lvl="1" indent="-355600" algn="l" rtl="0">
              <a:lnSpc>
                <a:spcPct val="110000"/>
              </a:lnSpc>
              <a:spcBef>
                <a:spcPts val="333"/>
              </a:spcBef>
              <a:spcAft>
                <a:spcPts val="0"/>
              </a:spcAft>
              <a:buClr>
                <a:schemeClr val="lt1"/>
              </a:buClr>
              <a:buSzPts val="2000"/>
              <a:buChar char="-"/>
              <a:defRPr>
                <a:solidFill>
                  <a:schemeClr val="lt1"/>
                </a:solidFill>
              </a:defRPr>
            </a:lvl2pPr>
            <a:lvl3pPr marL="1371600" lvl="2" indent="-342900" algn="l" rtl="0">
              <a:lnSpc>
                <a:spcPct val="110000"/>
              </a:lnSpc>
              <a:spcBef>
                <a:spcPts val="333"/>
              </a:spcBef>
              <a:spcAft>
                <a:spcPts val="0"/>
              </a:spcAft>
              <a:buClr>
                <a:schemeClr val="lt1"/>
              </a:buClr>
              <a:buSzPts val="1800"/>
              <a:buChar char="•"/>
              <a:defRPr>
                <a:solidFill>
                  <a:schemeClr val="lt1"/>
                </a:solidFill>
              </a:defRPr>
            </a:lvl3pPr>
            <a:lvl4pPr marL="1828800" lvl="3" indent="-330200" algn="l" rtl="0">
              <a:lnSpc>
                <a:spcPct val="110000"/>
              </a:lnSpc>
              <a:spcBef>
                <a:spcPts val="250"/>
              </a:spcBef>
              <a:spcAft>
                <a:spcPts val="0"/>
              </a:spcAft>
              <a:buClr>
                <a:schemeClr val="lt1"/>
              </a:buClr>
              <a:buSzPts val="1600"/>
              <a:buChar char="-"/>
              <a:defRPr>
                <a:solidFill>
                  <a:schemeClr val="lt1"/>
                </a:solidFill>
              </a:defRPr>
            </a:lvl4pPr>
            <a:lvl5pPr marL="2286000" lvl="4" indent="-317500" algn="l" rtl="0">
              <a:lnSpc>
                <a:spcPct val="110000"/>
              </a:lnSpc>
              <a:spcBef>
                <a:spcPts val="250"/>
              </a:spcBef>
              <a:spcAft>
                <a:spcPts val="0"/>
              </a:spcAft>
              <a:buClr>
                <a:schemeClr val="lt1"/>
              </a:buClr>
              <a:buSzPts val="1400"/>
              <a:buChar char="•"/>
              <a:defRPr>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56" name="Google Shape;1356;g1226591b016_0_3540"/>
          <p:cNvSpPr txBox="1"/>
          <p:nvPr/>
        </p:nvSpPr>
        <p:spPr>
          <a:xfrm>
            <a:off x="263758" y="185487"/>
            <a:ext cx="1732800" cy="3387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CASE STUDY</a:t>
            </a:r>
            <a:endParaRPr sz="1400" b="0" i="0" u="none" strike="noStrike" cap="none">
              <a:solidFill>
                <a:srgbClr val="000000"/>
              </a:solidFill>
              <a:latin typeface="Arial"/>
              <a:ea typeface="Arial"/>
              <a:cs typeface="Arial"/>
              <a:sym typeface="Arial"/>
            </a:endParaRPr>
          </a:p>
        </p:txBody>
      </p:sp>
      <p:sp>
        <p:nvSpPr>
          <p:cNvPr id="1357" name="Google Shape;1357;g1226591b016_0_3540"/>
          <p:cNvSpPr txBox="1">
            <a:spLocks noGrp="1"/>
          </p:cNvSpPr>
          <p:nvPr>
            <p:ph type="body" idx="2"/>
          </p:nvPr>
        </p:nvSpPr>
        <p:spPr>
          <a:xfrm>
            <a:off x="296333" y="1358464"/>
            <a:ext cx="5585400" cy="678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5000"/>
              <a:buNone/>
              <a:defRPr sz="50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58" name="Google Shape;1358;g1226591b016_0_3540"/>
          <p:cNvSpPr txBox="1">
            <a:spLocks noGrp="1"/>
          </p:cNvSpPr>
          <p:nvPr>
            <p:ph type="body" idx="3"/>
          </p:nvPr>
        </p:nvSpPr>
        <p:spPr>
          <a:xfrm>
            <a:off x="296334" y="2086934"/>
            <a:ext cx="5585400" cy="11103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167"/>
              <a:buNone/>
              <a:defRPr sz="1167">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59" name="Google Shape;1359;g1226591b016_0_3540"/>
          <p:cNvSpPr txBox="1">
            <a:spLocks noGrp="1"/>
          </p:cNvSpPr>
          <p:nvPr>
            <p:ph type="body" idx="4"/>
          </p:nvPr>
        </p:nvSpPr>
        <p:spPr>
          <a:xfrm>
            <a:off x="296333" y="3346290"/>
            <a:ext cx="5585400" cy="678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5000"/>
              <a:buNone/>
              <a:defRPr sz="50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60" name="Google Shape;1360;g1226591b016_0_3540"/>
          <p:cNvSpPr txBox="1">
            <a:spLocks noGrp="1"/>
          </p:cNvSpPr>
          <p:nvPr>
            <p:ph type="body" idx="5"/>
          </p:nvPr>
        </p:nvSpPr>
        <p:spPr>
          <a:xfrm>
            <a:off x="296333" y="4074759"/>
            <a:ext cx="5585400" cy="11103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167"/>
              <a:buNone/>
              <a:defRPr sz="1167">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61" name="Google Shape;1361;g1226591b016_0_3540"/>
          <p:cNvSpPr>
            <a:spLocks noGrp="1"/>
          </p:cNvSpPr>
          <p:nvPr>
            <p:ph type="pic" idx="6"/>
          </p:nvPr>
        </p:nvSpPr>
        <p:spPr>
          <a:xfrm>
            <a:off x="349250" y="5930636"/>
            <a:ext cx="926400" cy="7434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Case Study 3">
  <p:cSld name="Case Study 3">
    <p:spTree>
      <p:nvGrpSpPr>
        <p:cNvPr id="1" name="Shape 1362"/>
        <p:cNvGrpSpPr/>
        <p:nvPr/>
      </p:nvGrpSpPr>
      <p:grpSpPr>
        <a:xfrm>
          <a:off x="0" y="0"/>
          <a:ext cx="0" cy="0"/>
          <a:chOff x="0" y="0"/>
          <a:chExt cx="0" cy="0"/>
        </a:xfrm>
      </p:grpSpPr>
      <p:sp>
        <p:nvSpPr>
          <p:cNvPr id="1363" name="Google Shape;1363;g1226591b016_0_3551"/>
          <p:cNvSpPr/>
          <p:nvPr/>
        </p:nvSpPr>
        <p:spPr>
          <a:xfrm>
            <a:off x="0" y="6204000"/>
            <a:ext cx="12192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64" name="Google Shape;1364;g1226591b016_0_3551"/>
          <p:cNvSpPr txBox="1">
            <a:spLocks noGrp="1"/>
          </p:cNvSpPr>
          <p:nvPr>
            <p:ph type="title"/>
          </p:nvPr>
        </p:nvSpPr>
        <p:spPr>
          <a:xfrm>
            <a:off x="263758" y="599218"/>
            <a:ext cx="2792400" cy="582600"/>
          </a:xfrm>
          <a:prstGeom prst="rect">
            <a:avLst/>
          </a:prstGeom>
          <a:noFill/>
          <a:ln>
            <a:noFill/>
          </a:ln>
        </p:spPr>
        <p:txBody>
          <a:bodyPr spcFirstLastPara="1" wrap="square" lIns="0" tIns="45700" rIns="0" bIns="45700" anchor="t" anchorCtr="0">
            <a:noAutofit/>
          </a:bodyPr>
          <a:lstStyle>
            <a:lvl1pPr lvl="0" algn="l" rtl="0">
              <a:lnSpc>
                <a:spcPct val="90000"/>
              </a:lnSpc>
              <a:spcBef>
                <a:spcPts val="0"/>
              </a:spcBef>
              <a:spcAft>
                <a:spcPts val="0"/>
              </a:spcAft>
              <a:buClr>
                <a:srgbClr val="0785F2"/>
              </a:buClr>
              <a:buSzPts val="2000"/>
              <a:buFont typeface="DM Sans Medium"/>
              <a:buNone/>
              <a:defRPr sz="2000">
                <a:solidFill>
                  <a:srgbClr val="0785F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65" name="Google Shape;1365;g1226591b016_0_3551"/>
          <p:cNvSpPr txBox="1">
            <a:spLocks noGrp="1"/>
          </p:cNvSpPr>
          <p:nvPr>
            <p:ph type="body" idx="1"/>
          </p:nvPr>
        </p:nvSpPr>
        <p:spPr>
          <a:xfrm>
            <a:off x="349250" y="1237304"/>
            <a:ext cx="11281200" cy="4693200"/>
          </a:xfrm>
          <a:prstGeom prst="rect">
            <a:avLst/>
          </a:prstGeom>
          <a:noFill/>
          <a:ln>
            <a:noFill/>
          </a:ln>
        </p:spPr>
        <p:txBody>
          <a:bodyPr spcFirstLastPara="1" wrap="square" lIns="0" tIns="45700" rIns="0" bIns="45700" anchor="t" anchorCtr="0">
            <a:noAutofit/>
          </a:bodyPr>
          <a:lstStyle>
            <a:lvl1pPr marL="457200" lvl="0" indent="-406400" algn="l" rtl="0">
              <a:lnSpc>
                <a:spcPct val="110000"/>
              </a:lnSpc>
              <a:spcBef>
                <a:spcPts val="1000"/>
              </a:spcBef>
              <a:spcAft>
                <a:spcPts val="0"/>
              </a:spcAft>
              <a:buClr>
                <a:srgbClr val="818385"/>
              </a:buClr>
              <a:buSzPts val="2800"/>
              <a:buFont typeface="Noto Sans Symbols"/>
              <a:buChar char="⮚"/>
              <a:defRPr sz="2800">
                <a:solidFill>
                  <a:schemeClr val="dk1"/>
                </a:solidFill>
              </a:defRPr>
            </a:lvl1pPr>
            <a:lvl2pPr marL="914400" lvl="1" indent="-381000" algn="l" rtl="0">
              <a:lnSpc>
                <a:spcPct val="110000"/>
              </a:lnSpc>
              <a:spcBef>
                <a:spcPts val="333"/>
              </a:spcBef>
              <a:spcAft>
                <a:spcPts val="0"/>
              </a:spcAft>
              <a:buClr>
                <a:srgbClr val="818385"/>
              </a:buClr>
              <a:buSzPts val="2400"/>
              <a:buFont typeface="Noto Sans Symbols"/>
              <a:buChar char="▪"/>
              <a:defRPr sz="2400">
                <a:solidFill>
                  <a:schemeClr val="dk1"/>
                </a:solidFill>
              </a:defRPr>
            </a:lvl2pPr>
            <a:lvl3pPr marL="1371600" lvl="2" indent="-355600" algn="l" rtl="0">
              <a:lnSpc>
                <a:spcPct val="110000"/>
              </a:lnSpc>
              <a:spcBef>
                <a:spcPts val="333"/>
              </a:spcBef>
              <a:spcAft>
                <a:spcPts val="0"/>
              </a:spcAft>
              <a:buClr>
                <a:srgbClr val="818385"/>
              </a:buClr>
              <a:buSzPts val="2000"/>
              <a:buFont typeface="Courier New"/>
              <a:buChar char="o"/>
              <a:defRPr sz="2000">
                <a:solidFill>
                  <a:schemeClr val="dk1"/>
                </a:solidFill>
              </a:defRPr>
            </a:lvl3pPr>
            <a:lvl4pPr marL="1828800" lvl="3" indent="-342900" algn="l" rtl="0">
              <a:lnSpc>
                <a:spcPct val="110000"/>
              </a:lnSpc>
              <a:spcBef>
                <a:spcPts val="250"/>
              </a:spcBef>
              <a:spcAft>
                <a:spcPts val="0"/>
              </a:spcAft>
              <a:buClr>
                <a:srgbClr val="818385"/>
              </a:buClr>
              <a:buSzPts val="1800"/>
              <a:buFont typeface="Arial"/>
              <a:buChar char="•"/>
              <a:defRPr sz="1800">
                <a:solidFill>
                  <a:schemeClr val="dk1"/>
                </a:solidFill>
              </a:defRPr>
            </a:lvl4pPr>
            <a:lvl5pPr marL="2286000" lvl="4" indent="-330200" algn="l" rtl="0">
              <a:lnSpc>
                <a:spcPct val="110000"/>
              </a:lnSpc>
              <a:spcBef>
                <a:spcPts val="250"/>
              </a:spcBef>
              <a:spcAft>
                <a:spcPts val="0"/>
              </a:spcAft>
              <a:buClr>
                <a:srgbClr val="818385"/>
              </a:buClr>
              <a:buSzPts val="1600"/>
              <a:buFont typeface="Arial"/>
              <a:buChar char="•"/>
              <a:defRPr sz="16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66" name="Google Shape;1366;g1226591b016_0_3551"/>
          <p:cNvSpPr txBox="1"/>
          <p:nvPr/>
        </p:nvSpPr>
        <p:spPr>
          <a:xfrm>
            <a:off x="263758" y="205230"/>
            <a:ext cx="2759400" cy="3387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CASE STUDY </a:t>
            </a:r>
            <a:r>
              <a:rPr lang="en-US" sz="1600" b="0" i="0" u="none" strike="noStrike" cap="none">
                <a:solidFill>
                  <a:schemeClr val="lt2"/>
                </a:solidFill>
                <a:latin typeface="Arial"/>
                <a:ea typeface="Arial"/>
                <a:cs typeface="Arial"/>
                <a:sym typeface="Arial"/>
              </a:rPr>
              <a:t>(continued)</a:t>
            </a:r>
            <a:endParaRPr sz="1400" b="0" i="0" u="none" strike="noStrike" cap="none">
              <a:solidFill>
                <a:srgbClr val="000000"/>
              </a:solidFill>
              <a:latin typeface="Arial"/>
              <a:ea typeface="Arial"/>
              <a:cs typeface="Arial"/>
              <a:sym typeface="Arial"/>
            </a:endParaRPr>
          </a:p>
        </p:txBody>
      </p:sp>
      <p:sp>
        <p:nvSpPr>
          <p:cNvPr id="1367" name="Google Shape;1367;g1226591b016_0_3551"/>
          <p:cNvSpPr>
            <a:spLocks noGrp="1"/>
          </p:cNvSpPr>
          <p:nvPr>
            <p:ph type="pic" idx="2"/>
          </p:nvPr>
        </p:nvSpPr>
        <p:spPr>
          <a:xfrm>
            <a:off x="349250" y="5930636"/>
            <a:ext cx="926400" cy="743400"/>
          </a:xfrm>
          <a:prstGeom prst="rect">
            <a:avLst/>
          </a:prstGeom>
          <a:noFill/>
          <a:ln>
            <a:noFill/>
          </a:ln>
        </p:spPr>
      </p:sp>
      <p:pic>
        <p:nvPicPr>
          <p:cNvPr id="1368" name="Google Shape;1368;g1226591b016_0_3551" descr="A picture containing application&#10;&#10;Description automatically generated"/>
          <p:cNvPicPr preferRelativeResize="0"/>
          <p:nvPr/>
        </p:nvPicPr>
        <p:blipFill rotWithShape="1">
          <a:blip r:embed="rId2">
            <a:alphaModFix/>
          </a:blip>
          <a:srcRect l="4892" t="64002" r="4838" b="4744"/>
          <a:stretch/>
        </p:blipFill>
        <p:spPr>
          <a:xfrm>
            <a:off x="11133886" y="6578771"/>
            <a:ext cx="842094" cy="1473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lumns w/arrow 2">
  <p:cSld name="Two Columns w/arrow 2">
    <p:spTree>
      <p:nvGrpSpPr>
        <p:cNvPr id="1" name="Shape 197"/>
        <p:cNvGrpSpPr/>
        <p:nvPr/>
      </p:nvGrpSpPr>
      <p:grpSpPr>
        <a:xfrm>
          <a:off x="0" y="0"/>
          <a:ext cx="0" cy="0"/>
          <a:chOff x="0" y="0"/>
          <a:chExt cx="0" cy="0"/>
        </a:xfrm>
      </p:grpSpPr>
      <p:sp>
        <p:nvSpPr>
          <p:cNvPr id="198" name="Google Shape;198;p4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9" name="Google Shape;199;p40"/>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0" name="Google Shape;200;p40"/>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201" name="Google Shape;201;p40"/>
          <p:cNvGrpSpPr/>
          <p:nvPr/>
        </p:nvGrpSpPr>
        <p:grpSpPr>
          <a:xfrm>
            <a:off x="481835" y="896730"/>
            <a:ext cx="430723" cy="760924"/>
            <a:chOff x="5962290" y="432750"/>
            <a:chExt cx="1057508" cy="1754493"/>
          </a:xfrm>
        </p:grpSpPr>
        <p:sp>
          <p:nvSpPr>
            <p:cNvPr id="202" name="Google Shape;202;p40"/>
            <p:cNvSpPr/>
            <p:nvPr/>
          </p:nvSpPr>
          <p:spPr>
            <a:xfrm rot="8100000">
              <a:off x="5871145" y="1536987"/>
              <a:ext cx="1230790" cy="252013"/>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3" name="Google Shape;203;p40"/>
            <p:cNvSpPr/>
            <p:nvPr/>
          </p:nvSpPr>
          <p:spPr>
            <a:xfrm rot="-8100000">
              <a:off x="5880153" y="830994"/>
              <a:ext cx="1230790" cy="252013"/>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204" name="Google Shape;204;p4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Standard Title 1">
  <p:cSld name="Standard Title 1">
    <p:bg>
      <p:bgPr>
        <a:solidFill>
          <a:srgbClr val="5C5F61"/>
        </a:solidFill>
        <a:effectLst/>
      </p:bgPr>
    </p:bg>
    <p:spTree>
      <p:nvGrpSpPr>
        <p:cNvPr id="1" name="Shape 1369"/>
        <p:cNvGrpSpPr/>
        <p:nvPr/>
      </p:nvGrpSpPr>
      <p:grpSpPr>
        <a:xfrm>
          <a:off x="0" y="0"/>
          <a:ext cx="0" cy="0"/>
          <a:chOff x="0" y="0"/>
          <a:chExt cx="0" cy="0"/>
        </a:xfrm>
      </p:grpSpPr>
      <p:grpSp>
        <p:nvGrpSpPr>
          <p:cNvPr id="1370" name="Google Shape;1370;g1226591b016_0_3558"/>
          <p:cNvGrpSpPr/>
          <p:nvPr/>
        </p:nvGrpSpPr>
        <p:grpSpPr>
          <a:xfrm>
            <a:off x="-3" y="257"/>
            <a:ext cx="12191787" cy="4198710"/>
            <a:chOff x="228600" y="310"/>
            <a:chExt cx="14173200" cy="5028998"/>
          </a:xfrm>
        </p:grpSpPr>
        <p:sp>
          <p:nvSpPr>
            <p:cNvPr id="1371" name="Google Shape;1371;g1226591b016_0_3558"/>
            <p:cNvSpPr/>
            <p:nvPr/>
          </p:nvSpPr>
          <p:spPr>
            <a:xfrm>
              <a:off x="228600" y="4880208"/>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72" name="Google Shape;1372;g1226591b016_0_3558"/>
            <p:cNvSpPr/>
            <p:nvPr/>
          </p:nvSpPr>
          <p:spPr>
            <a:xfrm>
              <a:off x="228600" y="4689671"/>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73" name="Google Shape;1373;g1226591b016_0_3558"/>
            <p:cNvSpPr/>
            <p:nvPr/>
          </p:nvSpPr>
          <p:spPr>
            <a:xfrm>
              <a:off x="228600" y="4495643"/>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74" name="Google Shape;1374;g1226591b016_0_3558"/>
            <p:cNvSpPr/>
            <p:nvPr/>
          </p:nvSpPr>
          <p:spPr>
            <a:xfrm>
              <a:off x="228600" y="4305493"/>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75" name="Google Shape;1375;g1226591b016_0_3558"/>
            <p:cNvSpPr/>
            <p:nvPr/>
          </p:nvSpPr>
          <p:spPr>
            <a:xfrm>
              <a:off x="228600" y="4111466"/>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76" name="Google Shape;1376;g1226591b016_0_3558"/>
            <p:cNvSpPr/>
            <p:nvPr/>
          </p:nvSpPr>
          <p:spPr>
            <a:xfrm>
              <a:off x="228600" y="3913556"/>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77" name="Google Shape;1377;g1226591b016_0_3558"/>
            <p:cNvSpPr/>
            <p:nvPr/>
          </p:nvSpPr>
          <p:spPr>
            <a:xfrm>
              <a:off x="228600" y="3713708"/>
              <a:ext cx="14173200" cy="39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78" name="Google Shape;1378;g1226591b016_0_3558"/>
            <p:cNvSpPr/>
            <p:nvPr/>
          </p:nvSpPr>
          <p:spPr>
            <a:xfrm rot="10800000">
              <a:off x="228600" y="2437844"/>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79" name="Google Shape;1379;g1226591b016_0_3558"/>
            <p:cNvSpPr/>
            <p:nvPr/>
          </p:nvSpPr>
          <p:spPr>
            <a:xfrm rot="10800000">
              <a:off x="228600" y="2648481"/>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0" name="Google Shape;1380;g1226591b016_0_3558"/>
            <p:cNvSpPr/>
            <p:nvPr/>
          </p:nvSpPr>
          <p:spPr>
            <a:xfrm rot="10800000">
              <a:off x="228600" y="2858109"/>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1" name="Google Shape;1381;g1226591b016_0_3558"/>
            <p:cNvSpPr/>
            <p:nvPr/>
          </p:nvSpPr>
          <p:spPr>
            <a:xfrm rot="10800000">
              <a:off x="228600" y="3067457"/>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2" name="Google Shape;1382;g1226591b016_0_3558"/>
            <p:cNvSpPr/>
            <p:nvPr/>
          </p:nvSpPr>
          <p:spPr>
            <a:xfrm rot="10800000">
              <a:off x="228600" y="3280985"/>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3" name="Google Shape;1383;g1226591b016_0_3558"/>
            <p:cNvSpPr/>
            <p:nvPr/>
          </p:nvSpPr>
          <p:spPr>
            <a:xfrm rot="10800000">
              <a:off x="228600" y="3496295"/>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4" name="Google Shape;1384;g1226591b016_0_3558"/>
            <p:cNvSpPr/>
            <p:nvPr/>
          </p:nvSpPr>
          <p:spPr>
            <a:xfrm>
              <a:off x="228600" y="2249258"/>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5" name="Google Shape;1385;g1226591b016_0_3558"/>
            <p:cNvSpPr/>
            <p:nvPr/>
          </p:nvSpPr>
          <p:spPr>
            <a:xfrm>
              <a:off x="228600" y="2055228"/>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6" name="Google Shape;1386;g1226591b016_0_3558"/>
            <p:cNvSpPr/>
            <p:nvPr/>
          </p:nvSpPr>
          <p:spPr>
            <a:xfrm>
              <a:off x="228600" y="1865080"/>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7" name="Google Shape;1387;g1226591b016_0_3558"/>
            <p:cNvSpPr/>
            <p:nvPr/>
          </p:nvSpPr>
          <p:spPr>
            <a:xfrm>
              <a:off x="228600" y="1671052"/>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8" name="Google Shape;1388;g1226591b016_0_3558"/>
            <p:cNvSpPr/>
            <p:nvPr/>
          </p:nvSpPr>
          <p:spPr>
            <a:xfrm>
              <a:off x="228600" y="1473142"/>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9" name="Google Shape;1389;g1226591b016_0_3558"/>
            <p:cNvSpPr/>
            <p:nvPr/>
          </p:nvSpPr>
          <p:spPr>
            <a:xfrm>
              <a:off x="228600" y="1273293"/>
              <a:ext cx="14173200" cy="39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0" name="Google Shape;1390;g1226591b016_0_3558"/>
            <p:cNvSpPr/>
            <p:nvPr/>
          </p:nvSpPr>
          <p:spPr>
            <a:xfrm rot="10800000">
              <a:off x="228600" y="310"/>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1" name="Google Shape;1391;g1226591b016_0_3558"/>
            <p:cNvSpPr/>
            <p:nvPr/>
          </p:nvSpPr>
          <p:spPr>
            <a:xfrm rot="10800000">
              <a:off x="228600" y="210947"/>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2" name="Google Shape;1392;g1226591b016_0_3558"/>
            <p:cNvSpPr/>
            <p:nvPr/>
          </p:nvSpPr>
          <p:spPr>
            <a:xfrm rot="10800000">
              <a:off x="228600" y="420576"/>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3" name="Google Shape;1393;g1226591b016_0_3558"/>
            <p:cNvSpPr/>
            <p:nvPr/>
          </p:nvSpPr>
          <p:spPr>
            <a:xfrm rot="10800000">
              <a:off x="228600" y="629922"/>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4" name="Google Shape;1394;g1226591b016_0_3558"/>
            <p:cNvSpPr/>
            <p:nvPr/>
          </p:nvSpPr>
          <p:spPr>
            <a:xfrm rot="10800000">
              <a:off x="228600" y="843453"/>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5" name="Google Shape;1395;g1226591b016_0_3558"/>
            <p:cNvSpPr/>
            <p:nvPr/>
          </p:nvSpPr>
          <p:spPr>
            <a:xfrm rot="10800000">
              <a:off x="228600" y="1058756"/>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396" name="Google Shape;1396;g1226591b016_0_3558"/>
          <p:cNvCxnSpPr/>
          <p:nvPr/>
        </p:nvCxnSpPr>
        <p:spPr>
          <a:xfrm>
            <a:off x="476250" y="5462828"/>
            <a:ext cx="11239500" cy="0"/>
          </a:xfrm>
          <a:prstGeom prst="straightConnector1">
            <a:avLst/>
          </a:prstGeom>
          <a:noFill/>
          <a:ln w="9525" cap="flat" cmpd="sng">
            <a:solidFill>
              <a:srgbClr val="BCBEC0"/>
            </a:solidFill>
            <a:prstDash val="solid"/>
            <a:round/>
            <a:headEnd type="none" w="sm" len="sm"/>
            <a:tailEnd type="none" w="sm" len="sm"/>
          </a:ln>
        </p:spPr>
      </p:cxnSp>
      <p:sp>
        <p:nvSpPr>
          <p:cNvPr id="1397" name="Google Shape;1397;g1226591b016_0_3558"/>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rtl="0">
              <a:lnSpc>
                <a:spcPct val="110000"/>
              </a:lnSpc>
              <a:spcBef>
                <a:spcPts val="500"/>
              </a:spcBef>
              <a:spcAft>
                <a:spcPts val="0"/>
              </a:spcAft>
              <a:buClr>
                <a:srgbClr val="A5A5A5"/>
              </a:buClr>
              <a:buSzPts val="3200"/>
              <a:buFont typeface="DM Sans"/>
              <a:buNone/>
              <a:defRPr sz="3200" b="1" i="0">
                <a:solidFill>
                  <a:srgbClr val="A5A5A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Font typeface="Arial"/>
              <a:buNone/>
              <a:defRPr/>
            </a:lvl2pPr>
            <a:lvl3pPr marL="1371600" lvl="2" indent="-228600" algn="l" rtl="0">
              <a:lnSpc>
                <a:spcPct val="110000"/>
              </a:lnSpc>
              <a:spcBef>
                <a:spcPts val="333"/>
              </a:spcBef>
              <a:spcAft>
                <a:spcPts val="0"/>
              </a:spcAft>
              <a:buClr>
                <a:schemeClr val="dk1"/>
              </a:buClr>
              <a:buSzPts val="1800"/>
              <a:buFont typeface="Arial"/>
              <a:buNone/>
              <a:defRPr/>
            </a:lvl3pPr>
            <a:lvl4pPr marL="1828800" lvl="3" indent="-228600" algn="l" rtl="0">
              <a:lnSpc>
                <a:spcPct val="110000"/>
              </a:lnSpc>
              <a:spcBef>
                <a:spcPts val="250"/>
              </a:spcBef>
              <a:spcAft>
                <a:spcPts val="0"/>
              </a:spcAft>
              <a:buClr>
                <a:schemeClr val="dk1"/>
              </a:buClr>
              <a:buSzPts val="1600"/>
              <a:buFont typeface="Arial"/>
              <a:buNone/>
              <a:defRPr/>
            </a:lvl4pPr>
            <a:lvl5pPr marL="2286000" lvl="4" indent="-228600" algn="l" rtl="0">
              <a:lnSpc>
                <a:spcPct val="110000"/>
              </a:lnSpc>
              <a:spcBef>
                <a:spcPts val="250"/>
              </a:spcBef>
              <a:spcAft>
                <a:spcPts val="0"/>
              </a:spcAft>
              <a:buClr>
                <a:schemeClr val="dk1"/>
              </a:buClr>
              <a:buSzPts val="1400"/>
              <a:buFont typeface="Arial"/>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98" name="Google Shape;1398;g1226591b016_0_3558"/>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0"/>
              </a:spcBef>
              <a:spcAft>
                <a:spcPts val="0"/>
              </a:spcAft>
              <a:buClr>
                <a:srgbClr val="D6D7D8"/>
              </a:buClr>
              <a:buSzPts val="4000"/>
              <a:buFont typeface="DM Sans Medium"/>
              <a:buNone/>
              <a:defRPr sz="4000" b="1" i="0" strike="noStrike">
                <a:solidFill>
                  <a:srgbClr val="D6D7D8"/>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99" name="Google Shape;1399;g1226591b016_0_3558"/>
          <p:cNvSpPr txBox="1">
            <a:spLocks noGrp="1"/>
          </p:cNvSpPr>
          <p:nvPr>
            <p:ph type="body" idx="3"/>
          </p:nvPr>
        </p:nvSpPr>
        <p:spPr>
          <a:xfrm>
            <a:off x="6145936" y="5904015"/>
            <a:ext cx="3723000" cy="603000"/>
          </a:xfrm>
          <a:prstGeom prst="rect">
            <a:avLst/>
          </a:prstGeom>
          <a:noFill/>
          <a:ln>
            <a:noFill/>
          </a:ln>
        </p:spPr>
        <p:txBody>
          <a:bodyPr spcFirstLastPara="1" wrap="square" lIns="0" tIns="45700" rIns="0" bIns="45700" anchor="b" anchorCtr="0">
            <a:noAutofit/>
          </a:bodyPr>
          <a:lstStyle>
            <a:lvl1pPr marL="457200" lvl="0" indent="-228600" algn="r" rtl="0">
              <a:lnSpc>
                <a:spcPct val="100000"/>
              </a:lnSpc>
              <a:spcBef>
                <a:spcPts val="0"/>
              </a:spcBef>
              <a:spcAft>
                <a:spcPts val="0"/>
              </a:spcAft>
              <a:buClr>
                <a:srgbClr val="D8D8D8"/>
              </a:buClr>
              <a:buSzPts val="1667"/>
              <a:buFont typeface="DM Sans Medium"/>
              <a:buNone/>
              <a:defRPr sz="1667" b="0" i="0">
                <a:solidFill>
                  <a:srgbClr val="D8D8D8"/>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00" name="Google Shape;1400;g1226591b016_0_3558"/>
          <p:cNvSpPr txBox="1">
            <a:spLocks noGrp="1"/>
          </p:cNvSpPr>
          <p:nvPr>
            <p:ph type="body" idx="4"/>
          </p:nvPr>
        </p:nvSpPr>
        <p:spPr>
          <a:xfrm>
            <a:off x="10097332" y="5601370"/>
            <a:ext cx="1853700" cy="332100"/>
          </a:xfrm>
          <a:prstGeom prst="rect">
            <a:avLst/>
          </a:prstGeom>
          <a:noFill/>
          <a:ln>
            <a:noFill/>
          </a:ln>
        </p:spPr>
        <p:txBody>
          <a:bodyPr spcFirstLastPara="1" wrap="square" lIns="0" tIns="45700" rIns="0" bIns="45700" anchor="t" anchorCtr="0">
            <a:noAutofit/>
          </a:bodyPr>
          <a:lstStyle>
            <a:lvl1pPr marL="457200" lvl="0" indent="-228600" algn="r" rtl="0">
              <a:lnSpc>
                <a:spcPct val="110000"/>
              </a:lnSpc>
              <a:spcBef>
                <a:spcPts val="500"/>
              </a:spcBef>
              <a:spcAft>
                <a:spcPts val="0"/>
              </a:spcAft>
              <a:buClr>
                <a:srgbClr val="BFBFBF"/>
              </a:buClr>
              <a:buSzPts val="1200"/>
              <a:buNone/>
              <a:defRPr sz="1200">
                <a:solidFill>
                  <a:srgbClr val="BFBFBF"/>
                </a:solidFill>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01" name="Google Shape;1401;g1226591b016_0_3558"/>
          <p:cNvSpPr/>
          <p:nvPr/>
        </p:nvSpPr>
        <p:spPr>
          <a:xfrm>
            <a:off x="0" y="6204000"/>
            <a:ext cx="1158000" cy="654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pic>
        <p:nvPicPr>
          <p:cNvPr id="1402" name="Google Shape;1402;g1226591b016_0_3558"/>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1403" name="Google Shape;1403;g1226591b016_0_3558" descr="A picture containing application&#10;&#10;Description automatically generated"/>
          <p:cNvPicPr preferRelativeResize="0"/>
          <p:nvPr/>
        </p:nvPicPr>
        <p:blipFill rotWithShape="1">
          <a:blip r:embed="rId3">
            <a:alphaModFix/>
          </a:blip>
          <a:srcRect l="4892" t="64002" r="4838" b="4744"/>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Standard Title 2">
  <p:cSld name="Standard Title 2">
    <p:bg>
      <p:bgPr>
        <a:solidFill>
          <a:schemeClr val="accent5"/>
        </a:solidFill>
        <a:effectLst/>
      </p:bgPr>
    </p:bg>
    <p:spTree>
      <p:nvGrpSpPr>
        <p:cNvPr id="1" name="Shape 1404"/>
        <p:cNvGrpSpPr/>
        <p:nvPr/>
      </p:nvGrpSpPr>
      <p:grpSpPr>
        <a:xfrm>
          <a:off x="0" y="0"/>
          <a:ext cx="0" cy="0"/>
          <a:chOff x="0" y="0"/>
          <a:chExt cx="0" cy="0"/>
        </a:xfrm>
      </p:grpSpPr>
      <p:grpSp>
        <p:nvGrpSpPr>
          <p:cNvPr id="1405" name="Google Shape;1405;g1226591b016_0_3593"/>
          <p:cNvGrpSpPr/>
          <p:nvPr/>
        </p:nvGrpSpPr>
        <p:grpSpPr>
          <a:xfrm>
            <a:off x="-3" y="257"/>
            <a:ext cx="12191787" cy="4198694"/>
            <a:chOff x="228600" y="309"/>
            <a:chExt cx="14173200" cy="5028978"/>
          </a:xfrm>
        </p:grpSpPr>
        <p:sp>
          <p:nvSpPr>
            <p:cNvPr id="1406" name="Google Shape;1406;g1226591b016_0_3593"/>
            <p:cNvSpPr/>
            <p:nvPr/>
          </p:nvSpPr>
          <p:spPr>
            <a:xfrm>
              <a:off x="228600" y="4880187"/>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7" name="Google Shape;1407;g1226591b016_0_3593"/>
            <p:cNvSpPr/>
            <p:nvPr/>
          </p:nvSpPr>
          <p:spPr>
            <a:xfrm>
              <a:off x="228600" y="4689651"/>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8" name="Google Shape;1408;g1226591b016_0_3593"/>
            <p:cNvSpPr/>
            <p:nvPr/>
          </p:nvSpPr>
          <p:spPr>
            <a:xfrm>
              <a:off x="228600" y="4495624"/>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9" name="Google Shape;1409;g1226591b016_0_3593"/>
            <p:cNvSpPr/>
            <p:nvPr/>
          </p:nvSpPr>
          <p:spPr>
            <a:xfrm>
              <a:off x="228600" y="4305476"/>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0" name="Google Shape;1410;g1226591b016_0_3593"/>
            <p:cNvSpPr/>
            <p:nvPr/>
          </p:nvSpPr>
          <p:spPr>
            <a:xfrm>
              <a:off x="228600" y="4111449"/>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1" name="Google Shape;1411;g1226591b016_0_3593"/>
            <p:cNvSpPr/>
            <p:nvPr/>
          </p:nvSpPr>
          <p:spPr>
            <a:xfrm>
              <a:off x="228600" y="3913540"/>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2" name="Google Shape;1412;g1226591b016_0_3593"/>
            <p:cNvSpPr/>
            <p:nvPr/>
          </p:nvSpPr>
          <p:spPr>
            <a:xfrm>
              <a:off x="228600" y="3713692"/>
              <a:ext cx="14173200" cy="396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3" name="Google Shape;1413;g1226591b016_0_3593"/>
            <p:cNvSpPr/>
            <p:nvPr/>
          </p:nvSpPr>
          <p:spPr>
            <a:xfrm rot="10800000">
              <a:off x="228600" y="2437833"/>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4" name="Google Shape;1414;g1226591b016_0_3593"/>
            <p:cNvSpPr/>
            <p:nvPr/>
          </p:nvSpPr>
          <p:spPr>
            <a:xfrm rot="10800000">
              <a:off x="228600" y="2648469"/>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5" name="Google Shape;1415;g1226591b016_0_3593"/>
            <p:cNvSpPr/>
            <p:nvPr/>
          </p:nvSpPr>
          <p:spPr>
            <a:xfrm rot="10800000">
              <a:off x="228600" y="2858096"/>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6" name="Google Shape;1416;g1226591b016_0_3593"/>
            <p:cNvSpPr/>
            <p:nvPr/>
          </p:nvSpPr>
          <p:spPr>
            <a:xfrm rot="10800000">
              <a:off x="228600" y="3067444"/>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7" name="Google Shape;1417;g1226591b016_0_3593"/>
            <p:cNvSpPr/>
            <p:nvPr/>
          </p:nvSpPr>
          <p:spPr>
            <a:xfrm rot="10800000">
              <a:off x="228600" y="3280971"/>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8" name="Google Shape;1418;g1226591b016_0_3593"/>
            <p:cNvSpPr/>
            <p:nvPr/>
          </p:nvSpPr>
          <p:spPr>
            <a:xfrm rot="10800000">
              <a:off x="228600" y="3496280"/>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9" name="Google Shape;1419;g1226591b016_0_3593"/>
            <p:cNvSpPr/>
            <p:nvPr/>
          </p:nvSpPr>
          <p:spPr>
            <a:xfrm>
              <a:off x="228600" y="2249247"/>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0" name="Google Shape;1420;g1226591b016_0_3593"/>
            <p:cNvSpPr/>
            <p:nvPr/>
          </p:nvSpPr>
          <p:spPr>
            <a:xfrm>
              <a:off x="228600" y="2055219"/>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1" name="Google Shape;1421;g1226591b016_0_3593"/>
            <p:cNvSpPr/>
            <p:nvPr/>
          </p:nvSpPr>
          <p:spPr>
            <a:xfrm>
              <a:off x="228600" y="1865072"/>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2" name="Google Shape;1422;g1226591b016_0_3593"/>
            <p:cNvSpPr/>
            <p:nvPr/>
          </p:nvSpPr>
          <p:spPr>
            <a:xfrm>
              <a:off x="228600" y="1671044"/>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3" name="Google Shape;1423;g1226591b016_0_3593"/>
            <p:cNvSpPr/>
            <p:nvPr/>
          </p:nvSpPr>
          <p:spPr>
            <a:xfrm>
              <a:off x="228600" y="1473135"/>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4" name="Google Shape;1424;g1226591b016_0_3593"/>
            <p:cNvSpPr/>
            <p:nvPr/>
          </p:nvSpPr>
          <p:spPr>
            <a:xfrm>
              <a:off x="228600" y="1273287"/>
              <a:ext cx="14173200" cy="396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5" name="Google Shape;1425;g1226591b016_0_3593"/>
            <p:cNvSpPr/>
            <p:nvPr/>
          </p:nvSpPr>
          <p:spPr>
            <a:xfrm rot="10800000">
              <a:off x="228600" y="309"/>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6" name="Google Shape;1426;g1226591b016_0_3593"/>
            <p:cNvSpPr/>
            <p:nvPr/>
          </p:nvSpPr>
          <p:spPr>
            <a:xfrm rot="10800000">
              <a:off x="228600" y="210945"/>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7" name="Google Shape;1427;g1226591b016_0_3593"/>
            <p:cNvSpPr/>
            <p:nvPr/>
          </p:nvSpPr>
          <p:spPr>
            <a:xfrm rot="10800000">
              <a:off x="228600" y="420572"/>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8" name="Google Shape;1428;g1226591b016_0_3593"/>
            <p:cNvSpPr/>
            <p:nvPr/>
          </p:nvSpPr>
          <p:spPr>
            <a:xfrm rot="10800000">
              <a:off x="228600" y="629920"/>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9" name="Google Shape;1429;g1226591b016_0_3593"/>
            <p:cNvSpPr/>
            <p:nvPr/>
          </p:nvSpPr>
          <p:spPr>
            <a:xfrm rot="10800000">
              <a:off x="228600" y="843448"/>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0" name="Google Shape;1430;g1226591b016_0_3593"/>
            <p:cNvSpPr/>
            <p:nvPr/>
          </p:nvSpPr>
          <p:spPr>
            <a:xfrm rot="10800000">
              <a:off x="228600" y="1058756"/>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431" name="Google Shape;1431;g1226591b016_0_3593"/>
          <p:cNvCxnSpPr/>
          <p:nvPr/>
        </p:nvCxnSpPr>
        <p:spPr>
          <a:xfrm>
            <a:off x="476250" y="5462828"/>
            <a:ext cx="11239500" cy="0"/>
          </a:xfrm>
          <a:prstGeom prst="straightConnector1">
            <a:avLst/>
          </a:prstGeom>
          <a:noFill/>
          <a:ln w="9525" cap="flat" cmpd="sng">
            <a:solidFill>
              <a:srgbClr val="66B5FA"/>
            </a:solidFill>
            <a:prstDash val="solid"/>
            <a:round/>
            <a:headEnd type="none" w="sm" len="sm"/>
            <a:tailEnd type="none" w="sm" len="sm"/>
          </a:ln>
        </p:spPr>
      </p:cxnSp>
      <p:pic>
        <p:nvPicPr>
          <p:cNvPr id="1432" name="Google Shape;1432;g1226591b016_0_3593"/>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1433" name="Google Shape;1433;g1226591b016_0_3593"/>
          <p:cNvSpPr/>
          <p:nvPr/>
        </p:nvSpPr>
        <p:spPr>
          <a:xfrm>
            <a:off x="0" y="6204000"/>
            <a:ext cx="1158000" cy="654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4" name="Google Shape;1434;g1226591b016_0_3593"/>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rtl="0">
              <a:lnSpc>
                <a:spcPct val="110000"/>
              </a:lnSpc>
              <a:spcBef>
                <a:spcPts val="500"/>
              </a:spcBef>
              <a:spcAft>
                <a:spcPts val="0"/>
              </a:spcAft>
              <a:buClr>
                <a:srgbClr val="97CEFC"/>
              </a:buClr>
              <a:buSzPts val="3200"/>
              <a:buFont typeface="DM Sans"/>
              <a:buNone/>
              <a:defRPr sz="3200" b="1" i="0">
                <a:solidFill>
                  <a:srgbClr val="97CEFC"/>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Font typeface="Arial"/>
              <a:buNone/>
              <a:defRPr/>
            </a:lvl2pPr>
            <a:lvl3pPr marL="1371600" lvl="2" indent="-228600" algn="l" rtl="0">
              <a:lnSpc>
                <a:spcPct val="110000"/>
              </a:lnSpc>
              <a:spcBef>
                <a:spcPts val="333"/>
              </a:spcBef>
              <a:spcAft>
                <a:spcPts val="0"/>
              </a:spcAft>
              <a:buClr>
                <a:schemeClr val="dk1"/>
              </a:buClr>
              <a:buSzPts val="1800"/>
              <a:buFont typeface="Arial"/>
              <a:buNone/>
              <a:defRPr/>
            </a:lvl3pPr>
            <a:lvl4pPr marL="1828800" lvl="3" indent="-228600" algn="l" rtl="0">
              <a:lnSpc>
                <a:spcPct val="110000"/>
              </a:lnSpc>
              <a:spcBef>
                <a:spcPts val="250"/>
              </a:spcBef>
              <a:spcAft>
                <a:spcPts val="0"/>
              </a:spcAft>
              <a:buClr>
                <a:schemeClr val="dk1"/>
              </a:buClr>
              <a:buSzPts val="1600"/>
              <a:buFont typeface="Arial"/>
              <a:buNone/>
              <a:defRPr/>
            </a:lvl4pPr>
            <a:lvl5pPr marL="2286000" lvl="4" indent="-228600" algn="l" rtl="0">
              <a:lnSpc>
                <a:spcPct val="110000"/>
              </a:lnSpc>
              <a:spcBef>
                <a:spcPts val="250"/>
              </a:spcBef>
              <a:spcAft>
                <a:spcPts val="0"/>
              </a:spcAft>
              <a:buClr>
                <a:schemeClr val="dk1"/>
              </a:buClr>
              <a:buSzPts val="1400"/>
              <a:buFont typeface="Arial"/>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35" name="Google Shape;1435;g1226591b016_0_3593"/>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0"/>
              </a:spcBef>
              <a:spcAft>
                <a:spcPts val="0"/>
              </a:spcAft>
              <a:buClr>
                <a:srgbClr val="CBE6FD"/>
              </a:buClr>
              <a:buSzPts val="4000"/>
              <a:buFont typeface="DM Sans Medium"/>
              <a:buNone/>
              <a:defRPr sz="4000" b="1" i="0" strike="noStrike">
                <a:solidFill>
                  <a:srgbClr val="CBE6FD"/>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36" name="Google Shape;1436;g1226591b016_0_3593"/>
          <p:cNvSpPr txBox="1">
            <a:spLocks noGrp="1"/>
          </p:cNvSpPr>
          <p:nvPr>
            <p:ph type="body" idx="3"/>
          </p:nvPr>
        </p:nvSpPr>
        <p:spPr>
          <a:xfrm>
            <a:off x="6095999" y="5910266"/>
            <a:ext cx="3896100" cy="603000"/>
          </a:xfrm>
          <a:prstGeom prst="rect">
            <a:avLst/>
          </a:prstGeom>
          <a:noFill/>
          <a:ln>
            <a:noFill/>
          </a:ln>
        </p:spPr>
        <p:txBody>
          <a:bodyPr spcFirstLastPara="1" wrap="square" lIns="0" tIns="45700" rIns="0" bIns="45700" anchor="b" anchorCtr="0">
            <a:noAutofit/>
          </a:bodyPr>
          <a:lstStyle>
            <a:lvl1pPr marL="457200" lvl="0" indent="-228600" algn="r" rtl="0">
              <a:lnSpc>
                <a:spcPct val="100000"/>
              </a:lnSpc>
              <a:spcBef>
                <a:spcPts val="0"/>
              </a:spcBef>
              <a:spcAft>
                <a:spcPts val="0"/>
              </a:spcAft>
              <a:buClr>
                <a:srgbClr val="97CEFC"/>
              </a:buClr>
              <a:buSzPts val="1667"/>
              <a:buFont typeface="DM Sans Medium"/>
              <a:buNone/>
              <a:defRPr sz="1667" b="0" i="0">
                <a:solidFill>
                  <a:srgbClr val="97CEFC"/>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37" name="Google Shape;1437;g1226591b016_0_3593"/>
          <p:cNvSpPr txBox="1">
            <a:spLocks noGrp="1"/>
          </p:cNvSpPr>
          <p:nvPr>
            <p:ph type="body" idx="4"/>
          </p:nvPr>
        </p:nvSpPr>
        <p:spPr>
          <a:xfrm>
            <a:off x="10097333" y="5667009"/>
            <a:ext cx="1853700" cy="332100"/>
          </a:xfrm>
          <a:prstGeom prst="rect">
            <a:avLst/>
          </a:prstGeom>
          <a:noFill/>
          <a:ln>
            <a:noFill/>
          </a:ln>
        </p:spPr>
        <p:txBody>
          <a:bodyPr spcFirstLastPara="1" wrap="square" lIns="0" tIns="45700" rIns="0" bIns="45700" anchor="t" anchorCtr="0">
            <a:noAutofit/>
          </a:bodyPr>
          <a:lstStyle>
            <a:lvl1pPr marL="457200" lvl="0" indent="-228600" algn="r" rtl="0">
              <a:lnSpc>
                <a:spcPct val="110000"/>
              </a:lnSpc>
              <a:spcBef>
                <a:spcPts val="500"/>
              </a:spcBef>
              <a:spcAft>
                <a:spcPts val="0"/>
              </a:spcAft>
              <a:buClr>
                <a:srgbClr val="CBE6FD"/>
              </a:buClr>
              <a:buSzPts val="1200"/>
              <a:buNone/>
              <a:defRPr sz="1200">
                <a:solidFill>
                  <a:srgbClr val="CBE6FD"/>
                </a:solidFill>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438" name="Google Shape;1438;g1226591b016_0_3593" descr="A picture containing application&#10;&#10;Description automatically generated"/>
          <p:cNvPicPr preferRelativeResize="0"/>
          <p:nvPr/>
        </p:nvPicPr>
        <p:blipFill rotWithShape="1">
          <a:blip r:embed="rId3">
            <a:alphaModFix/>
          </a:blip>
          <a:srcRect l="4892" t="64002" r="4838" b="4744"/>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Standard Title 3">
  <p:cSld name="Standard Title 3">
    <p:bg>
      <p:bgPr>
        <a:solidFill>
          <a:schemeClr val="accent2"/>
        </a:solidFill>
        <a:effectLst/>
      </p:bgPr>
    </p:bg>
    <p:spTree>
      <p:nvGrpSpPr>
        <p:cNvPr id="1" name="Shape 1439"/>
        <p:cNvGrpSpPr/>
        <p:nvPr/>
      </p:nvGrpSpPr>
      <p:grpSpPr>
        <a:xfrm>
          <a:off x="0" y="0"/>
          <a:ext cx="0" cy="0"/>
          <a:chOff x="0" y="0"/>
          <a:chExt cx="0" cy="0"/>
        </a:xfrm>
      </p:grpSpPr>
      <p:sp>
        <p:nvSpPr>
          <p:cNvPr id="1440" name="Google Shape;1440;g1226591b016_0_3628"/>
          <p:cNvSpPr/>
          <p:nvPr/>
        </p:nvSpPr>
        <p:spPr>
          <a:xfrm>
            <a:off x="-2" y="3695"/>
            <a:ext cx="12192000" cy="6858000"/>
          </a:xfrm>
          <a:prstGeom prst="rect">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1441" name="Google Shape;1441;g1226591b016_0_3628"/>
          <p:cNvGrpSpPr/>
          <p:nvPr/>
        </p:nvGrpSpPr>
        <p:grpSpPr>
          <a:xfrm>
            <a:off x="-3" y="257"/>
            <a:ext cx="12191787" cy="4198694"/>
            <a:chOff x="228600" y="309"/>
            <a:chExt cx="14173200" cy="5028978"/>
          </a:xfrm>
        </p:grpSpPr>
        <p:sp>
          <p:nvSpPr>
            <p:cNvPr id="1442" name="Google Shape;1442;g1226591b016_0_3628"/>
            <p:cNvSpPr/>
            <p:nvPr/>
          </p:nvSpPr>
          <p:spPr>
            <a:xfrm>
              <a:off x="228600" y="4880187"/>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3" name="Google Shape;1443;g1226591b016_0_3628"/>
            <p:cNvSpPr/>
            <p:nvPr/>
          </p:nvSpPr>
          <p:spPr>
            <a:xfrm>
              <a:off x="228600" y="4689651"/>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4" name="Google Shape;1444;g1226591b016_0_3628"/>
            <p:cNvSpPr/>
            <p:nvPr/>
          </p:nvSpPr>
          <p:spPr>
            <a:xfrm>
              <a:off x="228600" y="4495624"/>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5" name="Google Shape;1445;g1226591b016_0_3628"/>
            <p:cNvSpPr/>
            <p:nvPr/>
          </p:nvSpPr>
          <p:spPr>
            <a:xfrm>
              <a:off x="228600" y="4305476"/>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6" name="Google Shape;1446;g1226591b016_0_3628"/>
            <p:cNvSpPr/>
            <p:nvPr/>
          </p:nvSpPr>
          <p:spPr>
            <a:xfrm>
              <a:off x="228600" y="4111449"/>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7" name="Google Shape;1447;g1226591b016_0_3628"/>
            <p:cNvSpPr/>
            <p:nvPr/>
          </p:nvSpPr>
          <p:spPr>
            <a:xfrm>
              <a:off x="228600" y="3913540"/>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8" name="Google Shape;1448;g1226591b016_0_3628"/>
            <p:cNvSpPr/>
            <p:nvPr/>
          </p:nvSpPr>
          <p:spPr>
            <a:xfrm>
              <a:off x="228600" y="3713692"/>
              <a:ext cx="14173200" cy="396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9" name="Google Shape;1449;g1226591b016_0_3628"/>
            <p:cNvSpPr/>
            <p:nvPr/>
          </p:nvSpPr>
          <p:spPr>
            <a:xfrm rot="10800000">
              <a:off x="228600" y="2437833"/>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0" name="Google Shape;1450;g1226591b016_0_3628"/>
            <p:cNvSpPr/>
            <p:nvPr/>
          </p:nvSpPr>
          <p:spPr>
            <a:xfrm rot="10800000">
              <a:off x="228600" y="2648469"/>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1" name="Google Shape;1451;g1226591b016_0_3628"/>
            <p:cNvSpPr/>
            <p:nvPr/>
          </p:nvSpPr>
          <p:spPr>
            <a:xfrm rot="10800000">
              <a:off x="228600" y="2858096"/>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2" name="Google Shape;1452;g1226591b016_0_3628"/>
            <p:cNvSpPr/>
            <p:nvPr/>
          </p:nvSpPr>
          <p:spPr>
            <a:xfrm rot="10800000">
              <a:off x="228600" y="3067444"/>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3" name="Google Shape;1453;g1226591b016_0_3628"/>
            <p:cNvSpPr/>
            <p:nvPr/>
          </p:nvSpPr>
          <p:spPr>
            <a:xfrm rot="10800000">
              <a:off x="228600" y="3280971"/>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4" name="Google Shape;1454;g1226591b016_0_3628"/>
            <p:cNvSpPr/>
            <p:nvPr/>
          </p:nvSpPr>
          <p:spPr>
            <a:xfrm rot="10800000">
              <a:off x="228600" y="3496280"/>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5" name="Google Shape;1455;g1226591b016_0_3628"/>
            <p:cNvSpPr/>
            <p:nvPr/>
          </p:nvSpPr>
          <p:spPr>
            <a:xfrm>
              <a:off x="228600" y="2249247"/>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6" name="Google Shape;1456;g1226591b016_0_3628"/>
            <p:cNvSpPr/>
            <p:nvPr/>
          </p:nvSpPr>
          <p:spPr>
            <a:xfrm>
              <a:off x="228600" y="2055219"/>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7" name="Google Shape;1457;g1226591b016_0_3628"/>
            <p:cNvSpPr/>
            <p:nvPr/>
          </p:nvSpPr>
          <p:spPr>
            <a:xfrm>
              <a:off x="228600" y="1865072"/>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8" name="Google Shape;1458;g1226591b016_0_3628"/>
            <p:cNvSpPr/>
            <p:nvPr/>
          </p:nvSpPr>
          <p:spPr>
            <a:xfrm>
              <a:off x="228600" y="1671044"/>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9" name="Google Shape;1459;g1226591b016_0_3628"/>
            <p:cNvSpPr/>
            <p:nvPr/>
          </p:nvSpPr>
          <p:spPr>
            <a:xfrm>
              <a:off x="228600" y="1473135"/>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0" name="Google Shape;1460;g1226591b016_0_3628"/>
            <p:cNvSpPr/>
            <p:nvPr/>
          </p:nvSpPr>
          <p:spPr>
            <a:xfrm>
              <a:off x="228600" y="1273287"/>
              <a:ext cx="14173200" cy="396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1" name="Google Shape;1461;g1226591b016_0_3628"/>
            <p:cNvSpPr/>
            <p:nvPr/>
          </p:nvSpPr>
          <p:spPr>
            <a:xfrm rot="10800000">
              <a:off x="228600" y="309"/>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2" name="Google Shape;1462;g1226591b016_0_3628"/>
            <p:cNvSpPr/>
            <p:nvPr/>
          </p:nvSpPr>
          <p:spPr>
            <a:xfrm rot="10800000">
              <a:off x="228600" y="210945"/>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3" name="Google Shape;1463;g1226591b016_0_3628"/>
            <p:cNvSpPr/>
            <p:nvPr/>
          </p:nvSpPr>
          <p:spPr>
            <a:xfrm rot="10800000">
              <a:off x="228600" y="420572"/>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4" name="Google Shape;1464;g1226591b016_0_3628"/>
            <p:cNvSpPr/>
            <p:nvPr/>
          </p:nvSpPr>
          <p:spPr>
            <a:xfrm rot="10800000">
              <a:off x="228600" y="629920"/>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5" name="Google Shape;1465;g1226591b016_0_3628"/>
            <p:cNvSpPr/>
            <p:nvPr/>
          </p:nvSpPr>
          <p:spPr>
            <a:xfrm rot="10800000">
              <a:off x="228600" y="843448"/>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6" name="Google Shape;1466;g1226591b016_0_3628"/>
            <p:cNvSpPr/>
            <p:nvPr/>
          </p:nvSpPr>
          <p:spPr>
            <a:xfrm rot="10800000">
              <a:off x="228600" y="1058756"/>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467" name="Google Shape;1467;g1226591b016_0_3628"/>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pic>
        <p:nvPicPr>
          <p:cNvPr id="1468" name="Google Shape;1468;g1226591b016_0_3628"/>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1469" name="Google Shape;1469;g1226591b016_0_3628"/>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rtl="0">
              <a:lnSpc>
                <a:spcPct val="110000"/>
              </a:lnSpc>
              <a:spcBef>
                <a:spcPts val="500"/>
              </a:spcBef>
              <a:spcAft>
                <a:spcPts val="0"/>
              </a:spcAft>
              <a:buClr>
                <a:schemeClr val="dk1"/>
              </a:buClr>
              <a:buSzPts val="3200"/>
              <a:buFont typeface="DM Sans"/>
              <a:buNone/>
              <a:defRPr sz="3200" b="1" i="0">
                <a:solidFill>
                  <a:schemeClr val="dk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Font typeface="Arial"/>
              <a:buNone/>
              <a:defRPr/>
            </a:lvl2pPr>
            <a:lvl3pPr marL="1371600" lvl="2" indent="-228600" algn="l" rtl="0">
              <a:lnSpc>
                <a:spcPct val="110000"/>
              </a:lnSpc>
              <a:spcBef>
                <a:spcPts val="333"/>
              </a:spcBef>
              <a:spcAft>
                <a:spcPts val="0"/>
              </a:spcAft>
              <a:buClr>
                <a:schemeClr val="dk1"/>
              </a:buClr>
              <a:buSzPts val="1800"/>
              <a:buFont typeface="Arial"/>
              <a:buNone/>
              <a:defRPr/>
            </a:lvl3pPr>
            <a:lvl4pPr marL="1828800" lvl="3" indent="-228600" algn="l" rtl="0">
              <a:lnSpc>
                <a:spcPct val="110000"/>
              </a:lnSpc>
              <a:spcBef>
                <a:spcPts val="250"/>
              </a:spcBef>
              <a:spcAft>
                <a:spcPts val="0"/>
              </a:spcAft>
              <a:buClr>
                <a:schemeClr val="dk1"/>
              </a:buClr>
              <a:buSzPts val="1600"/>
              <a:buFont typeface="Arial"/>
              <a:buNone/>
              <a:defRPr/>
            </a:lvl4pPr>
            <a:lvl5pPr marL="2286000" lvl="4" indent="-228600" algn="l" rtl="0">
              <a:lnSpc>
                <a:spcPct val="110000"/>
              </a:lnSpc>
              <a:spcBef>
                <a:spcPts val="250"/>
              </a:spcBef>
              <a:spcAft>
                <a:spcPts val="0"/>
              </a:spcAft>
              <a:buClr>
                <a:schemeClr val="dk1"/>
              </a:buClr>
              <a:buSzPts val="1400"/>
              <a:buFont typeface="Arial"/>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70" name="Google Shape;1470;g1226591b016_0_3628"/>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0"/>
              </a:spcBef>
              <a:spcAft>
                <a:spcPts val="0"/>
              </a:spcAft>
              <a:buClr>
                <a:schemeClr val="lt1"/>
              </a:buClr>
              <a:buSzPts val="4000"/>
              <a:buFont typeface="DM Sans Medium"/>
              <a:buNone/>
              <a:defRPr sz="4000" b="1" i="0" strike="noStrike">
                <a:solidFill>
                  <a:schemeClr val="lt1"/>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71" name="Google Shape;1471;g1226591b016_0_3628"/>
          <p:cNvSpPr txBox="1">
            <a:spLocks noGrp="1"/>
          </p:cNvSpPr>
          <p:nvPr>
            <p:ph type="body" idx="3"/>
          </p:nvPr>
        </p:nvSpPr>
        <p:spPr>
          <a:xfrm>
            <a:off x="6010010" y="5957402"/>
            <a:ext cx="3896100" cy="603000"/>
          </a:xfrm>
          <a:prstGeom prst="rect">
            <a:avLst/>
          </a:prstGeom>
          <a:noFill/>
          <a:ln>
            <a:noFill/>
          </a:ln>
        </p:spPr>
        <p:txBody>
          <a:bodyPr spcFirstLastPara="1" wrap="square" lIns="0" tIns="45700" rIns="0" bIns="45700" anchor="b" anchorCtr="0">
            <a:noAutofit/>
          </a:bodyPr>
          <a:lstStyle>
            <a:lvl1pPr marL="457200" lvl="0" indent="-228600" algn="r" rtl="0">
              <a:lnSpc>
                <a:spcPct val="100000"/>
              </a:lnSpc>
              <a:spcBef>
                <a:spcPts val="0"/>
              </a:spcBef>
              <a:spcAft>
                <a:spcPts val="0"/>
              </a:spcAft>
              <a:buClr>
                <a:schemeClr val="lt1"/>
              </a:buClr>
              <a:buSzPts val="1667"/>
              <a:buFont typeface="DM Sans Medium"/>
              <a:buNone/>
              <a:defRPr sz="1667" b="0" i="0">
                <a:solidFill>
                  <a:schemeClr val="lt1"/>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72" name="Google Shape;1472;g1226591b016_0_3628"/>
          <p:cNvSpPr txBox="1">
            <a:spLocks noGrp="1"/>
          </p:cNvSpPr>
          <p:nvPr>
            <p:ph type="body" idx="4"/>
          </p:nvPr>
        </p:nvSpPr>
        <p:spPr>
          <a:xfrm>
            <a:off x="10097332" y="5624173"/>
            <a:ext cx="1853700" cy="332100"/>
          </a:xfrm>
          <a:prstGeom prst="rect">
            <a:avLst/>
          </a:prstGeom>
          <a:noFill/>
          <a:ln>
            <a:noFill/>
          </a:ln>
        </p:spPr>
        <p:txBody>
          <a:bodyPr spcFirstLastPara="1" wrap="square" lIns="0" tIns="45700" rIns="0" bIns="45700" anchor="t" anchorCtr="0">
            <a:noAutofit/>
          </a:bodyPr>
          <a:lstStyle>
            <a:lvl1pPr marL="457200" lvl="0" indent="-228600" algn="r" rtl="0">
              <a:lnSpc>
                <a:spcPct val="110000"/>
              </a:lnSpc>
              <a:spcBef>
                <a:spcPts val="500"/>
              </a:spcBef>
              <a:spcAft>
                <a:spcPts val="0"/>
              </a:spcAft>
              <a:buClr>
                <a:schemeClr val="dk1"/>
              </a:buClr>
              <a:buSzPts val="1200"/>
              <a:buNone/>
              <a:defRPr sz="1200">
                <a:solidFill>
                  <a:schemeClr val="dk1"/>
                </a:solidFill>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473" name="Google Shape;1473;g1226591b016_0_3628" descr="A picture containing application&#10;&#10;Description automatically generated"/>
          <p:cNvPicPr preferRelativeResize="0"/>
          <p:nvPr/>
        </p:nvPicPr>
        <p:blipFill rotWithShape="1">
          <a:blip r:embed="rId3">
            <a:alphaModFix/>
          </a:blip>
          <a:srcRect l="4892" t="64002" r="4838" b="4744"/>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Section Title Arrow 6">
  <p:cSld name="Section Title Arrow 6">
    <p:spTree>
      <p:nvGrpSpPr>
        <p:cNvPr id="1" name="Shape 1474"/>
        <p:cNvGrpSpPr/>
        <p:nvPr/>
      </p:nvGrpSpPr>
      <p:grpSpPr>
        <a:xfrm>
          <a:off x="0" y="0"/>
          <a:ext cx="0" cy="0"/>
          <a:chOff x="0" y="0"/>
          <a:chExt cx="0" cy="0"/>
        </a:xfrm>
      </p:grpSpPr>
      <p:sp>
        <p:nvSpPr>
          <p:cNvPr id="1475" name="Google Shape;1475;g1226591b016_0_3663"/>
          <p:cNvSpPr/>
          <p:nvPr/>
        </p:nvSpPr>
        <p:spPr>
          <a:xfrm>
            <a:off x="0" y="-34522"/>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6" name="Google Shape;1476;g1226591b016_0_3663"/>
          <p:cNvSpPr txBox="1">
            <a:spLocks noGrp="1"/>
          </p:cNvSpPr>
          <p:nvPr>
            <p:ph type="title"/>
          </p:nvPr>
        </p:nvSpPr>
        <p:spPr>
          <a:xfrm>
            <a:off x="5019674" y="1162300"/>
            <a:ext cx="6353100" cy="32865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477" name="Google Shape;1477;g1226591b016_0_3663"/>
          <p:cNvGrpSpPr/>
          <p:nvPr/>
        </p:nvGrpSpPr>
        <p:grpSpPr>
          <a:xfrm>
            <a:off x="-3" y="4477885"/>
            <a:ext cx="12191787" cy="2367643"/>
            <a:chOff x="228600" y="309"/>
            <a:chExt cx="14173200" cy="5028978"/>
          </a:xfrm>
        </p:grpSpPr>
        <p:sp>
          <p:nvSpPr>
            <p:cNvPr id="1478" name="Google Shape;1478;g1226591b016_0_3663"/>
            <p:cNvSpPr/>
            <p:nvPr/>
          </p:nvSpPr>
          <p:spPr>
            <a:xfrm>
              <a:off x="228600" y="4880187"/>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9" name="Google Shape;1479;g1226591b016_0_3663"/>
            <p:cNvSpPr/>
            <p:nvPr/>
          </p:nvSpPr>
          <p:spPr>
            <a:xfrm>
              <a:off x="228600" y="4689651"/>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0" name="Google Shape;1480;g1226591b016_0_3663"/>
            <p:cNvSpPr/>
            <p:nvPr/>
          </p:nvSpPr>
          <p:spPr>
            <a:xfrm>
              <a:off x="228600" y="4495624"/>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1" name="Google Shape;1481;g1226591b016_0_3663"/>
            <p:cNvSpPr/>
            <p:nvPr/>
          </p:nvSpPr>
          <p:spPr>
            <a:xfrm>
              <a:off x="228600" y="4305476"/>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2" name="Google Shape;1482;g1226591b016_0_3663"/>
            <p:cNvSpPr/>
            <p:nvPr/>
          </p:nvSpPr>
          <p:spPr>
            <a:xfrm>
              <a:off x="228600" y="4111449"/>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3" name="Google Shape;1483;g1226591b016_0_3663"/>
            <p:cNvSpPr/>
            <p:nvPr/>
          </p:nvSpPr>
          <p:spPr>
            <a:xfrm>
              <a:off x="228600" y="3913540"/>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4" name="Google Shape;1484;g1226591b016_0_3663"/>
            <p:cNvSpPr/>
            <p:nvPr/>
          </p:nvSpPr>
          <p:spPr>
            <a:xfrm>
              <a:off x="228600" y="3713692"/>
              <a:ext cx="14173200" cy="396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5" name="Google Shape;1485;g1226591b016_0_3663"/>
            <p:cNvSpPr/>
            <p:nvPr/>
          </p:nvSpPr>
          <p:spPr>
            <a:xfrm rot="10800000">
              <a:off x="228600" y="2437833"/>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6" name="Google Shape;1486;g1226591b016_0_3663"/>
            <p:cNvSpPr/>
            <p:nvPr/>
          </p:nvSpPr>
          <p:spPr>
            <a:xfrm rot="10800000">
              <a:off x="228600" y="2648469"/>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7" name="Google Shape;1487;g1226591b016_0_3663"/>
            <p:cNvSpPr/>
            <p:nvPr/>
          </p:nvSpPr>
          <p:spPr>
            <a:xfrm rot="10800000">
              <a:off x="228600" y="2858096"/>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8" name="Google Shape;1488;g1226591b016_0_3663"/>
            <p:cNvSpPr/>
            <p:nvPr/>
          </p:nvSpPr>
          <p:spPr>
            <a:xfrm rot="10800000">
              <a:off x="228600" y="3067444"/>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9" name="Google Shape;1489;g1226591b016_0_3663"/>
            <p:cNvSpPr/>
            <p:nvPr/>
          </p:nvSpPr>
          <p:spPr>
            <a:xfrm rot="10800000">
              <a:off x="228600" y="3280971"/>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0" name="Google Shape;1490;g1226591b016_0_3663"/>
            <p:cNvSpPr/>
            <p:nvPr/>
          </p:nvSpPr>
          <p:spPr>
            <a:xfrm rot="10800000">
              <a:off x="228600" y="3496280"/>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1" name="Google Shape;1491;g1226591b016_0_3663"/>
            <p:cNvSpPr/>
            <p:nvPr/>
          </p:nvSpPr>
          <p:spPr>
            <a:xfrm>
              <a:off x="228600" y="2249247"/>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2" name="Google Shape;1492;g1226591b016_0_3663"/>
            <p:cNvSpPr/>
            <p:nvPr/>
          </p:nvSpPr>
          <p:spPr>
            <a:xfrm>
              <a:off x="228600" y="2055219"/>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3" name="Google Shape;1493;g1226591b016_0_3663"/>
            <p:cNvSpPr/>
            <p:nvPr/>
          </p:nvSpPr>
          <p:spPr>
            <a:xfrm>
              <a:off x="228600" y="1865072"/>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4" name="Google Shape;1494;g1226591b016_0_3663"/>
            <p:cNvSpPr/>
            <p:nvPr/>
          </p:nvSpPr>
          <p:spPr>
            <a:xfrm>
              <a:off x="228600" y="1671044"/>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5" name="Google Shape;1495;g1226591b016_0_3663"/>
            <p:cNvSpPr/>
            <p:nvPr/>
          </p:nvSpPr>
          <p:spPr>
            <a:xfrm>
              <a:off x="228600" y="1473135"/>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6" name="Google Shape;1496;g1226591b016_0_3663"/>
            <p:cNvSpPr/>
            <p:nvPr/>
          </p:nvSpPr>
          <p:spPr>
            <a:xfrm>
              <a:off x="228600" y="1273287"/>
              <a:ext cx="14173200" cy="396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7" name="Google Shape;1497;g1226591b016_0_3663"/>
            <p:cNvSpPr/>
            <p:nvPr/>
          </p:nvSpPr>
          <p:spPr>
            <a:xfrm rot="10800000">
              <a:off x="228600" y="309"/>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8" name="Google Shape;1498;g1226591b016_0_3663"/>
            <p:cNvSpPr/>
            <p:nvPr/>
          </p:nvSpPr>
          <p:spPr>
            <a:xfrm rot="10800000">
              <a:off x="228600" y="210945"/>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99" name="Google Shape;1499;g1226591b016_0_3663"/>
            <p:cNvSpPr/>
            <p:nvPr/>
          </p:nvSpPr>
          <p:spPr>
            <a:xfrm rot="10800000">
              <a:off x="228600" y="420572"/>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0" name="Google Shape;1500;g1226591b016_0_3663"/>
            <p:cNvSpPr/>
            <p:nvPr/>
          </p:nvSpPr>
          <p:spPr>
            <a:xfrm rot="10800000">
              <a:off x="228600" y="629920"/>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1" name="Google Shape;1501;g1226591b016_0_3663"/>
            <p:cNvSpPr/>
            <p:nvPr/>
          </p:nvSpPr>
          <p:spPr>
            <a:xfrm rot="10800000">
              <a:off x="228600" y="843448"/>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2" name="Google Shape;1502;g1226591b016_0_3663"/>
            <p:cNvSpPr/>
            <p:nvPr/>
          </p:nvSpPr>
          <p:spPr>
            <a:xfrm rot="10800000">
              <a:off x="228600" y="1058756"/>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503" name="Google Shape;1503;g1226591b016_0_3663"/>
          <p:cNvSpPr/>
          <p:nvPr/>
        </p:nvSpPr>
        <p:spPr>
          <a:xfrm rot="-8100000">
            <a:off x="334056" y="1733008"/>
            <a:ext cx="3590123" cy="35901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504" name="Google Shape;1504;g1226591b016_0_3663"/>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CF4FD"/>
              </a:buClr>
              <a:buSzPts val="3200"/>
              <a:buFont typeface="DM Sans Medium"/>
              <a:buNone/>
            </a:pPr>
            <a:r>
              <a:rPr lang="en-US" sz="3200" b="1" i="0" u="none" strike="noStrike" cap="none">
                <a:solidFill>
                  <a:srgbClr val="DCF4FD"/>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1_Section Title Arrow 2">
  <p:cSld name="1_Section Title Arrow 2">
    <p:spTree>
      <p:nvGrpSpPr>
        <p:cNvPr id="1" name="Shape 1505"/>
        <p:cNvGrpSpPr/>
        <p:nvPr/>
      </p:nvGrpSpPr>
      <p:grpSpPr>
        <a:xfrm>
          <a:off x="0" y="0"/>
          <a:ext cx="0" cy="0"/>
          <a:chOff x="0" y="0"/>
          <a:chExt cx="0" cy="0"/>
        </a:xfrm>
      </p:grpSpPr>
      <p:sp>
        <p:nvSpPr>
          <p:cNvPr id="1506" name="Google Shape;1506;g1226591b016_0_3694"/>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07" name="Google Shape;1507;g1226591b016_0_3694"/>
          <p:cNvSpPr txBox="1">
            <a:spLocks noGrp="1"/>
          </p:cNvSpPr>
          <p:nvPr>
            <p:ph type="title"/>
          </p:nvPr>
        </p:nvSpPr>
        <p:spPr>
          <a:xfrm>
            <a:off x="5019675" y="1082661"/>
            <a:ext cx="6213900" cy="32907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508" name="Google Shape;1508;g1226591b016_0_3694"/>
          <p:cNvGrpSpPr/>
          <p:nvPr/>
        </p:nvGrpSpPr>
        <p:grpSpPr>
          <a:xfrm>
            <a:off x="0" y="4469665"/>
            <a:ext cx="12191512" cy="2390424"/>
            <a:chOff x="-1" y="5363812"/>
            <a:chExt cx="14630400" cy="2868624"/>
          </a:xfrm>
        </p:grpSpPr>
        <p:sp>
          <p:nvSpPr>
            <p:cNvPr id="1509" name="Google Shape;1509;g1226591b016_0_3694"/>
            <p:cNvSpPr/>
            <p:nvPr/>
          </p:nvSpPr>
          <p:spPr>
            <a:xfrm>
              <a:off x="-1" y="8191036"/>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0" name="Google Shape;1510;g1226591b016_0_3694"/>
            <p:cNvSpPr/>
            <p:nvPr/>
          </p:nvSpPr>
          <p:spPr>
            <a:xfrm>
              <a:off x="-1" y="8046649"/>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1" name="Google Shape;1511;g1226591b016_0_3694"/>
            <p:cNvSpPr/>
            <p:nvPr/>
          </p:nvSpPr>
          <p:spPr>
            <a:xfrm rot="10800000">
              <a:off x="-1" y="7124884"/>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2" name="Google Shape;1512;g1226591b016_0_3694"/>
            <p:cNvSpPr/>
            <p:nvPr/>
          </p:nvSpPr>
          <p:spPr>
            <a:xfrm rot="10800000">
              <a:off x="-1" y="7276943"/>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3" name="Google Shape;1513;g1226591b016_0_3694"/>
            <p:cNvSpPr/>
            <p:nvPr/>
          </p:nvSpPr>
          <p:spPr>
            <a:xfrm rot="10800000">
              <a:off x="-1" y="7428524"/>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4" name="Google Shape;1514;g1226591b016_0_3694"/>
            <p:cNvSpPr/>
            <p:nvPr/>
          </p:nvSpPr>
          <p:spPr>
            <a:xfrm rot="10800000">
              <a:off x="-1" y="7579703"/>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5" name="Google Shape;1515;g1226591b016_0_3694"/>
            <p:cNvSpPr/>
            <p:nvPr/>
          </p:nvSpPr>
          <p:spPr>
            <a:xfrm rot="10800000">
              <a:off x="-1" y="7733985"/>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6" name="Google Shape;1516;g1226591b016_0_3694"/>
            <p:cNvSpPr/>
            <p:nvPr/>
          </p:nvSpPr>
          <p:spPr>
            <a:xfrm rot="10800000">
              <a:off x="-1" y="7889571"/>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7" name="Google Shape;1517;g1226591b016_0_3694"/>
            <p:cNvSpPr/>
            <p:nvPr/>
          </p:nvSpPr>
          <p:spPr>
            <a:xfrm>
              <a:off x="-1" y="698861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8" name="Google Shape;1518;g1226591b016_0_3694"/>
            <p:cNvSpPr/>
            <p:nvPr/>
          </p:nvSpPr>
          <p:spPr>
            <a:xfrm>
              <a:off x="-1" y="6848429"/>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19" name="Google Shape;1519;g1226591b016_0_3694"/>
            <p:cNvSpPr/>
            <p:nvPr/>
          </p:nvSpPr>
          <p:spPr>
            <a:xfrm>
              <a:off x="-1" y="671105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20" name="Google Shape;1520;g1226591b016_0_3694"/>
            <p:cNvSpPr/>
            <p:nvPr/>
          </p:nvSpPr>
          <p:spPr>
            <a:xfrm>
              <a:off x="-1" y="6570869"/>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21" name="Google Shape;1521;g1226591b016_0_3694"/>
            <p:cNvSpPr/>
            <p:nvPr/>
          </p:nvSpPr>
          <p:spPr>
            <a:xfrm>
              <a:off x="-1" y="6427883"/>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22" name="Google Shape;1522;g1226591b016_0_3694"/>
            <p:cNvSpPr/>
            <p:nvPr/>
          </p:nvSpPr>
          <p:spPr>
            <a:xfrm>
              <a:off x="-1" y="6283496"/>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23" name="Google Shape;1523;g1226591b016_0_3694"/>
            <p:cNvSpPr/>
            <p:nvPr/>
          </p:nvSpPr>
          <p:spPr>
            <a:xfrm rot="10800000">
              <a:off x="-1" y="5363812"/>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24" name="Google Shape;1524;g1226591b016_0_3694"/>
            <p:cNvSpPr/>
            <p:nvPr/>
          </p:nvSpPr>
          <p:spPr>
            <a:xfrm rot="10800000">
              <a:off x="-1" y="551587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25" name="Google Shape;1525;g1226591b016_0_3694"/>
            <p:cNvSpPr/>
            <p:nvPr/>
          </p:nvSpPr>
          <p:spPr>
            <a:xfrm rot="10800000">
              <a:off x="-1" y="5667452"/>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26" name="Google Shape;1526;g1226591b016_0_3694"/>
            <p:cNvSpPr/>
            <p:nvPr/>
          </p:nvSpPr>
          <p:spPr>
            <a:xfrm rot="10800000">
              <a:off x="-1" y="581863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27" name="Google Shape;1527;g1226591b016_0_3694"/>
            <p:cNvSpPr/>
            <p:nvPr/>
          </p:nvSpPr>
          <p:spPr>
            <a:xfrm rot="10800000">
              <a:off x="-1" y="5972913"/>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28" name="Google Shape;1528;g1226591b016_0_3694"/>
            <p:cNvSpPr/>
            <p:nvPr/>
          </p:nvSpPr>
          <p:spPr>
            <a:xfrm rot="10800000">
              <a:off x="-1" y="6128498"/>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529" name="Google Shape;1529;g1226591b016_0_3694"/>
          <p:cNvSpPr/>
          <p:nvPr/>
        </p:nvSpPr>
        <p:spPr>
          <a:xfrm rot="-8100000">
            <a:off x="334056" y="1733008"/>
            <a:ext cx="3590123" cy="3590123"/>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530" name="Google Shape;1530;g1226591b016_0_3694"/>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9BDFF9"/>
              </a:buClr>
              <a:buSzPts val="3200"/>
              <a:buFont typeface="DM Sans Medium"/>
              <a:buNone/>
            </a:pPr>
            <a:r>
              <a:rPr lang="en-US" sz="3200" b="1" i="0" u="none" strike="noStrike" cap="none">
                <a:solidFill>
                  <a:srgbClr val="9BDFF9"/>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Section Title Arrow 1">
  <p:cSld name="Section Title Arrow 1">
    <p:spTree>
      <p:nvGrpSpPr>
        <p:cNvPr id="1" name="Shape 1531"/>
        <p:cNvGrpSpPr/>
        <p:nvPr/>
      </p:nvGrpSpPr>
      <p:grpSpPr>
        <a:xfrm>
          <a:off x="0" y="0"/>
          <a:ext cx="0" cy="0"/>
          <a:chOff x="0" y="0"/>
          <a:chExt cx="0" cy="0"/>
        </a:xfrm>
      </p:grpSpPr>
      <p:sp>
        <p:nvSpPr>
          <p:cNvPr id="1532" name="Google Shape;1532;g1226591b016_0_3720"/>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3" name="Google Shape;1533;g1226591b016_0_3720"/>
          <p:cNvSpPr txBox="1">
            <a:spLocks noGrp="1"/>
          </p:cNvSpPr>
          <p:nvPr>
            <p:ph type="title"/>
          </p:nvPr>
        </p:nvSpPr>
        <p:spPr>
          <a:xfrm>
            <a:off x="5019675" y="1162850"/>
            <a:ext cx="6213900" cy="3270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08884D"/>
              </a:buClr>
              <a:buSzPts val="2800"/>
              <a:buFont typeface="DM Sans Medium"/>
              <a:buNone/>
              <a:defRPr sz="2800" b="0" i="0">
                <a:solidFill>
                  <a:srgbClr val="08884D"/>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34" name="Google Shape;1534;g1226591b016_0_3720"/>
          <p:cNvSpPr/>
          <p:nvPr/>
        </p:nvSpPr>
        <p:spPr>
          <a:xfrm>
            <a:off x="0" y="6825864"/>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5" name="Google Shape;1535;g1226591b016_0_3720"/>
          <p:cNvSpPr/>
          <p:nvPr/>
        </p:nvSpPr>
        <p:spPr>
          <a:xfrm>
            <a:off x="0" y="6705541"/>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6" name="Google Shape;1536;g1226591b016_0_3720"/>
          <p:cNvSpPr/>
          <p:nvPr/>
        </p:nvSpPr>
        <p:spPr>
          <a:xfrm rot="10800000">
            <a:off x="-1" y="593745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7" name="Google Shape;1537;g1226591b016_0_3720"/>
          <p:cNvSpPr/>
          <p:nvPr/>
        </p:nvSpPr>
        <p:spPr>
          <a:xfrm rot="10800000">
            <a:off x="-1" y="606417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8" name="Google Shape;1538;g1226591b016_0_3720"/>
          <p:cNvSpPr/>
          <p:nvPr/>
        </p:nvSpPr>
        <p:spPr>
          <a:xfrm rot="10800000">
            <a:off x="-1" y="619028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39" name="Google Shape;1539;g1226591b016_0_3720"/>
          <p:cNvSpPr/>
          <p:nvPr/>
        </p:nvSpPr>
        <p:spPr>
          <a:xfrm rot="10800000">
            <a:off x="-1" y="631646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0" name="Google Shape;1540;g1226591b016_0_3720"/>
          <p:cNvSpPr/>
          <p:nvPr/>
        </p:nvSpPr>
        <p:spPr>
          <a:xfrm rot="10800000">
            <a:off x="-1" y="644498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1" name="Google Shape;1541;g1226591b016_0_3720"/>
          <p:cNvSpPr/>
          <p:nvPr/>
        </p:nvSpPr>
        <p:spPr>
          <a:xfrm rot="10800000">
            <a:off x="-1" y="6574643"/>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2" name="Google Shape;1542;g1226591b016_0_3720"/>
          <p:cNvSpPr/>
          <p:nvPr/>
        </p:nvSpPr>
        <p:spPr>
          <a:xfrm>
            <a:off x="0" y="5823843"/>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3" name="Google Shape;1543;g1226591b016_0_3720"/>
          <p:cNvSpPr/>
          <p:nvPr/>
        </p:nvSpPr>
        <p:spPr>
          <a:xfrm>
            <a:off x="0" y="5707024"/>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4" name="Google Shape;1544;g1226591b016_0_3720"/>
          <p:cNvSpPr/>
          <p:nvPr/>
        </p:nvSpPr>
        <p:spPr>
          <a:xfrm>
            <a:off x="0" y="5592543"/>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5" name="Google Shape;1545;g1226591b016_0_3720"/>
          <p:cNvSpPr/>
          <p:nvPr/>
        </p:nvSpPr>
        <p:spPr>
          <a:xfrm>
            <a:off x="0" y="5475724"/>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6" name="Google Shape;1546;g1226591b016_0_3720"/>
          <p:cNvSpPr/>
          <p:nvPr/>
        </p:nvSpPr>
        <p:spPr>
          <a:xfrm>
            <a:off x="0" y="5356569"/>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7" name="Google Shape;1547;g1226591b016_0_3720"/>
          <p:cNvSpPr/>
          <p:nvPr/>
        </p:nvSpPr>
        <p:spPr>
          <a:xfrm>
            <a:off x="0" y="5236247"/>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8" name="Google Shape;1548;g1226591b016_0_3720"/>
          <p:cNvSpPr/>
          <p:nvPr/>
        </p:nvSpPr>
        <p:spPr>
          <a:xfrm rot="10800000">
            <a:off x="-1" y="446989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9" name="Google Shape;1549;g1226591b016_0_3720"/>
          <p:cNvSpPr/>
          <p:nvPr/>
        </p:nvSpPr>
        <p:spPr>
          <a:xfrm rot="10800000">
            <a:off x="-1" y="459661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50" name="Google Shape;1550;g1226591b016_0_3720"/>
          <p:cNvSpPr/>
          <p:nvPr/>
        </p:nvSpPr>
        <p:spPr>
          <a:xfrm rot="10800000">
            <a:off x="-1" y="472272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51" name="Google Shape;1551;g1226591b016_0_3720"/>
          <p:cNvSpPr/>
          <p:nvPr/>
        </p:nvSpPr>
        <p:spPr>
          <a:xfrm rot="10800000">
            <a:off x="-1" y="484890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52" name="Google Shape;1552;g1226591b016_0_3720"/>
          <p:cNvSpPr/>
          <p:nvPr/>
        </p:nvSpPr>
        <p:spPr>
          <a:xfrm rot="10800000">
            <a:off x="-1" y="497742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53" name="Google Shape;1553;g1226591b016_0_3720"/>
          <p:cNvSpPr/>
          <p:nvPr/>
        </p:nvSpPr>
        <p:spPr>
          <a:xfrm rot="10800000">
            <a:off x="-1" y="5107082"/>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54" name="Google Shape;1554;g1226591b016_0_3720"/>
          <p:cNvSpPr/>
          <p:nvPr/>
        </p:nvSpPr>
        <p:spPr>
          <a:xfrm rot="-8100000">
            <a:off x="334056" y="1733008"/>
            <a:ext cx="3590123" cy="3590123"/>
          </a:xfrm>
          <a:prstGeom prst="corner">
            <a:avLst>
              <a:gd name="adj1" fmla="val 20121"/>
              <a:gd name="adj2" fmla="val 20273"/>
            </a:avLst>
          </a:prstGeom>
          <a:solidFill>
            <a:srgbClr val="D4FC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rgbClr val="D4FCE9"/>
              </a:solidFill>
              <a:latin typeface="Arial"/>
              <a:ea typeface="Arial"/>
              <a:cs typeface="Arial"/>
              <a:sym typeface="Arial"/>
            </a:endParaRPr>
          </a:p>
        </p:txBody>
      </p:sp>
      <p:sp>
        <p:nvSpPr>
          <p:cNvPr id="1555" name="Google Shape;1555;g1226591b016_0_3720"/>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4FCE9"/>
              </a:buClr>
              <a:buSzPts val="3200"/>
              <a:buFont typeface="DM Sans Medium"/>
              <a:buNone/>
            </a:pPr>
            <a:r>
              <a:rPr lang="en-US" sz="3200" b="1" i="0" u="none" strike="noStrike" cap="none">
                <a:solidFill>
                  <a:srgbClr val="D4FCE9"/>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3_Section Title Arrow 6">
  <p:cSld name="3_Section Title Arrow 6">
    <p:bg>
      <p:bgPr>
        <a:solidFill>
          <a:schemeClr val="accent2"/>
        </a:solidFill>
        <a:effectLst/>
      </p:bgPr>
    </p:bg>
    <p:spTree>
      <p:nvGrpSpPr>
        <p:cNvPr id="1" name="Shape 1556"/>
        <p:cNvGrpSpPr/>
        <p:nvPr/>
      </p:nvGrpSpPr>
      <p:grpSpPr>
        <a:xfrm>
          <a:off x="0" y="0"/>
          <a:ext cx="0" cy="0"/>
          <a:chOff x="0" y="0"/>
          <a:chExt cx="0" cy="0"/>
        </a:xfrm>
      </p:grpSpPr>
      <p:sp>
        <p:nvSpPr>
          <p:cNvPr id="1557" name="Google Shape;1557;g1226591b016_0_3745"/>
          <p:cNvSpPr/>
          <p:nvPr/>
        </p:nvSpPr>
        <p:spPr>
          <a:xfrm>
            <a:off x="123825" y="98998"/>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58" name="Google Shape;1558;g1226591b016_0_3745"/>
          <p:cNvSpPr txBox="1">
            <a:spLocks noGrp="1"/>
          </p:cNvSpPr>
          <p:nvPr>
            <p:ph type="title"/>
          </p:nvPr>
        </p:nvSpPr>
        <p:spPr>
          <a:xfrm>
            <a:off x="5019675" y="445091"/>
            <a:ext cx="5782500" cy="7179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FEE7A9"/>
              </a:buClr>
              <a:buSzPts val="3200"/>
              <a:buFont typeface="DM Sans Medium"/>
              <a:buNone/>
              <a:defRPr sz="3200" b="1" i="0">
                <a:solidFill>
                  <a:srgbClr val="FEE7A9"/>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559" name="Google Shape;1559;g1226591b016_0_3745"/>
          <p:cNvGrpSpPr/>
          <p:nvPr/>
        </p:nvGrpSpPr>
        <p:grpSpPr>
          <a:xfrm>
            <a:off x="-3" y="4477885"/>
            <a:ext cx="12191787" cy="2367643"/>
            <a:chOff x="228600" y="309"/>
            <a:chExt cx="14173200" cy="5028978"/>
          </a:xfrm>
        </p:grpSpPr>
        <p:sp>
          <p:nvSpPr>
            <p:cNvPr id="1560" name="Google Shape;1560;g1226591b016_0_3745"/>
            <p:cNvSpPr/>
            <p:nvPr/>
          </p:nvSpPr>
          <p:spPr>
            <a:xfrm>
              <a:off x="228600" y="4880187"/>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1" name="Google Shape;1561;g1226591b016_0_3745"/>
            <p:cNvSpPr/>
            <p:nvPr/>
          </p:nvSpPr>
          <p:spPr>
            <a:xfrm>
              <a:off x="228600" y="4689651"/>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2" name="Google Shape;1562;g1226591b016_0_3745"/>
            <p:cNvSpPr/>
            <p:nvPr/>
          </p:nvSpPr>
          <p:spPr>
            <a:xfrm>
              <a:off x="228600" y="4495624"/>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3" name="Google Shape;1563;g1226591b016_0_3745"/>
            <p:cNvSpPr/>
            <p:nvPr/>
          </p:nvSpPr>
          <p:spPr>
            <a:xfrm>
              <a:off x="228600" y="4305476"/>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4" name="Google Shape;1564;g1226591b016_0_3745"/>
            <p:cNvSpPr/>
            <p:nvPr/>
          </p:nvSpPr>
          <p:spPr>
            <a:xfrm>
              <a:off x="228600" y="4111449"/>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5" name="Google Shape;1565;g1226591b016_0_3745"/>
            <p:cNvSpPr/>
            <p:nvPr/>
          </p:nvSpPr>
          <p:spPr>
            <a:xfrm>
              <a:off x="228600" y="3913540"/>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6" name="Google Shape;1566;g1226591b016_0_3745"/>
            <p:cNvSpPr/>
            <p:nvPr/>
          </p:nvSpPr>
          <p:spPr>
            <a:xfrm>
              <a:off x="228600" y="3713692"/>
              <a:ext cx="14173200" cy="396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7" name="Google Shape;1567;g1226591b016_0_3745"/>
            <p:cNvSpPr/>
            <p:nvPr/>
          </p:nvSpPr>
          <p:spPr>
            <a:xfrm rot="10800000">
              <a:off x="228600" y="2437833"/>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8" name="Google Shape;1568;g1226591b016_0_3745"/>
            <p:cNvSpPr/>
            <p:nvPr/>
          </p:nvSpPr>
          <p:spPr>
            <a:xfrm rot="10800000">
              <a:off x="228600" y="2648469"/>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9" name="Google Shape;1569;g1226591b016_0_3745"/>
            <p:cNvSpPr/>
            <p:nvPr/>
          </p:nvSpPr>
          <p:spPr>
            <a:xfrm rot="10800000">
              <a:off x="228600" y="2858096"/>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0" name="Google Shape;1570;g1226591b016_0_3745"/>
            <p:cNvSpPr/>
            <p:nvPr/>
          </p:nvSpPr>
          <p:spPr>
            <a:xfrm rot="10800000">
              <a:off x="228600" y="3067444"/>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1" name="Google Shape;1571;g1226591b016_0_3745"/>
            <p:cNvSpPr/>
            <p:nvPr/>
          </p:nvSpPr>
          <p:spPr>
            <a:xfrm rot="10800000">
              <a:off x="228600" y="3280971"/>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2" name="Google Shape;1572;g1226591b016_0_3745"/>
            <p:cNvSpPr/>
            <p:nvPr/>
          </p:nvSpPr>
          <p:spPr>
            <a:xfrm rot="10800000">
              <a:off x="228600" y="3496280"/>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3" name="Google Shape;1573;g1226591b016_0_3745"/>
            <p:cNvSpPr/>
            <p:nvPr/>
          </p:nvSpPr>
          <p:spPr>
            <a:xfrm>
              <a:off x="228600" y="2249247"/>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4" name="Google Shape;1574;g1226591b016_0_3745"/>
            <p:cNvSpPr/>
            <p:nvPr/>
          </p:nvSpPr>
          <p:spPr>
            <a:xfrm>
              <a:off x="228600" y="2055219"/>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5" name="Google Shape;1575;g1226591b016_0_3745"/>
            <p:cNvSpPr/>
            <p:nvPr/>
          </p:nvSpPr>
          <p:spPr>
            <a:xfrm>
              <a:off x="228600" y="1865072"/>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6" name="Google Shape;1576;g1226591b016_0_3745"/>
            <p:cNvSpPr/>
            <p:nvPr/>
          </p:nvSpPr>
          <p:spPr>
            <a:xfrm>
              <a:off x="228600" y="1671044"/>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7" name="Google Shape;1577;g1226591b016_0_3745"/>
            <p:cNvSpPr/>
            <p:nvPr/>
          </p:nvSpPr>
          <p:spPr>
            <a:xfrm>
              <a:off x="228600" y="1473135"/>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8" name="Google Shape;1578;g1226591b016_0_3745"/>
            <p:cNvSpPr/>
            <p:nvPr/>
          </p:nvSpPr>
          <p:spPr>
            <a:xfrm>
              <a:off x="228600" y="1273287"/>
              <a:ext cx="14173200" cy="396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79" name="Google Shape;1579;g1226591b016_0_3745"/>
            <p:cNvSpPr/>
            <p:nvPr/>
          </p:nvSpPr>
          <p:spPr>
            <a:xfrm rot="10800000">
              <a:off x="228600" y="309"/>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80" name="Google Shape;1580;g1226591b016_0_3745"/>
            <p:cNvSpPr/>
            <p:nvPr/>
          </p:nvSpPr>
          <p:spPr>
            <a:xfrm rot="10800000">
              <a:off x="228600" y="210945"/>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81" name="Google Shape;1581;g1226591b016_0_3745"/>
            <p:cNvSpPr/>
            <p:nvPr/>
          </p:nvSpPr>
          <p:spPr>
            <a:xfrm rot="10800000">
              <a:off x="228600" y="420572"/>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82" name="Google Shape;1582;g1226591b016_0_3745"/>
            <p:cNvSpPr/>
            <p:nvPr/>
          </p:nvSpPr>
          <p:spPr>
            <a:xfrm rot="10800000">
              <a:off x="228600" y="629920"/>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83" name="Google Shape;1583;g1226591b016_0_3745"/>
            <p:cNvSpPr/>
            <p:nvPr/>
          </p:nvSpPr>
          <p:spPr>
            <a:xfrm rot="10800000">
              <a:off x="228600" y="843448"/>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84" name="Google Shape;1584;g1226591b016_0_3745"/>
            <p:cNvSpPr/>
            <p:nvPr/>
          </p:nvSpPr>
          <p:spPr>
            <a:xfrm rot="10800000">
              <a:off x="228600" y="1058756"/>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585" name="Google Shape;1585;g1226591b016_0_3745"/>
          <p:cNvSpPr/>
          <p:nvPr/>
        </p:nvSpPr>
        <p:spPr>
          <a:xfrm rot="-8100000">
            <a:off x="334056" y="1733008"/>
            <a:ext cx="3590123" cy="3590123"/>
          </a:xfrm>
          <a:prstGeom prst="corner">
            <a:avLst>
              <a:gd name="adj1" fmla="val 20121"/>
              <a:gd name="adj2" fmla="val 20273"/>
            </a:avLst>
          </a:prstGeom>
          <a:solidFill>
            <a:srgbClr val="FEE7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586" name="Google Shape;1586;g1226591b016_0_3745"/>
          <p:cNvSpPr txBox="1"/>
          <p:nvPr/>
        </p:nvSpPr>
        <p:spPr>
          <a:xfrm>
            <a:off x="5019675" y="1162850"/>
            <a:ext cx="6213900" cy="32700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303030"/>
              </a:buClr>
              <a:buSzPts val="2800"/>
              <a:buFont typeface="DM Sans Medium"/>
              <a:buNone/>
            </a:pPr>
            <a:r>
              <a:rPr lang="en-US" sz="2800" b="0" i="0" u="none" strike="noStrike" cap="none">
                <a:solidFill>
                  <a:srgbClr val="303030"/>
                </a:solidFill>
                <a:latin typeface="DM Sans Medium"/>
                <a:ea typeface="DM Sans Medium"/>
                <a:cs typeface="DM Sans Medium"/>
                <a:sym typeface="DM Sans Medium"/>
              </a:rPr>
              <a:t>Click to edit section title </a:t>
            </a:r>
            <a:br>
              <a:rPr lang="en-US" sz="2800" b="0" i="0" u="none" strike="noStrike" cap="none">
                <a:solidFill>
                  <a:srgbClr val="303030"/>
                </a:solidFill>
                <a:latin typeface="DM Sans Medium"/>
                <a:ea typeface="DM Sans Medium"/>
                <a:cs typeface="DM Sans Medium"/>
                <a:sym typeface="DM Sans Medium"/>
              </a:rPr>
            </a:br>
            <a:r>
              <a:rPr lang="en-US" sz="2800" b="0" i="0" u="none" strike="noStrike" cap="none">
                <a:solidFill>
                  <a:srgbClr val="303030"/>
                </a:solidFill>
                <a:latin typeface="DM Sans Medium"/>
                <a:ea typeface="DM Sans Medium"/>
                <a:cs typeface="DM Sans Medium"/>
                <a:sym typeface="DM Sans Medium"/>
              </a:rPr>
              <a:t>(Option A)</a:t>
            </a:r>
            <a:endParaRPr sz="2800" b="0" i="0" u="none" strike="noStrike" cap="none">
              <a:solidFill>
                <a:srgbClr val="303030"/>
              </a:solidFill>
              <a:latin typeface="DM Sans Medium"/>
              <a:ea typeface="DM Sans Medium"/>
              <a:cs typeface="DM Sans Medium"/>
              <a:sym typeface="DM Sans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Section Title Arrow 3">
  <p:cSld name="Section Title Arrow 3">
    <p:spTree>
      <p:nvGrpSpPr>
        <p:cNvPr id="1" name="Shape 1587"/>
        <p:cNvGrpSpPr/>
        <p:nvPr/>
      </p:nvGrpSpPr>
      <p:grpSpPr>
        <a:xfrm>
          <a:off x="0" y="0"/>
          <a:ext cx="0" cy="0"/>
          <a:chOff x="0" y="0"/>
          <a:chExt cx="0" cy="0"/>
        </a:xfrm>
      </p:grpSpPr>
      <p:sp>
        <p:nvSpPr>
          <p:cNvPr id="1588" name="Google Shape;1588;g1226591b016_0_3776"/>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89" name="Google Shape;1589;g1226591b016_0_3776"/>
          <p:cNvSpPr txBox="1">
            <a:spLocks noGrp="1"/>
          </p:cNvSpPr>
          <p:nvPr>
            <p:ph type="title"/>
          </p:nvPr>
        </p:nvSpPr>
        <p:spPr>
          <a:xfrm>
            <a:off x="5019675" y="1072592"/>
            <a:ext cx="6200700" cy="3330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chemeClr val="dk2"/>
              </a:buClr>
              <a:buSzPts val="3000"/>
              <a:buFont typeface="DM Sans Medium"/>
              <a:buNone/>
              <a:defRPr sz="3000" b="0" i="0">
                <a:solidFill>
                  <a:schemeClr val="dk2"/>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590" name="Google Shape;1590;g1226591b016_0_3776"/>
          <p:cNvGrpSpPr/>
          <p:nvPr/>
        </p:nvGrpSpPr>
        <p:grpSpPr>
          <a:xfrm>
            <a:off x="-3" y="4477885"/>
            <a:ext cx="12191787" cy="2367643"/>
            <a:chOff x="228600" y="309"/>
            <a:chExt cx="14173200" cy="5028978"/>
          </a:xfrm>
        </p:grpSpPr>
        <p:sp>
          <p:nvSpPr>
            <p:cNvPr id="1591" name="Google Shape;1591;g1226591b016_0_3776"/>
            <p:cNvSpPr/>
            <p:nvPr/>
          </p:nvSpPr>
          <p:spPr>
            <a:xfrm>
              <a:off x="228600" y="4880187"/>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2" name="Google Shape;1592;g1226591b016_0_3776"/>
            <p:cNvSpPr/>
            <p:nvPr/>
          </p:nvSpPr>
          <p:spPr>
            <a:xfrm>
              <a:off x="228600" y="4689651"/>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3" name="Google Shape;1593;g1226591b016_0_3776"/>
            <p:cNvSpPr/>
            <p:nvPr/>
          </p:nvSpPr>
          <p:spPr>
            <a:xfrm>
              <a:off x="228600" y="4495624"/>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4" name="Google Shape;1594;g1226591b016_0_3776"/>
            <p:cNvSpPr/>
            <p:nvPr/>
          </p:nvSpPr>
          <p:spPr>
            <a:xfrm>
              <a:off x="228600" y="4305476"/>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5" name="Google Shape;1595;g1226591b016_0_3776"/>
            <p:cNvSpPr/>
            <p:nvPr/>
          </p:nvSpPr>
          <p:spPr>
            <a:xfrm>
              <a:off x="228600" y="4111449"/>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6" name="Google Shape;1596;g1226591b016_0_3776"/>
            <p:cNvSpPr/>
            <p:nvPr/>
          </p:nvSpPr>
          <p:spPr>
            <a:xfrm>
              <a:off x="228600" y="391354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7" name="Google Shape;1597;g1226591b016_0_3776"/>
            <p:cNvSpPr/>
            <p:nvPr/>
          </p:nvSpPr>
          <p:spPr>
            <a:xfrm>
              <a:off x="228600" y="3713692"/>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8" name="Google Shape;1598;g1226591b016_0_3776"/>
            <p:cNvSpPr/>
            <p:nvPr/>
          </p:nvSpPr>
          <p:spPr>
            <a:xfrm rot="10800000">
              <a:off x="228600" y="2437833"/>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9" name="Google Shape;1599;g1226591b016_0_3776"/>
            <p:cNvSpPr/>
            <p:nvPr/>
          </p:nvSpPr>
          <p:spPr>
            <a:xfrm rot="10800000">
              <a:off x="228600" y="2648469"/>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0" name="Google Shape;1600;g1226591b016_0_3776"/>
            <p:cNvSpPr/>
            <p:nvPr/>
          </p:nvSpPr>
          <p:spPr>
            <a:xfrm rot="10800000">
              <a:off x="228600" y="2858096"/>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1" name="Google Shape;1601;g1226591b016_0_3776"/>
            <p:cNvSpPr/>
            <p:nvPr/>
          </p:nvSpPr>
          <p:spPr>
            <a:xfrm rot="10800000">
              <a:off x="228600" y="3067444"/>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2" name="Google Shape;1602;g1226591b016_0_3776"/>
            <p:cNvSpPr/>
            <p:nvPr/>
          </p:nvSpPr>
          <p:spPr>
            <a:xfrm rot="10800000">
              <a:off x="228600" y="3280971"/>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3" name="Google Shape;1603;g1226591b016_0_3776"/>
            <p:cNvSpPr/>
            <p:nvPr/>
          </p:nvSpPr>
          <p:spPr>
            <a:xfrm rot="10800000">
              <a:off x="228600" y="349628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4" name="Google Shape;1604;g1226591b016_0_3776"/>
            <p:cNvSpPr/>
            <p:nvPr/>
          </p:nvSpPr>
          <p:spPr>
            <a:xfrm>
              <a:off x="228600" y="2249247"/>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5" name="Google Shape;1605;g1226591b016_0_3776"/>
            <p:cNvSpPr/>
            <p:nvPr/>
          </p:nvSpPr>
          <p:spPr>
            <a:xfrm>
              <a:off x="228600" y="2055219"/>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6" name="Google Shape;1606;g1226591b016_0_3776"/>
            <p:cNvSpPr/>
            <p:nvPr/>
          </p:nvSpPr>
          <p:spPr>
            <a:xfrm>
              <a:off x="228600" y="1865072"/>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7" name="Google Shape;1607;g1226591b016_0_3776"/>
            <p:cNvSpPr/>
            <p:nvPr/>
          </p:nvSpPr>
          <p:spPr>
            <a:xfrm>
              <a:off x="228600" y="1671044"/>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8" name="Google Shape;1608;g1226591b016_0_3776"/>
            <p:cNvSpPr/>
            <p:nvPr/>
          </p:nvSpPr>
          <p:spPr>
            <a:xfrm>
              <a:off x="228600" y="1473135"/>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9" name="Google Shape;1609;g1226591b016_0_3776"/>
            <p:cNvSpPr/>
            <p:nvPr/>
          </p:nvSpPr>
          <p:spPr>
            <a:xfrm>
              <a:off x="228600" y="1273287"/>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10" name="Google Shape;1610;g1226591b016_0_3776"/>
            <p:cNvSpPr/>
            <p:nvPr/>
          </p:nvSpPr>
          <p:spPr>
            <a:xfrm rot="10800000">
              <a:off x="228600" y="309"/>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11" name="Google Shape;1611;g1226591b016_0_3776"/>
            <p:cNvSpPr/>
            <p:nvPr/>
          </p:nvSpPr>
          <p:spPr>
            <a:xfrm rot="10800000">
              <a:off x="228600" y="210945"/>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12" name="Google Shape;1612;g1226591b016_0_3776"/>
            <p:cNvSpPr/>
            <p:nvPr/>
          </p:nvSpPr>
          <p:spPr>
            <a:xfrm rot="10800000">
              <a:off x="228600" y="420572"/>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13" name="Google Shape;1613;g1226591b016_0_3776"/>
            <p:cNvSpPr/>
            <p:nvPr/>
          </p:nvSpPr>
          <p:spPr>
            <a:xfrm rot="10800000">
              <a:off x="228600" y="629920"/>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14" name="Google Shape;1614;g1226591b016_0_3776"/>
            <p:cNvSpPr/>
            <p:nvPr/>
          </p:nvSpPr>
          <p:spPr>
            <a:xfrm rot="10800000">
              <a:off x="228600" y="843448"/>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15" name="Google Shape;1615;g1226591b016_0_3776"/>
            <p:cNvSpPr/>
            <p:nvPr/>
          </p:nvSpPr>
          <p:spPr>
            <a:xfrm rot="10800000">
              <a:off x="228600" y="1058756"/>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616" name="Google Shape;1616;g1226591b016_0_3776"/>
          <p:cNvSpPr/>
          <p:nvPr/>
        </p:nvSpPr>
        <p:spPr>
          <a:xfrm rot="-8100000">
            <a:off x="334056" y="1733008"/>
            <a:ext cx="3590123" cy="35901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617" name="Google Shape;1617;g1226591b016_0_3776"/>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chemeClr val="dk1"/>
              </a:buClr>
              <a:buSzPts val="3200"/>
              <a:buFont typeface="DM Sans Medium"/>
              <a:buNone/>
            </a:pPr>
            <a:r>
              <a:rPr lang="en-US" sz="3200" b="1" i="0" u="none" strike="noStrike" cap="none">
                <a:solidFill>
                  <a:schemeClr val="dk1"/>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Section Title Arrow 7">
  <p:cSld name="Section Title Arrow 7">
    <p:bg>
      <p:bgPr>
        <a:solidFill>
          <a:srgbClr val="BFBFBF"/>
        </a:solidFill>
        <a:effectLst/>
      </p:bgPr>
    </p:bg>
    <p:spTree>
      <p:nvGrpSpPr>
        <p:cNvPr id="1" name="Shape 1618"/>
        <p:cNvGrpSpPr/>
        <p:nvPr/>
      </p:nvGrpSpPr>
      <p:grpSpPr>
        <a:xfrm>
          <a:off x="0" y="0"/>
          <a:ext cx="0" cy="0"/>
          <a:chOff x="0" y="0"/>
          <a:chExt cx="0" cy="0"/>
        </a:xfrm>
      </p:grpSpPr>
      <p:sp>
        <p:nvSpPr>
          <p:cNvPr id="1619" name="Google Shape;1619;g1226591b016_0_3807"/>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0" name="Google Shape;1620;g1226591b016_0_3807"/>
          <p:cNvSpPr txBox="1">
            <a:spLocks noGrp="1"/>
          </p:cNvSpPr>
          <p:nvPr>
            <p:ph type="title"/>
          </p:nvPr>
        </p:nvSpPr>
        <p:spPr>
          <a:xfrm>
            <a:off x="5019673" y="990600"/>
            <a:ext cx="6877200" cy="34173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3F4042"/>
              </a:buClr>
              <a:buSzPts val="3000"/>
              <a:buFont typeface="DM Sans Medium"/>
              <a:buNone/>
              <a:defRPr sz="3000" b="0" i="0">
                <a:solidFill>
                  <a:srgbClr val="3F4042"/>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621" name="Google Shape;1621;g1226591b016_0_3807"/>
          <p:cNvGrpSpPr/>
          <p:nvPr/>
        </p:nvGrpSpPr>
        <p:grpSpPr>
          <a:xfrm>
            <a:off x="-3" y="4477885"/>
            <a:ext cx="12191787" cy="2367643"/>
            <a:chOff x="228600" y="309"/>
            <a:chExt cx="14173200" cy="5028978"/>
          </a:xfrm>
        </p:grpSpPr>
        <p:sp>
          <p:nvSpPr>
            <p:cNvPr id="1622" name="Google Shape;1622;g1226591b016_0_3807"/>
            <p:cNvSpPr/>
            <p:nvPr/>
          </p:nvSpPr>
          <p:spPr>
            <a:xfrm>
              <a:off x="228600" y="4880187"/>
              <a:ext cx="14173200" cy="1491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3" name="Google Shape;1623;g1226591b016_0_3807"/>
            <p:cNvSpPr/>
            <p:nvPr/>
          </p:nvSpPr>
          <p:spPr>
            <a:xfrm>
              <a:off x="228600" y="4689651"/>
              <a:ext cx="14173200" cy="1290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4" name="Google Shape;1624;g1226591b016_0_3807"/>
            <p:cNvSpPr/>
            <p:nvPr/>
          </p:nvSpPr>
          <p:spPr>
            <a:xfrm>
              <a:off x="228600" y="4495624"/>
              <a:ext cx="14173200" cy="1134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5" name="Google Shape;1625;g1226591b016_0_3807"/>
            <p:cNvSpPr/>
            <p:nvPr/>
          </p:nvSpPr>
          <p:spPr>
            <a:xfrm>
              <a:off x="228600" y="4305476"/>
              <a:ext cx="14173200" cy="942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6" name="Google Shape;1626;g1226591b016_0_3807"/>
            <p:cNvSpPr/>
            <p:nvPr/>
          </p:nvSpPr>
          <p:spPr>
            <a:xfrm>
              <a:off x="228600" y="4111449"/>
              <a:ext cx="14173200" cy="747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7" name="Google Shape;1627;g1226591b016_0_3807"/>
            <p:cNvSpPr/>
            <p:nvPr/>
          </p:nvSpPr>
          <p:spPr>
            <a:xfrm>
              <a:off x="228600" y="3913540"/>
              <a:ext cx="14173200" cy="573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8" name="Google Shape;1628;g1226591b016_0_3807"/>
            <p:cNvSpPr/>
            <p:nvPr/>
          </p:nvSpPr>
          <p:spPr>
            <a:xfrm>
              <a:off x="228600" y="3713692"/>
              <a:ext cx="14173200" cy="396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9" name="Google Shape;1629;g1226591b016_0_3807"/>
            <p:cNvSpPr/>
            <p:nvPr/>
          </p:nvSpPr>
          <p:spPr>
            <a:xfrm rot="10800000">
              <a:off x="228600" y="2437833"/>
              <a:ext cx="14173200" cy="1491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0" name="Google Shape;1630;g1226591b016_0_3807"/>
            <p:cNvSpPr/>
            <p:nvPr/>
          </p:nvSpPr>
          <p:spPr>
            <a:xfrm rot="10800000">
              <a:off x="228600" y="2648469"/>
              <a:ext cx="14173200" cy="1290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1" name="Google Shape;1631;g1226591b016_0_3807"/>
            <p:cNvSpPr/>
            <p:nvPr/>
          </p:nvSpPr>
          <p:spPr>
            <a:xfrm rot="10800000">
              <a:off x="228600" y="2858096"/>
              <a:ext cx="14173200" cy="1134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2" name="Google Shape;1632;g1226591b016_0_3807"/>
            <p:cNvSpPr/>
            <p:nvPr/>
          </p:nvSpPr>
          <p:spPr>
            <a:xfrm rot="10800000">
              <a:off x="228600" y="3067444"/>
              <a:ext cx="14173200" cy="942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3" name="Google Shape;1633;g1226591b016_0_3807"/>
            <p:cNvSpPr/>
            <p:nvPr/>
          </p:nvSpPr>
          <p:spPr>
            <a:xfrm rot="10800000">
              <a:off x="228600" y="3280971"/>
              <a:ext cx="14173200" cy="747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4" name="Google Shape;1634;g1226591b016_0_3807"/>
            <p:cNvSpPr/>
            <p:nvPr/>
          </p:nvSpPr>
          <p:spPr>
            <a:xfrm rot="10800000">
              <a:off x="228600" y="3496280"/>
              <a:ext cx="14173200" cy="573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5" name="Google Shape;1635;g1226591b016_0_3807"/>
            <p:cNvSpPr/>
            <p:nvPr/>
          </p:nvSpPr>
          <p:spPr>
            <a:xfrm>
              <a:off x="228600" y="2249247"/>
              <a:ext cx="14173200" cy="1290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6" name="Google Shape;1636;g1226591b016_0_3807"/>
            <p:cNvSpPr/>
            <p:nvPr/>
          </p:nvSpPr>
          <p:spPr>
            <a:xfrm>
              <a:off x="228600" y="2055219"/>
              <a:ext cx="14173200" cy="1134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7" name="Google Shape;1637;g1226591b016_0_3807"/>
            <p:cNvSpPr/>
            <p:nvPr/>
          </p:nvSpPr>
          <p:spPr>
            <a:xfrm>
              <a:off x="228600" y="1865072"/>
              <a:ext cx="14173200" cy="942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8" name="Google Shape;1638;g1226591b016_0_3807"/>
            <p:cNvSpPr/>
            <p:nvPr/>
          </p:nvSpPr>
          <p:spPr>
            <a:xfrm>
              <a:off x="228600" y="1671044"/>
              <a:ext cx="14173200" cy="747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9" name="Google Shape;1639;g1226591b016_0_3807"/>
            <p:cNvSpPr/>
            <p:nvPr/>
          </p:nvSpPr>
          <p:spPr>
            <a:xfrm>
              <a:off x="228600" y="1473135"/>
              <a:ext cx="14173200" cy="573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0" name="Google Shape;1640;g1226591b016_0_3807"/>
            <p:cNvSpPr/>
            <p:nvPr/>
          </p:nvSpPr>
          <p:spPr>
            <a:xfrm>
              <a:off x="228600" y="1273287"/>
              <a:ext cx="14173200" cy="396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1" name="Google Shape;1641;g1226591b016_0_3807"/>
            <p:cNvSpPr/>
            <p:nvPr/>
          </p:nvSpPr>
          <p:spPr>
            <a:xfrm rot="10800000">
              <a:off x="228600" y="309"/>
              <a:ext cx="14173200" cy="1491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2" name="Google Shape;1642;g1226591b016_0_3807"/>
            <p:cNvSpPr/>
            <p:nvPr/>
          </p:nvSpPr>
          <p:spPr>
            <a:xfrm rot="10800000">
              <a:off x="228600" y="210945"/>
              <a:ext cx="14173200" cy="1290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3" name="Google Shape;1643;g1226591b016_0_3807"/>
            <p:cNvSpPr/>
            <p:nvPr/>
          </p:nvSpPr>
          <p:spPr>
            <a:xfrm rot="10800000">
              <a:off x="228600" y="420572"/>
              <a:ext cx="14173200" cy="1134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4" name="Google Shape;1644;g1226591b016_0_3807"/>
            <p:cNvSpPr/>
            <p:nvPr/>
          </p:nvSpPr>
          <p:spPr>
            <a:xfrm rot="10800000">
              <a:off x="228600" y="629920"/>
              <a:ext cx="14173200" cy="942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5" name="Google Shape;1645;g1226591b016_0_3807"/>
            <p:cNvSpPr/>
            <p:nvPr/>
          </p:nvSpPr>
          <p:spPr>
            <a:xfrm rot="10800000">
              <a:off x="228600" y="843448"/>
              <a:ext cx="14173200" cy="747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6" name="Google Shape;1646;g1226591b016_0_3807"/>
            <p:cNvSpPr/>
            <p:nvPr/>
          </p:nvSpPr>
          <p:spPr>
            <a:xfrm rot="10800000">
              <a:off x="228600" y="1058756"/>
              <a:ext cx="14173200" cy="573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647" name="Google Shape;1647;g1226591b016_0_3807"/>
          <p:cNvSpPr/>
          <p:nvPr/>
        </p:nvSpPr>
        <p:spPr>
          <a:xfrm rot="-8100000">
            <a:off x="334056" y="1733008"/>
            <a:ext cx="3590123" cy="3590123"/>
          </a:xfrm>
          <a:prstGeom prst="corner">
            <a:avLst>
              <a:gd name="adj1" fmla="val 20121"/>
              <a:gd name="adj2" fmla="val 20273"/>
            </a:avLst>
          </a:prstGeom>
          <a:solidFill>
            <a:srgbClr val="D6D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648" name="Google Shape;1648;g1226591b016_0_3807"/>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8D8D8"/>
              </a:buClr>
              <a:buSzPts val="3200"/>
              <a:buFont typeface="DM Sans Medium"/>
              <a:buNone/>
            </a:pPr>
            <a:r>
              <a:rPr lang="en-US" sz="3200" b="1" i="0" u="none" strike="noStrike" cap="none">
                <a:solidFill>
                  <a:srgbClr val="D8D8D8"/>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1_Section Title Arrow 3">
  <p:cSld name="1_Section Title Arrow 3">
    <p:spTree>
      <p:nvGrpSpPr>
        <p:cNvPr id="1" name="Shape 1649"/>
        <p:cNvGrpSpPr/>
        <p:nvPr/>
      </p:nvGrpSpPr>
      <p:grpSpPr>
        <a:xfrm>
          <a:off x="0" y="0"/>
          <a:ext cx="0" cy="0"/>
          <a:chOff x="0" y="0"/>
          <a:chExt cx="0" cy="0"/>
        </a:xfrm>
      </p:grpSpPr>
      <p:sp>
        <p:nvSpPr>
          <p:cNvPr id="1650" name="Google Shape;1650;g1226591b016_0_3838"/>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1" name="Google Shape;1651;g1226591b016_0_3838"/>
          <p:cNvSpPr txBox="1">
            <a:spLocks noGrp="1"/>
          </p:cNvSpPr>
          <p:nvPr>
            <p:ph type="title"/>
          </p:nvPr>
        </p:nvSpPr>
        <p:spPr>
          <a:xfrm>
            <a:off x="5019675" y="3429000"/>
            <a:ext cx="6743700" cy="9735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303030"/>
              </a:buClr>
              <a:buSzPts val="3000"/>
              <a:buFont typeface="DM Sans Medium"/>
              <a:buNone/>
              <a:defRPr sz="3000" b="0" i="0">
                <a:solidFill>
                  <a:srgbClr val="303030"/>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652" name="Google Shape;1652;g1226591b016_0_3838"/>
          <p:cNvGrpSpPr/>
          <p:nvPr/>
        </p:nvGrpSpPr>
        <p:grpSpPr>
          <a:xfrm>
            <a:off x="-3" y="4477885"/>
            <a:ext cx="12191787" cy="2367643"/>
            <a:chOff x="228600" y="309"/>
            <a:chExt cx="14173200" cy="5028978"/>
          </a:xfrm>
        </p:grpSpPr>
        <p:sp>
          <p:nvSpPr>
            <p:cNvPr id="1653" name="Google Shape;1653;g1226591b016_0_3838"/>
            <p:cNvSpPr/>
            <p:nvPr/>
          </p:nvSpPr>
          <p:spPr>
            <a:xfrm>
              <a:off x="228600" y="4880187"/>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4" name="Google Shape;1654;g1226591b016_0_3838"/>
            <p:cNvSpPr/>
            <p:nvPr/>
          </p:nvSpPr>
          <p:spPr>
            <a:xfrm>
              <a:off x="228600" y="4689651"/>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5" name="Google Shape;1655;g1226591b016_0_3838"/>
            <p:cNvSpPr/>
            <p:nvPr/>
          </p:nvSpPr>
          <p:spPr>
            <a:xfrm>
              <a:off x="228600" y="4495624"/>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6" name="Google Shape;1656;g1226591b016_0_3838"/>
            <p:cNvSpPr/>
            <p:nvPr/>
          </p:nvSpPr>
          <p:spPr>
            <a:xfrm>
              <a:off x="228600" y="4305476"/>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7" name="Google Shape;1657;g1226591b016_0_3838"/>
            <p:cNvSpPr/>
            <p:nvPr/>
          </p:nvSpPr>
          <p:spPr>
            <a:xfrm>
              <a:off x="228600" y="4111449"/>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8" name="Google Shape;1658;g1226591b016_0_3838"/>
            <p:cNvSpPr/>
            <p:nvPr/>
          </p:nvSpPr>
          <p:spPr>
            <a:xfrm>
              <a:off x="228600" y="391354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9" name="Google Shape;1659;g1226591b016_0_3838"/>
            <p:cNvSpPr/>
            <p:nvPr/>
          </p:nvSpPr>
          <p:spPr>
            <a:xfrm>
              <a:off x="228600" y="3713692"/>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0" name="Google Shape;1660;g1226591b016_0_3838"/>
            <p:cNvSpPr/>
            <p:nvPr/>
          </p:nvSpPr>
          <p:spPr>
            <a:xfrm rot="10800000">
              <a:off x="228600" y="2437833"/>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1" name="Google Shape;1661;g1226591b016_0_3838"/>
            <p:cNvSpPr/>
            <p:nvPr/>
          </p:nvSpPr>
          <p:spPr>
            <a:xfrm rot="10800000">
              <a:off x="228600" y="2648469"/>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2" name="Google Shape;1662;g1226591b016_0_3838"/>
            <p:cNvSpPr/>
            <p:nvPr/>
          </p:nvSpPr>
          <p:spPr>
            <a:xfrm rot="10800000">
              <a:off x="228600" y="2858096"/>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3" name="Google Shape;1663;g1226591b016_0_3838"/>
            <p:cNvSpPr/>
            <p:nvPr/>
          </p:nvSpPr>
          <p:spPr>
            <a:xfrm rot="10800000">
              <a:off x="228600" y="3067444"/>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4" name="Google Shape;1664;g1226591b016_0_3838"/>
            <p:cNvSpPr/>
            <p:nvPr/>
          </p:nvSpPr>
          <p:spPr>
            <a:xfrm rot="10800000">
              <a:off x="228600" y="3280971"/>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5" name="Google Shape;1665;g1226591b016_0_3838"/>
            <p:cNvSpPr/>
            <p:nvPr/>
          </p:nvSpPr>
          <p:spPr>
            <a:xfrm rot="10800000">
              <a:off x="228600" y="349628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6" name="Google Shape;1666;g1226591b016_0_3838"/>
            <p:cNvSpPr/>
            <p:nvPr/>
          </p:nvSpPr>
          <p:spPr>
            <a:xfrm>
              <a:off x="228600" y="2249247"/>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7" name="Google Shape;1667;g1226591b016_0_3838"/>
            <p:cNvSpPr/>
            <p:nvPr/>
          </p:nvSpPr>
          <p:spPr>
            <a:xfrm>
              <a:off x="228600" y="2055219"/>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8" name="Google Shape;1668;g1226591b016_0_3838"/>
            <p:cNvSpPr/>
            <p:nvPr/>
          </p:nvSpPr>
          <p:spPr>
            <a:xfrm>
              <a:off x="228600" y="1865072"/>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69" name="Google Shape;1669;g1226591b016_0_3838"/>
            <p:cNvSpPr/>
            <p:nvPr/>
          </p:nvSpPr>
          <p:spPr>
            <a:xfrm>
              <a:off x="228600" y="1671044"/>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0" name="Google Shape;1670;g1226591b016_0_3838"/>
            <p:cNvSpPr/>
            <p:nvPr/>
          </p:nvSpPr>
          <p:spPr>
            <a:xfrm>
              <a:off x="228600" y="1473135"/>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1" name="Google Shape;1671;g1226591b016_0_3838"/>
            <p:cNvSpPr/>
            <p:nvPr/>
          </p:nvSpPr>
          <p:spPr>
            <a:xfrm>
              <a:off x="228600" y="1273287"/>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2" name="Google Shape;1672;g1226591b016_0_3838"/>
            <p:cNvSpPr/>
            <p:nvPr/>
          </p:nvSpPr>
          <p:spPr>
            <a:xfrm rot="10800000">
              <a:off x="228600" y="309"/>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3" name="Google Shape;1673;g1226591b016_0_3838"/>
            <p:cNvSpPr/>
            <p:nvPr/>
          </p:nvSpPr>
          <p:spPr>
            <a:xfrm rot="10800000">
              <a:off x="228600" y="210945"/>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4" name="Google Shape;1674;g1226591b016_0_3838"/>
            <p:cNvSpPr/>
            <p:nvPr/>
          </p:nvSpPr>
          <p:spPr>
            <a:xfrm rot="10800000">
              <a:off x="228600" y="420572"/>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5" name="Google Shape;1675;g1226591b016_0_3838"/>
            <p:cNvSpPr/>
            <p:nvPr/>
          </p:nvSpPr>
          <p:spPr>
            <a:xfrm rot="10800000">
              <a:off x="228600" y="629920"/>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6" name="Google Shape;1676;g1226591b016_0_3838"/>
            <p:cNvSpPr/>
            <p:nvPr/>
          </p:nvSpPr>
          <p:spPr>
            <a:xfrm rot="10800000">
              <a:off x="228600" y="843448"/>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7" name="Google Shape;1677;g1226591b016_0_3838"/>
            <p:cNvSpPr/>
            <p:nvPr/>
          </p:nvSpPr>
          <p:spPr>
            <a:xfrm rot="10800000">
              <a:off x="228600" y="1058756"/>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678" name="Google Shape;1678;g1226591b016_0_3838"/>
          <p:cNvSpPr/>
          <p:nvPr/>
        </p:nvSpPr>
        <p:spPr>
          <a:xfrm rot="-8100000">
            <a:off x="334056" y="1733008"/>
            <a:ext cx="3590123" cy="35901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wo Columns w/arrow 2">
  <p:cSld name="1_Two Columns w/arrow 2">
    <p:spTree>
      <p:nvGrpSpPr>
        <p:cNvPr id="1" name="Shape 205"/>
        <p:cNvGrpSpPr/>
        <p:nvPr/>
      </p:nvGrpSpPr>
      <p:grpSpPr>
        <a:xfrm>
          <a:off x="0" y="0"/>
          <a:ext cx="0" cy="0"/>
          <a:chOff x="0" y="0"/>
          <a:chExt cx="0" cy="0"/>
        </a:xfrm>
      </p:grpSpPr>
      <p:sp>
        <p:nvSpPr>
          <p:cNvPr id="206" name="Google Shape;206;p4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7" name="Google Shape;207;p46"/>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8" name="Google Shape;208;p46"/>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209" name="Google Shape;209;p46"/>
          <p:cNvGrpSpPr/>
          <p:nvPr/>
        </p:nvGrpSpPr>
        <p:grpSpPr>
          <a:xfrm>
            <a:off x="481835" y="896730"/>
            <a:ext cx="430723" cy="760924"/>
            <a:chOff x="5962290" y="432750"/>
            <a:chExt cx="1057508" cy="1754493"/>
          </a:xfrm>
        </p:grpSpPr>
        <p:sp>
          <p:nvSpPr>
            <p:cNvPr id="210" name="Google Shape;210;p46"/>
            <p:cNvSpPr/>
            <p:nvPr/>
          </p:nvSpPr>
          <p:spPr>
            <a:xfrm rot="8100000">
              <a:off x="5871145" y="1536987"/>
              <a:ext cx="1230790" cy="25201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211" name="Google Shape;211;p46"/>
            <p:cNvSpPr/>
            <p:nvPr/>
          </p:nvSpPr>
          <p:spPr>
            <a:xfrm rot="-8100000">
              <a:off x="5880153" y="830994"/>
              <a:ext cx="1230790" cy="25201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212" name="Google Shape;212;p4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1_Section Title Arrow 7">
  <p:cSld name="1_Section Title Arrow 7">
    <p:bg>
      <p:bgPr>
        <a:solidFill>
          <a:srgbClr val="BFBFBF"/>
        </a:solidFill>
        <a:effectLst/>
      </p:bgPr>
    </p:bg>
    <p:spTree>
      <p:nvGrpSpPr>
        <p:cNvPr id="1" name="Shape 1679"/>
        <p:cNvGrpSpPr/>
        <p:nvPr/>
      </p:nvGrpSpPr>
      <p:grpSpPr>
        <a:xfrm>
          <a:off x="0" y="0"/>
          <a:ext cx="0" cy="0"/>
          <a:chOff x="0" y="0"/>
          <a:chExt cx="0" cy="0"/>
        </a:xfrm>
      </p:grpSpPr>
      <p:sp>
        <p:nvSpPr>
          <p:cNvPr id="1680" name="Google Shape;1680;g1226591b016_0_3868"/>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1" name="Google Shape;1681;g1226591b016_0_3868"/>
          <p:cNvSpPr txBox="1">
            <a:spLocks noGrp="1"/>
          </p:cNvSpPr>
          <p:nvPr>
            <p:ph type="title"/>
          </p:nvPr>
        </p:nvSpPr>
        <p:spPr>
          <a:xfrm>
            <a:off x="5212079" y="3429000"/>
            <a:ext cx="6608400" cy="9828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3F4042"/>
              </a:buClr>
              <a:buSzPts val="3000"/>
              <a:buFont typeface="DM Sans Medium"/>
              <a:buNone/>
              <a:defRPr sz="3000" b="0" i="0">
                <a:solidFill>
                  <a:srgbClr val="3F4042"/>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682" name="Google Shape;1682;g1226591b016_0_3868"/>
          <p:cNvGrpSpPr/>
          <p:nvPr/>
        </p:nvGrpSpPr>
        <p:grpSpPr>
          <a:xfrm>
            <a:off x="-3" y="4477885"/>
            <a:ext cx="12191787" cy="2367643"/>
            <a:chOff x="228600" y="309"/>
            <a:chExt cx="14173200" cy="5028978"/>
          </a:xfrm>
        </p:grpSpPr>
        <p:sp>
          <p:nvSpPr>
            <p:cNvPr id="1683" name="Google Shape;1683;g1226591b016_0_3868"/>
            <p:cNvSpPr/>
            <p:nvPr/>
          </p:nvSpPr>
          <p:spPr>
            <a:xfrm>
              <a:off x="228600" y="4880187"/>
              <a:ext cx="14173200" cy="1491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4" name="Google Shape;1684;g1226591b016_0_3868"/>
            <p:cNvSpPr/>
            <p:nvPr/>
          </p:nvSpPr>
          <p:spPr>
            <a:xfrm>
              <a:off x="228600" y="4689651"/>
              <a:ext cx="14173200" cy="1290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5" name="Google Shape;1685;g1226591b016_0_3868"/>
            <p:cNvSpPr/>
            <p:nvPr/>
          </p:nvSpPr>
          <p:spPr>
            <a:xfrm>
              <a:off x="228600" y="4495624"/>
              <a:ext cx="14173200" cy="1134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6" name="Google Shape;1686;g1226591b016_0_3868"/>
            <p:cNvSpPr/>
            <p:nvPr/>
          </p:nvSpPr>
          <p:spPr>
            <a:xfrm>
              <a:off x="228600" y="4305476"/>
              <a:ext cx="14173200" cy="942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7" name="Google Shape;1687;g1226591b016_0_3868"/>
            <p:cNvSpPr/>
            <p:nvPr/>
          </p:nvSpPr>
          <p:spPr>
            <a:xfrm>
              <a:off x="228600" y="4111449"/>
              <a:ext cx="14173200" cy="747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8" name="Google Shape;1688;g1226591b016_0_3868"/>
            <p:cNvSpPr/>
            <p:nvPr/>
          </p:nvSpPr>
          <p:spPr>
            <a:xfrm>
              <a:off x="228600" y="3913540"/>
              <a:ext cx="14173200" cy="573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9" name="Google Shape;1689;g1226591b016_0_3868"/>
            <p:cNvSpPr/>
            <p:nvPr/>
          </p:nvSpPr>
          <p:spPr>
            <a:xfrm>
              <a:off x="228600" y="3713692"/>
              <a:ext cx="14173200" cy="396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0" name="Google Shape;1690;g1226591b016_0_3868"/>
            <p:cNvSpPr/>
            <p:nvPr/>
          </p:nvSpPr>
          <p:spPr>
            <a:xfrm rot="10800000">
              <a:off x="228600" y="2437833"/>
              <a:ext cx="14173200" cy="1491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1" name="Google Shape;1691;g1226591b016_0_3868"/>
            <p:cNvSpPr/>
            <p:nvPr/>
          </p:nvSpPr>
          <p:spPr>
            <a:xfrm rot="10800000">
              <a:off x="228600" y="2648469"/>
              <a:ext cx="14173200" cy="1290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2" name="Google Shape;1692;g1226591b016_0_3868"/>
            <p:cNvSpPr/>
            <p:nvPr/>
          </p:nvSpPr>
          <p:spPr>
            <a:xfrm rot="10800000">
              <a:off x="228600" y="2858096"/>
              <a:ext cx="14173200" cy="1134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3" name="Google Shape;1693;g1226591b016_0_3868"/>
            <p:cNvSpPr/>
            <p:nvPr/>
          </p:nvSpPr>
          <p:spPr>
            <a:xfrm rot="10800000">
              <a:off x="228600" y="3067444"/>
              <a:ext cx="14173200" cy="942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4" name="Google Shape;1694;g1226591b016_0_3868"/>
            <p:cNvSpPr/>
            <p:nvPr/>
          </p:nvSpPr>
          <p:spPr>
            <a:xfrm rot="10800000">
              <a:off x="228600" y="3280971"/>
              <a:ext cx="14173200" cy="747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5" name="Google Shape;1695;g1226591b016_0_3868"/>
            <p:cNvSpPr/>
            <p:nvPr/>
          </p:nvSpPr>
          <p:spPr>
            <a:xfrm rot="10800000">
              <a:off x="228600" y="3496280"/>
              <a:ext cx="14173200" cy="573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6" name="Google Shape;1696;g1226591b016_0_3868"/>
            <p:cNvSpPr/>
            <p:nvPr/>
          </p:nvSpPr>
          <p:spPr>
            <a:xfrm>
              <a:off x="228600" y="2249247"/>
              <a:ext cx="14173200" cy="1290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7" name="Google Shape;1697;g1226591b016_0_3868"/>
            <p:cNvSpPr/>
            <p:nvPr/>
          </p:nvSpPr>
          <p:spPr>
            <a:xfrm>
              <a:off x="228600" y="2055219"/>
              <a:ext cx="14173200" cy="1134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8" name="Google Shape;1698;g1226591b016_0_3868"/>
            <p:cNvSpPr/>
            <p:nvPr/>
          </p:nvSpPr>
          <p:spPr>
            <a:xfrm>
              <a:off x="228600" y="1865072"/>
              <a:ext cx="14173200" cy="942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9" name="Google Shape;1699;g1226591b016_0_3868"/>
            <p:cNvSpPr/>
            <p:nvPr/>
          </p:nvSpPr>
          <p:spPr>
            <a:xfrm>
              <a:off x="228600" y="1671044"/>
              <a:ext cx="14173200" cy="747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0" name="Google Shape;1700;g1226591b016_0_3868"/>
            <p:cNvSpPr/>
            <p:nvPr/>
          </p:nvSpPr>
          <p:spPr>
            <a:xfrm>
              <a:off x="228600" y="1473135"/>
              <a:ext cx="14173200" cy="573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1" name="Google Shape;1701;g1226591b016_0_3868"/>
            <p:cNvSpPr/>
            <p:nvPr/>
          </p:nvSpPr>
          <p:spPr>
            <a:xfrm>
              <a:off x="228600" y="1273287"/>
              <a:ext cx="14173200" cy="396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2" name="Google Shape;1702;g1226591b016_0_3868"/>
            <p:cNvSpPr/>
            <p:nvPr/>
          </p:nvSpPr>
          <p:spPr>
            <a:xfrm rot="10800000">
              <a:off x="228600" y="309"/>
              <a:ext cx="14173200" cy="1491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3" name="Google Shape;1703;g1226591b016_0_3868"/>
            <p:cNvSpPr/>
            <p:nvPr/>
          </p:nvSpPr>
          <p:spPr>
            <a:xfrm rot="10800000">
              <a:off x="228600" y="210945"/>
              <a:ext cx="14173200" cy="1290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4" name="Google Shape;1704;g1226591b016_0_3868"/>
            <p:cNvSpPr/>
            <p:nvPr/>
          </p:nvSpPr>
          <p:spPr>
            <a:xfrm rot="10800000">
              <a:off x="228600" y="420572"/>
              <a:ext cx="14173200" cy="1134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5" name="Google Shape;1705;g1226591b016_0_3868"/>
            <p:cNvSpPr/>
            <p:nvPr/>
          </p:nvSpPr>
          <p:spPr>
            <a:xfrm rot="10800000">
              <a:off x="228600" y="629920"/>
              <a:ext cx="14173200" cy="942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6" name="Google Shape;1706;g1226591b016_0_3868"/>
            <p:cNvSpPr/>
            <p:nvPr/>
          </p:nvSpPr>
          <p:spPr>
            <a:xfrm rot="10800000">
              <a:off x="228600" y="843448"/>
              <a:ext cx="14173200" cy="747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7" name="Google Shape;1707;g1226591b016_0_3868"/>
            <p:cNvSpPr/>
            <p:nvPr/>
          </p:nvSpPr>
          <p:spPr>
            <a:xfrm rot="10800000">
              <a:off x="228600" y="1058756"/>
              <a:ext cx="14173200" cy="57300"/>
            </a:xfrm>
            <a:prstGeom prst="rect">
              <a:avLst/>
            </a:prstGeom>
            <a:solidFill>
              <a:schemeClr val="dk2">
                <a:alpha val="4902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708" name="Google Shape;1708;g1226591b016_0_3868"/>
          <p:cNvSpPr/>
          <p:nvPr/>
        </p:nvSpPr>
        <p:spPr>
          <a:xfrm rot="-8100000">
            <a:off x="334056" y="1733008"/>
            <a:ext cx="3590123" cy="3590123"/>
          </a:xfrm>
          <a:prstGeom prst="corner">
            <a:avLst>
              <a:gd name="adj1" fmla="val 20121"/>
              <a:gd name="adj2" fmla="val 20273"/>
            </a:avLst>
          </a:prstGeom>
          <a:solidFill>
            <a:srgbClr val="D6D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Section Title Stripes 2">
  <p:cSld name="Section Title Stripes 2">
    <p:spTree>
      <p:nvGrpSpPr>
        <p:cNvPr id="1" name="Shape 1709"/>
        <p:cNvGrpSpPr/>
        <p:nvPr/>
      </p:nvGrpSpPr>
      <p:grpSpPr>
        <a:xfrm>
          <a:off x="0" y="0"/>
          <a:ext cx="0" cy="0"/>
          <a:chOff x="0" y="0"/>
          <a:chExt cx="0" cy="0"/>
        </a:xfrm>
      </p:grpSpPr>
      <p:sp>
        <p:nvSpPr>
          <p:cNvPr id="1710" name="Google Shape;1710;g1226591b016_0_3898"/>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1711" name="Google Shape;1711;g1226591b016_0_3898"/>
          <p:cNvGrpSpPr/>
          <p:nvPr/>
        </p:nvGrpSpPr>
        <p:grpSpPr>
          <a:xfrm>
            <a:off x="-2" y="211"/>
            <a:ext cx="12191787" cy="6858017"/>
            <a:chOff x="228600" y="309"/>
            <a:chExt cx="14173200" cy="5028978"/>
          </a:xfrm>
        </p:grpSpPr>
        <p:sp>
          <p:nvSpPr>
            <p:cNvPr id="1712" name="Google Shape;1712;g1226591b016_0_3898"/>
            <p:cNvSpPr/>
            <p:nvPr/>
          </p:nvSpPr>
          <p:spPr>
            <a:xfrm>
              <a:off x="228600" y="4880187"/>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3" name="Google Shape;1713;g1226591b016_0_3898"/>
            <p:cNvSpPr/>
            <p:nvPr/>
          </p:nvSpPr>
          <p:spPr>
            <a:xfrm>
              <a:off x="228600" y="4689651"/>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4" name="Google Shape;1714;g1226591b016_0_3898"/>
            <p:cNvSpPr/>
            <p:nvPr/>
          </p:nvSpPr>
          <p:spPr>
            <a:xfrm>
              <a:off x="228600" y="4495624"/>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5" name="Google Shape;1715;g1226591b016_0_3898"/>
            <p:cNvSpPr/>
            <p:nvPr/>
          </p:nvSpPr>
          <p:spPr>
            <a:xfrm>
              <a:off x="228600" y="4305476"/>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6" name="Google Shape;1716;g1226591b016_0_3898"/>
            <p:cNvSpPr/>
            <p:nvPr/>
          </p:nvSpPr>
          <p:spPr>
            <a:xfrm>
              <a:off x="228600" y="4111449"/>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7" name="Google Shape;1717;g1226591b016_0_3898"/>
            <p:cNvSpPr/>
            <p:nvPr/>
          </p:nvSpPr>
          <p:spPr>
            <a:xfrm>
              <a:off x="228600" y="3913540"/>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8" name="Google Shape;1718;g1226591b016_0_3898"/>
            <p:cNvSpPr/>
            <p:nvPr/>
          </p:nvSpPr>
          <p:spPr>
            <a:xfrm>
              <a:off x="228600" y="3713692"/>
              <a:ext cx="14173200" cy="396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9" name="Google Shape;1719;g1226591b016_0_3898"/>
            <p:cNvSpPr/>
            <p:nvPr/>
          </p:nvSpPr>
          <p:spPr>
            <a:xfrm rot="10800000">
              <a:off x="228600" y="2437833"/>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0" name="Google Shape;1720;g1226591b016_0_3898"/>
            <p:cNvSpPr/>
            <p:nvPr/>
          </p:nvSpPr>
          <p:spPr>
            <a:xfrm rot="10800000">
              <a:off x="228600" y="2648469"/>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1" name="Google Shape;1721;g1226591b016_0_3898"/>
            <p:cNvSpPr/>
            <p:nvPr/>
          </p:nvSpPr>
          <p:spPr>
            <a:xfrm rot="10800000">
              <a:off x="228600" y="2858096"/>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2" name="Google Shape;1722;g1226591b016_0_3898"/>
            <p:cNvSpPr/>
            <p:nvPr/>
          </p:nvSpPr>
          <p:spPr>
            <a:xfrm rot="10800000">
              <a:off x="228600" y="3067444"/>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3" name="Google Shape;1723;g1226591b016_0_3898"/>
            <p:cNvSpPr/>
            <p:nvPr/>
          </p:nvSpPr>
          <p:spPr>
            <a:xfrm rot="10800000">
              <a:off x="228600" y="3280971"/>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4" name="Google Shape;1724;g1226591b016_0_3898"/>
            <p:cNvSpPr/>
            <p:nvPr/>
          </p:nvSpPr>
          <p:spPr>
            <a:xfrm rot="10800000">
              <a:off x="228600" y="3496280"/>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5" name="Google Shape;1725;g1226591b016_0_3898"/>
            <p:cNvSpPr/>
            <p:nvPr/>
          </p:nvSpPr>
          <p:spPr>
            <a:xfrm>
              <a:off x="228600" y="2249247"/>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6" name="Google Shape;1726;g1226591b016_0_3898"/>
            <p:cNvSpPr/>
            <p:nvPr/>
          </p:nvSpPr>
          <p:spPr>
            <a:xfrm>
              <a:off x="228600" y="2055219"/>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7" name="Google Shape;1727;g1226591b016_0_3898"/>
            <p:cNvSpPr/>
            <p:nvPr/>
          </p:nvSpPr>
          <p:spPr>
            <a:xfrm>
              <a:off x="228600" y="1865072"/>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8" name="Google Shape;1728;g1226591b016_0_3898"/>
            <p:cNvSpPr/>
            <p:nvPr/>
          </p:nvSpPr>
          <p:spPr>
            <a:xfrm>
              <a:off x="228600" y="1671044"/>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9" name="Google Shape;1729;g1226591b016_0_3898"/>
            <p:cNvSpPr/>
            <p:nvPr/>
          </p:nvSpPr>
          <p:spPr>
            <a:xfrm>
              <a:off x="228600" y="1473135"/>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0" name="Google Shape;1730;g1226591b016_0_3898"/>
            <p:cNvSpPr/>
            <p:nvPr/>
          </p:nvSpPr>
          <p:spPr>
            <a:xfrm>
              <a:off x="228600" y="1273287"/>
              <a:ext cx="14173200" cy="396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1" name="Google Shape;1731;g1226591b016_0_3898"/>
            <p:cNvSpPr/>
            <p:nvPr/>
          </p:nvSpPr>
          <p:spPr>
            <a:xfrm rot="10800000">
              <a:off x="228600" y="309"/>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2" name="Google Shape;1732;g1226591b016_0_3898"/>
            <p:cNvSpPr/>
            <p:nvPr/>
          </p:nvSpPr>
          <p:spPr>
            <a:xfrm rot="10800000">
              <a:off x="228600" y="210945"/>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3" name="Google Shape;1733;g1226591b016_0_3898"/>
            <p:cNvSpPr/>
            <p:nvPr/>
          </p:nvSpPr>
          <p:spPr>
            <a:xfrm rot="10800000">
              <a:off x="228600" y="420572"/>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4" name="Google Shape;1734;g1226591b016_0_3898"/>
            <p:cNvSpPr/>
            <p:nvPr/>
          </p:nvSpPr>
          <p:spPr>
            <a:xfrm rot="10800000">
              <a:off x="228600" y="629920"/>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5" name="Google Shape;1735;g1226591b016_0_3898"/>
            <p:cNvSpPr/>
            <p:nvPr/>
          </p:nvSpPr>
          <p:spPr>
            <a:xfrm rot="10800000">
              <a:off x="228600" y="843448"/>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6" name="Google Shape;1736;g1226591b016_0_3898"/>
            <p:cNvSpPr/>
            <p:nvPr/>
          </p:nvSpPr>
          <p:spPr>
            <a:xfrm rot="10800000">
              <a:off x="228600" y="1058756"/>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737" name="Google Shape;1737;g1226591b016_0_3898"/>
          <p:cNvSpPr txBox="1">
            <a:spLocks noGrp="1"/>
          </p:cNvSpPr>
          <p:nvPr>
            <p:ph type="title"/>
          </p:nvPr>
        </p:nvSpPr>
        <p:spPr>
          <a:xfrm>
            <a:off x="1410607" y="3015207"/>
            <a:ext cx="10287000" cy="13257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chemeClr val="lt1"/>
              </a:buClr>
              <a:buSzPts val="4000"/>
              <a:buFont typeface="DM Sans Medium"/>
              <a:buNone/>
              <a:defRPr sz="4000" b="0" i="0">
                <a:solidFill>
                  <a:schemeClr val="lt1"/>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738" name="Google Shape;1738;g1226591b016_0_3898"/>
          <p:cNvPicPr preferRelativeResize="0"/>
          <p:nvPr/>
        </p:nvPicPr>
        <p:blipFill rotWithShape="1">
          <a:blip r:embed="rId2">
            <a:alphaModFix/>
          </a:blip>
          <a:srcRect/>
          <a:stretch/>
        </p:blipFill>
        <p:spPr>
          <a:xfrm>
            <a:off x="328246" y="3521007"/>
            <a:ext cx="894751" cy="9111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Section Break Quote 1">
  <p:cSld name="Section Break Quote 1">
    <p:spTree>
      <p:nvGrpSpPr>
        <p:cNvPr id="1" name="Shape 1739"/>
        <p:cNvGrpSpPr/>
        <p:nvPr/>
      </p:nvGrpSpPr>
      <p:grpSpPr>
        <a:xfrm>
          <a:off x="0" y="0"/>
          <a:ext cx="0" cy="0"/>
          <a:chOff x="0" y="0"/>
          <a:chExt cx="0" cy="0"/>
        </a:xfrm>
      </p:grpSpPr>
      <p:sp>
        <p:nvSpPr>
          <p:cNvPr id="1740" name="Google Shape;1740;g1226591b016_0_3928"/>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41" name="Google Shape;1741;g1226591b016_0_3928"/>
          <p:cNvSpPr/>
          <p:nvPr/>
        </p:nvSpPr>
        <p:spPr>
          <a:xfrm rot="-8100000">
            <a:off x="588404" y="2507862"/>
            <a:ext cx="2080591" cy="2080591"/>
          </a:xfrm>
          <a:prstGeom prst="corner">
            <a:avLst>
              <a:gd name="adj1" fmla="val 20121"/>
              <a:gd name="adj2" fmla="val 20273"/>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742" name="Google Shape;1742;g1226591b016_0_3928"/>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Section Break Quote 2">
  <p:cSld name="Section Break Quote 2">
    <p:spTree>
      <p:nvGrpSpPr>
        <p:cNvPr id="1" name="Shape 1743"/>
        <p:cNvGrpSpPr/>
        <p:nvPr/>
      </p:nvGrpSpPr>
      <p:grpSpPr>
        <a:xfrm>
          <a:off x="0" y="0"/>
          <a:ext cx="0" cy="0"/>
          <a:chOff x="0" y="0"/>
          <a:chExt cx="0" cy="0"/>
        </a:xfrm>
      </p:grpSpPr>
      <p:sp>
        <p:nvSpPr>
          <p:cNvPr id="1744" name="Google Shape;1744;g1226591b016_0_3932"/>
          <p:cNvSpPr/>
          <p:nvPr/>
        </p:nvSpPr>
        <p:spPr>
          <a:xfrm rot="-8100000">
            <a:off x="554285" y="2507861"/>
            <a:ext cx="2080591" cy="2080591"/>
          </a:xfrm>
          <a:prstGeom prst="corner">
            <a:avLst>
              <a:gd name="adj1" fmla="val 20121"/>
              <a:gd name="adj2" fmla="val 20273"/>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745" name="Google Shape;1745;g1226591b016_0_3932"/>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Section Break Quote 3">
  <p:cSld name="Section Break Quote 3">
    <p:spTree>
      <p:nvGrpSpPr>
        <p:cNvPr id="1" name="Shape 1746"/>
        <p:cNvGrpSpPr/>
        <p:nvPr/>
      </p:nvGrpSpPr>
      <p:grpSpPr>
        <a:xfrm>
          <a:off x="0" y="0"/>
          <a:ext cx="0" cy="0"/>
          <a:chOff x="0" y="0"/>
          <a:chExt cx="0" cy="0"/>
        </a:xfrm>
      </p:grpSpPr>
      <p:sp>
        <p:nvSpPr>
          <p:cNvPr id="1747" name="Google Shape;1747;g1226591b016_0_3935"/>
          <p:cNvSpPr/>
          <p:nvPr/>
        </p:nvSpPr>
        <p:spPr>
          <a:xfrm rot="-8100000">
            <a:off x="574758" y="2507861"/>
            <a:ext cx="2080591" cy="2080591"/>
          </a:xfrm>
          <a:prstGeom prst="corner">
            <a:avLst>
              <a:gd name="adj1" fmla="val 20121"/>
              <a:gd name="adj2" fmla="val 20273"/>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748" name="Google Shape;1748;g1226591b016_0_3935"/>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49" name="Google Shape;1749;g1226591b016_0_3935"/>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ection Break Quote 5">
  <p:cSld name="Section Break Quote 5">
    <p:spTree>
      <p:nvGrpSpPr>
        <p:cNvPr id="1" name="Shape 1750"/>
        <p:cNvGrpSpPr/>
        <p:nvPr/>
      </p:nvGrpSpPr>
      <p:grpSpPr>
        <a:xfrm>
          <a:off x="0" y="0"/>
          <a:ext cx="0" cy="0"/>
          <a:chOff x="0" y="0"/>
          <a:chExt cx="0" cy="0"/>
        </a:xfrm>
      </p:grpSpPr>
      <p:sp>
        <p:nvSpPr>
          <p:cNvPr id="1751" name="Google Shape;1751;g1226591b016_0_3939"/>
          <p:cNvSpPr/>
          <p:nvPr/>
        </p:nvSpPr>
        <p:spPr>
          <a:xfrm rot="-8100000">
            <a:off x="430998" y="2580550"/>
            <a:ext cx="2080591" cy="2080591"/>
          </a:xfrm>
          <a:prstGeom prst="corner">
            <a:avLst>
              <a:gd name="adj1" fmla="val 20121"/>
              <a:gd name="adj2" fmla="val 20273"/>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752" name="Google Shape;1752;g1226591b016_0_3939"/>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53" name="Google Shape;1753;g1226591b016_0_3939"/>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1_Content Breaker Photo 1">
  <p:cSld name="1_Content Breaker Photo 1">
    <p:spTree>
      <p:nvGrpSpPr>
        <p:cNvPr id="1" name="Shape 1754"/>
        <p:cNvGrpSpPr/>
        <p:nvPr/>
      </p:nvGrpSpPr>
      <p:grpSpPr>
        <a:xfrm>
          <a:off x="0" y="0"/>
          <a:ext cx="0" cy="0"/>
          <a:chOff x="0" y="0"/>
          <a:chExt cx="0" cy="0"/>
        </a:xfrm>
      </p:grpSpPr>
      <p:sp>
        <p:nvSpPr>
          <p:cNvPr id="1755" name="Google Shape;1755;g1226591b016_0_3943"/>
          <p:cNvSpPr txBox="1">
            <a:spLocks noGrp="1"/>
          </p:cNvSpPr>
          <p:nvPr>
            <p:ph type="title"/>
          </p:nvPr>
        </p:nvSpPr>
        <p:spPr>
          <a:xfrm>
            <a:off x="1210914" y="414085"/>
            <a:ext cx="10467000" cy="9345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chemeClr val="accent3"/>
              </a:buClr>
              <a:buSzPts val="5000"/>
              <a:buFont typeface="DM Sans Medium"/>
              <a:buNone/>
              <a:defRPr sz="5000">
                <a:solidFill>
                  <a:schemeClr val="accent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56" name="Google Shape;1756;g1226591b016_0_3943"/>
          <p:cNvSpPr txBox="1">
            <a:spLocks noGrp="1"/>
          </p:cNvSpPr>
          <p:nvPr>
            <p:ph type="body" idx="1"/>
          </p:nvPr>
        </p:nvSpPr>
        <p:spPr>
          <a:xfrm>
            <a:off x="264231" y="1498315"/>
            <a:ext cx="11231700" cy="5097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600"/>
              <a:buNone/>
              <a:defRPr sz="16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757" name="Google Shape;1757;g1226591b016_0_3943"/>
          <p:cNvCxnSpPr/>
          <p:nvPr/>
        </p:nvCxnSpPr>
        <p:spPr>
          <a:xfrm>
            <a:off x="485592" y="1449133"/>
            <a:ext cx="11231700" cy="0"/>
          </a:xfrm>
          <a:prstGeom prst="straightConnector1">
            <a:avLst/>
          </a:prstGeom>
          <a:noFill/>
          <a:ln w="9525" cap="flat" cmpd="sng">
            <a:solidFill>
              <a:srgbClr val="808285"/>
            </a:solidFill>
            <a:prstDash val="solid"/>
            <a:round/>
            <a:headEnd type="none" w="sm" len="sm"/>
            <a:tailEnd type="none" w="sm" len="sm"/>
          </a:ln>
        </p:spPr>
      </p:cxnSp>
      <p:grpSp>
        <p:nvGrpSpPr>
          <p:cNvPr id="1758" name="Google Shape;1758;g1226591b016_0_3943"/>
          <p:cNvGrpSpPr/>
          <p:nvPr/>
        </p:nvGrpSpPr>
        <p:grpSpPr>
          <a:xfrm rot="10800000">
            <a:off x="616315" y="672906"/>
            <a:ext cx="566767" cy="575123"/>
            <a:chOff x="7550721" y="4020696"/>
            <a:chExt cx="1729001" cy="1754493"/>
          </a:xfrm>
        </p:grpSpPr>
        <p:sp>
          <p:nvSpPr>
            <p:cNvPr id="1759" name="Google Shape;1759;g1226591b016_0_3943"/>
            <p:cNvSpPr/>
            <p:nvPr/>
          </p:nvSpPr>
          <p:spPr>
            <a:xfrm>
              <a:off x="7894622" y="4772476"/>
              <a:ext cx="1385100" cy="25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0" name="Google Shape;1760;g1226591b016_0_3943"/>
            <p:cNvSpPr/>
            <p:nvPr/>
          </p:nvSpPr>
          <p:spPr>
            <a:xfrm rot="-2700000">
              <a:off x="7468584" y="4418940"/>
              <a:ext cx="1230790" cy="2520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1" name="Google Shape;1761;g1226591b016_0_3943"/>
            <p:cNvSpPr/>
            <p:nvPr/>
          </p:nvSpPr>
          <p:spPr>
            <a:xfrm rot="2700000">
              <a:off x="7459575" y="5124933"/>
              <a:ext cx="1230790" cy="2520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pic>
        <p:nvPicPr>
          <p:cNvPr id="1762" name="Google Shape;1762;g1226591b016_0_3943"/>
          <p:cNvPicPr preferRelativeResize="0"/>
          <p:nvPr/>
        </p:nvPicPr>
        <p:blipFill rotWithShape="1">
          <a:blip r:embed="rId2">
            <a:alphaModFix/>
          </a:blip>
          <a:srcRect/>
          <a:stretch/>
        </p:blipFill>
        <p:spPr>
          <a:xfrm>
            <a:off x="11496061" y="1549660"/>
            <a:ext cx="565238" cy="457200"/>
          </a:xfrm>
          <a:prstGeom prst="rect">
            <a:avLst/>
          </a:prstGeom>
          <a:noFill/>
          <a:ln>
            <a:noFill/>
          </a:ln>
        </p:spPr>
      </p:pic>
      <p:sp>
        <p:nvSpPr>
          <p:cNvPr id="1763" name="Google Shape;1763;g1226591b016_0_3943"/>
          <p:cNvSpPr>
            <a:spLocks noGrp="1"/>
          </p:cNvSpPr>
          <p:nvPr>
            <p:ph type="pic" idx="2"/>
          </p:nvPr>
        </p:nvSpPr>
        <p:spPr>
          <a:xfrm>
            <a:off x="6205414" y="3649785"/>
            <a:ext cx="5986500" cy="32082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Closing 1">
  <p:cSld name="Closing 1">
    <p:spTree>
      <p:nvGrpSpPr>
        <p:cNvPr id="1" name="Shape 1764"/>
        <p:cNvGrpSpPr/>
        <p:nvPr/>
      </p:nvGrpSpPr>
      <p:grpSpPr>
        <a:xfrm>
          <a:off x="0" y="0"/>
          <a:ext cx="0" cy="0"/>
          <a:chOff x="0" y="0"/>
          <a:chExt cx="0" cy="0"/>
        </a:xfrm>
      </p:grpSpPr>
      <p:sp>
        <p:nvSpPr>
          <p:cNvPr id="1765" name="Google Shape;1765;g1226591b016_0_3953"/>
          <p:cNvSpPr/>
          <p:nvPr/>
        </p:nvSpPr>
        <p:spPr>
          <a:xfrm>
            <a:off x="0" y="6218903"/>
            <a:ext cx="12192000" cy="639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6" name="Google Shape;1766;g1226591b016_0_3953"/>
          <p:cNvSpPr txBox="1"/>
          <p:nvPr/>
        </p:nvSpPr>
        <p:spPr>
          <a:xfrm>
            <a:off x="1181653" y="342348"/>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767" name="Google Shape;1767;g1226591b016_0_3953"/>
          <p:cNvSpPr txBox="1"/>
          <p:nvPr/>
        </p:nvSpPr>
        <p:spPr>
          <a:xfrm>
            <a:off x="3637936" y="196645"/>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pic>
        <p:nvPicPr>
          <p:cNvPr id="1768" name="Google Shape;1768;g1226591b016_0_3953"/>
          <p:cNvPicPr preferRelativeResize="0"/>
          <p:nvPr/>
        </p:nvPicPr>
        <p:blipFill rotWithShape="1">
          <a:blip r:embed="rId2">
            <a:alphaModFix/>
          </a:blip>
          <a:srcRect b="30230"/>
          <a:stretch/>
        </p:blipFill>
        <p:spPr>
          <a:xfrm>
            <a:off x="1" y="984739"/>
            <a:ext cx="12192000" cy="3892063"/>
          </a:xfrm>
          <a:prstGeom prst="rect">
            <a:avLst/>
          </a:prstGeom>
          <a:solidFill>
            <a:schemeClr val="lt2"/>
          </a:solidFill>
          <a:ln>
            <a:noFill/>
          </a:ln>
        </p:spPr>
      </p:pic>
      <p:sp>
        <p:nvSpPr>
          <p:cNvPr id="1769" name="Google Shape;1769;g1226591b016_0_3953"/>
          <p:cNvSpPr txBox="1">
            <a:spLocks noGrp="1"/>
          </p:cNvSpPr>
          <p:nvPr>
            <p:ph type="body" idx="1"/>
          </p:nvPr>
        </p:nvSpPr>
        <p:spPr>
          <a:xfrm>
            <a:off x="6846542" y="1223878"/>
            <a:ext cx="4745700" cy="402600"/>
          </a:xfrm>
          <a:prstGeom prst="rect">
            <a:avLst/>
          </a:prstGeom>
          <a:noFill/>
          <a:ln>
            <a:noFill/>
          </a:ln>
        </p:spPr>
        <p:txBody>
          <a:bodyPr spcFirstLastPara="1" wrap="square" lIns="0" tIns="45700" rIns="0" bIns="45700" anchor="b" anchorCtr="0">
            <a:normAutofit/>
          </a:bodyPr>
          <a:lstStyle>
            <a:lvl1pPr marL="457200" lvl="0" indent="-228600" algn="l" rtl="0">
              <a:lnSpc>
                <a:spcPct val="100000"/>
              </a:lnSpc>
              <a:spcBef>
                <a:spcPts val="500"/>
              </a:spcBef>
              <a:spcAft>
                <a:spcPts val="0"/>
              </a:spcAft>
              <a:buClr>
                <a:schemeClr val="dk1"/>
              </a:buClr>
              <a:buSzPts val="2167"/>
              <a:buNone/>
              <a:defRPr sz="2167"/>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70" name="Google Shape;1770;g1226591b016_0_3953"/>
          <p:cNvSpPr txBox="1">
            <a:spLocks noGrp="1"/>
          </p:cNvSpPr>
          <p:nvPr>
            <p:ph type="body" idx="2"/>
          </p:nvPr>
        </p:nvSpPr>
        <p:spPr>
          <a:xfrm>
            <a:off x="6846542" y="1571954"/>
            <a:ext cx="4745700" cy="407100"/>
          </a:xfrm>
          <a:prstGeom prst="rect">
            <a:avLst/>
          </a:prstGeom>
          <a:noFill/>
          <a:ln>
            <a:noFill/>
          </a:ln>
        </p:spPr>
        <p:txBody>
          <a:bodyPr spcFirstLastPara="1" wrap="square" lIns="0" tIns="45700" rIns="0" bIns="45700" anchor="t" anchorCtr="0">
            <a:normAutofit/>
          </a:bodyPr>
          <a:lstStyle>
            <a:lvl1pPr marL="457200" lvl="0" indent="-228600" algn="l" rtl="0">
              <a:lnSpc>
                <a:spcPct val="100000"/>
              </a:lnSpc>
              <a:spcBef>
                <a:spcPts val="500"/>
              </a:spcBef>
              <a:spcAft>
                <a:spcPts val="0"/>
              </a:spcAft>
              <a:buClr>
                <a:schemeClr val="dk1"/>
              </a:buClr>
              <a:buSzPts val="2167"/>
              <a:buNone/>
              <a:defRPr sz="2167" b="1" i="0">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71" name="Google Shape;1771;g1226591b016_0_3953"/>
          <p:cNvSpPr txBox="1">
            <a:spLocks noGrp="1"/>
          </p:cNvSpPr>
          <p:nvPr>
            <p:ph type="body" idx="3"/>
          </p:nvPr>
        </p:nvSpPr>
        <p:spPr>
          <a:xfrm>
            <a:off x="6846542" y="2107947"/>
            <a:ext cx="4745700" cy="866700"/>
          </a:xfrm>
          <a:prstGeom prst="rect">
            <a:avLst/>
          </a:prstGeom>
          <a:noFill/>
          <a:ln>
            <a:noFill/>
          </a:ln>
        </p:spPr>
        <p:txBody>
          <a:bodyPr spcFirstLastPara="1" wrap="square" lIns="0" tIns="45700" rIns="0" bIns="45700" anchor="t" anchorCtr="0">
            <a:normAutofit/>
          </a:bodyPr>
          <a:lstStyle>
            <a:lvl1pPr marL="457200" lvl="0" indent="-228600" algn="l" rtl="0">
              <a:lnSpc>
                <a:spcPct val="100000"/>
              </a:lnSpc>
              <a:spcBef>
                <a:spcPts val="0"/>
              </a:spcBef>
              <a:spcAft>
                <a:spcPts val="0"/>
              </a:spcAft>
              <a:buClr>
                <a:schemeClr val="dk1"/>
              </a:buClr>
              <a:buSzPts val="1500"/>
              <a:buNone/>
              <a:defRPr sz="15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72" name="Google Shape;1772;g1226591b016_0_3953"/>
          <p:cNvSpPr txBox="1">
            <a:spLocks noGrp="1"/>
          </p:cNvSpPr>
          <p:nvPr>
            <p:ph type="body" idx="4"/>
          </p:nvPr>
        </p:nvSpPr>
        <p:spPr>
          <a:xfrm>
            <a:off x="860924" y="5146089"/>
            <a:ext cx="10470300" cy="9762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2"/>
              </a:buClr>
              <a:buSzPts val="1000"/>
              <a:buFont typeface="DM Sans"/>
              <a:buNone/>
              <a:defRPr sz="1000" b="0" i="0">
                <a:solidFill>
                  <a:schemeClr val="dk2"/>
                </a:solidFill>
                <a:latin typeface="DM Sans"/>
                <a:ea typeface="DM Sans"/>
                <a:cs typeface="DM Sans"/>
                <a:sym typeface="DM Sans"/>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Section Header" type="title">
  <p:cSld name="TITLE">
    <p:spTree>
      <p:nvGrpSpPr>
        <p:cNvPr id="1" name="Shape 1773"/>
        <p:cNvGrpSpPr/>
        <p:nvPr/>
      </p:nvGrpSpPr>
      <p:grpSpPr>
        <a:xfrm>
          <a:off x="0" y="0"/>
          <a:ext cx="0" cy="0"/>
          <a:chOff x="0" y="0"/>
          <a:chExt cx="0" cy="0"/>
        </a:xfrm>
      </p:grpSpPr>
      <p:sp>
        <p:nvSpPr>
          <p:cNvPr id="1774" name="Google Shape;1774;g1226591b016_0_3962"/>
          <p:cNvSpPr txBox="1">
            <a:spLocks noGrp="1"/>
          </p:cNvSpPr>
          <p:nvPr>
            <p:ph type="ctrTitle"/>
          </p:nvPr>
        </p:nvSpPr>
        <p:spPr>
          <a:xfrm>
            <a:off x="1524000" y="1122363"/>
            <a:ext cx="9144000" cy="2387700"/>
          </a:xfrm>
          <a:prstGeom prst="rect">
            <a:avLst/>
          </a:prstGeom>
          <a:noFill/>
          <a:ln>
            <a:noFill/>
          </a:ln>
        </p:spPr>
        <p:txBody>
          <a:bodyPr spcFirstLastPara="1" wrap="square" lIns="0" tIns="45700" rIns="0" bIns="45700" anchor="b" anchorCtr="0">
            <a:noAutofit/>
          </a:bodyPr>
          <a:lstStyle>
            <a:lvl1pPr lvl="0" algn="ctr" rtl="0">
              <a:lnSpc>
                <a:spcPct val="90000"/>
              </a:lnSpc>
              <a:spcBef>
                <a:spcPts val="0"/>
              </a:spcBef>
              <a:spcAft>
                <a:spcPts val="0"/>
              </a:spcAft>
              <a:buClr>
                <a:srgbClr val="5C5F61"/>
              </a:buClr>
              <a:buSzPts val="6000"/>
              <a:buFont typeface="DM Sans Medium"/>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75" name="Google Shape;1775;g1226591b016_0_3962"/>
          <p:cNvSpPr txBox="1">
            <a:spLocks noGrp="1"/>
          </p:cNvSpPr>
          <p:nvPr>
            <p:ph type="subTitle" idx="1"/>
          </p:nvPr>
        </p:nvSpPr>
        <p:spPr>
          <a:xfrm>
            <a:off x="1524000" y="3602038"/>
            <a:ext cx="9144000" cy="1655700"/>
          </a:xfrm>
          <a:prstGeom prst="rect">
            <a:avLst/>
          </a:prstGeom>
          <a:noFill/>
          <a:ln>
            <a:noFill/>
          </a:ln>
        </p:spPr>
        <p:txBody>
          <a:bodyPr spcFirstLastPara="1" wrap="square" lIns="0" tIns="45700" rIns="0" bIns="45700" anchor="t" anchorCtr="0">
            <a:noAutofit/>
          </a:bodyPr>
          <a:lstStyle>
            <a:lvl1pPr lvl="0" algn="ctr" rtl="0">
              <a:lnSpc>
                <a:spcPct val="110000"/>
              </a:lnSpc>
              <a:spcBef>
                <a:spcPts val="500"/>
              </a:spcBef>
              <a:spcAft>
                <a:spcPts val="0"/>
              </a:spcAft>
              <a:buClr>
                <a:schemeClr val="dk1"/>
              </a:buClr>
              <a:buSzPts val="2400"/>
              <a:buNone/>
              <a:defRPr sz="2400"/>
            </a:lvl1pPr>
            <a:lvl2pPr lvl="1" algn="ctr" rtl="0">
              <a:lnSpc>
                <a:spcPct val="110000"/>
              </a:lnSpc>
              <a:spcBef>
                <a:spcPts val="333"/>
              </a:spcBef>
              <a:spcAft>
                <a:spcPts val="0"/>
              </a:spcAft>
              <a:buClr>
                <a:schemeClr val="dk1"/>
              </a:buClr>
              <a:buSzPts val="2000"/>
              <a:buNone/>
              <a:defRPr sz="2000"/>
            </a:lvl2pPr>
            <a:lvl3pPr lvl="2" algn="ctr" rtl="0">
              <a:lnSpc>
                <a:spcPct val="110000"/>
              </a:lnSpc>
              <a:spcBef>
                <a:spcPts val="333"/>
              </a:spcBef>
              <a:spcAft>
                <a:spcPts val="0"/>
              </a:spcAft>
              <a:buClr>
                <a:schemeClr val="dk1"/>
              </a:buClr>
              <a:buSzPts val="1800"/>
              <a:buNone/>
              <a:defRPr sz="1800"/>
            </a:lvl3pPr>
            <a:lvl4pPr lvl="3" algn="ctr" rtl="0">
              <a:lnSpc>
                <a:spcPct val="110000"/>
              </a:lnSpc>
              <a:spcBef>
                <a:spcPts val="250"/>
              </a:spcBef>
              <a:spcAft>
                <a:spcPts val="0"/>
              </a:spcAft>
              <a:buClr>
                <a:schemeClr val="dk1"/>
              </a:buClr>
              <a:buSzPts val="1600"/>
              <a:buNone/>
              <a:defRPr sz="1600"/>
            </a:lvl4pPr>
            <a:lvl5pPr lvl="4" algn="ctr" rtl="0">
              <a:lnSpc>
                <a:spcPct val="110000"/>
              </a:lnSpc>
              <a:spcBef>
                <a:spcPts val="25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Bullets + Photo Grid ">
  <p:cSld name="Title Bullets + Photo Grid ">
    <p:spTree>
      <p:nvGrpSpPr>
        <p:cNvPr id="1" name="Shape 1776"/>
        <p:cNvGrpSpPr/>
        <p:nvPr/>
      </p:nvGrpSpPr>
      <p:grpSpPr>
        <a:xfrm>
          <a:off x="0" y="0"/>
          <a:ext cx="0" cy="0"/>
          <a:chOff x="0" y="0"/>
          <a:chExt cx="0" cy="0"/>
        </a:xfrm>
      </p:grpSpPr>
      <p:sp>
        <p:nvSpPr>
          <p:cNvPr id="1777" name="Google Shape;1777;g1226591b016_0_3965"/>
          <p:cNvSpPr>
            <a:spLocks noGrp="1"/>
          </p:cNvSpPr>
          <p:nvPr>
            <p:ph type="pic" idx="2"/>
          </p:nvPr>
        </p:nvSpPr>
        <p:spPr>
          <a:xfrm>
            <a:off x="9144000" y="4338000"/>
            <a:ext cx="3048000" cy="2520000"/>
          </a:xfrm>
          <a:prstGeom prst="rect">
            <a:avLst/>
          </a:prstGeom>
          <a:noFill/>
          <a:ln>
            <a:noFill/>
          </a:ln>
        </p:spPr>
      </p:sp>
      <p:sp>
        <p:nvSpPr>
          <p:cNvPr id="1778" name="Google Shape;1778;g1226591b016_0_3965"/>
          <p:cNvSpPr>
            <a:spLocks noGrp="1"/>
          </p:cNvSpPr>
          <p:nvPr>
            <p:ph type="pic" idx="3"/>
          </p:nvPr>
        </p:nvSpPr>
        <p:spPr>
          <a:xfrm>
            <a:off x="6096000" y="4338000"/>
            <a:ext cx="2996400" cy="2520000"/>
          </a:xfrm>
          <a:prstGeom prst="rect">
            <a:avLst/>
          </a:prstGeom>
          <a:noFill/>
          <a:ln>
            <a:noFill/>
          </a:ln>
        </p:spPr>
      </p:sp>
      <p:sp>
        <p:nvSpPr>
          <p:cNvPr id="1779" name="Google Shape;1779;g1226591b016_0_3965"/>
          <p:cNvSpPr txBox="1">
            <a:spLocks noGrp="1"/>
          </p:cNvSpPr>
          <p:nvPr>
            <p:ph type="title"/>
          </p:nvPr>
        </p:nvSpPr>
        <p:spPr>
          <a:xfrm>
            <a:off x="444500" y="95250"/>
            <a:ext cx="54414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2500"/>
              <a:buFont typeface="Arial"/>
              <a:buNone/>
              <a:defRPr sz="2500" b="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80" name="Google Shape;1780;g1226591b016_0_3965"/>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81" name="Google Shape;1781;g1226591b016_0_3965"/>
          <p:cNvSpPr txBox="1">
            <a:spLocks noGrp="1"/>
          </p:cNvSpPr>
          <p:nvPr>
            <p:ph type="body" idx="1"/>
          </p:nvPr>
        </p:nvSpPr>
        <p:spPr>
          <a:xfrm>
            <a:off x="603250" y="1397000"/>
            <a:ext cx="4309800" cy="3537900"/>
          </a:xfrm>
          <a:prstGeom prst="rect">
            <a:avLst/>
          </a:prstGeom>
          <a:noFill/>
          <a:ln>
            <a:noFill/>
          </a:ln>
        </p:spPr>
        <p:txBody>
          <a:bodyPr spcFirstLastPara="1" wrap="square" lIns="0" tIns="45700" rIns="0" bIns="45700" anchor="t" anchorCtr="0">
            <a:noAutofit/>
          </a:bodyPr>
          <a:lstStyle>
            <a:lvl1pPr marL="457200" lvl="0" indent="-381000" algn="l" rtl="0">
              <a:lnSpc>
                <a:spcPct val="110000"/>
              </a:lnSpc>
              <a:spcBef>
                <a:spcPts val="500"/>
              </a:spcBef>
              <a:spcAft>
                <a:spcPts val="0"/>
              </a:spcAft>
              <a:buClr>
                <a:schemeClr val="dk1"/>
              </a:buClr>
              <a:buSzPts val="2400"/>
              <a:buChar char="•"/>
              <a:defRPr/>
            </a:lvl1pPr>
            <a:lvl2pPr marL="914400" lvl="1" indent="-355600" algn="l" rtl="0">
              <a:lnSpc>
                <a:spcPct val="110000"/>
              </a:lnSpc>
              <a:spcBef>
                <a:spcPts val="333"/>
              </a:spcBef>
              <a:spcAft>
                <a:spcPts val="0"/>
              </a:spcAft>
              <a:buClr>
                <a:schemeClr val="dk1"/>
              </a:buClr>
              <a:buSzPts val="20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30200" algn="l" rtl="0">
              <a:lnSpc>
                <a:spcPct val="110000"/>
              </a:lnSpc>
              <a:spcBef>
                <a:spcPts val="250"/>
              </a:spcBef>
              <a:spcAft>
                <a:spcPts val="0"/>
              </a:spcAft>
              <a:buClr>
                <a:schemeClr val="dk1"/>
              </a:buClr>
              <a:buSzPts val="1600"/>
              <a:buChar char="-"/>
              <a:defRPr/>
            </a:lvl4pPr>
            <a:lvl5pPr marL="2286000" lvl="4" indent="-317500" algn="l" rtl="0">
              <a:lnSpc>
                <a:spcPct val="110000"/>
              </a:lnSpc>
              <a:spcBef>
                <a:spcPts val="250"/>
              </a:spcBef>
              <a:spcAft>
                <a:spcPts val="0"/>
              </a:spcAft>
              <a:buClr>
                <a:schemeClr val="dk1"/>
              </a:buClr>
              <a:buSzPts val="14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82" name="Google Shape;1782;g1226591b016_0_3965"/>
          <p:cNvSpPr>
            <a:spLocks noGrp="1"/>
          </p:cNvSpPr>
          <p:nvPr>
            <p:ph type="pic" idx="4"/>
          </p:nvPr>
        </p:nvSpPr>
        <p:spPr>
          <a:xfrm>
            <a:off x="6096000" y="1"/>
            <a:ext cx="6096000" cy="1764600"/>
          </a:xfrm>
          <a:prstGeom prst="rect">
            <a:avLst/>
          </a:prstGeom>
          <a:noFill/>
          <a:ln>
            <a:noFill/>
          </a:ln>
        </p:spPr>
      </p:sp>
      <p:sp>
        <p:nvSpPr>
          <p:cNvPr id="1783" name="Google Shape;1783;g1226591b016_0_3965"/>
          <p:cNvSpPr>
            <a:spLocks noGrp="1"/>
          </p:cNvSpPr>
          <p:nvPr>
            <p:ph type="pic" idx="5"/>
          </p:nvPr>
        </p:nvSpPr>
        <p:spPr>
          <a:xfrm>
            <a:off x="9144000" y="1830703"/>
            <a:ext cx="3048000" cy="2465400"/>
          </a:xfrm>
          <a:prstGeom prst="rect">
            <a:avLst/>
          </a:prstGeom>
          <a:noFill/>
          <a:ln>
            <a:noFill/>
          </a:ln>
        </p:spPr>
      </p:sp>
      <p:sp>
        <p:nvSpPr>
          <p:cNvPr id="1784" name="Google Shape;1784;g1226591b016_0_3965"/>
          <p:cNvSpPr>
            <a:spLocks noGrp="1"/>
          </p:cNvSpPr>
          <p:nvPr>
            <p:ph type="pic" idx="6"/>
          </p:nvPr>
        </p:nvSpPr>
        <p:spPr>
          <a:xfrm>
            <a:off x="6096000" y="1830703"/>
            <a:ext cx="2996400" cy="2465400"/>
          </a:xfrm>
          <a:prstGeom prst="rect">
            <a:avLst/>
          </a:prstGeom>
          <a:noFill/>
          <a:ln>
            <a:noFill/>
          </a:ln>
        </p:spPr>
      </p:sp>
      <p:cxnSp>
        <p:nvCxnSpPr>
          <p:cNvPr id="1785" name="Google Shape;1785;g1226591b016_0_3965"/>
          <p:cNvCxnSpPr/>
          <p:nvPr/>
        </p:nvCxnSpPr>
        <p:spPr>
          <a:xfrm>
            <a:off x="445975" y="857250"/>
            <a:ext cx="54279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Title Arrow 6">
  <p:cSld name="1_Section Title Arrow 6">
    <p:bg>
      <p:bgPr>
        <a:solidFill>
          <a:schemeClr val="accent2"/>
        </a:solidFill>
        <a:effectLst/>
      </p:bgPr>
    </p:bg>
    <p:spTree>
      <p:nvGrpSpPr>
        <p:cNvPr id="1" name="Shape 213"/>
        <p:cNvGrpSpPr/>
        <p:nvPr/>
      </p:nvGrpSpPr>
      <p:grpSpPr>
        <a:xfrm>
          <a:off x="0" y="0"/>
          <a:ext cx="0" cy="0"/>
          <a:chOff x="0" y="0"/>
          <a:chExt cx="0" cy="0"/>
        </a:xfrm>
      </p:grpSpPr>
      <p:sp>
        <p:nvSpPr>
          <p:cNvPr id="214" name="Google Shape;214;p10"/>
          <p:cNvSpPr/>
          <p:nvPr/>
        </p:nvSpPr>
        <p:spPr>
          <a:xfrm>
            <a:off x="123825" y="98998"/>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215" name="Google Shape;215;p10"/>
          <p:cNvGrpSpPr/>
          <p:nvPr/>
        </p:nvGrpSpPr>
        <p:grpSpPr>
          <a:xfrm>
            <a:off x="0" y="4477926"/>
            <a:ext cx="12192000" cy="2367623"/>
            <a:chOff x="228600" y="396"/>
            <a:chExt cx="14173200" cy="5028804"/>
          </a:xfrm>
        </p:grpSpPr>
        <p:sp>
          <p:nvSpPr>
            <p:cNvPr id="216" name="Google Shape;216;p10"/>
            <p:cNvSpPr/>
            <p:nvPr/>
          </p:nvSpPr>
          <p:spPr>
            <a:xfrm>
              <a:off x="228600" y="4880187"/>
              <a:ext cx="14173200" cy="149013"/>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7" name="Google Shape;217;p10"/>
            <p:cNvSpPr/>
            <p:nvPr/>
          </p:nvSpPr>
          <p:spPr>
            <a:xfrm>
              <a:off x="228600" y="4689651"/>
              <a:ext cx="14173200" cy="128990"/>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8" name="Google Shape;218;p10"/>
            <p:cNvSpPr/>
            <p:nvPr/>
          </p:nvSpPr>
          <p:spPr>
            <a:xfrm>
              <a:off x="228600" y="4495624"/>
              <a:ext cx="14173200" cy="113467"/>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9" name="Google Shape;219;p10"/>
            <p:cNvSpPr/>
            <p:nvPr/>
          </p:nvSpPr>
          <p:spPr>
            <a:xfrm>
              <a:off x="228600" y="4305476"/>
              <a:ext cx="14173200" cy="94065"/>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0" name="Google Shape;220;p10"/>
            <p:cNvSpPr/>
            <p:nvPr/>
          </p:nvSpPr>
          <p:spPr>
            <a:xfrm>
              <a:off x="228600" y="4111449"/>
              <a:ext cx="14173200" cy="74662"/>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1" name="Google Shape;221;p10"/>
            <p:cNvSpPr/>
            <p:nvPr/>
          </p:nvSpPr>
          <p:spPr>
            <a:xfrm>
              <a:off x="228600" y="3913540"/>
              <a:ext cx="14173200" cy="57199"/>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2" name="Google Shape;222;p10"/>
            <p:cNvSpPr/>
            <p:nvPr/>
          </p:nvSpPr>
          <p:spPr>
            <a:xfrm>
              <a:off x="228600" y="3713692"/>
              <a:ext cx="14173200" cy="39736"/>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3" name="Google Shape;223;p10"/>
            <p:cNvSpPr/>
            <p:nvPr/>
          </p:nvSpPr>
          <p:spPr>
            <a:xfrm rot="10800000">
              <a:off x="228600" y="2437920"/>
              <a:ext cx="14173200" cy="149013"/>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4" name="Google Shape;224;p10"/>
            <p:cNvSpPr/>
            <p:nvPr/>
          </p:nvSpPr>
          <p:spPr>
            <a:xfrm rot="10800000">
              <a:off x="228600" y="2648479"/>
              <a:ext cx="14173200" cy="128990"/>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5" name="Google Shape;225;p10"/>
            <p:cNvSpPr/>
            <p:nvPr/>
          </p:nvSpPr>
          <p:spPr>
            <a:xfrm rot="10800000">
              <a:off x="228600" y="2858029"/>
              <a:ext cx="14173200" cy="113467"/>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6" name="Google Shape;226;p10"/>
            <p:cNvSpPr/>
            <p:nvPr/>
          </p:nvSpPr>
          <p:spPr>
            <a:xfrm rot="10800000">
              <a:off x="228600" y="3067579"/>
              <a:ext cx="14173200" cy="94065"/>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7" name="Google Shape;227;p10"/>
            <p:cNvSpPr/>
            <p:nvPr/>
          </p:nvSpPr>
          <p:spPr>
            <a:xfrm rot="10800000">
              <a:off x="228600" y="3281009"/>
              <a:ext cx="14173200" cy="74662"/>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8" name="Google Shape;228;p10"/>
            <p:cNvSpPr/>
            <p:nvPr/>
          </p:nvSpPr>
          <p:spPr>
            <a:xfrm rot="10800000">
              <a:off x="228600" y="3496381"/>
              <a:ext cx="14173200" cy="57199"/>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9" name="Google Shape;229;p10"/>
            <p:cNvSpPr/>
            <p:nvPr/>
          </p:nvSpPr>
          <p:spPr>
            <a:xfrm>
              <a:off x="228600" y="2249247"/>
              <a:ext cx="14173200" cy="128990"/>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0" name="Google Shape;230;p10"/>
            <p:cNvSpPr/>
            <p:nvPr/>
          </p:nvSpPr>
          <p:spPr>
            <a:xfrm>
              <a:off x="228600" y="2055219"/>
              <a:ext cx="14173200" cy="113467"/>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1" name="Google Shape;231;p10"/>
            <p:cNvSpPr/>
            <p:nvPr/>
          </p:nvSpPr>
          <p:spPr>
            <a:xfrm>
              <a:off x="228600" y="1865072"/>
              <a:ext cx="14173200" cy="94065"/>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2" name="Google Shape;232;p10"/>
            <p:cNvSpPr/>
            <p:nvPr/>
          </p:nvSpPr>
          <p:spPr>
            <a:xfrm>
              <a:off x="228600" y="1671044"/>
              <a:ext cx="14173200" cy="74662"/>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3" name="Google Shape;233;p10"/>
            <p:cNvSpPr/>
            <p:nvPr/>
          </p:nvSpPr>
          <p:spPr>
            <a:xfrm>
              <a:off x="228600" y="1473135"/>
              <a:ext cx="14173200" cy="57199"/>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4" name="Google Shape;234;p10"/>
            <p:cNvSpPr/>
            <p:nvPr/>
          </p:nvSpPr>
          <p:spPr>
            <a:xfrm>
              <a:off x="228600" y="1273287"/>
              <a:ext cx="14173200" cy="39736"/>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5" name="Google Shape;235;p10"/>
            <p:cNvSpPr/>
            <p:nvPr/>
          </p:nvSpPr>
          <p:spPr>
            <a:xfrm rot="10800000">
              <a:off x="228600" y="396"/>
              <a:ext cx="14173200" cy="149013"/>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6" name="Google Shape;236;p10"/>
            <p:cNvSpPr/>
            <p:nvPr/>
          </p:nvSpPr>
          <p:spPr>
            <a:xfrm rot="10800000">
              <a:off x="228600" y="210955"/>
              <a:ext cx="14173200" cy="128990"/>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7" name="Google Shape;237;p10"/>
            <p:cNvSpPr/>
            <p:nvPr/>
          </p:nvSpPr>
          <p:spPr>
            <a:xfrm rot="10800000">
              <a:off x="228600" y="420505"/>
              <a:ext cx="14173200" cy="113467"/>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8" name="Google Shape;238;p10"/>
            <p:cNvSpPr/>
            <p:nvPr/>
          </p:nvSpPr>
          <p:spPr>
            <a:xfrm rot="10800000">
              <a:off x="228600" y="630055"/>
              <a:ext cx="14173200" cy="94065"/>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9" name="Google Shape;239;p10"/>
            <p:cNvSpPr/>
            <p:nvPr/>
          </p:nvSpPr>
          <p:spPr>
            <a:xfrm rot="10800000">
              <a:off x="228600" y="843486"/>
              <a:ext cx="14173200" cy="74662"/>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0" name="Google Shape;240;p10"/>
            <p:cNvSpPr/>
            <p:nvPr/>
          </p:nvSpPr>
          <p:spPr>
            <a:xfrm rot="10800000">
              <a:off x="228600" y="1058857"/>
              <a:ext cx="14173200" cy="57199"/>
            </a:xfrm>
            <a:prstGeom prst="rect">
              <a:avLst/>
            </a:prstGeom>
            <a:solidFill>
              <a:srgbClr val="031D40">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241" name="Google Shape;241;p10"/>
          <p:cNvSpPr/>
          <p:nvPr/>
        </p:nvSpPr>
        <p:spPr>
          <a:xfrm rot="-8100000">
            <a:off x="334006" y="1732887"/>
            <a:ext cx="3590223" cy="3590223"/>
          </a:xfrm>
          <a:prstGeom prst="corner">
            <a:avLst>
              <a:gd name="adj1" fmla="val 20121"/>
              <a:gd name="adj2" fmla="val 20273"/>
            </a:avLst>
          </a:prstGeom>
          <a:solidFill>
            <a:srgbClr val="FEE7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242" name="Google Shape;242;p10"/>
          <p:cNvSpPr txBox="1">
            <a:spLocks noGrp="1"/>
          </p:cNvSpPr>
          <p:nvPr>
            <p:ph type="title"/>
          </p:nvPr>
        </p:nvSpPr>
        <p:spPr>
          <a:xfrm>
            <a:off x="5019675" y="3429000"/>
            <a:ext cx="6213933" cy="1003824"/>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03030"/>
              </a:buClr>
              <a:buSzPts val="2800"/>
              <a:buFont typeface="DM Sans Medium"/>
              <a:buNone/>
              <a:defRPr sz="2800" b="0" i="0" strike="noStrike">
                <a:solidFill>
                  <a:srgbClr val="303030"/>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86"/>
        <p:cNvGrpSpPr/>
        <p:nvPr/>
      </p:nvGrpSpPr>
      <p:grpSpPr>
        <a:xfrm>
          <a:off x="0" y="0"/>
          <a:ext cx="0" cy="0"/>
          <a:chOff x="0" y="0"/>
          <a:chExt cx="0" cy="0"/>
        </a:xfrm>
      </p:grpSpPr>
      <p:sp>
        <p:nvSpPr>
          <p:cNvPr id="1787" name="Google Shape;1787;g1226591b016_0_3975"/>
          <p:cNvSpPr txBox="1">
            <a:spLocks noGrp="1"/>
          </p:cNvSpPr>
          <p:nvPr>
            <p:ph type="title"/>
          </p:nvPr>
        </p:nvSpPr>
        <p:spPr>
          <a:xfrm>
            <a:off x="839788" y="365125"/>
            <a:ext cx="10515600" cy="13257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88" name="Google Shape;1788;g1226591b016_0_3975"/>
          <p:cNvSpPr txBox="1">
            <a:spLocks noGrp="1"/>
          </p:cNvSpPr>
          <p:nvPr>
            <p:ph type="body" idx="1"/>
          </p:nvPr>
        </p:nvSpPr>
        <p:spPr>
          <a:xfrm>
            <a:off x="839788" y="1681163"/>
            <a:ext cx="5157900" cy="823800"/>
          </a:xfrm>
          <a:prstGeom prst="rect">
            <a:avLst/>
          </a:prstGeom>
          <a:noFill/>
          <a:ln>
            <a:noFill/>
          </a:ln>
        </p:spPr>
        <p:txBody>
          <a:bodyPr spcFirstLastPara="1" wrap="square" lIns="0" tIns="45700" rIns="0" bIns="45700" anchor="b" anchorCtr="0">
            <a:noAutofit/>
          </a:bodyPr>
          <a:lstStyle>
            <a:lvl1pPr marL="457200" lvl="0" indent="-228600" algn="l" rtl="0">
              <a:lnSpc>
                <a:spcPct val="110000"/>
              </a:lnSpc>
              <a:spcBef>
                <a:spcPts val="500"/>
              </a:spcBef>
              <a:spcAft>
                <a:spcPts val="0"/>
              </a:spcAft>
              <a:buClr>
                <a:schemeClr val="dk1"/>
              </a:buClr>
              <a:buSzPts val="2400"/>
              <a:buNone/>
              <a:defRPr sz="2400" b="1"/>
            </a:lvl1pPr>
            <a:lvl2pPr marL="914400" lvl="1" indent="-228600" algn="l" rtl="0">
              <a:lnSpc>
                <a:spcPct val="110000"/>
              </a:lnSpc>
              <a:spcBef>
                <a:spcPts val="333"/>
              </a:spcBef>
              <a:spcAft>
                <a:spcPts val="0"/>
              </a:spcAft>
              <a:buClr>
                <a:schemeClr val="dk1"/>
              </a:buClr>
              <a:buSzPts val="2000"/>
              <a:buNone/>
              <a:defRPr sz="2000" b="1"/>
            </a:lvl2pPr>
            <a:lvl3pPr marL="1371600" lvl="2" indent="-228600" algn="l" rtl="0">
              <a:lnSpc>
                <a:spcPct val="110000"/>
              </a:lnSpc>
              <a:spcBef>
                <a:spcPts val="333"/>
              </a:spcBef>
              <a:spcAft>
                <a:spcPts val="0"/>
              </a:spcAft>
              <a:buClr>
                <a:schemeClr val="dk1"/>
              </a:buClr>
              <a:buSzPts val="1800"/>
              <a:buNone/>
              <a:defRPr sz="1800" b="1"/>
            </a:lvl3pPr>
            <a:lvl4pPr marL="1828800" lvl="3" indent="-228600" algn="l" rtl="0">
              <a:lnSpc>
                <a:spcPct val="110000"/>
              </a:lnSpc>
              <a:spcBef>
                <a:spcPts val="250"/>
              </a:spcBef>
              <a:spcAft>
                <a:spcPts val="0"/>
              </a:spcAft>
              <a:buClr>
                <a:schemeClr val="dk1"/>
              </a:buClr>
              <a:buSzPts val="1600"/>
              <a:buNone/>
              <a:defRPr sz="1600" b="1"/>
            </a:lvl4pPr>
            <a:lvl5pPr marL="2286000" lvl="4" indent="-228600" algn="l" rtl="0">
              <a:lnSpc>
                <a:spcPct val="110000"/>
              </a:lnSpc>
              <a:spcBef>
                <a:spcPts val="25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789" name="Google Shape;1789;g1226591b016_0_3975"/>
          <p:cNvSpPr txBox="1">
            <a:spLocks noGrp="1"/>
          </p:cNvSpPr>
          <p:nvPr>
            <p:ph type="body" idx="2"/>
          </p:nvPr>
        </p:nvSpPr>
        <p:spPr>
          <a:xfrm>
            <a:off x="839788" y="2505075"/>
            <a:ext cx="5157900" cy="3684600"/>
          </a:xfrm>
          <a:prstGeom prst="rect">
            <a:avLst/>
          </a:prstGeom>
          <a:noFill/>
          <a:ln>
            <a:noFill/>
          </a:ln>
        </p:spPr>
        <p:txBody>
          <a:bodyPr spcFirstLastPara="1" wrap="square" lIns="0" tIns="45700" rIns="0" bIns="45700" anchor="t" anchorCtr="0">
            <a:noAutofit/>
          </a:bodyPr>
          <a:lstStyle>
            <a:lvl1pPr marL="457200" lvl="0" indent="-342900" algn="l" rtl="0">
              <a:lnSpc>
                <a:spcPct val="110000"/>
              </a:lnSpc>
              <a:spcBef>
                <a:spcPts val="500"/>
              </a:spcBef>
              <a:spcAft>
                <a:spcPts val="0"/>
              </a:spcAft>
              <a:buClr>
                <a:schemeClr val="dk1"/>
              </a:buClr>
              <a:buSzPts val="1800"/>
              <a:buChar char="•"/>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90" name="Google Shape;1790;g1226591b016_0_3975"/>
          <p:cNvSpPr txBox="1">
            <a:spLocks noGrp="1"/>
          </p:cNvSpPr>
          <p:nvPr>
            <p:ph type="body" idx="3"/>
          </p:nvPr>
        </p:nvSpPr>
        <p:spPr>
          <a:xfrm>
            <a:off x="6172200" y="1681163"/>
            <a:ext cx="5183100" cy="823800"/>
          </a:xfrm>
          <a:prstGeom prst="rect">
            <a:avLst/>
          </a:prstGeom>
          <a:noFill/>
          <a:ln>
            <a:noFill/>
          </a:ln>
        </p:spPr>
        <p:txBody>
          <a:bodyPr spcFirstLastPara="1" wrap="square" lIns="0" tIns="45700" rIns="0" bIns="45700" anchor="b" anchorCtr="0">
            <a:noAutofit/>
          </a:bodyPr>
          <a:lstStyle>
            <a:lvl1pPr marL="457200" lvl="0" indent="-228600" algn="l" rtl="0">
              <a:lnSpc>
                <a:spcPct val="110000"/>
              </a:lnSpc>
              <a:spcBef>
                <a:spcPts val="500"/>
              </a:spcBef>
              <a:spcAft>
                <a:spcPts val="0"/>
              </a:spcAft>
              <a:buClr>
                <a:schemeClr val="dk1"/>
              </a:buClr>
              <a:buSzPts val="2400"/>
              <a:buNone/>
              <a:defRPr sz="2400" b="1"/>
            </a:lvl1pPr>
            <a:lvl2pPr marL="914400" lvl="1" indent="-228600" algn="l" rtl="0">
              <a:lnSpc>
                <a:spcPct val="110000"/>
              </a:lnSpc>
              <a:spcBef>
                <a:spcPts val="333"/>
              </a:spcBef>
              <a:spcAft>
                <a:spcPts val="0"/>
              </a:spcAft>
              <a:buClr>
                <a:schemeClr val="dk1"/>
              </a:buClr>
              <a:buSzPts val="2000"/>
              <a:buNone/>
              <a:defRPr sz="2000" b="1"/>
            </a:lvl2pPr>
            <a:lvl3pPr marL="1371600" lvl="2" indent="-228600" algn="l" rtl="0">
              <a:lnSpc>
                <a:spcPct val="110000"/>
              </a:lnSpc>
              <a:spcBef>
                <a:spcPts val="333"/>
              </a:spcBef>
              <a:spcAft>
                <a:spcPts val="0"/>
              </a:spcAft>
              <a:buClr>
                <a:schemeClr val="dk1"/>
              </a:buClr>
              <a:buSzPts val="1800"/>
              <a:buNone/>
              <a:defRPr sz="1800" b="1"/>
            </a:lvl3pPr>
            <a:lvl4pPr marL="1828800" lvl="3" indent="-228600" algn="l" rtl="0">
              <a:lnSpc>
                <a:spcPct val="110000"/>
              </a:lnSpc>
              <a:spcBef>
                <a:spcPts val="250"/>
              </a:spcBef>
              <a:spcAft>
                <a:spcPts val="0"/>
              </a:spcAft>
              <a:buClr>
                <a:schemeClr val="dk1"/>
              </a:buClr>
              <a:buSzPts val="1600"/>
              <a:buNone/>
              <a:defRPr sz="1600" b="1"/>
            </a:lvl4pPr>
            <a:lvl5pPr marL="2286000" lvl="4" indent="-228600" algn="l" rtl="0">
              <a:lnSpc>
                <a:spcPct val="110000"/>
              </a:lnSpc>
              <a:spcBef>
                <a:spcPts val="25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791" name="Google Shape;1791;g1226591b016_0_3975"/>
          <p:cNvSpPr txBox="1">
            <a:spLocks noGrp="1"/>
          </p:cNvSpPr>
          <p:nvPr>
            <p:ph type="body" idx="4"/>
          </p:nvPr>
        </p:nvSpPr>
        <p:spPr>
          <a:xfrm>
            <a:off x="6172200" y="2505075"/>
            <a:ext cx="5183100" cy="3684600"/>
          </a:xfrm>
          <a:prstGeom prst="rect">
            <a:avLst/>
          </a:prstGeom>
          <a:noFill/>
          <a:ln>
            <a:noFill/>
          </a:ln>
        </p:spPr>
        <p:txBody>
          <a:bodyPr spcFirstLastPara="1" wrap="square" lIns="0" tIns="45700" rIns="0" bIns="45700" anchor="t" anchorCtr="0">
            <a:noAutofit/>
          </a:bodyPr>
          <a:lstStyle>
            <a:lvl1pPr marL="457200" lvl="0" indent="-342900" algn="l" rtl="0">
              <a:lnSpc>
                <a:spcPct val="110000"/>
              </a:lnSpc>
              <a:spcBef>
                <a:spcPts val="500"/>
              </a:spcBef>
              <a:spcAft>
                <a:spcPts val="0"/>
              </a:spcAft>
              <a:buClr>
                <a:schemeClr val="dk1"/>
              </a:buClr>
              <a:buSzPts val="1800"/>
              <a:buChar char="•"/>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92" name="Google Shape;1792;g1226591b016_0_397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93" name="Google Shape;1793;g1226591b016_0_397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94" name="Google Shape;1794;g1226591b016_0_3975"/>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95"/>
        <p:cNvGrpSpPr/>
        <p:nvPr/>
      </p:nvGrpSpPr>
      <p:grpSpPr>
        <a:xfrm>
          <a:off x="0" y="0"/>
          <a:ext cx="0" cy="0"/>
          <a:chOff x="0" y="0"/>
          <a:chExt cx="0" cy="0"/>
        </a:xfrm>
      </p:grpSpPr>
      <p:sp>
        <p:nvSpPr>
          <p:cNvPr id="1796" name="Google Shape;1796;g1226591b016_0_3984"/>
          <p:cNvSpPr txBox="1">
            <a:spLocks noGrp="1"/>
          </p:cNvSpPr>
          <p:nvPr>
            <p:ph type="title"/>
          </p:nvPr>
        </p:nvSpPr>
        <p:spPr>
          <a:xfrm>
            <a:off x="444500" y="95251"/>
            <a:ext cx="10763400" cy="8043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97" name="Google Shape;1797;g1226591b016_0_3984"/>
          <p:cNvSpPr txBox="1">
            <a:spLocks noGrp="1"/>
          </p:cNvSpPr>
          <p:nvPr>
            <p:ph type="body" idx="1"/>
          </p:nvPr>
        </p:nvSpPr>
        <p:spPr>
          <a:xfrm>
            <a:off x="838200" y="1825625"/>
            <a:ext cx="5181600" cy="4351200"/>
          </a:xfrm>
          <a:prstGeom prst="rect">
            <a:avLst/>
          </a:prstGeom>
          <a:noFill/>
          <a:ln>
            <a:noFill/>
          </a:ln>
        </p:spPr>
        <p:txBody>
          <a:bodyPr spcFirstLastPara="1" wrap="square" lIns="0" tIns="45700" rIns="0" bIns="45700" anchor="t" anchorCtr="0">
            <a:noAutofit/>
          </a:bodyPr>
          <a:lstStyle>
            <a:lvl1pPr marL="457200" lvl="0" indent="-342900" algn="l" rtl="0">
              <a:lnSpc>
                <a:spcPct val="110000"/>
              </a:lnSpc>
              <a:spcBef>
                <a:spcPts val="500"/>
              </a:spcBef>
              <a:spcAft>
                <a:spcPts val="0"/>
              </a:spcAft>
              <a:buClr>
                <a:schemeClr val="dk1"/>
              </a:buClr>
              <a:buSzPts val="1800"/>
              <a:buChar char="•"/>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98" name="Google Shape;1798;g1226591b016_0_3984"/>
          <p:cNvSpPr txBox="1">
            <a:spLocks noGrp="1"/>
          </p:cNvSpPr>
          <p:nvPr>
            <p:ph type="body" idx="2"/>
          </p:nvPr>
        </p:nvSpPr>
        <p:spPr>
          <a:xfrm>
            <a:off x="6172200" y="1825625"/>
            <a:ext cx="5181600" cy="4351200"/>
          </a:xfrm>
          <a:prstGeom prst="rect">
            <a:avLst/>
          </a:prstGeom>
          <a:noFill/>
          <a:ln>
            <a:noFill/>
          </a:ln>
        </p:spPr>
        <p:txBody>
          <a:bodyPr spcFirstLastPara="1" wrap="square" lIns="0" tIns="45700" rIns="0" bIns="45700" anchor="t" anchorCtr="0">
            <a:noAutofit/>
          </a:bodyPr>
          <a:lstStyle>
            <a:lvl1pPr marL="457200" lvl="0" indent="-342900" algn="l" rtl="0">
              <a:lnSpc>
                <a:spcPct val="110000"/>
              </a:lnSpc>
              <a:spcBef>
                <a:spcPts val="500"/>
              </a:spcBef>
              <a:spcAft>
                <a:spcPts val="0"/>
              </a:spcAft>
              <a:buClr>
                <a:schemeClr val="dk1"/>
              </a:buClr>
              <a:buSzPts val="1800"/>
              <a:buChar char="•"/>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99" name="Google Shape;1799;g1226591b016_0_398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00" name="Google Shape;1800;g1226591b016_0_398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01" name="Google Shape;1801;g1226591b016_0_3984"/>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02"/>
        <p:cNvGrpSpPr/>
        <p:nvPr/>
      </p:nvGrpSpPr>
      <p:grpSpPr>
        <a:xfrm>
          <a:off x="0" y="0"/>
          <a:ext cx="0" cy="0"/>
          <a:chOff x="0" y="0"/>
          <a:chExt cx="0" cy="0"/>
        </a:xfrm>
      </p:grpSpPr>
      <p:sp>
        <p:nvSpPr>
          <p:cNvPr id="1803" name="Google Shape;1803;g1226591b016_0_3991"/>
          <p:cNvSpPr txBox="1">
            <a:spLocks noGrp="1"/>
          </p:cNvSpPr>
          <p:nvPr>
            <p:ph type="title"/>
          </p:nvPr>
        </p:nvSpPr>
        <p:spPr>
          <a:xfrm>
            <a:off x="482600" y="978408"/>
            <a:ext cx="10634400" cy="2157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04" name="Google Shape;1804;g1226591b016_0_3991"/>
          <p:cNvSpPr txBox="1">
            <a:spLocks noGrp="1"/>
          </p:cNvSpPr>
          <p:nvPr>
            <p:ph type="body" idx="1"/>
          </p:nvPr>
        </p:nvSpPr>
        <p:spPr>
          <a:xfrm>
            <a:off x="482600" y="3306870"/>
            <a:ext cx="10506900" cy="25728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Clr>
                <a:schemeClr val="dk1"/>
              </a:buClr>
              <a:buSzPts val="1800"/>
              <a:buChar char="•"/>
              <a:defRPr/>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05" name="Google Shape;1805;g1226591b016_0_3991"/>
          <p:cNvSpPr txBox="1">
            <a:spLocks noGrp="1"/>
          </p:cNvSpPr>
          <p:nvPr>
            <p:ph type="dt" idx="10"/>
          </p:nvPr>
        </p:nvSpPr>
        <p:spPr>
          <a:xfrm>
            <a:off x="484632" y="100584"/>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06" name="Google Shape;1806;g1226591b016_0_3991"/>
          <p:cNvSpPr txBox="1">
            <a:spLocks noGrp="1"/>
          </p:cNvSpPr>
          <p:nvPr>
            <p:ph type="ftr" idx="11"/>
          </p:nvPr>
        </p:nvSpPr>
        <p:spPr>
          <a:xfrm>
            <a:off x="484632" y="6419088"/>
            <a:ext cx="41148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07" name="Google Shape;1807;g1226591b016_0_3991"/>
          <p:cNvSpPr txBox="1">
            <a:spLocks noGrp="1"/>
          </p:cNvSpPr>
          <p:nvPr>
            <p:ph type="sldNum" idx="12"/>
          </p:nvPr>
        </p:nvSpPr>
        <p:spPr>
          <a:xfrm>
            <a:off x="10989591" y="100584"/>
            <a:ext cx="640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808" name="Google Shape;1808;g1226591b016_0_3991" descr="A picture containing text, clipart&#10;&#10;Description automatically generated"/>
          <p:cNvPicPr preferRelativeResize="0"/>
          <p:nvPr/>
        </p:nvPicPr>
        <p:blipFill rotWithShape="1">
          <a:blip r:embed="rId2">
            <a:alphaModFix/>
          </a:blip>
          <a:srcRect/>
          <a:stretch/>
        </p:blipFill>
        <p:spPr>
          <a:xfrm>
            <a:off x="8690643" y="6326702"/>
            <a:ext cx="3284785" cy="59950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lient Stories 1">
  <p:cSld name="1_Client Stories 1">
    <p:spTree>
      <p:nvGrpSpPr>
        <p:cNvPr id="1" name="Shape 243"/>
        <p:cNvGrpSpPr/>
        <p:nvPr/>
      </p:nvGrpSpPr>
      <p:grpSpPr>
        <a:xfrm>
          <a:off x="0" y="0"/>
          <a:ext cx="0" cy="0"/>
          <a:chOff x="0" y="0"/>
          <a:chExt cx="0" cy="0"/>
        </a:xfrm>
      </p:grpSpPr>
      <p:sp>
        <p:nvSpPr>
          <p:cNvPr id="244" name="Google Shape;244;p41"/>
          <p:cNvSpPr/>
          <p:nvPr/>
        </p:nvSpPr>
        <p:spPr>
          <a:xfrm>
            <a:off x="6096000" y="0"/>
            <a:ext cx="6096000" cy="6858000"/>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5" name="Google Shape;245;p41"/>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41"/>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41"/>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8" name="Google Shape;248;p41"/>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Text Large Arrow 3">
  <p:cSld name="Title Text Large Arrow 3">
    <p:spTree>
      <p:nvGrpSpPr>
        <p:cNvPr id="1" name="Shape 249"/>
        <p:cNvGrpSpPr/>
        <p:nvPr/>
      </p:nvGrpSpPr>
      <p:grpSpPr>
        <a:xfrm>
          <a:off x="0" y="0"/>
          <a:ext cx="0" cy="0"/>
          <a:chOff x="0" y="0"/>
          <a:chExt cx="0" cy="0"/>
        </a:xfrm>
      </p:grpSpPr>
      <p:sp>
        <p:nvSpPr>
          <p:cNvPr id="250" name="Google Shape;250;p42"/>
          <p:cNvSpPr txBox="1">
            <a:spLocks noGrp="1"/>
          </p:cNvSpPr>
          <p:nvPr>
            <p:ph type="title"/>
          </p:nvPr>
        </p:nvSpPr>
        <p:spPr>
          <a:xfrm>
            <a:off x="5449956" y="712305"/>
            <a:ext cx="5710500" cy="8613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FFC628"/>
              </a:buClr>
              <a:buSzPts val="3600"/>
              <a:buFont typeface="DM Sans Medium"/>
              <a:buNone/>
              <a:defRPr sz="3600">
                <a:solidFill>
                  <a:srgbClr val="FFC62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51" name="Google Shape;251;p42"/>
          <p:cNvGrpSpPr/>
          <p:nvPr/>
        </p:nvGrpSpPr>
        <p:grpSpPr>
          <a:xfrm>
            <a:off x="2917985" y="1674257"/>
            <a:ext cx="2060976" cy="3419331"/>
            <a:chOff x="5962290" y="432750"/>
            <a:chExt cx="1057508" cy="1754493"/>
          </a:xfrm>
        </p:grpSpPr>
        <p:sp>
          <p:nvSpPr>
            <p:cNvPr id="252" name="Google Shape;252;p42"/>
            <p:cNvSpPr/>
            <p:nvPr/>
          </p:nvSpPr>
          <p:spPr>
            <a:xfrm rot="8100000">
              <a:off x="5871145" y="1536987"/>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3" name="Google Shape;253;p42"/>
            <p:cNvSpPr/>
            <p:nvPr/>
          </p:nvSpPr>
          <p:spPr>
            <a:xfrm rot="-8100000">
              <a:off x="5880153" y="830994"/>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254" name="Google Shape;254;p42"/>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55" name="Google Shape;255;p42"/>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sp>
        <p:nvSpPr>
          <p:cNvPr id="256" name="Google Shape;256;p42"/>
          <p:cNvSpPr txBox="1">
            <a:spLocks noGrp="1"/>
          </p:cNvSpPr>
          <p:nvPr>
            <p:ph type="body" idx="1"/>
          </p:nvPr>
        </p:nvSpPr>
        <p:spPr>
          <a:xfrm>
            <a:off x="5449957" y="1573696"/>
            <a:ext cx="5710500" cy="4287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tats Page 5">
  <p:cSld name="Stats Page 5">
    <p:spTree>
      <p:nvGrpSpPr>
        <p:cNvPr id="1" name="Shape 257"/>
        <p:cNvGrpSpPr/>
        <p:nvPr/>
      </p:nvGrpSpPr>
      <p:grpSpPr>
        <a:xfrm>
          <a:off x="0" y="0"/>
          <a:ext cx="0" cy="0"/>
          <a:chOff x="0" y="0"/>
          <a:chExt cx="0" cy="0"/>
        </a:xfrm>
      </p:grpSpPr>
      <p:sp>
        <p:nvSpPr>
          <p:cNvPr id="258" name="Google Shape;258;p4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59" name="Google Shape;259;p43"/>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43"/>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43"/>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43"/>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3" name="Google Shape;263;p43"/>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264" name="Google Shape;264;p43"/>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43"/>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6" name="Google Shape;266;p43"/>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43"/>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8" name="Google Shape;268;p43"/>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43"/>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rrow 7">
  <p:cSld name="Section Title Arrow 7">
    <p:bg>
      <p:bgPr>
        <a:solidFill>
          <a:srgbClr val="BFBFBF"/>
        </a:solidFill>
        <a:effectLst/>
      </p:bgPr>
    </p:bg>
    <p:spTree>
      <p:nvGrpSpPr>
        <p:cNvPr id="1" name="Shape 270"/>
        <p:cNvGrpSpPr/>
        <p:nvPr/>
      </p:nvGrpSpPr>
      <p:grpSpPr>
        <a:xfrm>
          <a:off x="0" y="0"/>
          <a:ext cx="0" cy="0"/>
          <a:chOff x="0" y="0"/>
          <a:chExt cx="0" cy="0"/>
        </a:xfrm>
      </p:grpSpPr>
      <p:sp>
        <p:nvSpPr>
          <p:cNvPr id="271" name="Google Shape;271;p50"/>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2" name="Google Shape;272;p50"/>
          <p:cNvSpPr txBox="1">
            <a:spLocks noGrp="1"/>
          </p:cNvSpPr>
          <p:nvPr>
            <p:ph type="title"/>
          </p:nvPr>
        </p:nvSpPr>
        <p:spPr>
          <a:xfrm>
            <a:off x="5212080" y="990600"/>
            <a:ext cx="6149400" cy="50598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73" name="Google Shape;273;p50"/>
          <p:cNvGrpSpPr/>
          <p:nvPr/>
        </p:nvGrpSpPr>
        <p:grpSpPr>
          <a:xfrm>
            <a:off x="-3" y="4477885"/>
            <a:ext cx="12191788" cy="2367643"/>
            <a:chOff x="228600" y="309"/>
            <a:chExt cx="14173200" cy="5028978"/>
          </a:xfrm>
        </p:grpSpPr>
        <p:sp>
          <p:nvSpPr>
            <p:cNvPr id="274" name="Google Shape;274;p50"/>
            <p:cNvSpPr/>
            <p:nvPr/>
          </p:nvSpPr>
          <p:spPr>
            <a:xfrm>
              <a:off x="228600" y="4880187"/>
              <a:ext cx="14173200" cy="1491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5" name="Google Shape;275;p50"/>
            <p:cNvSpPr/>
            <p:nvPr/>
          </p:nvSpPr>
          <p:spPr>
            <a:xfrm>
              <a:off x="228600" y="4689651"/>
              <a:ext cx="14173200" cy="1290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6" name="Google Shape;276;p50"/>
            <p:cNvSpPr/>
            <p:nvPr/>
          </p:nvSpPr>
          <p:spPr>
            <a:xfrm>
              <a:off x="228600" y="4495624"/>
              <a:ext cx="14173200" cy="1134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7" name="Google Shape;277;p50"/>
            <p:cNvSpPr/>
            <p:nvPr/>
          </p:nvSpPr>
          <p:spPr>
            <a:xfrm>
              <a:off x="228600" y="4305476"/>
              <a:ext cx="14173200" cy="942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8" name="Google Shape;278;p50"/>
            <p:cNvSpPr/>
            <p:nvPr/>
          </p:nvSpPr>
          <p:spPr>
            <a:xfrm>
              <a:off x="228600" y="4111449"/>
              <a:ext cx="14173200" cy="747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9" name="Google Shape;279;p50"/>
            <p:cNvSpPr/>
            <p:nvPr/>
          </p:nvSpPr>
          <p:spPr>
            <a:xfrm>
              <a:off x="228600" y="3913540"/>
              <a:ext cx="14173200" cy="573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0" name="Google Shape;280;p50"/>
            <p:cNvSpPr/>
            <p:nvPr/>
          </p:nvSpPr>
          <p:spPr>
            <a:xfrm>
              <a:off x="228600" y="3713692"/>
              <a:ext cx="14173200" cy="396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1" name="Google Shape;281;p50"/>
            <p:cNvSpPr/>
            <p:nvPr/>
          </p:nvSpPr>
          <p:spPr>
            <a:xfrm rot="10800000">
              <a:off x="228600" y="2437833"/>
              <a:ext cx="14173200" cy="1491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2" name="Google Shape;282;p50"/>
            <p:cNvSpPr/>
            <p:nvPr/>
          </p:nvSpPr>
          <p:spPr>
            <a:xfrm rot="10800000">
              <a:off x="228600" y="2648469"/>
              <a:ext cx="14173200" cy="1290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3" name="Google Shape;283;p50"/>
            <p:cNvSpPr/>
            <p:nvPr/>
          </p:nvSpPr>
          <p:spPr>
            <a:xfrm rot="10800000">
              <a:off x="228600" y="2858096"/>
              <a:ext cx="14173200" cy="1134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4" name="Google Shape;284;p50"/>
            <p:cNvSpPr/>
            <p:nvPr/>
          </p:nvSpPr>
          <p:spPr>
            <a:xfrm rot="10800000">
              <a:off x="228600" y="3067444"/>
              <a:ext cx="14173200" cy="942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5" name="Google Shape;285;p50"/>
            <p:cNvSpPr/>
            <p:nvPr/>
          </p:nvSpPr>
          <p:spPr>
            <a:xfrm rot="10800000">
              <a:off x="228600" y="3280971"/>
              <a:ext cx="14173200" cy="747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6" name="Google Shape;286;p50"/>
            <p:cNvSpPr/>
            <p:nvPr/>
          </p:nvSpPr>
          <p:spPr>
            <a:xfrm rot="10800000">
              <a:off x="228600" y="3496280"/>
              <a:ext cx="14173200" cy="573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7" name="Google Shape;287;p50"/>
            <p:cNvSpPr/>
            <p:nvPr/>
          </p:nvSpPr>
          <p:spPr>
            <a:xfrm>
              <a:off x="228600" y="2249247"/>
              <a:ext cx="14173200" cy="1290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8" name="Google Shape;288;p50"/>
            <p:cNvSpPr/>
            <p:nvPr/>
          </p:nvSpPr>
          <p:spPr>
            <a:xfrm>
              <a:off x="228600" y="2055219"/>
              <a:ext cx="14173200" cy="1134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9" name="Google Shape;289;p50"/>
            <p:cNvSpPr/>
            <p:nvPr/>
          </p:nvSpPr>
          <p:spPr>
            <a:xfrm>
              <a:off x="228600" y="1865072"/>
              <a:ext cx="14173200" cy="942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90" name="Google Shape;290;p50"/>
            <p:cNvSpPr/>
            <p:nvPr/>
          </p:nvSpPr>
          <p:spPr>
            <a:xfrm>
              <a:off x="228600" y="1671044"/>
              <a:ext cx="14173200" cy="747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91" name="Google Shape;291;p50"/>
            <p:cNvSpPr/>
            <p:nvPr/>
          </p:nvSpPr>
          <p:spPr>
            <a:xfrm>
              <a:off x="228600" y="1473135"/>
              <a:ext cx="14173200" cy="573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92" name="Google Shape;292;p50"/>
            <p:cNvSpPr/>
            <p:nvPr/>
          </p:nvSpPr>
          <p:spPr>
            <a:xfrm>
              <a:off x="228600" y="1273287"/>
              <a:ext cx="14173200" cy="396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93" name="Google Shape;293;p50"/>
            <p:cNvSpPr/>
            <p:nvPr/>
          </p:nvSpPr>
          <p:spPr>
            <a:xfrm rot="10800000">
              <a:off x="228600" y="309"/>
              <a:ext cx="14173200" cy="1491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94" name="Google Shape;294;p50"/>
            <p:cNvSpPr/>
            <p:nvPr/>
          </p:nvSpPr>
          <p:spPr>
            <a:xfrm rot="10800000">
              <a:off x="228600" y="210945"/>
              <a:ext cx="14173200" cy="1290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95" name="Google Shape;295;p50"/>
            <p:cNvSpPr/>
            <p:nvPr/>
          </p:nvSpPr>
          <p:spPr>
            <a:xfrm rot="10800000">
              <a:off x="228600" y="420572"/>
              <a:ext cx="14173200" cy="1134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96" name="Google Shape;296;p50"/>
            <p:cNvSpPr/>
            <p:nvPr/>
          </p:nvSpPr>
          <p:spPr>
            <a:xfrm rot="10800000">
              <a:off x="228600" y="629920"/>
              <a:ext cx="14173200" cy="942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97" name="Google Shape;297;p50"/>
            <p:cNvSpPr/>
            <p:nvPr/>
          </p:nvSpPr>
          <p:spPr>
            <a:xfrm rot="10800000">
              <a:off x="228600" y="843448"/>
              <a:ext cx="14173200" cy="747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98" name="Google Shape;298;p50"/>
            <p:cNvSpPr/>
            <p:nvPr/>
          </p:nvSpPr>
          <p:spPr>
            <a:xfrm rot="10800000">
              <a:off x="228600" y="1058756"/>
              <a:ext cx="14173200" cy="57300"/>
            </a:xfrm>
            <a:prstGeom prst="rect">
              <a:avLst/>
            </a:prstGeom>
            <a:solidFill>
              <a:schemeClr val="dk2">
                <a:alpha val="4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299" name="Google Shape;299;p50"/>
          <p:cNvSpPr/>
          <p:nvPr/>
        </p:nvSpPr>
        <p:spPr>
          <a:xfrm rot="-8100000">
            <a:off x="334056" y="1733008"/>
            <a:ext cx="3590123" cy="3590123"/>
          </a:xfrm>
          <a:prstGeom prst="corner">
            <a:avLst>
              <a:gd name="adj1" fmla="val 20121"/>
              <a:gd name="adj2" fmla="val 20273"/>
            </a:avLst>
          </a:prstGeom>
          <a:solidFill>
            <a:srgbClr val="D6D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_Two Columns w/arrow 2">
  <p:cSld name="5_Two Columns w/arrow 2">
    <p:spTree>
      <p:nvGrpSpPr>
        <p:cNvPr id="1" name="Shape 300"/>
        <p:cNvGrpSpPr/>
        <p:nvPr/>
      </p:nvGrpSpPr>
      <p:grpSpPr>
        <a:xfrm>
          <a:off x="0" y="0"/>
          <a:ext cx="0" cy="0"/>
          <a:chOff x="0" y="0"/>
          <a:chExt cx="0" cy="0"/>
        </a:xfrm>
      </p:grpSpPr>
      <p:sp>
        <p:nvSpPr>
          <p:cNvPr id="301" name="Google Shape;301;p4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2" name="Google Shape;302;p49"/>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03" name="Google Shape;303;p49"/>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304" name="Google Shape;304;p49"/>
          <p:cNvGrpSpPr/>
          <p:nvPr/>
        </p:nvGrpSpPr>
        <p:grpSpPr>
          <a:xfrm>
            <a:off x="481835" y="896730"/>
            <a:ext cx="430723" cy="760924"/>
            <a:chOff x="5962290" y="432750"/>
            <a:chExt cx="1057508" cy="1754493"/>
          </a:xfrm>
        </p:grpSpPr>
        <p:sp>
          <p:nvSpPr>
            <p:cNvPr id="305" name="Google Shape;305;p49"/>
            <p:cNvSpPr/>
            <p:nvPr/>
          </p:nvSpPr>
          <p:spPr>
            <a:xfrm rot="8100000">
              <a:off x="5871145" y="1536987"/>
              <a:ext cx="1230790" cy="25201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306" name="Google Shape;306;p49"/>
            <p:cNvSpPr/>
            <p:nvPr/>
          </p:nvSpPr>
          <p:spPr>
            <a:xfrm rot="-8100000">
              <a:off x="5880153" y="830994"/>
              <a:ext cx="1230790" cy="25201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307" name="Google Shape;307;p49"/>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rrow 3">
  <p:cSld name="Section Title Arrow 3">
    <p:spTree>
      <p:nvGrpSpPr>
        <p:cNvPr id="1" name="Shape 50"/>
        <p:cNvGrpSpPr/>
        <p:nvPr/>
      </p:nvGrpSpPr>
      <p:grpSpPr>
        <a:xfrm>
          <a:off x="0" y="0"/>
          <a:ext cx="0" cy="0"/>
          <a:chOff x="0" y="0"/>
          <a:chExt cx="0" cy="0"/>
        </a:xfrm>
      </p:grpSpPr>
      <p:sp>
        <p:nvSpPr>
          <p:cNvPr id="51" name="Google Shape;51;p33"/>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 name="Google Shape;52;p33"/>
          <p:cNvSpPr txBox="1">
            <a:spLocks noGrp="1"/>
          </p:cNvSpPr>
          <p:nvPr>
            <p:ph type="title"/>
          </p:nvPr>
        </p:nvSpPr>
        <p:spPr>
          <a:xfrm>
            <a:off x="5210735" y="989327"/>
            <a:ext cx="6152100" cy="50772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3000"/>
              <a:buFont typeface="DM Sans Medium"/>
              <a:buNone/>
              <a:defRPr sz="3000" b="0" i="0">
                <a:solidFill>
                  <a:schemeClr val="dk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3" name="Google Shape;53;p33"/>
          <p:cNvGrpSpPr/>
          <p:nvPr/>
        </p:nvGrpSpPr>
        <p:grpSpPr>
          <a:xfrm>
            <a:off x="-3" y="4477885"/>
            <a:ext cx="12191788" cy="2367643"/>
            <a:chOff x="228600" y="309"/>
            <a:chExt cx="14173200" cy="5028978"/>
          </a:xfrm>
        </p:grpSpPr>
        <p:sp>
          <p:nvSpPr>
            <p:cNvPr id="54" name="Google Shape;54;p33"/>
            <p:cNvSpPr/>
            <p:nvPr/>
          </p:nvSpPr>
          <p:spPr>
            <a:xfrm>
              <a:off x="228600" y="4880187"/>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 name="Google Shape;55;p33"/>
            <p:cNvSpPr/>
            <p:nvPr/>
          </p:nvSpPr>
          <p:spPr>
            <a:xfrm>
              <a:off x="228600" y="4689651"/>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 name="Google Shape;56;p33"/>
            <p:cNvSpPr/>
            <p:nvPr/>
          </p:nvSpPr>
          <p:spPr>
            <a:xfrm>
              <a:off x="228600" y="4495624"/>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 name="Google Shape;57;p33"/>
            <p:cNvSpPr/>
            <p:nvPr/>
          </p:nvSpPr>
          <p:spPr>
            <a:xfrm>
              <a:off x="228600" y="4305476"/>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 name="Google Shape;58;p33"/>
            <p:cNvSpPr/>
            <p:nvPr/>
          </p:nvSpPr>
          <p:spPr>
            <a:xfrm>
              <a:off x="228600" y="4111449"/>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 name="Google Shape;59;p33"/>
            <p:cNvSpPr/>
            <p:nvPr/>
          </p:nvSpPr>
          <p:spPr>
            <a:xfrm>
              <a:off x="228600" y="391354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 name="Google Shape;60;p33"/>
            <p:cNvSpPr/>
            <p:nvPr/>
          </p:nvSpPr>
          <p:spPr>
            <a:xfrm>
              <a:off x="228600" y="3713692"/>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 name="Google Shape;61;p33"/>
            <p:cNvSpPr/>
            <p:nvPr/>
          </p:nvSpPr>
          <p:spPr>
            <a:xfrm rot="10800000">
              <a:off x="228600" y="2437833"/>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 name="Google Shape;62;p33"/>
            <p:cNvSpPr/>
            <p:nvPr/>
          </p:nvSpPr>
          <p:spPr>
            <a:xfrm rot="10800000">
              <a:off x="228600" y="2648469"/>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 name="Google Shape;63;p33"/>
            <p:cNvSpPr/>
            <p:nvPr/>
          </p:nvSpPr>
          <p:spPr>
            <a:xfrm rot="10800000">
              <a:off x="228600" y="2858096"/>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 name="Google Shape;64;p33"/>
            <p:cNvSpPr/>
            <p:nvPr/>
          </p:nvSpPr>
          <p:spPr>
            <a:xfrm rot="10800000">
              <a:off x="228600" y="3067444"/>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 name="Google Shape;65;p33"/>
            <p:cNvSpPr/>
            <p:nvPr/>
          </p:nvSpPr>
          <p:spPr>
            <a:xfrm rot="10800000">
              <a:off x="228600" y="3280971"/>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 name="Google Shape;66;p33"/>
            <p:cNvSpPr/>
            <p:nvPr/>
          </p:nvSpPr>
          <p:spPr>
            <a:xfrm rot="10800000">
              <a:off x="228600" y="349628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 name="Google Shape;67;p33"/>
            <p:cNvSpPr/>
            <p:nvPr/>
          </p:nvSpPr>
          <p:spPr>
            <a:xfrm>
              <a:off x="228600" y="2249247"/>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 name="Google Shape;68;p33"/>
            <p:cNvSpPr/>
            <p:nvPr/>
          </p:nvSpPr>
          <p:spPr>
            <a:xfrm>
              <a:off x="228600" y="2055219"/>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 name="Google Shape;69;p33"/>
            <p:cNvSpPr/>
            <p:nvPr/>
          </p:nvSpPr>
          <p:spPr>
            <a:xfrm>
              <a:off x="228600" y="1865072"/>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 name="Google Shape;70;p33"/>
            <p:cNvSpPr/>
            <p:nvPr/>
          </p:nvSpPr>
          <p:spPr>
            <a:xfrm>
              <a:off x="228600" y="1671044"/>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 name="Google Shape;71;p33"/>
            <p:cNvSpPr/>
            <p:nvPr/>
          </p:nvSpPr>
          <p:spPr>
            <a:xfrm>
              <a:off x="228600" y="1473135"/>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 name="Google Shape;72;p33"/>
            <p:cNvSpPr/>
            <p:nvPr/>
          </p:nvSpPr>
          <p:spPr>
            <a:xfrm>
              <a:off x="228600" y="1273287"/>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 name="Google Shape;73;p33"/>
            <p:cNvSpPr/>
            <p:nvPr/>
          </p:nvSpPr>
          <p:spPr>
            <a:xfrm rot="10800000">
              <a:off x="228600" y="309"/>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 name="Google Shape;74;p33"/>
            <p:cNvSpPr/>
            <p:nvPr/>
          </p:nvSpPr>
          <p:spPr>
            <a:xfrm rot="10800000">
              <a:off x="228600" y="210945"/>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 name="Google Shape;75;p33"/>
            <p:cNvSpPr/>
            <p:nvPr/>
          </p:nvSpPr>
          <p:spPr>
            <a:xfrm rot="10800000">
              <a:off x="228600" y="420572"/>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 name="Google Shape;76;p33"/>
            <p:cNvSpPr/>
            <p:nvPr/>
          </p:nvSpPr>
          <p:spPr>
            <a:xfrm rot="10800000">
              <a:off x="228600" y="629920"/>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 name="Google Shape;77;p33"/>
            <p:cNvSpPr/>
            <p:nvPr/>
          </p:nvSpPr>
          <p:spPr>
            <a:xfrm rot="10800000">
              <a:off x="228600" y="843448"/>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 name="Google Shape;78;p33"/>
            <p:cNvSpPr/>
            <p:nvPr/>
          </p:nvSpPr>
          <p:spPr>
            <a:xfrm rot="10800000">
              <a:off x="228600" y="1058756"/>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79" name="Google Shape;79;p33"/>
          <p:cNvSpPr/>
          <p:nvPr/>
        </p:nvSpPr>
        <p:spPr>
          <a:xfrm rot="-8100000">
            <a:off x="334056" y="1733008"/>
            <a:ext cx="3590123" cy="35901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Text Large Arrow 2">
  <p:cSld name="Title Text Large Arrow 2">
    <p:spTree>
      <p:nvGrpSpPr>
        <p:cNvPr id="1" name="Shape 308"/>
        <p:cNvGrpSpPr/>
        <p:nvPr/>
      </p:nvGrpSpPr>
      <p:grpSpPr>
        <a:xfrm>
          <a:off x="0" y="0"/>
          <a:ext cx="0" cy="0"/>
          <a:chOff x="0" y="0"/>
          <a:chExt cx="0" cy="0"/>
        </a:xfrm>
      </p:grpSpPr>
      <p:sp>
        <p:nvSpPr>
          <p:cNvPr id="309" name="Google Shape;309;p51"/>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785F2"/>
              </a:buClr>
              <a:buSzPts val="3600"/>
              <a:buFont typeface="DM Sans Medium"/>
              <a:buNone/>
              <a:defRPr sz="36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0" name="Google Shape;310;p51"/>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11" name="Google Shape;311;p51"/>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312" name="Google Shape;312;p51"/>
          <p:cNvGrpSpPr/>
          <p:nvPr/>
        </p:nvGrpSpPr>
        <p:grpSpPr>
          <a:xfrm rot="10800000">
            <a:off x="9578980" y="1351655"/>
            <a:ext cx="2060976" cy="3419331"/>
            <a:chOff x="5962290" y="432750"/>
            <a:chExt cx="1057508" cy="1754493"/>
          </a:xfrm>
        </p:grpSpPr>
        <p:sp>
          <p:nvSpPr>
            <p:cNvPr id="313" name="Google Shape;313;p51"/>
            <p:cNvSpPr/>
            <p:nvPr/>
          </p:nvSpPr>
          <p:spPr>
            <a:xfrm rot="8100000">
              <a:off x="5871145" y="1536987"/>
              <a:ext cx="1230790" cy="252013"/>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314" name="Google Shape;314;p51"/>
            <p:cNvSpPr/>
            <p:nvPr/>
          </p:nvSpPr>
          <p:spPr>
            <a:xfrm rot="-8100000">
              <a:off x="5880153" y="830994"/>
              <a:ext cx="1230790" cy="252013"/>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315" name="Google Shape;315;p51"/>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Text Large Arrow 2">
  <p:cSld name="2_Title Text Large Arrow 2">
    <p:spTree>
      <p:nvGrpSpPr>
        <p:cNvPr id="1" name="Shape 316"/>
        <p:cNvGrpSpPr/>
        <p:nvPr/>
      </p:nvGrpSpPr>
      <p:grpSpPr>
        <a:xfrm>
          <a:off x="0" y="0"/>
          <a:ext cx="0" cy="0"/>
          <a:chOff x="0" y="0"/>
          <a:chExt cx="0" cy="0"/>
        </a:xfrm>
      </p:grpSpPr>
      <p:sp>
        <p:nvSpPr>
          <p:cNvPr id="317" name="Google Shape;317;p52"/>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563B5"/>
              </a:buClr>
              <a:buSzPts val="3600"/>
              <a:buFont typeface="DM Sans Medium"/>
              <a:buNone/>
              <a:defRPr sz="3600">
                <a:solidFill>
                  <a:srgbClr val="0563B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p52"/>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19" name="Google Shape;319;p52"/>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320" name="Google Shape;320;p52"/>
          <p:cNvGrpSpPr/>
          <p:nvPr/>
        </p:nvGrpSpPr>
        <p:grpSpPr>
          <a:xfrm rot="10800000">
            <a:off x="9578980" y="1351655"/>
            <a:ext cx="2060976" cy="3419331"/>
            <a:chOff x="5962290" y="432750"/>
            <a:chExt cx="1057508" cy="1754493"/>
          </a:xfrm>
        </p:grpSpPr>
        <p:sp>
          <p:nvSpPr>
            <p:cNvPr id="321" name="Google Shape;321;p52"/>
            <p:cNvSpPr/>
            <p:nvPr/>
          </p:nvSpPr>
          <p:spPr>
            <a:xfrm rot="8100000">
              <a:off x="5871145" y="1536987"/>
              <a:ext cx="1230790" cy="252013"/>
            </a:xfrm>
            <a:prstGeom prst="rect">
              <a:avLst/>
            </a:prstGeom>
            <a:solidFill>
              <a:srgbClr val="0563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322" name="Google Shape;322;p52"/>
            <p:cNvSpPr/>
            <p:nvPr/>
          </p:nvSpPr>
          <p:spPr>
            <a:xfrm rot="-8100000">
              <a:off x="5880153" y="830994"/>
              <a:ext cx="1230790" cy="252013"/>
            </a:xfrm>
            <a:prstGeom prst="rect">
              <a:avLst/>
            </a:prstGeom>
            <a:solidFill>
              <a:srgbClr val="0563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323" name="Google Shape;323;p52"/>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Text Large Arrow 2">
  <p:cSld name="3_Title Text Large Arrow 2">
    <p:spTree>
      <p:nvGrpSpPr>
        <p:cNvPr id="1" name="Shape 324"/>
        <p:cNvGrpSpPr/>
        <p:nvPr/>
      </p:nvGrpSpPr>
      <p:grpSpPr>
        <a:xfrm>
          <a:off x="0" y="0"/>
          <a:ext cx="0" cy="0"/>
          <a:chOff x="0" y="0"/>
          <a:chExt cx="0" cy="0"/>
        </a:xfrm>
      </p:grpSpPr>
      <p:sp>
        <p:nvSpPr>
          <p:cNvPr id="325" name="Google Shape;325;p53"/>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DDA200"/>
              </a:buClr>
              <a:buSzPts val="3600"/>
              <a:buFont typeface="DM Sans Medium"/>
              <a:buNone/>
              <a:defRPr sz="3600">
                <a:solidFill>
                  <a:srgbClr val="DDA2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6" name="Google Shape;326;p53"/>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27" name="Google Shape;327;p53"/>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328" name="Google Shape;328;p53"/>
          <p:cNvGrpSpPr/>
          <p:nvPr/>
        </p:nvGrpSpPr>
        <p:grpSpPr>
          <a:xfrm rot="10800000">
            <a:off x="9578980" y="1351655"/>
            <a:ext cx="2060976" cy="3419331"/>
            <a:chOff x="5962290" y="432750"/>
            <a:chExt cx="1057508" cy="1754493"/>
          </a:xfrm>
        </p:grpSpPr>
        <p:sp>
          <p:nvSpPr>
            <p:cNvPr id="329" name="Google Shape;329;p53"/>
            <p:cNvSpPr/>
            <p:nvPr/>
          </p:nvSpPr>
          <p:spPr>
            <a:xfrm rot="8100000">
              <a:off x="5871145" y="1536987"/>
              <a:ext cx="1230790" cy="252013"/>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330" name="Google Shape;330;p53"/>
            <p:cNvSpPr/>
            <p:nvPr/>
          </p:nvSpPr>
          <p:spPr>
            <a:xfrm rot="-8100000">
              <a:off x="5880153" y="830994"/>
              <a:ext cx="1230790" cy="252013"/>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331" name="Google Shape;331;p53"/>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Title Text Large Arrow 2">
  <p:cSld name="4_Title Text Large Arrow 2">
    <p:spTree>
      <p:nvGrpSpPr>
        <p:cNvPr id="1" name="Shape 332"/>
        <p:cNvGrpSpPr/>
        <p:nvPr/>
      </p:nvGrpSpPr>
      <p:grpSpPr>
        <a:xfrm>
          <a:off x="0" y="0"/>
          <a:ext cx="0" cy="0"/>
          <a:chOff x="0" y="0"/>
          <a:chExt cx="0" cy="0"/>
        </a:xfrm>
      </p:grpSpPr>
      <p:sp>
        <p:nvSpPr>
          <p:cNvPr id="333" name="Google Shape;333;p55"/>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dk1"/>
              </a:buClr>
              <a:buSzPts val="3600"/>
              <a:buFont typeface="DM Sans Medium"/>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p55"/>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35" name="Google Shape;335;p55"/>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336" name="Google Shape;336;p55"/>
          <p:cNvGrpSpPr/>
          <p:nvPr/>
        </p:nvGrpSpPr>
        <p:grpSpPr>
          <a:xfrm rot="10800000">
            <a:off x="9578980" y="1351655"/>
            <a:ext cx="2060976" cy="3419331"/>
            <a:chOff x="5962290" y="432750"/>
            <a:chExt cx="1057508" cy="1754493"/>
          </a:xfrm>
        </p:grpSpPr>
        <p:sp>
          <p:nvSpPr>
            <p:cNvPr id="337" name="Google Shape;337;p55"/>
            <p:cNvSpPr/>
            <p:nvPr/>
          </p:nvSpPr>
          <p:spPr>
            <a:xfrm rot="8100000">
              <a:off x="5871145" y="1536987"/>
              <a:ext cx="1230790" cy="252013"/>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338" name="Google Shape;338;p55"/>
            <p:cNvSpPr/>
            <p:nvPr/>
          </p:nvSpPr>
          <p:spPr>
            <a:xfrm rot="-8100000">
              <a:off x="5880153" y="830994"/>
              <a:ext cx="1230790" cy="252013"/>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339" name="Google Shape;339;p55"/>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Break Quote 5">
  <p:cSld name="Section Break Quote 5">
    <p:spTree>
      <p:nvGrpSpPr>
        <p:cNvPr id="1" name="Shape 340"/>
        <p:cNvGrpSpPr/>
        <p:nvPr/>
      </p:nvGrpSpPr>
      <p:grpSpPr>
        <a:xfrm>
          <a:off x="0" y="0"/>
          <a:ext cx="0" cy="0"/>
          <a:chOff x="0" y="0"/>
          <a:chExt cx="0" cy="0"/>
        </a:xfrm>
      </p:grpSpPr>
      <p:sp>
        <p:nvSpPr>
          <p:cNvPr id="341" name="Google Shape;341;p38"/>
          <p:cNvSpPr/>
          <p:nvPr/>
        </p:nvSpPr>
        <p:spPr>
          <a:xfrm rot="-8100000">
            <a:off x="430997" y="2580549"/>
            <a:ext cx="2080591" cy="2080591"/>
          </a:xfrm>
          <a:prstGeom prst="corner">
            <a:avLst>
              <a:gd name="adj1" fmla="val 20121"/>
              <a:gd name="adj2" fmla="val 20273"/>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342" name="Google Shape;342;p38"/>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43" name="Google Shape;343;p38"/>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Content Breaker Photo 1">
  <p:cSld name="1_Content Breaker Photo 1">
    <p:spTree>
      <p:nvGrpSpPr>
        <p:cNvPr id="1" name="Shape 344"/>
        <p:cNvGrpSpPr/>
        <p:nvPr/>
      </p:nvGrpSpPr>
      <p:grpSpPr>
        <a:xfrm>
          <a:off x="0" y="0"/>
          <a:ext cx="0" cy="0"/>
          <a:chOff x="0" y="0"/>
          <a:chExt cx="0" cy="0"/>
        </a:xfrm>
      </p:grpSpPr>
      <p:sp>
        <p:nvSpPr>
          <p:cNvPr id="345" name="Google Shape;345;p45"/>
          <p:cNvSpPr txBox="1">
            <a:spLocks noGrp="1"/>
          </p:cNvSpPr>
          <p:nvPr>
            <p:ph type="title"/>
          </p:nvPr>
        </p:nvSpPr>
        <p:spPr>
          <a:xfrm>
            <a:off x="1210914" y="414085"/>
            <a:ext cx="10467000" cy="9345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accent3"/>
              </a:buClr>
              <a:buSzPts val="5000"/>
              <a:buFont typeface="DM Sans Medium"/>
              <a:buNone/>
              <a:defRPr sz="5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p45"/>
          <p:cNvSpPr txBox="1">
            <a:spLocks noGrp="1"/>
          </p:cNvSpPr>
          <p:nvPr>
            <p:ph type="body" idx="1"/>
          </p:nvPr>
        </p:nvSpPr>
        <p:spPr>
          <a:xfrm>
            <a:off x="264231" y="1498315"/>
            <a:ext cx="11231700" cy="5097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47" name="Google Shape;347;p45"/>
          <p:cNvCxnSpPr/>
          <p:nvPr/>
        </p:nvCxnSpPr>
        <p:spPr>
          <a:xfrm>
            <a:off x="485592" y="1449133"/>
            <a:ext cx="11231700" cy="0"/>
          </a:xfrm>
          <a:prstGeom prst="straightConnector1">
            <a:avLst/>
          </a:prstGeom>
          <a:noFill/>
          <a:ln w="9525" cap="flat" cmpd="sng">
            <a:solidFill>
              <a:srgbClr val="808285"/>
            </a:solidFill>
            <a:prstDash val="solid"/>
            <a:round/>
            <a:headEnd type="none" w="sm" len="sm"/>
            <a:tailEnd type="none" w="sm" len="sm"/>
          </a:ln>
        </p:spPr>
      </p:cxnSp>
      <p:grpSp>
        <p:nvGrpSpPr>
          <p:cNvPr id="348" name="Google Shape;348;p45"/>
          <p:cNvGrpSpPr/>
          <p:nvPr/>
        </p:nvGrpSpPr>
        <p:grpSpPr>
          <a:xfrm rot="10800000">
            <a:off x="616315" y="672906"/>
            <a:ext cx="566767" cy="575123"/>
            <a:chOff x="7550720" y="4020696"/>
            <a:chExt cx="1729002" cy="1754493"/>
          </a:xfrm>
        </p:grpSpPr>
        <p:sp>
          <p:nvSpPr>
            <p:cNvPr id="349" name="Google Shape;349;p45"/>
            <p:cNvSpPr/>
            <p:nvPr/>
          </p:nvSpPr>
          <p:spPr>
            <a:xfrm>
              <a:off x="7894622" y="4772476"/>
              <a:ext cx="1385100" cy="25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50" name="Google Shape;350;p45"/>
            <p:cNvSpPr/>
            <p:nvPr/>
          </p:nvSpPr>
          <p:spPr>
            <a:xfrm rot="-2700000">
              <a:off x="7468585" y="4418940"/>
              <a:ext cx="1230790" cy="2520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51" name="Google Shape;351;p45"/>
            <p:cNvSpPr/>
            <p:nvPr/>
          </p:nvSpPr>
          <p:spPr>
            <a:xfrm rot="2700000">
              <a:off x="7459575" y="5124933"/>
              <a:ext cx="1230790" cy="2520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pic>
        <p:nvPicPr>
          <p:cNvPr id="352" name="Google Shape;352;p45"/>
          <p:cNvPicPr preferRelativeResize="0"/>
          <p:nvPr/>
        </p:nvPicPr>
        <p:blipFill rotWithShape="1">
          <a:blip r:embed="rId2">
            <a:alphaModFix/>
          </a:blip>
          <a:srcRect/>
          <a:stretch/>
        </p:blipFill>
        <p:spPr>
          <a:xfrm>
            <a:off x="11496061" y="1549660"/>
            <a:ext cx="565238" cy="457200"/>
          </a:xfrm>
          <a:prstGeom prst="rect">
            <a:avLst/>
          </a:prstGeom>
          <a:noFill/>
          <a:ln>
            <a:noFill/>
          </a:ln>
        </p:spPr>
      </p:pic>
      <p:sp>
        <p:nvSpPr>
          <p:cNvPr id="353" name="Google Shape;353;p45"/>
          <p:cNvSpPr>
            <a:spLocks noGrp="1"/>
          </p:cNvSpPr>
          <p:nvPr>
            <p:ph type="pic" idx="2"/>
          </p:nvPr>
        </p:nvSpPr>
        <p:spPr>
          <a:xfrm>
            <a:off x="6205414" y="3649785"/>
            <a:ext cx="5986500" cy="32082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lumns Icon">
  <p:cSld name="Two Columns Icon">
    <p:spTree>
      <p:nvGrpSpPr>
        <p:cNvPr id="1" name="Shape 354"/>
        <p:cNvGrpSpPr/>
        <p:nvPr/>
      </p:nvGrpSpPr>
      <p:grpSpPr>
        <a:xfrm>
          <a:off x="0" y="0"/>
          <a:ext cx="0" cy="0"/>
          <a:chOff x="0" y="0"/>
          <a:chExt cx="0" cy="0"/>
        </a:xfrm>
      </p:grpSpPr>
      <p:sp>
        <p:nvSpPr>
          <p:cNvPr id="355" name="Google Shape;355;p48"/>
          <p:cNvSpPr txBox="1">
            <a:spLocks noGrp="1"/>
          </p:cNvSpPr>
          <p:nvPr>
            <p:ph type="title"/>
          </p:nvPr>
        </p:nvSpPr>
        <p:spPr>
          <a:xfrm>
            <a:off x="444500" y="121080"/>
            <a:ext cx="10474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48"/>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57" name="Google Shape;357;p48"/>
          <p:cNvCxnSpPr/>
          <p:nvPr/>
        </p:nvCxnSpPr>
        <p:spPr>
          <a:xfrm>
            <a:off x="445975" y="857865"/>
            <a:ext cx="11231700" cy="0"/>
          </a:xfrm>
          <a:prstGeom prst="straightConnector1">
            <a:avLst/>
          </a:prstGeom>
          <a:noFill/>
          <a:ln w="9525" cap="flat" cmpd="sng">
            <a:solidFill>
              <a:srgbClr val="BCBEC0"/>
            </a:solidFill>
            <a:prstDash val="solid"/>
            <a:round/>
            <a:headEnd type="none" w="sm" len="sm"/>
            <a:tailEnd type="none" w="sm" len="sm"/>
          </a:ln>
        </p:spPr>
      </p:cxnSp>
      <p:sp>
        <p:nvSpPr>
          <p:cNvPr id="358" name="Google Shape;358;p48"/>
          <p:cNvSpPr>
            <a:spLocks noGrp="1"/>
          </p:cNvSpPr>
          <p:nvPr>
            <p:ph type="pic" idx="2"/>
          </p:nvPr>
        </p:nvSpPr>
        <p:spPr>
          <a:xfrm>
            <a:off x="444500" y="1311560"/>
            <a:ext cx="1440600" cy="1440600"/>
          </a:xfrm>
          <a:prstGeom prst="rect">
            <a:avLst/>
          </a:prstGeom>
          <a:noFill/>
          <a:ln>
            <a:noFill/>
          </a:ln>
        </p:spPr>
      </p:sp>
      <p:sp>
        <p:nvSpPr>
          <p:cNvPr id="359" name="Google Shape;359;p48"/>
          <p:cNvSpPr txBox="1">
            <a:spLocks noGrp="1"/>
          </p:cNvSpPr>
          <p:nvPr>
            <p:ph type="body" idx="1"/>
          </p:nvPr>
        </p:nvSpPr>
        <p:spPr>
          <a:xfrm>
            <a:off x="2110154" y="1187939"/>
            <a:ext cx="9056700" cy="4740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3200"/>
              <a:buFont typeface="Arial"/>
              <a:buNone/>
              <a:defRPr sz="3200"/>
            </a:lvl1pPr>
            <a:lvl2pPr marL="914400" lvl="1" indent="-406400" algn="l">
              <a:lnSpc>
                <a:spcPct val="110000"/>
              </a:lnSpc>
              <a:spcBef>
                <a:spcPts val="333"/>
              </a:spcBef>
              <a:spcAft>
                <a:spcPts val="0"/>
              </a:spcAft>
              <a:buClr>
                <a:schemeClr val="dk1"/>
              </a:buClr>
              <a:buSzPts val="2800"/>
              <a:buFont typeface="Arial"/>
              <a:buChar char="•"/>
              <a:defRPr sz="2800"/>
            </a:lvl2pPr>
            <a:lvl3pPr marL="1371600" lvl="2" indent="-381000" algn="l">
              <a:lnSpc>
                <a:spcPct val="110000"/>
              </a:lnSpc>
              <a:spcBef>
                <a:spcPts val="333"/>
              </a:spcBef>
              <a:spcAft>
                <a:spcPts val="0"/>
              </a:spcAft>
              <a:buClr>
                <a:schemeClr val="dk1"/>
              </a:buClr>
              <a:buSzPts val="2400"/>
              <a:buFont typeface="Arial"/>
              <a:buChar char="•"/>
              <a:defRPr sz="2400"/>
            </a:lvl3pPr>
            <a:lvl4pPr marL="1828800" lvl="3" indent="-355600" algn="l">
              <a:lnSpc>
                <a:spcPct val="110000"/>
              </a:lnSpc>
              <a:spcBef>
                <a:spcPts val="250"/>
              </a:spcBef>
              <a:spcAft>
                <a:spcPts val="0"/>
              </a:spcAft>
              <a:buClr>
                <a:schemeClr val="dk1"/>
              </a:buClr>
              <a:buSzPts val="2000"/>
              <a:buFont typeface="Arial"/>
              <a:buChar char="•"/>
              <a:defRPr sz="2000"/>
            </a:lvl4pPr>
            <a:lvl5pPr marL="2286000" lvl="4" indent="-342900" algn="l">
              <a:lnSpc>
                <a:spcPct val="110000"/>
              </a:lnSpc>
              <a:spcBef>
                <a:spcPts val="250"/>
              </a:spcBef>
              <a:spcAft>
                <a:spcPts val="0"/>
              </a:spcAft>
              <a:buClr>
                <a:schemeClr val="dk1"/>
              </a:buClr>
              <a:buSzPts val="1800"/>
              <a:buFont typeface="Arial"/>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lumns w/arrow">
  <p:cSld name="Two Columns w/arrow">
    <p:spTree>
      <p:nvGrpSpPr>
        <p:cNvPr id="1" name="Shape 360"/>
        <p:cNvGrpSpPr/>
        <p:nvPr/>
      </p:nvGrpSpPr>
      <p:grpSpPr>
        <a:xfrm>
          <a:off x="0" y="0"/>
          <a:ext cx="0" cy="0"/>
          <a:chOff x="0" y="0"/>
          <a:chExt cx="0" cy="0"/>
        </a:xfrm>
      </p:grpSpPr>
      <p:sp>
        <p:nvSpPr>
          <p:cNvPr id="361" name="Google Shape;361;p56"/>
          <p:cNvSpPr txBox="1">
            <a:spLocks noGrp="1"/>
          </p:cNvSpPr>
          <p:nvPr>
            <p:ph type="title"/>
          </p:nvPr>
        </p:nvSpPr>
        <p:spPr>
          <a:xfrm>
            <a:off x="444500" y="95250"/>
            <a:ext cx="10474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2" name="Google Shape;362;p5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63" name="Google Shape;363;p56"/>
          <p:cNvSpPr txBox="1">
            <a:spLocks noGrp="1"/>
          </p:cNvSpPr>
          <p:nvPr>
            <p:ph type="body" idx="1"/>
          </p:nvPr>
        </p:nvSpPr>
        <p:spPr>
          <a:xfrm>
            <a:off x="1719385" y="1187939"/>
            <a:ext cx="9447300" cy="47400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500"/>
              </a:spcBef>
              <a:spcAft>
                <a:spcPts val="0"/>
              </a:spcAft>
              <a:buClr>
                <a:schemeClr val="dk1"/>
              </a:buClr>
              <a:buSzPts val="3200"/>
              <a:buFont typeface="Arial"/>
              <a:buChar char="•"/>
              <a:defRPr sz="3200"/>
            </a:lvl1pPr>
            <a:lvl2pPr marL="914400" lvl="1" indent="-406400" algn="l">
              <a:lnSpc>
                <a:spcPct val="110000"/>
              </a:lnSpc>
              <a:spcBef>
                <a:spcPts val="333"/>
              </a:spcBef>
              <a:spcAft>
                <a:spcPts val="0"/>
              </a:spcAft>
              <a:buClr>
                <a:schemeClr val="dk1"/>
              </a:buClr>
              <a:buSzPts val="2800"/>
              <a:buFont typeface="Arial"/>
              <a:buChar char="•"/>
              <a:defRPr sz="2800"/>
            </a:lvl2pPr>
            <a:lvl3pPr marL="1371600" lvl="2" indent="-381000" algn="l">
              <a:lnSpc>
                <a:spcPct val="110000"/>
              </a:lnSpc>
              <a:spcBef>
                <a:spcPts val="333"/>
              </a:spcBef>
              <a:spcAft>
                <a:spcPts val="0"/>
              </a:spcAft>
              <a:buClr>
                <a:schemeClr val="dk1"/>
              </a:buClr>
              <a:buSzPts val="2400"/>
              <a:buFont typeface="Arial"/>
              <a:buChar char="•"/>
              <a:defRPr sz="2400"/>
            </a:lvl3pPr>
            <a:lvl4pPr marL="1828800" lvl="3" indent="-355600" algn="l">
              <a:lnSpc>
                <a:spcPct val="110000"/>
              </a:lnSpc>
              <a:spcBef>
                <a:spcPts val="250"/>
              </a:spcBef>
              <a:spcAft>
                <a:spcPts val="0"/>
              </a:spcAft>
              <a:buClr>
                <a:schemeClr val="dk1"/>
              </a:buClr>
              <a:buSzPts val="2000"/>
              <a:buFont typeface="Arial"/>
              <a:buChar char="•"/>
              <a:defRPr sz="2000"/>
            </a:lvl4pPr>
            <a:lvl5pPr marL="2286000" lvl="4" indent="-342900" algn="l">
              <a:lnSpc>
                <a:spcPct val="110000"/>
              </a:lnSpc>
              <a:spcBef>
                <a:spcPts val="250"/>
              </a:spcBef>
              <a:spcAft>
                <a:spcPts val="0"/>
              </a:spcAft>
              <a:buClr>
                <a:schemeClr val="dk1"/>
              </a:buClr>
              <a:buSzPts val="1800"/>
              <a:buFont typeface="Arial"/>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64" name="Google Shape;364;p56"/>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365" name="Google Shape;365;p56"/>
          <p:cNvGrpSpPr/>
          <p:nvPr/>
        </p:nvGrpSpPr>
        <p:grpSpPr>
          <a:xfrm>
            <a:off x="672260" y="1400914"/>
            <a:ext cx="881327" cy="1462194"/>
            <a:chOff x="5962290" y="432750"/>
            <a:chExt cx="1057508" cy="1754493"/>
          </a:xfrm>
        </p:grpSpPr>
        <p:sp>
          <p:nvSpPr>
            <p:cNvPr id="366" name="Google Shape;366;p56"/>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67" name="Google Shape;367;p56"/>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Bullets Photo">
  <p:cSld name="Title Bullets Photo">
    <p:spTree>
      <p:nvGrpSpPr>
        <p:cNvPr id="1" name="Shape 368"/>
        <p:cNvGrpSpPr/>
        <p:nvPr/>
      </p:nvGrpSpPr>
      <p:grpSpPr>
        <a:xfrm>
          <a:off x="0" y="0"/>
          <a:ext cx="0" cy="0"/>
          <a:chOff x="0" y="0"/>
          <a:chExt cx="0" cy="0"/>
        </a:xfrm>
      </p:grpSpPr>
      <p:sp>
        <p:nvSpPr>
          <p:cNvPr id="369" name="Google Shape;369;p57"/>
          <p:cNvSpPr txBox="1">
            <a:spLocks noGrp="1"/>
          </p:cNvSpPr>
          <p:nvPr>
            <p:ph type="title"/>
          </p:nvPr>
        </p:nvSpPr>
        <p:spPr>
          <a:xfrm>
            <a:off x="444500" y="95250"/>
            <a:ext cx="9918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5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1" name="Google Shape;371;p57"/>
          <p:cNvSpPr txBox="1">
            <a:spLocks noGrp="1"/>
          </p:cNvSpPr>
          <p:nvPr>
            <p:ph type="body" idx="1"/>
          </p:nvPr>
        </p:nvSpPr>
        <p:spPr>
          <a:xfrm>
            <a:off x="603249" y="1397000"/>
            <a:ext cx="5207100" cy="4530900"/>
          </a:xfrm>
          <a:prstGeom prst="rect">
            <a:avLst/>
          </a:prstGeom>
          <a:noFill/>
          <a:ln>
            <a:noFill/>
          </a:ln>
        </p:spPr>
        <p:txBody>
          <a:bodyPr spcFirstLastPara="1" wrap="square" lIns="0" tIns="45700" rIns="0" bIns="45700" anchor="t" anchorCtr="0">
            <a:noAutofit/>
          </a:bodyPr>
          <a:lstStyle>
            <a:lvl1pPr marL="457200" lvl="0" indent="-406400" algn="l">
              <a:lnSpc>
                <a:spcPct val="110000"/>
              </a:lnSpc>
              <a:spcBef>
                <a:spcPts val="500"/>
              </a:spcBef>
              <a:spcAft>
                <a:spcPts val="0"/>
              </a:spcAft>
              <a:buClr>
                <a:schemeClr val="dk1"/>
              </a:buClr>
              <a:buSzPts val="2800"/>
              <a:buChar char="•"/>
              <a:defRPr sz="2800"/>
            </a:lvl1pPr>
            <a:lvl2pPr marL="914400" lvl="1" indent="-381000" algn="l">
              <a:lnSpc>
                <a:spcPct val="110000"/>
              </a:lnSpc>
              <a:spcBef>
                <a:spcPts val="333"/>
              </a:spcBef>
              <a:spcAft>
                <a:spcPts val="0"/>
              </a:spcAft>
              <a:buClr>
                <a:schemeClr val="dk1"/>
              </a:buClr>
              <a:buSzPts val="2400"/>
              <a:buChar char="-"/>
              <a:defRPr sz="2400"/>
            </a:lvl2pPr>
            <a:lvl3pPr marL="1371600" lvl="2" indent="-355600" algn="l">
              <a:lnSpc>
                <a:spcPct val="110000"/>
              </a:lnSpc>
              <a:spcBef>
                <a:spcPts val="333"/>
              </a:spcBef>
              <a:spcAft>
                <a:spcPts val="0"/>
              </a:spcAft>
              <a:buClr>
                <a:schemeClr val="dk1"/>
              </a:buClr>
              <a:buSzPts val="2000"/>
              <a:buChar char="•"/>
              <a:defRPr sz="2000"/>
            </a:lvl3pPr>
            <a:lvl4pPr marL="1828800" lvl="3" indent="-342900" algn="l">
              <a:lnSpc>
                <a:spcPct val="110000"/>
              </a:lnSpc>
              <a:spcBef>
                <a:spcPts val="250"/>
              </a:spcBef>
              <a:spcAft>
                <a:spcPts val="0"/>
              </a:spcAft>
              <a:buClr>
                <a:schemeClr val="dk1"/>
              </a:buClr>
              <a:buSzPts val="1800"/>
              <a:buChar char="-"/>
              <a:defRPr sz="1800"/>
            </a:lvl4pPr>
            <a:lvl5pPr marL="2286000" lvl="4" indent="-330200" algn="l">
              <a:lnSpc>
                <a:spcPct val="110000"/>
              </a:lnSpc>
              <a:spcBef>
                <a:spcPts val="25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72" name="Google Shape;372;p57"/>
          <p:cNvCxnSpPr/>
          <p:nvPr/>
        </p:nvCxnSpPr>
        <p:spPr>
          <a:xfrm>
            <a:off x="445975" y="844658"/>
            <a:ext cx="11231700" cy="0"/>
          </a:xfrm>
          <a:prstGeom prst="straightConnector1">
            <a:avLst/>
          </a:prstGeom>
          <a:noFill/>
          <a:ln w="9525" cap="flat" cmpd="sng">
            <a:solidFill>
              <a:srgbClr val="BCBEC0"/>
            </a:solidFill>
            <a:prstDash val="solid"/>
            <a:round/>
            <a:headEnd type="none" w="sm" len="sm"/>
            <a:tailEnd type="none" w="sm" len="sm"/>
          </a:ln>
        </p:spPr>
      </p:cxnSp>
      <p:sp>
        <p:nvSpPr>
          <p:cNvPr id="373" name="Google Shape;373;p57"/>
          <p:cNvSpPr>
            <a:spLocks noGrp="1"/>
          </p:cNvSpPr>
          <p:nvPr>
            <p:ph type="pic" idx="2"/>
          </p:nvPr>
        </p:nvSpPr>
        <p:spPr>
          <a:xfrm>
            <a:off x="6096000" y="1397001"/>
            <a:ext cx="5207100" cy="4530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Slide 2">
  <p:cSld name="Table Slide 2">
    <p:spTree>
      <p:nvGrpSpPr>
        <p:cNvPr id="1" name="Shape 374"/>
        <p:cNvGrpSpPr/>
        <p:nvPr/>
      </p:nvGrpSpPr>
      <p:grpSpPr>
        <a:xfrm>
          <a:off x="0" y="0"/>
          <a:ext cx="0" cy="0"/>
          <a:chOff x="0" y="0"/>
          <a:chExt cx="0" cy="0"/>
        </a:xfrm>
      </p:grpSpPr>
      <p:sp>
        <p:nvSpPr>
          <p:cNvPr id="375" name="Google Shape;375;p58"/>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p58"/>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77" name="Google Shape;377;p58"/>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378" name="Google Shape;378;p58"/>
          <p:cNvSpPr txBox="1">
            <a:spLocks noGrp="1"/>
          </p:cNvSpPr>
          <p:nvPr>
            <p:ph type="body" idx="1"/>
          </p:nvPr>
        </p:nvSpPr>
        <p:spPr>
          <a:xfrm>
            <a:off x="8867360" y="5432155"/>
            <a:ext cx="2435700" cy="495900"/>
          </a:xfrm>
          <a:prstGeom prst="rect">
            <a:avLst/>
          </a:prstGeom>
          <a:noFill/>
          <a:ln>
            <a:noFill/>
          </a:ln>
        </p:spPr>
        <p:txBody>
          <a:bodyPr spcFirstLastPara="1" wrap="square" lIns="0" tIns="45700" rIns="0" bIns="45700" anchor="b" anchorCtr="0">
            <a:noAutofit/>
          </a:bodyPr>
          <a:lstStyle>
            <a:lvl1pPr marL="457200" lvl="0" indent="-228600" algn="r">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79" name="Google Shape;379;p58"/>
          <p:cNvCxnSpPr/>
          <p:nvPr/>
        </p:nvCxnSpPr>
        <p:spPr>
          <a:xfrm>
            <a:off x="480085" y="1671949"/>
            <a:ext cx="11231700" cy="0"/>
          </a:xfrm>
          <a:prstGeom prst="straightConnector1">
            <a:avLst/>
          </a:prstGeom>
          <a:noFill/>
          <a:ln w="9525" cap="flat" cmpd="sng">
            <a:solidFill>
              <a:srgbClr val="BCBEC0"/>
            </a:solidFill>
            <a:prstDash val="solid"/>
            <a:round/>
            <a:headEnd type="none" w="sm" len="sm"/>
            <a:tailEnd type="none" w="sm" len="sm"/>
          </a:ln>
        </p:spPr>
      </p:cxnSp>
      <p:sp>
        <p:nvSpPr>
          <p:cNvPr id="380" name="Google Shape;380;p58"/>
          <p:cNvSpPr txBox="1">
            <a:spLocks noGrp="1"/>
          </p:cNvSpPr>
          <p:nvPr>
            <p:ph type="subTitle" idx="2"/>
          </p:nvPr>
        </p:nvSpPr>
        <p:spPr>
          <a:xfrm>
            <a:off x="596485" y="959437"/>
            <a:ext cx="104391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2000"/>
              <a:buNone/>
              <a:defRPr sz="2000">
                <a:solidFill>
                  <a:schemeClr val="dk1"/>
                </a:solidFill>
              </a:defRPr>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a:off x="444500" y="95251"/>
            <a:ext cx="10474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83" name="Google Shape;83;p34"/>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Chart page">
  <p:cSld name="2_Chart page">
    <p:spTree>
      <p:nvGrpSpPr>
        <p:cNvPr id="1" name="Shape 381"/>
        <p:cNvGrpSpPr/>
        <p:nvPr/>
      </p:nvGrpSpPr>
      <p:grpSpPr>
        <a:xfrm>
          <a:off x="0" y="0"/>
          <a:ext cx="0" cy="0"/>
          <a:chOff x="0" y="0"/>
          <a:chExt cx="0" cy="0"/>
        </a:xfrm>
      </p:grpSpPr>
      <p:sp>
        <p:nvSpPr>
          <p:cNvPr id="382" name="Google Shape;382;p5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3" name="Google Shape;383;p59"/>
          <p:cNvSpPr txBox="1">
            <a:spLocks noGrp="1"/>
          </p:cNvSpPr>
          <p:nvPr>
            <p:ph type="title"/>
          </p:nvPr>
        </p:nvSpPr>
        <p:spPr>
          <a:xfrm>
            <a:off x="603250" y="95250"/>
            <a:ext cx="10699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84" name="Google Shape;384;p59"/>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385" name="Google Shape;385;p59"/>
          <p:cNvSpPr txBox="1">
            <a:spLocks noGrp="1"/>
          </p:cNvSpPr>
          <p:nvPr>
            <p:ph type="body" idx="1"/>
          </p:nvPr>
        </p:nvSpPr>
        <p:spPr>
          <a:xfrm>
            <a:off x="8867360" y="5432155"/>
            <a:ext cx="2435700" cy="495900"/>
          </a:xfrm>
          <a:prstGeom prst="rect">
            <a:avLst/>
          </a:prstGeom>
          <a:noFill/>
          <a:ln>
            <a:noFill/>
          </a:ln>
        </p:spPr>
        <p:txBody>
          <a:bodyPr spcFirstLastPara="1" wrap="square" lIns="0" tIns="0" rIns="0" bIns="0" anchor="b" anchorCtr="0">
            <a:noAutofit/>
          </a:bodyPr>
          <a:lstStyle>
            <a:lvl1pPr marL="457200" lvl="0" indent="-228600" algn="r">
              <a:lnSpc>
                <a:spcPct val="110000"/>
              </a:lnSpc>
              <a:spcBef>
                <a:spcPts val="500"/>
              </a:spcBef>
              <a:spcAft>
                <a:spcPts val="0"/>
              </a:spcAft>
              <a:buClr>
                <a:srgbClr val="BCBEC0"/>
              </a:buClr>
              <a:buSzPts val="1000"/>
              <a:buNone/>
              <a:defRPr sz="1000" b="0" i="0">
                <a:solidFill>
                  <a:srgbClr val="BCBEC0"/>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86" name="Google Shape;386;p59"/>
          <p:cNvCxnSpPr/>
          <p:nvPr/>
        </p:nvCxnSpPr>
        <p:spPr>
          <a:xfrm>
            <a:off x="445975" y="1733043"/>
            <a:ext cx="11231700" cy="0"/>
          </a:xfrm>
          <a:prstGeom prst="straightConnector1">
            <a:avLst/>
          </a:prstGeom>
          <a:noFill/>
          <a:ln w="9525" cap="flat" cmpd="sng">
            <a:solidFill>
              <a:srgbClr val="BCBEC0"/>
            </a:solidFill>
            <a:prstDash val="solid"/>
            <a:round/>
            <a:headEnd type="none" w="sm" len="sm"/>
            <a:tailEnd type="none" w="sm" len="sm"/>
          </a:ln>
        </p:spPr>
      </p:cxnSp>
      <p:sp>
        <p:nvSpPr>
          <p:cNvPr id="387" name="Google Shape;387;p59"/>
          <p:cNvSpPr txBox="1">
            <a:spLocks noGrp="1"/>
          </p:cNvSpPr>
          <p:nvPr>
            <p:ph type="subTitle" idx="2"/>
          </p:nvPr>
        </p:nvSpPr>
        <p:spPr>
          <a:xfrm>
            <a:off x="596485" y="1012986"/>
            <a:ext cx="104391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1167"/>
              <a:buNone/>
              <a:defRPr sz="1167"/>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r chart page - Dual title | 1">
  <p:cSld name="Bar chart page - Dual title | 1">
    <p:spTree>
      <p:nvGrpSpPr>
        <p:cNvPr id="1" name="Shape 388"/>
        <p:cNvGrpSpPr/>
        <p:nvPr/>
      </p:nvGrpSpPr>
      <p:grpSpPr>
        <a:xfrm>
          <a:off x="0" y="0"/>
          <a:ext cx="0" cy="0"/>
          <a:chOff x="0" y="0"/>
          <a:chExt cx="0" cy="0"/>
        </a:xfrm>
      </p:grpSpPr>
      <p:sp>
        <p:nvSpPr>
          <p:cNvPr id="389" name="Google Shape;389;p6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90" name="Google Shape;390;p60"/>
          <p:cNvSpPr txBox="1">
            <a:spLocks noGrp="1"/>
          </p:cNvSpPr>
          <p:nvPr>
            <p:ph type="title"/>
          </p:nvPr>
        </p:nvSpPr>
        <p:spPr>
          <a:xfrm>
            <a:off x="444500" y="95783"/>
            <a:ext cx="5049000" cy="7614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91" name="Google Shape;391;p60"/>
          <p:cNvCxnSpPr/>
          <p:nvPr/>
        </p:nvCxnSpPr>
        <p:spPr>
          <a:xfrm>
            <a:off x="445975" y="849128"/>
            <a:ext cx="11231700" cy="0"/>
          </a:xfrm>
          <a:prstGeom prst="straightConnector1">
            <a:avLst/>
          </a:prstGeom>
          <a:noFill/>
          <a:ln w="9525" cap="flat" cmpd="sng">
            <a:solidFill>
              <a:srgbClr val="BCBEC0"/>
            </a:solidFill>
            <a:prstDash val="solid"/>
            <a:round/>
            <a:headEnd type="none" w="sm" len="sm"/>
            <a:tailEnd type="none" w="sm" len="sm"/>
          </a:ln>
        </p:spPr>
      </p:cxnSp>
      <p:sp>
        <p:nvSpPr>
          <p:cNvPr id="392" name="Google Shape;392;p60"/>
          <p:cNvSpPr txBox="1">
            <a:spLocks noGrp="1"/>
          </p:cNvSpPr>
          <p:nvPr>
            <p:ph type="body" idx="1"/>
          </p:nvPr>
        </p:nvSpPr>
        <p:spPr>
          <a:xfrm>
            <a:off x="1357973" y="6076415"/>
            <a:ext cx="2435700" cy="495900"/>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93" name="Google Shape;393;p60"/>
          <p:cNvCxnSpPr/>
          <p:nvPr/>
        </p:nvCxnSpPr>
        <p:spPr>
          <a:xfrm>
            <a:off x="445975" y="1724920"/>
            <a:ext cx="11231700" cy="0"/>
          </a:xfrm>
          <a:prstGeom prst="straightConnector1">
            <a:avLst/>
          </a:prstGeom>
          <a:noFill/>
          <a:ln w="9525" cap="flat" cmpd="sng">
            <a:solidFill>
              <a:srgbClr val="BCBEC0"/>
            </a:solidFill>
            <a:prstDash val="solid"/>
            <a:round/>
            <a:headEnd type="none" w="sm" len="sm"/>
            <a:tailEnd type="none" w="sm" len="sm"/>
          </a:ln>
        </p:spPr>
      </p:cxnSp>
      <p:sp>
        <p:nvSpPr>
          <p:cNvPr id="394" name="Google Shape;394;p60"/>
          <p:cNvSpPr txBox="1">
            <a:spLocks noGrp="1"/>
          </p:cNvSpPr>
          <p:nvPr>
            <p:ph type="subTitle" idx="2"/>
          </p:nvPr>
        </p:nvSpPr>
        <p:spPr>
          <a:xfrm>
            <a:off x="444500" y="918894"/>
            <a:ext cx="50490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1800"/>
              <a:buNone/>
              <a:defRPr sz="18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5" name="Google Shape;395;p60"/>
          <p:cNvSpPr txBox="1">
            <a:spLocks noGrp="1"/>
          </p:cNvSpPr>
          <p:nvPr>
            <p:ph type="body" idx="3"/>
          </p:nvPr>
        </p:nvSpPr>
        <p:spPr>
          <a:xfrm>
            <a:off x="6200662" y="94950"/>
            <a:ext cx="5102400" cy="762300"/>
          </a:xfrm>
          <a:prstGeom prst="rect">
            <a:avLst/>
          </a:prstGeom>
          <a:noFill/>
          <a:ln>
            <a:noFill/>
          </a:ln>
        </p:spPr>
        <p:txBody>
          <a:bodyPr spcFirstLastPara="1" wrap="square" lIns="0" tIns="45700" rIns="0" bIns="45700" anchor="ctr" anchorCtr="0">
            <a:noAutofit/>
          </a:bodyPr>
          <a:lstStyle>
            <a:lvl1pPr marL="457200" lvl="0" indent="-228600" algn="l">
              <a:lnSpc>
                <a:spcPct val="110000"/>
              </a:lnSpc>
              <a:spcBef>
                <a:spcPts val="500"/>
              </a:spcBef>
              <a:spcAft>
                <a:spcPts val="0"/>
              </a:spcAft>
              <a:buClr>
                <a:srgbClr val="5C5F61"/>
              </a:buClr>
              <a:buSzPts val="2500"/>
              <a:buFont typeface="DM Sans"/>
              <a:buNone/>
              <a:defRPr sz="2500"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6" name="Google Shape;396;p60"/>
          <p:cNvSpPr txBox="1">
            <a:spLocks noGrp="1"/>
          </p:cNvSpPr>
          <p:nvPr>
            <p:ph type="body" idx="4"/>
          </p:nvPr>
        </p:nvSpPr>
        <p:spPr>
          <a:xfrm>
            <a:off x="6149258" y="6076415"/>
            <a:ext cx="2435700" cy="495900"/>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7" name="Google Shape;397;p60"/>
          <p:cNvSpPr txBox="1"/>
          <p:nvPr/>
        </p:nvSpPr>
        <p:spPr>
          <a:xfrm>
            <a:off x="6200662" y="917428"/>
            <a:ext cx="5049000" cy="593700"/>
          </a:xfrm>
          <a:prstGeom prst="rect">
            <a:avLst/>
          </a:prstGeom>
          <a:noFill/>
          <a:ln>
            <a:noFill/>
          </a:ln>
        </p:spPr>
        <p:txBody>
          <a:bodyPr spcFirstLastPara="1" wrap="square" lIns="0" tIns="45700" rIns="0" bIns="45700" anchor="t" anchorCtr="0">
            <a:noAutofit/>
          </a:bodyPr>
          <a:lstStyle/>
          <a:p>
            <a:pPr marL="0" marR="0" lvl="0" indent="0" algn="l" rtl="0">
              <a:lnSpc>
                <a:spcPct val="11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Chart explainer text here. </a:t>
            </a:r>
            <a:r>
              <a:rPr lang="en-US" sz="1167" b="0" i="0" u="none" strike="noStrike" cap="none">
                <a:solidFill>
                  <a:schemeClr val="dk1"/>
                </a:solidFill>
                <a:latin typeface="DM Sans Medium"/>
                <a:ea typeface="DM Sans Medium"/>
                <a:cs typeface="DM Sans Medium"/>
                <a:sym typeface="DM Sans Medium"/>
              </a:rPr>
              <a:t>Lorem ipsum dolor sit amet, consectetur adipiscing elit, sed do eiusmod tempor incididunt ut labore et dolore magna aliqua. Ut enim ad minim veniam, quis nostrud. </a:t>
            </a: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hart page">
  <p:cSld name="1_Chart page">
    <p:spTree>
      <p:nvGrpSpPr>
        <p:cNvPr id="1" name="Shape 398"/>
        <p:cNvGrpSpPr/>
        <p:nvPr/>
      </p:nvGrpSpPr>
      <p:grpSpPr>
        <a:xfrm>
          <a:off x="0" y="0"/>
          <a:ext cx="0" cy="0"/>
          <a:chOff x="0" y="0"/>
          <a:chExt cx="0" cy="0"/>
        </a:xfrm>
      </p:grpSpPr>
      <p:sp>
        <p:nvSpPr>
          <p:cNvPr id="399" name="Google Shape;399;p6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0" name="Google Shape;400;p6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01" name="Google Shape;401;p61"/>
          <p:cNvCxnSpPr/>
          <p:nvPr/>
        </p:nvCxnSpPr>
        <p:spPr>
          <a:xfrm>
            <a:off x="445975" y="871042"/>
            <a:ext cx="11231700" cy="0"/>
          </a:xfrm>
          <a:prstGeom prst="straightConnector1">
            <a:avLst/>
          </a:prstGeom>
          <a:noFill/>
          <a:ln w="9525" cap="flat" cmpd="sng">
            <a:solidFill>
              <a:srgbClr val="BCBEC0"/>
            </a:solidFill>
            <a:prstDash val="solid"/>
            <a:round/>
            <a:headEnd type="none" w="sm" len="sm"/>
            <a:tailEnd type="none" w="sm" len="sm"/>
          </a:ln>
        </p:spPr>
      </p:cxnSp>
      <p:sp>
        <p:nvSpPr>
          <p:cNvPr id="402" name="Google Shape;402;p61"/>
          <p:cNvSpPr txBox="1">
            <a:spLocks noGrp="1"/>
          </p:cNvSpPr>
          <p:nvPr>
            <p:ph type="body" idx="1"/>
          </p:nvPr>
        </p:nvSpPr>
        <p:spPr>
          <a:xfrm>
            <a:off x="8867360" y="5432155"/>
            <a:ext cx="2435700" cy="495900"/>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167"/>
              <a:buNone/>
              <a:defRPr sz="1167">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03" name="Google Shape;403;p61"/>
          <p:cNvCxnSpPr/>
          <p:nvPr/>
        </p:nvCxnSpPr>
        <p:spPr>
          <a:xfrm>
            <a:off x="444500" y="1750751"/>
            <a:ext cx="11231700" cy="0"/>
          </a:xfrm>
          <a:prstGeom prst="straightConnector1">
            <a:avLst/>
          </a:prstGeom>
          <a:noFill/>
          <a:ln w="9525" cap="flat" cmpd="sng">
            <a:solidFill>
              <a:srgbClr val="BCBEC0"/>
            </a:solidFill>
            <a:prstDash val="solid"/>
            <a:round/>
            <a:headEnd type="none" w="sm" len="sm"/>
            <a:tailEnd type="none" w="sm" len="sm"/>
          </a:ln>
        </p:spPr>
      </p:cxnSp>
      <p:sp>
        <p:nvSpPr>
          <p:cNvPr id="404" name="Google Shape;404;p61"/>
          <p:cNvSpPr txBox="1">
            <a:spLocks noGrp="1"/>
          </p:cNvSpPr>
          <p:nvPr>
            <p:ph type="subTitle" idx="2"/>
          </p:nvPr>
        </p:nvSpPr>
        <p:spPr>
          <a:xfrm>
            <a:off x="596485" y="1026777"/>
            <a:ext cx="107064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2800"/>
              <a:buNone/>
              <a:defRPr sz="28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o Page">
  <p:cSld name="Bio Page">
    <p:spTree>
      <p:nvGrpSpPr>
        <p:cNvPr id="1" name="Shape 405"/>
        <p:cNvGrpSpPr/>
        <p:nvPr/>
      </p:nvGrpSpPr>
      <p:grpSpPr>
        <a:xfrm>
          <a:off x="0" y="0"/>
          <a:ext cx="0" cy="0"/>
          <a:chOff x="0" y="0"/>
          <a:chExt cx="0" cy="0"/>
        </a:xfrm>
      </p:grpSpPr>
      <p:sp>
        <p:nvSpPr>
          <p:cNvPr id="406" name="Google Shape;406;p62"/>
          <p:cNvSpPr>
            <a:spLocks noGrp="1"/>
          </p:cNvSpPr>
          <p:nvPr>
            <p:ph type="pic" idx="2"/>
          </p:nvPr>
        </p:nvSpPr>
        <p:spPr>
          <a:xfrm>
            <a:off x="6096000" y="0"/>
            <a:ext cx="6096000" cy="6858000"/>
          </a:xfrm>
          <a:prstGeom prst="rect">
            <a:avLst/>
          </a:prstGeom>
          <a:noFill/>
          <a:ln>
            <a:noFill/>
          </a:ln>
        </p:spPr>
      </p:sp>
      <p:sp>
        <p:nvSpPr>
          <p:cNvPr id="407" name="Google Shape;407;p62"/>
          <p:cNvSpPr txBox="1">
            <a:spLocks noGrp="1"/>
          </p:cNvSpPr>
          <p:nvPr>
            <p:ph type="title"/>
          </p:nvPr>
        </p:nvSpPr>
        <p:spPr>
          <a:xfrm>
            <a:off x="1614716" y="1215572"/>
            <a:ext cx="4027800" cy="17379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333"/>
              <a:buFont typeface="Arial"/>
              <a:buNone/>
              <a:defRPr sz="3333"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8" name="Google Shape;408;p62"/>
          <p:cNvSpPr txBox="1">
            <a:spLocks noGrp="1"/>
          </p:cNvSpPr>
          <p:nvPr>
            <p:ph type="body" idx="1"/>
          </p:nvPr>
        </p:nvSpPr>
        <p:spPr>
          <a:xfrm>
            <a:off x="956353" y="4014110"/>
            <a:ext cx="4686000" cy="20922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500"/>
              <a:buNone/>
              <a:defRPr sz="1500"/>
            </a:lvl1pPr>
            <a:lvl2pPr marL="914400" lvl="1" indent="-228600" algn="l">
              <a:lnSpc>
                <a:spcPct val="110000"/>
              </a:lnSpc>
              <a:spcBef>
                <a:spcPts val="333"/>
              </a:spcBef>
              <a:spcAft>
                <a:spcPts val="0"/>
              </a:spcAft>
              <a:buClr>
                <a:schemeClr val="dk1"/>
              </a:buClr>
              <a:buSzPts val="1500"/>
              <a:buNone/>
              <a:defRPr sz="1500"/>
            </a:lvl2pPr>
            <a:lvl3pPr marL="1371600" lvl="2" indent="-228600" algn="l">
              <a:lnSpc>
                <a:spcPct val="110000"/>
              </a:lnSpc>
              <a:spcBef>
                <a:spcPts val="333"/>
              </a:spcBef>
              <a:spcAft>
                <a:spcPts val="0"/>
              </a:spcAft>
              <a:buClr>
                <a:schemeClr val="dk1"/>
              </a:buClr>
              <a:buSzPts val="1500"/>
              <a:buNone/>
              <a:defRPr sz="1500"/>
            </a:lvl3pPr>
            <a:lvl4pPr marL="1828800" lvl="3" indent="-228600" algn="l">
              <a:lnSpc>
                <a:spcPct val="110000"/>
              </a:lnSpc>
              <a:spcBef>
                <a:spcPts val="250"/>
              </a:spcBef>
              <a:spcAft>
                <a:spcPts val="0"/>
              </a:spcAft>
              <a:buClr>
                <a:schemeClr val="dk1"/>
              </a:buClr>
              <a:buSzPts val="1500"/>
              <a:buNone/>
              <a:defRPr sz="1500"/>
            </a:lvl4pPr>
            <a:lvl5pPr marL="2286000" lvl="4" indent="-228600" algn="l">
              <a:lnSpc>
                <a:spcPct val="110000"/>
              </a:lnSpc>
              <a:spcBef>
                <a:spcPts val="250"/>
              </a:spcBef>
              <a:spcAft>
                <a:spcPts val="0"/>
              </a:spcAft>
              <a:buClr>
                <a:schemeClr val="dk1"/>
              </a:buClr>
              <a:buSzPts val="1500"/>
              <a:buNone/>
              <a:defRPr sz="15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09" name="Google Shape;409;p62"/>
          <p:cNvPicPr preferRelativeResize="0"/>
          <p:nvPr/>
        </p:nvPicPr>
        <p:blipFill rotWithShape="1">
          <a:blip r:embed="rId2">
            <a:alphaModFix/>
          </a:blip>
          <a:srcRect/>
          <a:stretch/>
        </p:blipFill>
        <p:spPr>
          <a:xfrm>
            <a:off x="1101493" y="2485572"/>
            <a:ext cx="385472" cy="392528"/>
          </a:xfrm>
          <a:prstGeom prst="rect">
            <a:avLst/>
          </a:prstGeom>
          <a:noFill/>
          <a:ln>
            <a:noFill/>
          </a:ln>
        </p:spPr>
      </p:pic>
      <p:cxnSp>
        <p:nvCxnSpPr>
          <p:cNvPr id="410" name="Google Shape;410;p62"/>
          <p:cNvCxnSpPr/>
          <p:nvPr/>
        </p:nvCxnSpPr>
        <p:spPr>
          <a:xfrm>
            <a:off x="956353" y="3156858"/>
            <a:ext cx="4613400" cy="0"/>
          </a:xfrm>
          <a:prstGeom prst="straightConnector1">
            <a:avLst/>
          </a:prstGeom>
          <a:noFill/>
          <a:ln w="9525" cap="flat" cmpd="sng">
            <a:solidFill>
              <a:srgbClr val="808285"/>
            </a:solidFill>
            <a:prstDash val="solid"/>
            <a:round/>
            <a:headEnd type="none" w="sm" len="sm"/>
            <a:tailEnd type="none" w="sm" len="sm"/>
          </a:ln>
        </p:spPr>
      </p:cxnSp>
      <p:cxnSp>
        <p:nvCxnSpPr>
          <p:cNvPr id="411" name="Google Shape;411;p62"/>
          <p:cNvCxnSpPr/>
          <p:nvPr/>
        </p:nvCxnSpPr>
        <p:spPr>
          <a:xfrm>
            <a:off x="956353" y="3864429"/>
            <a:ext cx="4613400" cy="0"/>
          </a:xfrm>
          <a:prstGeom prst="straightConnector1">
            <a:avLst/>
          </a:prstGeom>
          <a:noFill/>
          <a:ln w="9525" cap="flat" cmpd="sng">
            <a:solidFill>
              <a:srgbClr val="808285"/>
            </a:solidFill>
            <a:prstDash val="solid"/>
            <a:round/>
            <a:headEnd type="none" w="sm" len="sm"/>
            <a:tailEnd type="none" w="sm" len="sm"/>
          </a:ln>
        </p:spPr>
      </p:cxnSp>
      <p:sp>
        <p:nvSpPr>
          <p:cNvPr id="412" name="Google Shape;412;p62"/>
          <p:cNvSpPr txBox="1">
            <a:spLocks noGrp="1"/>
          </p:cNvSpPr>
          <p:nvPr>
            <p:ph type="body" idx="3"/>
          </p:nvPr>
        </p:nvSpPr>
        <p:spPr>
          <a:xfrm>
            <a:off x="956353" y="3156858"/>
            <a:ext cx="4686000" cy="687900"/>
          </a:xfrm>
          <a:prstGeom prst="rect">
            <a:avLst/>
          </a:prstGeom>
          <a:noFill/>
          <a:ln>
            <a:noFill/>
          </a:ln>
        </p:spPr>
        <p:txBody>
          <a:bodyPr spcFirstLastPara="1" wrap="square" lIns="0" tIns="45700" rIns="0" bIns="45700" anchor="ctr" anchorCtr="0">
            <a:noAutofit/>
          </a:bodyPr>
          <a:lstStyle>
            <a:lvl1pPr marL="457200" lvl="0" indent="-228600" algn="l">
              <a:lnSpc>
                <a:spcPct val="110000"/>
              </a:lnSpc>
              <a:spcBef>
                <a:spcPts val="500"/>
              </a:spcBef>
              <a:spcAft>
                <a:spcPts val="0"/>
              </a:spcAft>
              <a:buClr>
                <a:srgbClr val="808285"/>
              </a:buClr>
              <a:buSzPts val="2000"/>
              <a:buNone/>
              <a:defRPr sz="2000">
                <a:solidFill>
                  <a:srgbClr val="808285"/>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3" name="Google Shape;413;p62"/>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tats Page 2">
  <p:cSld name="Stats Page 2">
    <p:spTree>
      <p:nvGrpSpPr>
        <p:cNvPr id="1" name="Shape 414"/>
        <p:cNvGrpSpPr/>
        <p:nvPr/>
      </p:nvGrpSpPr>
      <p:grpSpPr>
        <a:xfrm>
          <a:off x="0" y="0"/>
          <a:ext cx="0" cy="0"/>
          <a:chOff x="0" y="0"/>
          <a:chExt cx="0" cy="0"/>
        </a:xfrm>
      </p:grpSpPr>
      <p:sp>
        <p:nvSpPr>
          <p:cNvPr id="415" name="Google Shape;415;p6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16" name="Google Shape;416;p63"/>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417" name="Google Shape;417;p63"/>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8" name="Google Shape;418;p63"/>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9" name="Google Shape;419;p63"/>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0" name="Google Shape;420;p63"/>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1" name="Google Shape;421;p63"/>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2" name="Google Shape;422;p63"/>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3" name="Google Shape;423;p63"/>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4" name="Google Shape;424;p63"/>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5" name="Google Shape;425;p63"/>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6" name="Google Shape;426;p63"/>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tats Page 3">
  <p:cSld name="Stats Page 3">
    <p:spTree>
      <p:nvGrpSpPr>
        <p:cNvPr id="1" name="Shape 427"/>
        <p:cNvGrpSpPr/>
        <p:nvPr/>
      </p:nvGrpSpPr>
      <p:grpSpPr>
        <a:xfrm>
          <a:off x="0" y="0"/>
          <a:ext cx="0" cy="0"/>
          <a:chOff x="0" y="0"/>
          <a:chExt cx="0" cy="0"/>
        </a:xfrm>
      </p:grpSpPr>
      <p:sp>
        <p:nvSpPr>
          <p:cNvPr id="428" name="Google Shape;428;p6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29" name="Google Shape;429;p64"/>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0" name="Google Shape;430;p64"/>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1" name="Google Shape;431;p64"/>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2" name="Google Shape;432;p64"/>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33" name="Google Shape;433;p64"/>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434" name="Google Shape;434;p64"/>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5" name="Google Shape;435;p64"/>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6" name="Google Shape;436;p64"/>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7" name="Google Shape;437;p64"/>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8" name="Google Shape;438;p64"/>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9" name="Google Shape;439;p64"/>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tats Page 4">
  <p:cSld name="Stats Page 4">
    <p:spTree>
      <p:nvGrpSpPr>
        <p:cNvPr id="1" name="Shape 440"/>
        <p:cNvGrpSpPr/>
        <p:nvPr/>
      </p:nvGrpSpPr>
      <p:grpSpPr>
        <a:xfrm>
          <a:off x="0" y="0"/>
          <a:ext cx="0" cy="0"/>
          <a:chOff x="0" y="0"/>
          <a:chExt cx="0" cy="0"/>
        </a:xfrm>
      </p:grpSpPr>
      <p:sp>
        <p:nvSpPr>
          <p:cNvPr id="441" name="Google Shape;441;p65"/>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p65"/>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43" name="Google Shape;443;p65"/>
          <p:cNvSpPr txBox="1">
            <a:spLocks noGrp="1"/>
          </p:cNvSpPr>
          <p:nvPr>
            <p:ph type="body" idx="1"/>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4" name="Google Shape;444;p65"/>
          <p:cNvSpPr txBox="1">
            <a:spLocks noGrp="1"/>
          </p:cNvSpPr>
          <p:nvPr>
            <p:ph type="body" idx="2"/>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5" name="Google Shape;445;p65"/>
          <p:cNvSpPr txBox="1">
            <a:spLocks noGrp="1"/>
          </p:cNvSpPr>
          <p:nvPr>
            <p:ph type="body" idx="3"/>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6" name="Google Shape;446;p65"/>
          <p:cNvSpPr txBox="1">
            <a:spLocks noGrp="1"/>
          </p:cNvSpPr>
          <p:nvPr>
            <p:ph type="body" idx="4"/>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7" name="Google Shape;447;p65"/>
          <p:cNvSpPr txBox="1">
            <a:spLocks noGrp="1"/>
          </p:cNvSpPr>
          <p:nvPr>
            <p:ph type="body" idx="5"/>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8" name="Google Shape;448;p65"/>
          <p:cNvSpPr txBox="1">
            <a:spLocks noGrp="1"/>
          </p:cNvSpPr>
          <p:nvPr>
            <p:ph type="body" idx="6"/>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9" name="Google Shape;449;p65"/>
          <p:cNvSpPr txBox="1">
            <a:spLocks noGrp="1"/>
          </p:cNvSpPr>
          <p:nvPr>
            <p:ph type="body" idx="7"/>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0" name="Google Shape;450;p65"/>
          <p:cNvSpPr txBox="1">
            <a:spLocks noGrp="1"/>
          </p:cNvSpPr>
          <p:nvPr>
            <p:ph type="body" idx="8"/>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1" name="Google Shape;451;p65"/>
          <p:cNvSpPr txBox="1">
            <a:spLocks noGrp="1"/>
          </p:cNvSpPr>
          <p:nvPr>
            <p:ph type="body" idx="9"/>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52" name="Google Shape;452;p65"/>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nfo slide 1">
  <p:cSld name="Info slide 1">
    <p:spTree>
      <p:nvGrpSpPr>
        <p:cNvPr id="1" name="Shape 453"/>
        <p:cNvGrpSpPr/>
        <p:nvPr/>
      </p:nvGrpSpPr>
      <p:grpSpPr>
        <a:xfrm>
          <a:off x="0" y="0"/>
          <a:ext cx="0" cy="0"/>
          <a:chOff x="0" y="0"/>
          <a:chExt cx="0" cy="0"/>
        </a:xfrm>
      </p:grpSpPr>
      <p:sp>
        <p:nvSpPr>
          <p:cNvPr id="454" name="Google Shape;454;p66"/>
          <p:cNvSpPr txBox="1">
            <a:spLocks noGrp="1"/>
          </p:cNvSpPr>
          <p:nvPr>
            <p:ph type="title"/>
          </p:nvPr>
        </p:nvSpPr>
        <p:spPr>
          <a:xfrm>
            <a:off x="603250" y="97198"/>
            <a:ext cx="10699800" cy="7602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Arial"/>
              <a:buNone/>
              <a:defRPr sz="36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5" name="Google Shape;455;p6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56" name="Google Shape;456;p66"/>
          <p:cNvCxnSpPr/>
          <p:nvPr/>
        </p:nvCxnSpPr>
        <p:spPr>
          <a:xfrm>
            <a:off x="445975" y="870489"/>
            <a:ext cx="11231700" cy="0"/>
          </a:xfrm>
          <a:prstGeom prst="straightConnector1">
            <a:avLst/>
          </a:prstGeom>
          <a:noFill/>
          <a:ln w="9525" cap="flat" cmpd="sng">
            <a:solidFill>
              <a:srgbClr val="BCBEC0"/>
            </a:solidFill>
            <a:prstDash val="solid"/>
            <a:round/>
            <a:headEnd type="none" w="sm" len="sm"/>
            <a:tailEnd type="none" w="sm" len="sm"/>
          </a:ln>
        </p:spPr>
      </p:cxnSp>
      <p:sp>
        <p:nvSpPr>
          <p:cNvPr id="457" name="Google Shape;457;p66"/>
          <p:cNvSpPr txBox="1">
            <a:spLocks noGrp="1"/>
          </p:cNvSpPr>
          <p:nvPr>
            <p:ph type="body" idx="1"/>
          </p:nvPr>
        </p:nvSpPr>
        <p:spPr>
          <a:xfrm>
            <a:off x="608017"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8" name="Google Shape;458;p66"/>
          <p:cNvSpPr txBox="1">
            <a:spLocks noGrp="1"/>
          </p:cNvSpPr>
          <p:nvPr>
            <p:ph type="body" idx="2"/>
          </p:nvPr>
        </p:nvSpPr>
        <p:spPr>
          <a:xfrm>
            <a:off x="608017"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9" name="Google Shape;459;p66"/>
          <p:cNvSpPr txBox="1">
            <a:spLocks noGrp="1"/>
          </p:cNvSpPr>
          <p:nvPr>
            <p:ph type="body" idx="3"/>
          </p:nvPr>
        </p:nvSpPr>
        <p:spPr>
          <a:xfrm>
            <a:off x="4579654"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0" name="Google Shape;460;p66"/>
          <p:cNvSpPr txBox="1">
            <a:spLocks noGrp="1"/>
          </p:cNvSpPr>
          <p:nvPr>
            <p:ph type="body" idx="4"/>
          </p:nvPr>
        </p:nvSpPr>
        <p:spPr>
          <a:xfrm>
            <a:off x="4579654"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1" name="Google Shape;461;p66"/>
          <p:cNvSpPr txBox="1">
            <a:spLocks noGrp="1"/>
          </p:cNvSpPr>
          <p:nvPr>
            <p:ph type="body" idx="5"/>
          </p:nvPr>
        </p:nvSpPr>
        <p:spPr>
          <a:xfrm>
            <a:off x="8406891"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2" name="Google Shape;462;p66"/>
          <p:cNvSpPr txBox="1">
            <a:spLocks noGrp="1"/>
          </p:cNvSpPr>
          <p:nvPr>
            <p:ph type="body" idx="6"/>
          </p:nvPr>
        </p:nvSpPr>
        <p:spPr>
          <a:xfrm>
            <a:off x="8406891"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3" name="Google Shape;463;p66"/>
          <p:cNvSpPr txBox="1">
            <a:spLocks noGrp="1"/>
          </p:cNvSpPr>
          <p:nvPr>
            <p:ph type="body" idx="7"/>
          </p:nvPr>
        </p:nvSpPr>
        <p:spPr>
          <a:xfrm>
            <a:off x="608017"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4" name="Google Shape;464;p66"/>
          <p:cNvSpPr txBox="1">
            <a:spLocks noGrp="1"/>
          </p:cNvSpPr>
          <p:nvPr>
            <p:ph type="body" idx="8"/>
          </p:nvPr>
        </p:nvSpPr>
        <p:spPr>
          <a:xfrm>
            <a:off x="608017"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5" name="Google Shape;465;p66"/>
          <p:cNvSpPr txBox="1">
            <a:spLocks noGrp="1"/>
          </p:cNvSpPr>
          <p:nvPr>
            <p:ph type="body" idx="9"/>
          </p:nvPr>
        </p:nvSpPr>
        <p:spPr>
          <a:xfrm>
            <a:off x="4579654"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6" name="Google Shape;466;p66"/>
          <p:cNvSpPr txBox="1">
            <a:spLocks noGrp="1"/>
          </p:cNvSpPr>
          <p:nvPr>
            <p:ph type="body" idx="13"/>
          </p:nvPr>
        </p:nvSpPr>
        <p:spPr>
          <a:xfrm>
            <a:off x="4579654"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7" name="Google Shape;467;p66"/>
          <p:cNvSpPr txBox="1">
            <a:spLocks noGrp="1"/>
          </p:cNvSpPr>
          <p:nvPr>
            <p:ph type="body" idx="14"/>
          </p:nvPr>
        </p:nvSpPr>
        <p:spPr>
          <a:xfrm>
            <a:off x="8406891"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8" name="Google Shape;468;p66"/>
          <p:cNvSpPr txBox="1">
            <a:spLocks noGrp="1"/>
          </p:cNvSpPr>
          <p:nvPr>
            <p:ph type="body" idx="15"/>
          </p:nvPr>
        </p:nvSpPr>
        <p:spPr>
          <a:xfrm>
            <a:off x="8406891"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Info slide 2">
  <p:cSld name="Info slide 2">
    <p:spTree>
      <p:nvGrpSpPr>
        <p:cNvPr id="1" name="Shape 469"/>
        <p:cNvGrpSpPr/>
        <p:nvPr/>
      </p:nvGrpSpPr>
      <p:grpSpPr>
        <a:xfrm>
          <a:off x="0" y="0"/>
          <a:ext cx="0" cy="0"/>
          <a:chOff x="0" y="0"/>
          <a:chExt cx="0" cy="0"/>
        </a:xfrm>
      </p:grpSpPr>
      <p:sp>
        <p:nvSpPr>
          <p:cNvPr id="470" name="Google Shape;470;p67"/>
          <p:cNvSpPr txBox="1">
            <a:spLocks noGrp="1"/>
          </p:cNvSpPr>
          <p:nvPr>
            <p:ph type="title"/>
          </p:nvPr>
        </p:nvSpPr>
        <p:spPr>
          <a:xfrm>
            <a:off x="603250" y="95251"/>
            <a:ext cx="10699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1" name="Google Shape;471;p6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72" name="Google Shape;472;p67"/>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473" name="Google Shape;473;p67"/>
          <p:cNvSpPr txBox="1">
            <a:spLocks noGrp="1"/>
          </p:cNvSpPr>
          <p:nvPr>
            <p:ph type="body" idx="1"/>
          </p:nvPr>
        </p:nvSpPr>
        <p:spPr>
          <a:xfrm>
            <a:off x="611040"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4" name="Google Shape;474;p67"/>
          <p:cNvSpPr txBox="1">
            <a:spLocks noGrp="1"/>
          </p:cNvSpPr>
          <p:nvPr>
            <p:ph type="body" idx="2"/>
          </p:nvPr>
        </p:nvSpPr>
        <p:spPr>
          <a:xfrm>
            <a:off x="611040"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5" name="Google Shape;475;p67"/>
          <p:cNvSpPr txBox="1">
            <a:spLocks noGrp="1"/>
          </p:cNvSpPr>
          <p:nvPr>
            <p:ph type="body" idx="3"/>
          </p:nvPr>
        </p:nvSpPr>
        <p:spPr>
          <a:xfrm>
            <a:off x="4582677"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6" name="Google Shape;476;p67"/>
          <p:cNvSpPr txBox="1">
            <a:spLocks noGrp="1"/>
          </p:cNvSpPr>
          <p:nvPr>
            <p:ph type="body" idx="4"/>
          </p:nvPr>
        </p:nvSpPr>
        <p:spPr>
          <a:xfrm>
            <a:off x="4582677"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7" name="Google Shape;477;p67"/>
          <p:cNvSpPr txBox="1">
            <a:spLocks noGrp="1"/>
          </p:cNvSpPr>
          <p:nvPr>
            <p:ph type="body" idx="5"/>
          </p:nvPr>
        </p:nvSpPr>
        <p:spPr>
          <a:xfrm>
            <a:off x="8409915"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8" name="Google Shape;478;p67"/>
          <p:cNvSpPr txBox="1">
            <a:spLocks noGrp="1"/>
          </p:cNvSpPr>
          <p:nvPr>
            <p:ph type="body" idx="6"/>
          </p:nvPr>
        </p:nvSpPr>
        <p:spPr>
          <a:xfrm>
            <a:off x="8409914"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9" name="Google Shape;479;p67"/>
          <p:cNvSpPr txBox="1">
            <a:spLocks noGrp="1"/>
          </p:cNvSpPr>
          <p:nvPr>
            <p:ph type="body" idx="7"/>
          </p:nvPr>
        </p:nvSpPr>
        <p:spPr>
          <a:xfrm>
            <a:off x="611040"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0" name="Google Shape;480;p67"/>
          <p:cNvSpPr txBox="1">
            <a:spLocks noGrp="1"/>
          </p:cNvSpPr>
          <p:nvPr>
            <p:ph type="body" idx="8"/>
          </p:nvPr>
        </p:nvSpPr>
        <p:spPr>
          <a:xfrm>
            <a:off x="611040"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1" name="Google Shape;481;p67"/>
          <p:cNvSpPr txBox="1">
            <a:spLocks noGrp="1"/>
          </p:cNvSpPr>
          <p:nvPr>
            <p:ph type="body" idx="9"/>
          </p:nvPr>
        </p:nvSpPr>
        <p:spPr>
          <a:xfrm>
            <a:off x="4582677"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2" name="Google Shape;482;p67"/>
          <p:cNvSpPr txBox="1">
            <a:spLocks noGrp="1"/>
          </p:cNvSpPr>
          <p:nvPr>
            <p:ph type="body" idx="13"/>
          </p:nvPr>
        </p:nvSpPr>
        <p:spPr>
          <a:xfrm>
            <a:off x="4582677"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3" name="Google Shape;483;p67"/>
          <p:cNvSpPr txBox="1">
            <a:spLocks noGrp="1"/>
          </p:cNvSpPr>
          <p:nvPr>
            <p:ph type="body" idx="14"/>
          </p:nvPr>
        </p:nvSpPr>
        <p:spPr>
          <a:xfrm>
            <a:off x="8409915"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4" name="Google Shape;484;p67"/>
          <p:cNvSpPr txBox="1">
            <a:spLocks noGrp="1"/>
          </p:cNvSpPr>
          <p:nvPr>
            <p:ph type="body" idx="15"/>
          </p:nvPr>
        </p:nvSpPr>
        <p:spPr>
          <a:xfrm>
            <a:off x="8409914"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Info slide 2">
  <p:cSld name="1_Info slide 2">
    <p:spTree>
      <p:nvGrpSpPr>
        <p:cNvPr id="1" name="Shape 485"/>
        <p:cNvGrpSpPr/>
        <p:nvPr/>
      </p:nvGrpSpPr>
      <p:grpSpPr>
        <a:xfrm>
          <a:off x="0" y="0"/>
          <a:ext cx="0" cy="0"/>
          <a:chOff x="0" y="0"/>
          <a:chExt cx="0" cy="0"/>
        </a:xfrm>
      </p:grpSpPr>
      <p:sp>
        <p:nvSpPr>
          <p:cNvPr id="486" name="Google Shape;486;p68"/>
          <p:cNvSpPr txBox="1">
            <a:spLocks noGrp="1"/>
          </p:cNvSpPr>
          <p:nvPr>
            <p:ph type="title"/>
          </p:nvPr>
        </p:nvSpPr>
        <p:spPr>
          <a:xfrm>
            <a:off x="444500" y="95251"/>
            <a:ext cx="10699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7" name="Google Shape;487;p68"/>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8" name="Google Shape;488;p68"/>
          <p:cNvSpPr txBox="1">
            <a:spLocks noGrp="1"/>
          </p:cNvSpPr>
          <p:nvPr>
            <p:ph type="body" idx="1"/>
          </p:nvPr>
        </p:nvSpPr>
        <p:spPr>
          <a:xfrm>
            <a:off x="611582"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9" name="Google Shape;489;p68"/>
          <p:cNvSpPr txBox="1">
            <a:spLocks noGrp="1"/>
          </p:cNvSpPr>
          <p:nvPr>
            <p:ph type="body" idx="2"/>
          </p:nvPr>
        </p:nvSpPr>
        <p:spPr>
          <a:xfrm>
            <a:off x="611582" y="140134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0" name="Google Shape;490;p68"/>
          <p:cNvSpPr txBox="1">
            <a:spLocks noGrp="1"/>
          </p:cNvSpPr>
          <p:nvPr>
            <p:ph type="body" idx="3"/>
          </p:nvPr>
        </p:nvSpPr>
        <p:spPr>
          <a:xfrm>
            <a:off x="4583219"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1" name="Google Shape;491;p68"/>
          <p:cNvSpPr txBox="1">
            <a:spLocks noGrp="1"/>
          </p:cNvSpPr>
          <p:nvPr>
            <p:ph type="body" idx="4"/>
          </p:nvPr>
        </p:nvSpPr>
        <p:spPr>
          <a:xfrm>
            <a:off x="4583219" y="140134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2" name="Google Shape;492;p68"/>
          <p:cNvSpPr txBox="1">
            <a:spLocks noGrp="1"/>
          </p:cNvSpPr>
          <p:nvPr>
            <p:ph type="body" idx="5"/>
          </p:nvPr>
        </p:nvSpPr>
        <p:spPr>
          <a:xfrm>
            <a:off x="8410456"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3" name="Google Shape;493;p68"/>
          <p:cNvSpPr txBox="1">
            <a:spLocks noGrp="1"/>
          </p:cNvSpPr>
          <p:nvPr>
            <p:ph type="body" idx="6"/>
          </p:nvPr>
        </p:nvSpPr>
        <p:spPr>
          <a:xfrm>
            <a:off x="8410456" y="140134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4" name="Google Shape;494;p68"/>
          <p:cNvSpPr txBox="1">
            <a:spLocks noGrp="1"/>
          </p:cNvSpPr>
          <p:nvPr>
            <p:ph type="body" idx="7"/>
          </p:nvPr>
        </p:nvSpPr>
        <p:spPr>
          <a:xfrm>
            <a:off x="611582"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5" name="Google Shape;495;p68"/>
          <p:cNvSpPr txBox="1">
            <a:spLocks noGrp="1"/>
          </p:cNvSpPr>
          <p:nvPr>
            <p:ph type="body" idx="8"/>
          </p:nvPr>
        </p:nvSpPr>
        <p:spPr>
          <a:xfrm>
            <a:off x="611582" y="3841561"/>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6" name="Google Shape;496;p68"/>
          <p:cNvSpPr txBox="1">
            <a:spLocks noGrp="1"/>
          </p:cNvSpPr>
          <p:nvPr>
            <p:ph type="body" idx="9"/>
          </p:nvPr>
        </p:nvSpPr>
        <p:spPr>
          <a:xfrm>
            <a:off x="4583219"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7" name="Google Shape;497;p68"/>
          <p:cNvSpPr txBox="1">
            <a:spLocks noGrp="1"/>
          </p:cNvSpPr>
          <p:nvPr>
            <p:ph type="body" idx="13"/>
          </p:nvPr>
        </p:nvSpPr>
        <p:spPr>
          <a:xfrm>
            <a:off x="4583219" y="3841561"/>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8" name="Google Shape;498;p68"/>
          <p:cNvSpPr txBox="1">
            <a:spLocks noGrp="1"/>
          </p:cNvSpPr>
          <p:nvPr>
            <p:ph type="body" idx="14"/>
          </p:nvPr>
        </p:nvSpPr>
        <p:spPr>
          <a:xfrm>
            <a:off x="8410456"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9" name="Google Shape;499;p68"/>
          <p:cNvSpPr txBox="1">
            <a:spLocks noGrp="1"/>
          </p:cNvSpPr>
          <p:nvPr>
            <p:ph type="body" idx="15"/>
          </p:nvPr>
        </p:nvSpPr>
        <p:spPr>
          <a:xfrm>
            <a:off x="8410456" y="3841561"/>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00" name="Google Shape;500;p68"/>
          <p:cNvCxnSpPr/>
          <p:nvPr/>
        </p:nvCxnSpPr>
        <p:spPr>
          <a:xfrm>
            <a:off x="445975" y="857573"/>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Client Stories 1">
  <p:cSld name="4_Client Stories 1">
    <p:spTree>
      <p:nvGrpSpPr>
        <p:cNvPr id="1" name="Shape 84"/>
        <p:cNvGrpSpPr/>
        <p:nvPr/>
      </p:nvGrpSpPr>
      <p:grpSpPr>
        <a:xfrm>
          <a:off x="0" y="0"/>
          <a:ext cx="0" cy="0"/>
          <a:chOff x="0" y="0"/>
          <a:chExt cx="0" cy="0"/>
        </a:xfrm>
      </p:grpSpPr>
      <p:sp>
        <p:nvSpPr>
          <p:cNvPr id="85" name="Google Shape;85;p35"/>
          <p:cNvSpPr/>
          <p:nvPr/>
        </p:nvSpPr>
        <p:spPr>
          <a:xfrm>
            <a:off x="6096000" y="0"/>
            <a:ext cx="6096000" cy="6858000"/>
          </a:xfrm>
          <a:prstGeom prst="rect">
            <a:avLst/>
          </a:prstGeom>
          <a:solidFill>
            <a:srgbClr val="0342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 name="Google Shape;86;p35"/>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5"/>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5"/>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 name="Google Shape;89;p35"/>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Info Slide Split 1">
  <p:cSld name="Info Slide Split 1">
    <p:spTree>
      <p:nvGrpSpPr>
        <p:cNvPr id="1" name="Shape 501"/>
        <p:cNvGrpSpPr/>
        <p:nvPr/>
      </p:nvGrpSpPr>
      <p:grpSpPr>
        <a:xfrm>
          <a:off x="0" y="0"/>
          <a:ext cx="0" cy="0"/>
          <a:chOff x="0" y="0"/>
          <a:chExt cx="0" cy="0"/>
        </a:xfrm>
      </p:grpSpPr>
      <p:sp>
        <p:nvSpPr>
          <p:cNvPr id="502" name="Google Shape;502;p69"/>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3" name="Google Shape;503;p6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504" name="Google Shape;504;p69"/>
          <p:cNvCxnSpPr/>
          <p:nvPr/>
        </p:nvCxnSpPr>
        <p:spPr>
          <a:xfrm>
            <a:off x="445975" y="852136"/>
            <a:ext cx="11231700" cy="0"/>
          </a:xfrm>
          <a:prstGeom prst="straightConnector1">
            <a:avLst/>
          </a:prstGeom>
          <a:noFill/>
          <a:ln w="9525" cap="flat" cmpd="sng">
            <a:solidFill>
              <a:srgbClr val="BCBEC0"/>
            </a:solidFill>
            <a:prstDash val="solid"/>
            <a:round/>
            <a:headEnd type="none" w="sm" len="sm"/>
            <a:tailEnd type="none" w="sm" len="sm"/>
          </a:ln>
        </p:spPr>
      </p:cxnSp>
      <p:sp>
        <p:nvSpPr>
          <p:cNvPr id="505" name="Google Shape;505;p69"/>
          <p:cNvSpPr txBox="1">
            <a:spLocks noGrp="1"/>
          </p:cNvSpPr>
          <p:nvPr>
            <p:ph type="body" idx="1"/>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6" name="Google Shape;506;p69"/>
          <p:cNvSpPr txBox="1">
            <a:spLocks noGrp="1"/>
          </p:cNvSpPr>
          <p:nvPr>
            <p:ph type="body" idx="2"/>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7" name="Google Shape;507;p69"/>
          <p:cNvSpPr txBox="1">
            <a:spLocks noGrp="1"/>
          </p:cNvSpPr>
          <p:nvPr>
            <p:ph type="body" idx="3"/>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8" name="Google Shape;508;p69"/>
          <p:cNvSpPr txBox="1">
            <a:spLocks noGrp="1"/>
          </p:cNvSpPr>
          <p:nvPr>
            <p:ph type="body" idx="4"/>
          </p:nvPr>
        </p:nvSpPr>
        <p:spPr>
          <a:xfrm>
            <a:off x="4426915" y="1397244"/>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9" name="Google Shape;509;p69"/>
          <p:cNvSpPr txBox="1">
            <a:spLocks noGrp="1"/>
          </p:cNvSpPr>
          <p:nvPr>
            <p:ph type="body" idx="5"/>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0" name="Google Shape;510;p69"/>
          <p:cNvSpPr txBox="1">
            <a:spLocks noGrp="1"/>
          </p:cNvSpPr>
          <p:nvPr>
            <p:ph type="body" idx="6"/>
          </p:nvPr>
        </p:nvSpPr>
        <p:spPr>
          <a:xfrm>
            <a:off x="8250582" y="1397001"/>
            <a:ext cx="30195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11" name="Google Shape;511;p69"/>
          <p:cNvCxnSpPr/>
          <p:nvPr/>
        </p:nvCxnSpPr>
        <p:spPr>
          <a:xfrm>
            <a:off x="445975" y="4174228"/>
            <a:ext cx="11231700" cy="0"/>
          </a:xfrm>
          <a:prstGeom prst="straightConnector1">
            <a:avLst/>
          </a:prstGeom>
          <a:noFill/>
          <a:ln w="9525" cap="flat" cmpd="sng">
            <a:solidFill>
              <a:srgbClr val="BCBEC0"/>
            </a:solidFill>
            <a:prstDash val="solid"/>
            <a:round/>
            <a:headEnd type="none" w="sm" len="sm"/>
            <a:tailEnd type="none" w="sm" len="sm"/>
          </a:ln>
        </p:spPr>
      </p:cxnSp>
      <p:sp>
        <p:nvSpPr>
          <p:cNvPr id="512" name="Google Shape;512;p69"/>
          <p:cNvSpPr txBox="1">
            <a:spLocks noGrp="1"/>
          </p:cNvSpPr>
          <p:nvPr>
            <p:ph type="body" idx="7"/>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Info Slide Split 1">
  <p:cSld name="1_Info Slide Split 1">
    <p:spTree>
      <p:nvGrpSpPr>
        <p:cNvPr id="1" name="Shape 513"/>
        <p:cNvGrpSpPr/>
        <p:nvPr/>
      </p:nvGrpSpPr>
      <p:grpSpPr>
        <a:xfrm>
          <a:off x="0" y="0"/>
          <a:ext cx="0" cy="0"/>
          <a:chOff x="0" y="0"/>
          <a:chExt cx="0" cy="0"/>
        </a:xfrm>
      </p:grpSpPr>
      <p:sp>
        <p:nvSpPr>
          <p:cNvPr id="514" name="Google Shape;514;p7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515" name="Google Shape;515;p70"/>
          <p:cNvCxnSpPr/>
          <p:nvPr/>
        </p:nvCxnSpPr>
        <p:spPr>
          <a:xfrm>
            <a:off x="445975" y="852136"/>
            <a:ext cx="11231700" cy="0"/>
          </a:xfrm>
          <a:prstGeom prst="straightConnector1">
            <a:avLst/>
          </a:prstGeom>
          <a:noFill/>
          <a:ln w="9525" cap="flat" cmpd="sng">
            <a:solidFill>
              <a:srgbClr val="BCBEC0"/>
            </a:solidFill>
            <a:prstDash val="solid"/>
            <a:round/>
            <a:headEnd type="none" w="sm" len="sm"/>
            <a:tailEnd type="none" w="sm" len="sm"/>
          </a:ln>
        </p:spPr>
      </p:cxnSp>
      <p:sp>
        <p:nvSpPr>
          <p:cNvPr id="516" name="Google Shape;516;p70"/>
          <p:cNvSpPr txBox="1">
            <a:spLocks noGrp="1"/>
          </p:cNvSpPr>
          <p:nvPr>
            <p:ph type="body" idx="1"/>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7" name="Google Shape;517;p70"/>
          <p:cNvSpPr txBox="1">
            <a:spLocks noGrp="1"/>
          </p:cNvSpPr>
          <p:nvPr>
            <p:ph type="body" idx="2"/>
          </p:nvPr>
        </p:nvSpPr>
        <p:spPr>
          <a:xfrm>
            <a:off x="4426909"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8" name="Google Shape;518;p70"/>
          <p:cNvSpPr txBox="1">
            <a:spLocks noGrp="1"/>
          </p:cNvSpPr>
          <p:nvPr>
            <p:ph type="body" idx="3"/>
          </p:nvPr>
        </p:nvSpPr>
        <p:spPr>
          <a:xfrm>
            <a:off x="8245135" y="1397001"/>
            <a:ext cx="3032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19" name="Google Shape;519;p70"/>
          <p:cNvCxnSpPr/>
          <p:nvPr/>
        </p:nvCxnSpPr>
        <p:spPr>
          <a:xfrm>
            <a:off x="445975" y="4174228"/>
            <a:ext cx="11231700" cy="0"/>
          </a:xfrm>
          <a:prstGeom prst="straightConnector1">
            <a:avLst/>
          </a:prstGeom>
          <a:noFill/>
          <a:ln w="9525" cap="flat" cmpd="sng">
            <a:solidFill>
              <a:srgbClr val="BCBEC0"/>
            </a:solidFill>
            <a:prstDash val="solid"/>
            <a:round/>
            <a:headEnd type="none" w="sm" len="sm"/>
            <a:tailEnd type="none" w="sm" len="sm"/>
          </a:ln>
        </p:spPr>
      </p:cxnSp>
      <p:sp>
        <p:nvSpPr>
          <p:cNvPr id="520" name="Google Shape;520;p70"/>
          <p:cNvSpPr txBox="1">
            <a:spLocks noGrp="1"/>
          </p:cNvSpPr>
          <p:nvPr>
            <p:ph type="body" idx="4"/>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1" name="Google Shape;521;p70"/>
          <p:cNvSpPr txBox="1">
            <a:spLocks noGrp="1"/>
          </p:cNvSpPr>
          <p:nvPr>
            <p:ph type="body" idx="5"/>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2" name="Google Shape;522;p70"/>
          <p:cNvSpPr txBox="1">
            <a:spLocks noGrp="1"/>
          </p:cNvSpPr>
          <p:nvPr>
            <p:ph type="body" idx="6"/>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3" name="Google Shape;523;p70"/>
          <p:cNvSpPr txBox="1">
            <a:spLocks noGrp="1"/>
          </p:cNvSpPr>
          <p:nvPr>
            <p:ph type="body" idx="7"/>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4" name="Google Shape;524;p7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Info Slide Split 3">
  <p:cSld name="Info Slide Split 3">
    <p:spTree>
      <p:nvGrpSpPr>
        <p:cNvPr id="1" name="Shape 525"/>
        <p:cNvGrpSpPr/>
        <p:nvPr/>
      </p:nvGrpSpPr>
      <p:grpSpPr>
        <a:xfrm>
          <a:off x="0" y="0"/>
          <a:ext cx="0" cy="0"/>
          <a:chOff x="0" y="0"/>
          <a:chExt cx="0" cy="0"/>
        </a:xfrm>
      </p:grpSpPr>
      <p:sp>
        <p:nvSpPr>
          <p:cNvPr id="526" name="Google Shape;526;p7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527" name="Google Shape;527;p71"/>
          <p:cNvCxnSpPr/>
          <p:nvPr/>
        </p:nvCxnSpPr>
        <p:spPr>
          <a:xfrm>
            <a:off x="445975" y="863594"/>
            <a:ext cx="11231700" cy="0"/>
          </a:xfrm>
          <a:prstGeom prst="straightConnector1">
            <a:avLst/>
          </a:prstGeom>
          <a:noFill/>
          <a:ln w="9525" cap="flat" cmpd="sng">
            <a:solidFill>
              <a:srgbClr val="BCBEC0"/>
            </a:solidFill>
            <a:prstDash val="solid"/>
            <a:round/>
            <a:headEnd type="none" w="sm" len="sm"/>
            <a:tailEnd type="none" w="sm" len="sm"/>
          </a:ln>
        </p:spPr>
      </p:cxnSp>
      <p:sp>
        <p:nvSpPr>
          <p:cNvPr id="528" name="Google Shape;528;p71"/>
          <p:cNvSpPr txBox="1">
            <a:spLocks noGrp="1"/>
          </p:cNvSpPr>
          <p:nvPr>
            <p:ph type="body" idx="1"/>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9" name="Google Shape;529;p71"/>
          <p:cNvSpPr txBox="1">
            <a:spLocks noGrp="1"/>
          </p:cNvSpPr>
          <p:nvPr>
            <p:ph type="body" idx="2"/>
          </p:nvPr>
        </p:nvSpPr>
        <p:spPr>
          <a:xfrm>
            <a:off x="4426913"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0" name="Google Shape;530;p71"/>
          <p:cNvSpPr txBox="1">
            <a:spLocks noGrp="1"/>
          </p:cNvSpPr>
          <p:nvPr>
            <p:ph type="body" idx="3"/>
          </p:nvPr>
        </p:nvSpPr>
        <p:spPr>
          <a:xfrm>
            <a:off x="8250578" y="1397001"/>
            <a:ext cx="30195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31" name="Google Shape;531;p71"/>
          <p:cNvCxnSpPr/>
          <p:nvPr/>
        </p:nvCxnSpPr>
        <p:spPr>
          <a:xfrm>
            <a:off x="445975" y="3784633"/>
            <a:ext cx="11231700" cy="0"/>
          </a:xfrm>
          <a:prstGeom prst="straightConnector1">
            <a:avLst/>
          </a:prstGeom>
          <a:noFill/>
          <a:ln w="9525" cap="flat" cmpd="sng">
            <a:solidFill>
              <a:srgbClr val="BCBEC0"/>
            </a:solidFill>
            <a:prstDash val="solid"/>
            <a:round/>
            <a:headEnd type="none" w="sm" len="sm"/>
            <a:tailEnd type="none" w="sm" len="sm"/>
          </a:ln>
        </p:spPr>
      </p:cxnSp>
      <p:sp>
        <p:nvSpPr>
          <p:cNvPr id="532" name="Google Shape;532;p71"/>
          <p:cNvSpPr txBox="1">
            <a:spLocks noGrp="1"/>
          </p:cNvSpPr>
          <p:nvPr>
            <p:ph type="body" idx="4"/>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3" name="Google Shape;533;p71"/>
          <p:cNvSpPr txBox="1">
            <a:spLocks noGrp="1"/>
          </p:cNvSpPr>
          <p:nvPr>
            <p:ph type="body" idx="5"/>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4" name="Google Shape;534;p71"/>
          <p:cNvSpPr txBox="1">
            <a:spLocks noGrp="1"/>
          </p:cNvSpPr>
          <p:nvPr>
            <p:ph type="body" idx="6"/>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5" name="Google Shape;535;p71"/>
          <p:cNvSpPr txBox="1">
            <a:spLocks noGrp="1"/>
          </p:cNvSpPr>
          <p:nvPr>
            <p:ph type="body" idx="7"/>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6" name="Google Shape;536;p7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_Two Columns w/arrow 2">
  <p:cSld name="2_Two Columns w/arrow 2">
    <p:spTree>
      <p:nvGrpSpPr>
        <p:cNvPr id="1" name="Shape 537"/>
        <p:cNvGrpSpPr/>
        <p:nvPr/>
      </p:nvGrpSpPr>
      <p:grpSpPr>
        <a:xfrm>
          <a:off x="0" y="0"/>
          <a:ext cx="0" cy="0"/>
          <a:chOff x="0" y="0"/>
          <a:chExt cx="0" cy="0"/>
        </a:xfrm>
      </p:grpSpPr>
      <p:sp>
        <p:nvSpPr>
          <p:cNvPr id="538" name="Google Shape;538;p72"/>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39" name="Google Shape;539;p72"/>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40" name="Google Shape;540;p72"/>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541" name="Google Shape;541;p72"/>
          <p:cNvGrpSpPr/>
          <p:nvPr/>
        </p:nvGrpSpPr>
        <p:grpSpPr>
          <a:xfrm>
            <a:off x="481835" y="896730"/>
            <a:ext cx="430723" cy="760924"/>
            <a:chOff x="5962290" y="432750"/>
            <a:chExt cx="1057508" cy="1754493"/>
          </a:xfrm>
        </p:grpSpPr>
        <p:sp>
          <p:nvSpPr>
            <p:cNvPr id="542" name="Google Shape;542;p72"/>
            <p:cNvSpPr/>
            <p:nvPr/>
          </p:nvSpPr>
          <p:spPr>
            <a:xfrm rot="8100000">
              <a:off x="5871145" y="1536987"/>
              <a:ext cx="1230790" cy="25201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543" name="Google Shape;543;p72"/>
            <p:cNvSpPr/>
            <p:nvPr/>
          </p:nvSpPr>
          <p:spPr>
            <a:xfrm rot="-8100000">
              <a:off x="5880153" y="830994"/>
              <a:ext cx="1230790" cy="25201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544" name="Google Shape;544;p7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4_Two Columns w/arrow 2">
  <p:cSld name="4_Two Columns w/arrow 2">
    <p:spTree>
      <p:nvGrpSpPr>
        <p:cNvPr id="1" name="Shape 545"/>
        <p:cNvGrpSpPr/>
        <p:nvPr/>
      </p:nvGrpSpPr>
      <p:grpSpPr>
        <a:xfrm>
          <a:off x="0" y="0"/>
          <a:ext cx="0" cy="0"/>
          <a:chOff x="0" y="0"/>
          <a:chExt cx="0" cy="0"/>
        </a:xfrm>
      </p:grpSpPr>
      <p:sp>
        <p:nvSpPr>
          <p:cNvPr id="546" name="Google Shape;546;p7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7" name="Google Shape;547;p74"/>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48" name="Google Shape;548;p74"/>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549" name="Google Shape;549;p74"/>
          <p:cNvGrpSpPr/>
          <p:nvPr/>
        </p:nvGrpSpPr>
        <p:grpSpPr>
          <a:xfrm>
            <a:off x="481835" y="896730"/>
            <a:ext cx="430723" cy="760924"/>
            <a:chOff x="5962290" y="432750"/>
            <a:chExt cx="1057508" cy="1754493"/>
          </a:xfrm>
        </p:grpSpPr>
        <p:sp>
          <p:nvSpPr>
            <p:cNvPr id="550" name="Google Shape;550;p74"/>
            <p:cNvSpPr/>
            <p:nvPr/>
          </p:nvSpPr>
          <p:spPr>
            <a:xfrm rot="8100000">
              <a:off x="5871145" y="1536987"/>
              <a:ext cx="1230790" cy="2520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551" name="Google Shape;551;p74"/>
            <p:cNvSpPr/>
            <p:nvPr/>
          </p:nvSpPr>
          <p:spPr>
            <a:xfrm rot="-8100000">
              <a:off x="5880153" y="830994"/>
              <a:ext cx="1230790" cy="2520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552" name="Google Shape;552;p7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Text Arrow 1">
  <p:cSld name="Title Text Arrow 1">
    <p:spTree>
      <p:nvGrpSpPr>
        <p:cNvPr id="1" name="Shape 553"/>
        <p:cNvGrpSpPr/>
        <p:nvPr/>
      </p:nvGrpSpPr>
      <p:grpSpPr>
        <a:xfrm>
          <a:off x="0" y="0"/>
          <a:ext cx="0" cy="0"/>
          <a:chOff x="0" y="0"/>
          <a:chExt cx="0" cy="0"/>
        </a:xfrm>
      </p:grpSpPr>
      <p:sp>
        <p:nvSpPr>
          <p:cNvPr id="554" name="Google Shape;554;p75"/>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55" name="Google Shape;555;p75"/>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56" name="Google Shape;556;p75"/>
          <p:cNvCxnSpPr/>
          <p:nvPr/>
        </p:nvCxnSpPr>
        <p:spPr>
          <a:xfrm>
            <a:off x="445975" y="862557"/>
            <a:ext cx="11231700" cy="0"/>
          </a:xfrm>
          <a:prstGeom prst="straightConnector1">
            <a:avLst/>
          </a:prstGeom>
          <a:noFill/>
          <a:ln w="9525" cap="flat" cmpd="sng">
            <a:solidFill>
              <a:srgbClr val="BCBEC0"/>
            </a:solidFill>
            <a:prstDash val="solid"/>
            <a:round/>
            <a:headEnd type="none" w="sm" len="sm"/>
            <a:tailEnd type="none" w="sm" len="sm"/>
          </a:ln>
        </p:spPr>
      </p:cxnSp>
      <p:grpSp>
        <p:nvGrpSpPr>
          <p:cNvPr id="557" name="Google Shape;557;p75"/>
          <p:cNvGrpSpPr/>
          <p:nvPr/>
        </p:nvGrpSpPr>
        <p:grpSpPr>
          <a:xfrm>
            <a:off x="3422796" y="1672540"/>
            <a:ext cx="1129630" cy="1874149"/>
            <a:chOff x="5962290" y="432750"/>
            <a:chExt cx="1057508" cy="1754493"/>
          </a:xfrm>
        </p:grpSpPr>
        <p:sp>
          <p:nvSpPr>
            <p:cNvPr id="558" name="Google Shape;558;p75"/>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9" name="Google Shape;559;p75"/>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560" name="Google Shape;560;p75"/>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Text Arrow 2">
  <p:cSld name="Title Text Arrow 2">
    <p:spTree>
      <p:nvGrpSpPr>
        <p:cNvPr id="1" name="Shape 561"/>
        <p:cNvGrpSpPr/>
        <p:nvPr/>
      </p:nvGrpSpPr>
      <p:grpSpPr>
        <a:xfrm>
          <a:off x="0" y="0"/>
          <a:ext cx="0" cy="0"/>
          <a:chOff x="0" y="0"/>
          <a:chExt cx="0" cy="0"/>
        </a:xfrm>
      </p:grpSpPr>
      <p:sp>
        <p:nvSpPr>
          <p:cNvPr id="562" name="Google Shape;562;p76"/>
          <p:cNvSpPr txBox="1">
            <a:spLocks noGrp="1"/>
          </p:cNvSpPr>
          <p:nvPr>
            <p:ph type="sldNum" idx="12"/>
          </p:nvPr>
        </p:nvSpPr>
        <p:spPr>
          <a:xfrm>
            <a:off x="9526815" y="6349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563" name="Google Shape;563;p76"/>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564" name="Google Shape;564;p76"/>
          <p:cNvGrpSpPr/>
          <p:nvPr/>
        </p:nvGrpSpPr>
        <p:grpSpPr>
          <a:xfrm>
            <a:off x="3410796" y="1672540"/>
            <a:ext cx="1129630" cy="1874149"/>
            <a:chOff x="5962290" y="432750"/>
            <a:chExt cx="1057508" cy="1754493"/>
          </a:xfrm>
        </p:grpSpPr>
        <p:sp>
          <p:nvSpPr>
            <p:cNvPr id="565" name="Google Shape;565;p76"/>
            <p:cNvSpPr/>
            <p:nvPr/>
          </p:nvSpPr>
          <p:spPr>
            <a:xfrm rot="8100000">
              <a:off x="5871145" y="1536987"/>
              <a:ext cx="1230790" cy="252013"/>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6" name="Google Shape;566;p76"/>
            <p:cNvSpPr/>
            <p:nvPr/>
          </p:nvSpPr>
          <p:spPr>
            <a:xfrm rot="-8100000">
              <a:off x="5880153" y="830994"/>
              <a:ext cx="1230790" cy="252013"/>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567" name="Google Shape;567;p76"/>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8" name="Google Shape;568;p7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Text Arrow 3">
  <p:cSld name="Title Text Arrow 3">
    <p:spTree>
      <p:nvGrpSpPr>
        <p:cNvPr id="1" name="Shape 569"/>
        <p:cNvGrpSpPr/>
        <p:nvPr/>
      </p:nvGrpSpPr>
      <p:grpSpPr>
        <a:xfrm>
          <a:off x="0" y="0"/>
          <a:ext cx="0" cy="0"/>
          <a:chOff x="0" y="0"/>
          <a:chExt cx="0" cy="0"/>
        </a:xfrm>
      </p:grpSpPr>
      <p:sp>
        <p:nvSpPr>
          <p:cNvPr id="570" name="Google Shape;570;p7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571" name="Google Shape;571;p77"/>
          <p:cNvGrpSpPr/>
          <p:nvPr/>
        </p:nvGrpSpPr>
        <p:grpSpPr>
          <a:xfrm>
            <a:off x="3422796" y="1672540"/>
            <a:ext cx="1129630" cy="1874149"/>
            <a:chOff x="5962290" y="432750"/>
            <a:chExt cx="1057508" cy="1754493"/>
          </a:xfrm>
        </p:grpSpPr>
        <p:sp>
          <p:nvSpPr>
            <p:cNvPr id="572" name="Google Shape;572;p77"/>
            <p:cNvSpPr/>
            <p:nvPr/>
          </p:nvSpPr>
          <p:spPr>
            <a:xfrm rot="8100000">
              <a:off x="5871145" y="1536987"/>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3" name="Google Shape;573;p77"/>
            <p:cNvSpPr/>
            <p:nvPr/>
          </p:nvSpPr>
          <p:spPr>
            <a:xfrm rot="-8100000">
              <a:off x="5880153" y="830994"/>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574" name="Google Shape;574;p77"/>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575" name="Google Shape;575;p77"/>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6" name="Google Shape;576;p7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Text Large Arrow 1">
  <p:cSld name="Title Text Large Arrow 1">
    <p:spTree>
      <p:nvGrpSpPr>
        <p:cNvPr id="1" name="Shape 577"/>
        <p:cNvGrpSpPr/>
        <p:nvPr/>
      </p:nvGrpSpPr>
      <p:grpSpPr>
        <a:xfrm>
          <a:off x="0" y="0"/>
          <a:ext cx="0" cy="0"/>
          <a:chOff x="0" y="0"/>
          <a:chExt cx="0" cy="0"/>
        </a:xfrm>
      </p:grpSpPr>
      <p:sp>
        <p:nvSpPr>
          <p:cNvPr id="578" name="Google Shape;578;p78"/>
          <p:cNvSpPr txBox="1">
            <a:spLocks noGrp="1"/>
          </p:cNvSpPr>
          <p:nvPr>
            <p:ph type="title"/>
          </p:nvPr>
        </p:nvSpPr>
        <p:spPr>
          <a:xfrm>
            <a:off x="5449957" y="712305"/>
            <a:ext cx="5710500" cy="8613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BCBEC0"/>
              </a:buClr>
              <a:buSzPts val="4000"/>
              <a:buFont typeface="DM Sans Medium"/>
              <a:buNone/>
              <a:defRPr sz="4000" b="1">
                <a:solidFill>
                  <a:srgbClr val="BCBE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9" name="Google Shape;579;p78"/>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80" name="Google Shape;580;p78"/>
          <p:cNvSpPr txBox="1">
            <a:spLocks noGrp="1"/>
          </p:cNvSpPr>
          <p:nvPr>
            <p:ph type="body" idx="1"/>
          </p:nvPr>
        </p:nvSpPr>
        <p:spPr>
          <a:xfrm>
            <a:off x="5449957" y="1573696"/>
            <a:ext cx="5710500" cy="4287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81" name="Google Shape;581;p78"/>
          <p:cNvGrpSpPr/>
          <p:nvPr/>
        </p:nvGrpSpPr>
        <p:grpSpPr>
          <a:xfrm>
            <a:off x="2917985" y="1674257"/>
            <a:ext cx="2060976" cy="3419331"/>
            <a:chOff x="5962290" y="432750"/>
            <a:chExt cx="1057508" cy="1754493"/>
          </a:xfrm>
        </p:grpSpPr>
        <p:sp>
          <p:nvSpPr>
            <p:cNvPr id="582" name="Google Shape;582;p78"/>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3" name="Google Shape;583;p78"/>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584" name="Google Shape;584;p78"/>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5_Title Text Large Arrow 2">
  <p:cSld name="5_Title Text Large Arrow 2">
    <p:spTree>
      <p:nvGrpSpPr>
        <p:cNvPr id="1" name="Shape 585"/>
        <p:cNvGrpSpPr/>
        <p:nvPr/>
      </p:nvGrpSpPr>
      <p:grpSpPr>
        <a:xfrm>
          <a:off x="0" y="0"/>
          <a:ext cx="0" cy="0"/>
          <a:chOff x="0" y="0"/>
          <a:chExt cx="0" cy="0"/>
        </a:xfrm>
      </p:grpSpPr>
      <p:sp>
        <p:nvSpPr>
          <p:cNvPr id="586" name="Google Shape;586;p79"/>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8B8E91"/>
              </a:buClr>
              <a:buSzPts val="3600"/>
              <a:buFont typeface="DM Sans Medium"/>
              <a:buNone/>
              <a:defRPr sz="3600">
                <a:solidFill>
                  <a:srgbClr val="8B8E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7" name="Google Shape;587;p79"/>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588" name="Google Shape;588;p79"/>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589" name="Google Shape;589;p79"/>
          <p:cNvGrpSpPr/>
          <p:nvPr/>
        </p:nvGrpSpPr>
        <p:grpSpPr>
          <a:xfrm rot="10800000">
            <a:off x="9578980" y="1351655"/>
            <a:ext cx="2060976" cy="3419331"/>
            <a:chOff x="5962290" y="432750"/>
            <a:chExt cx="1057508" cy="1754493"/>
          </a:xfrm>
        </p:grpSpPr>
        <p:sp>
          <p:nvSpPr>
            <p:cNvPr id="590" name="Google Shape;590;p79"/>
            <p:cNvSpPr/>
            <p:nvPr/>
          </p:nvSpPr>
          <p:spPr>
            <a:xfrm rot="8100000">
              <a:off x="5871145" y="1536987"/>
              <a:ext cx="1230790" cy="252013"/>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591" name="Google Shape;591;p79"/>
            <p:cNvSpPr/>
            <p:nvPr/>
          </p:nvSpPr>
          <p:spPr>
            <a:xfrm rot="-8100000">
              <a:off x="5880153" y="830994"/>
              <a:ext cx="1230790" cy="252013"/>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592" name="Google Shape;592;p79"/>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rrow 2">
  <p:cSld name="Section Title Arrow 2">
    <p:spTree>
      <p:nvGrpSpPr>
        <p:cNvPr id="1" name="Shape 90"/>
        <p:cNvGrpSpPr/>
        <p:nvPr/>
      </p:nvGrpSpPr>
      <p:grpSpPr>
        <a:xfrm>
          <a:off x="0" y="0"/>
          <a:ext cx="0" cy="0"/>
          <a:chOff x="0" y="0"/>
          <a:chExt cx="0" cy="0"/>
        </a:xfrm>
      </p:grpSpPr>
      <p:sp>
        <p:nvSpPr>
          <p:cNvPr id="91" name="Google Shape;91;p36"/>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 name="Google Shape;92;p36"/>
          <p:cNvSpPr txBox="1">
            <a:spLocks noGrp="1"/>
          </p:cNvSpPr>
          <p:nvPr>
            <p:ph type="title"/>
          </p:nvPr>
        </p:nvSpPr>
        <p:spPr>
          <a:xfrm>
            <a:off x="5210735" y="989327"/>
            <a:ext cx="6022800" cy="50748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3" name="Google Shape;93;p36"/>
          <p:cNvGrpSpPr/>
          <p:nvPr/>
        </p:nvGrpSpPr>
        <p:grpSpPr>
          <a:xfrm>
            <a:off x="0" y="4469665"/>
            <a:ext cx="12191513" cy="2390424"/>
            <a:chOff x="-2" y="5363812"/>
            <a:chExt cx="14630401" cy="2868624"/>
          </a:xfrm>
        </p:grpSpPr>
        <p:sp>
          <p:nvSpPr>
            <p:cNvPr id="94" name="Google Shape;94;p36"/>
            <p:cNvSpPr/>
            <p:nvPr/>
          </p:nvSpPr>
          <p:spPr>
            <a:xfrm>
              <a:off x="-1" y="8191036"/>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 name="Google Shape;95;p36"/>
            <p:cNvSpPr/>
            <p:nvPr/>
          </p:nvSpPr>
          <p:spPr>
            <a:xfrm>
              <a:off x="-1" y="8046649"/>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6" name="Google Shape;96;p36"/>
            <p:cNvSpPr/>
            <p:nvPr/>
          </p:nvSpPr>
          <p:spPr>
            <a:xfrm rot="10800000">
              <a:off x="-2" y="7124884"/>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 name="Google Shape;97;p36"/>
            <p:cNvSpPr/>
            <p:nvPr/>
          </p:nvSpPr>
          <p:spPr>
            <a:xfrm rot="10800000">
              <a:off x="-2" y="7276943"/>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 name="Google Shape;98;p36"/>
            <p:cNvSpPr/>
            <p:nvPr/>
          </p:nvSpPr>
          <p:spPr>
            <a:xfrm rot="10800000">
              <a:off x="-2" y="7428524"/>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 name="Google Shape;99;p36"/>
            <p:cNvSpPr/>
            <p:nvPr/>
          </p:nvSpPr>
          <p:spPr>
            <a:xfrm rot="10800000">
              <a:off x="-2" y="7579703"/>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 name="Google Shape;100;p36"/>
            <p:cNvSpPr/>
            <p:nvPr/>
          </p:nvSpPr>
          <p:spPr>
            <a:xfrm rot="10800000">
              <a:off x="-2" y="7733985"/>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 name="Google Shape;101;p36"/>
            <p:cNvSpPr/>
            <p:nvPr/>
          </p:nvSpPr>
          <p:spPr>
            <a:xfrm rot="10800000">
              <a:off x="-2" y="7889571"/>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 name="Google Shape;102;p36"/>
            <p:cNvSpPr/>
            <p:nvPr/>
          </p:nvSpPr>
          <p:spPr>
            <a:xfrm>
              <a:off x="-1" y="698861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 name="Google Shape;103;p36"/>
            <p:cNvSpPr/>
            <p:nvPr/>
          </p:nvSpPr>
          <p:spPr>
            <a:xfrm>
              <a:off x="-1" y="6848429"/>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 name="Google Shape;104;p36"/>
            <p:cNvSpPr/>
            <p:nvPr/>
          </p:nvSpPr>
          <p:spPr>
            <a:xfrm>
              <a:off x="-1" y="671105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 name="Google Shape;105;p36"/>
            <p:cNvSpPr/>
            <p:nvPr/>
          </p:nvSpPr>
          <p:spPr>
            <a:xfrm>
              <a:off x="-1" y="6570869"/>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 name="Google Shape;106;p36"/>
            <p:cNvSpPr/>
            <p:nvPr/>
          </p:nvSpPr>
          <p:spPr>
            <a:xfrm>
              <a:off x="-1" y="6427883"/>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 name="Google Shape;107;p36"/>
            <p:cNvSpPr/>
            <p:nvPr/>
          </p:nvSpPr>
          <p:spPr>
            <a:xfrm>
              <a:off x="-1" y="6283496"/>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8" name="Google Shape;108;p36"/>
            <p:cNvSpPr/>
            <p:nvPr/>
          </p:nvSpPr>
          <p:spPr>
            <a:xfrm rot="10800000">
              <a:off x="-2" y="5363812"/>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9" name="Google Shape;109;p36"/>
            <p:cNvSpPr/>
            <p:nvPr/>
          </p:nvSpPr>
          <p:spPr>
            <a:xfrm rot="10800000">
              <a:off x="-2" y="551587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 name="Google Shape;110;p36"/>
            <p:cNvSpPr/>
            <p:nvPr/>
          </p:nvSpPr>
          <p:spPr>
            <a:xfrm rot="10800000">
              <a:off x="-2" y="5667452"/>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 name="Google Shape;111;p36"/>
            <p:cNvSpPr/>
            <p:nvPr/>
          </p:nvSpPr>
          <p:spPr>
            <a:xfrm rot="10800000">
              <a:off x="-2" y="581863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2" name="Google Shape;112;p36"/>
            <p:cNvSpPr/>
            <p:nvPr/>
          </p:nvSpPr>
          <p:spPr>
            <a:xfrm rot="10800000">
              <a:off x="-2" y="5972913"/>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3" name="Google Shape;113;p36"/>
            <p:cNvSpPr/>
            <p:nvPr/>
          </p:nvSpPr>
          <p:spPr>
            <a:xfrm rot="10800000">
              <a:off x="-2" y="6128498"/>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14" name="Google Shape;114;p36"/>
          <p:cNvSpPr/>
          <p:nvPr/>
        </p:nvSpPr>
        <p:spPr>
          <a:xfrm rot="-8100000">
            <a:off x="334056" y="1733008"/>
            <a:ext cx="3590123" cy="3590123"/>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Image Plus Column 1">
  <p:cSld name="Image Plus Column 1">
    <p:spTree>
      <p:nvGrpSpPr>
        <p:cNvPr id="1" name="Shape 593"/>
        <p:cNvGrpSpPr/>
        <p:nvPr/>
      </p:nvGrpSpPr>
      <p:grpSpPr>
        <a:xfrm>
          <a:off x="0" y="0"/>
          <a:ext cx="0" cy="0"/>
          <a:chOff x="0" y="0"/>
          <a:chExt cx="0" cy="0"/>
        </a:xfrm>
      </p:grpSpPr>
      <p:pic>
        <p:nvPicPr>
          <p:cNvPr id="594" name="Google Shape;594;p80"/>
          <p:cNvPicPr preferRelativeResize="0"/>
          <p:nvPr/>
        </p:nvPicPr>
        <p:blipFill rotWithShape="1">
          <a:blip r:embed="rId2">
            <a:alphaModFix/>
          </a:blip>
          <a:srcRect/>
          <a:stretch/>
        </p:blipFill>
        <p:spPr>
          <a:xfrm flipH="1">
            <a:off x="7599962" y="1"/>
            <a:ext cx="4592037" cy="6858000"/>
          </a:xfrm>
          <a:prstGeom prst="rect">
            <a:avLst/>
          </a:prstGeom>
          <a:noFill/>
          <a:ln>
            <a:noFill/>
          </a:ln>
        </p:spPr>
      </p:pic>
      <p:pic>
        <p:nvPicPr>
          <p:cNvPr id="595" name="Google Shape;595;p80"/>
          <p:cNvPicPr preferRelativeResize="0"/>
          <p:nvPr/>
        </p:nvPicPr>
        <p:blipFill rotWithShape="1">
          <a:blip r:embed="rId3">
            <a:alphaModFix/>
          </a:blip>
          <a:srcRect/>
          <a:stretch/>
        </p:blipFill>
        <p:spPr>
          <a:xfrm>
            <a:off x="1" y="0"/>
            <a:ext cx="8041659" cy="6858000"/>
          </a:xfrm>
          <a:prstGeom prst="rect">
            <a:avLst/>
          </a:prstGeom>
          <a:noFill/>
          <a:ln>
            <a:noFill/>
          </a:ln>
        </p:spPr>
      </p:pic>
      <p:sp>
        <p:nvSpPr>
          <p:cNvPr id="596" name="Google Shape;596;p80"/>
          <p:cNvSpPr txBox="1">
            <a:spLocks noGrp="1"/>
          </p:cNvSpPr>
          <p:nvPr>
            <p:ph type="title"/>
          </p:nvPr>
        </p:nvSpPr>
        <p:spPr>
          <a:xfrm>
            <a:off x="444500" y="95250"/>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lt1"/>
              </a:buClr>
              <a:buSzPts val="3200"/>
              <a:buFont typeface="Arial"/>
              <a:buNone/>
              <a:defRPr sz="32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7" name="Google Shape;597;p80"/>
          <p:cNvSpPr txBox="1">
            <a:spLocks noGrp="1"/>
          </p:cNvSpPr>
          <p:nvPr>
            <p:ph type="body" idx="1"/>
          </p:nvPr>
        </p:nvSpPr>
        <p:spPr>
          <a:xfrm>
            <a:off x="4572000" y="1755913"/>
            <a:ext cx="6950100" cy="3369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lt1"/>
              </a:buClr>
              <a:buSzPts val="2800"/>
              <a:buNone/>
              <a:defRPr sz="2800">
                <a:solidFill>
                  <a:schemeClr val="lt1"/>
                </a:solidFill>
              </a:defRPr>
            </a:lvl1pPr>
            <a:lvl2pPr marL="914400" lvl="1" indent="-228600" algn="l">
              <a:lnSpc>
                <a:spcPct val="110000"/>
              </a:lnSpc>
              <a:spcBef>
                <a:spcPts val="333"/>
              </a:spcBef>
              <a:spcAft>
                <a:spcPts val="0"/>
              </a:spcAft>
              <a:buClr>
                <a:schemeClr val="lt1"/>
              </a:buClr>
              <a:buSzPts val="2400"/>
              <a:buNone/>
              <a:defRPr sz="2400">
                <a:solidFill>
                  <a:schemeClr val="lt1"/>
                </a:solidFill>
              </a:defRPr>
            </a:lvl2pPr>
            <a:lvl3pPr marL="1371600" lvl="2" indent="-228600" algn="l">
              <a:lnSpc>
                <a:spcPct val="110000"/>
              </a:lnSpc>
              <a:spcBef>
                <a:spcPts val="333"/>
              </a:spcBef>
              <a:spcAft>
                <a:spcPts val="0"/>
              </a:spcAft>
              <a:buClr>
                <a:schemeClr val="lt1"/>
              </a:buClr>
              <a:buSzPts val="2000"/>
              <a:buNone/>
              <a:defRPr sz="2000">
                <a:solidFill>
                  <a:schemeClr val="lt1"/>
                </a:solidFill>
              </a:defRPr>
            </a:lvl3pPr>
            <a:lvl4pPr marL="1828800" lvl="3" indent="-228600" algn="l">
              <a:lnSpc>
                <a:spcPct val="110000"/>
              </a:lnSpc>
              <a:spcBef>
                <a:spcPts val="250"/>
              </a:spcBef>
              <a:spcAft>
                <a:spcPts val="0"/>
              </a:spcAft>
              <a:buClr>
                <a:schemeClr val="lt1"/>
              </a:buClr>
              <a:buSzPts val="1800"/>
              <a:buNone/>
              <a:defRPr sz="1800">
                <a:solidFill>
                  <a:schemeClr val="lt1"/>
                </a:solidFill>
              </a:defRPr>
            </a:lvl4pPr>
            <a:lvl5pPr marL="2286000" lvl="4" indent="-228600" algn="l">
              <a:lnSpc>
                <a:spcPct val="110000"/>
              </a:lnSpc>
              <a:spcBef>
                <a:spcPts val="250"/>
              </a:spcBef>
              <a:spcAft>
                <a:spcPts val="0"/>
              </a:spcAft>
              <a:buClr>
                <a:schemeClr val="lt1"/>
              </a:buClr>
              <a:buSzPts val="1600"/>
              <a:buNone/>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8" name="Google Shape;598;p80"/>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599" name="Google Shape;599;p80"/>
          <p:cNvCxnSpPr/>
          <p:nvPr/>
        </p:nvCxnSpPr>
        <p:spPr>
          <a:xfrm>
            <a:off x="445975" y="857307"/>
            <a:ext cx="11492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lient Stories 1">
  <p:cSld name="Client Stories 1">
    <p:spTree>
      <p:nvGrpSpPr>
        <p:cNvPr id="1" name="Shape 600"/>
        <p:cNvGrpSpPr/>
        <p:nvPr/>
      </p:nvGrpSpPr>
      <p:grpSpPr>
        <a:xfrm>
          <a:off x="0" y="0"/>
          <a:ext cx="0" cy="0"/>
          <a:chOff x="0" y="0"/>
          <a:chExt cx="0" cy="0"/>
        </a:xfrm>
      </p:grpSpPr>
      <p:sp>
        <p:nvSpPr>
          <p:cNvPr id="601" name="Google Shape;601;p81"/>
          <p:cNvSpPr/>
          <p:nvPr/>
        </p:nvSpPr>
        <p:spPr>
          <a:xfrm>
            <a:off x="6096000" y="0"/>
            <a:ext cx="6096000" cy="6858000"/>
          </a:xfrm>
          <a:prstGeom prst="rect">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2" name="Google Shape;602;p81"/>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3" name="Google Shape;603;p81"/>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4" name="Google Shape;604;p81"/>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5" name="Google Shape;605;p81"/>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Client Stories 1">
  <p:cSld name="2_Client Stories 1">
    <p:spTree>
      <p:nvGrpSpPr>
        <p:cNvPr id="1" name="Shape 606"/>
        <p:cNvGrpSpPr/>
        <p:nvPr/>
      </p:nvGrpSpPr>
      <p:grpSpPr>
        <a:xfrm>
          <a:off x="0" y="0"/>
          <a:ext cx="0" cy="0"/>
          <a:chOff x="0" y="0"/>
          <a:chExt cx="0" cy="0"/>
        </a:xfrm>
      </p:grpSpPr>
      <p:sp>
        <p:nvSpPr>
          <p:cNvPr id="607" name="Google Shape;607;p82"/>
          <p:cNvSpPr/>
          <p:nvPr/>
        </p:nvSpPr>
        <p:spPr>
          <a:xfrm>
            <a:off x="6096000" y="0"/>
            <a:ext cx="6096000" cy="6858000"/>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8" name="Google Shape;608;p82"/>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9" name="Google Shape;609;p82"/>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0" name="Google Shape;610;p82"/>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1" name="Google Shape;611;p82"/>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5_Client Stories 1">
  <p:cSld name="5_Client Stories 1">
    <p:spTree>
      <p:nvGrpSpPr>
        <p:cNvPr id="1" name="Shape 612"/>
        <p:cNvGrpSpPr/>
        <p:nvPr/>
      </p:nvGrpSpPr>
      <p:grpSpPr>
        <a:xfrm>
          <a:off x="0" y="0"/>
          <a:ext cx="0" cy="0"/>
          <a:chOff x="0" y="0"/>
          <a:chExt cx="0" cy="0"/>
        </a:xfrm>
      </p:grpSpPr>
      <p:sp>
        <p:nvSpPr>
          <p:cNvPr id="613" name="Google Shape;613;p83"/>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4" name="Google Shape;614;p83"/>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5" name="Google Shape;615;p83"/>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6" name="Google Shape;616;p83"/>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7" name="Google Shape;617;p83"/>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ase Study 1">
  <p:cSld name="Case Study 1">
    <p:spTree>
      <p:nvGrpSpPr>
        <p:cNvPr id="1" name="Shape 618"/>
        <p:cNvGrpSpPr/>
        <p:nvPr/>
      </p:nvGrpSpPr>
      <p:grpSpPr>
        <a:xfrm>
          <a:off x="0" y="0"/>
          <a:ext cx="0" cy="0"/>
          <a:chOff x="0" y="0"/>
          <a:chExt cx="0" cy="0"/>
        </a:xfrm>
      </p:grpSpPr>
      <p:sp>
        <p:nvSpPr>
          <p:cNvPr id="619" name="Google Shape;619;p84"/>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0" name="Google Shape;620;p84"/>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1" name="Google Shape;621;p84"/>
          <p:cNvSpPr txBox="1">
            <a:spLocks noGrp="1"/>
          </p:cNvSpPr>
          <p:nvPr>
            <p:ph type="title"/>
          </p:nvPr>
        </p:nvSpPr>
        <p:spPr>
          <a:xfrm>
            <a:off x="263758" y="643175"/>
            <a:ext cx="5617800" cy="582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0785F2"/>
              </a:buClr>
              <a:buSzPts val="2000"/>
              <a:buFont typeface="DM Sans Medium"/>
              <a:buNone/>
              <a:defRPr sz="20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2" name="Google Shape;622;p84"/>
          <p:cNvSpPr txBox="1">
            <a:spLocks noGrp="1"/>
          </p:cNvSpPr>
          <p:nvPr>
            <p:ph type="body" idx="1"/>
          </p:nvPr>
        </p:nvSpPr>
        <p:spPr>
          <a:xfrm>
            <a:off x="6549292" y="461108"/>
            <a:ext cx="5293500" cy="5838000"/>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1000"/>
              </a:spcBef>
              <a:spcAft>
                <a:spcPts val="0"/>
              </a:spcAft>
              <a:buClr>
                <a:schemeClr val="lt1"/>
              </a:buClr>
              <a:buSzPts val="2400"/>
              <a:buChar char="•"/>
              <a:defRPr>
                <a:solidFill>
                  <a:schemeClr val="lt1"/>
                </a:solidFill>
              </a:defRPr>
            </a:lvl1pPr>
            <a:lvl2pPr marL="914400" lvl="1" indent="-355600" algn="l">
              <a:lnSpc>
                <a:spcPct val="110000"/>
              </a:lnSpc>
              <a:spcBef>
                <a:spcPts val="333"/>
              </a:spcBef>
              <a:spcAft>
                <a:spcPts val="0"/>
              </a:spcAft>
              <a:buClr>
                <a:schemeClr val="lt1"/>
              </a:buClr>
              <a:buSzPts val="2000"/>
              <a:buChar char="-"/>
              <a:defRPr>
                <a:solidFill>
                  <a:schemeClr val="lt1"/>
                </a:solidFill>
              </a:defRPr>
            </a:lvl2pPr>
            <a:lvl3pPr marL="1371600" lvl="2" indent="-342900" algn="l">
              <a:lnSpc>
                <a:spcPct val="110000"/>
              </a:lnSpc>
              <a:spcBef>
                <a:spcPts val="333"/>
              </a:spcBef>
              <a:spcAft>
                <a:spcPts val="0"/>
              </a:spcAft>
              <a:buClr>
                <a:schemeClr val="lt1"/>
              </a:buClr>
              <a:buSzPts val="1800"/>
              <a:buChar char="•"/>
              <a:defRPr>
                <a:solidFill>
                  <a:schemeClr val="lt1"/>
                </a:solidFill>
              </a:defRPr>
            </a:lvl3pPr>
            <a:lvl4pPr marL="1828800" lvl="3" indent="-330200" algn="l">
              <a:lnSpc>
                <a:spcPct val="110000"/>
              </a:lnSpc>
              <a:spcBef>
                <a:spcPts val="250"/>
              </a:spcBef>
              <a:spcAft>
                <a:spcPts val="0"/>
              </a:spcAft>
              <a:buClr>
                <a:schemeClr val="lt1"/>
              </a:buClr>
              <a:buSzPts val="1600"/>
              <a:buChar char="-"/>
              <a:defRPr>
                <a:solidFill>
                  <a:schemeClr val="lt1"/>
                </a:solidFill>
              </a:defRPr>
            </a:lvl4pPr>
            <a:lvl5pPr marL="2286000" lvl="4" indent="-317500" algn="l">
              <a:lnSpc>
                <a:spcPct val="110000"/>
              </a:lnSpc>
              <a:spcBef>
                <a:spcPts val="25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3" name="Google Shape;623;p84"/>
          <p:cNvSpPr txBox="1"/>
          <p:nvPr/>
        </p:nvSpPr>
        <p:spPr>
          <a:xfrm>
            <a:off x="263758" y="185487"/>
            <a:ext cx="1732800" cy="3387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CASE STUDY</a:t>
            </a:r>
            <a:endParaRPr sz="1400" b="0" i="0" u="none" strike="noStrike" cap="none">
              <a:solidFill>
                <a:srgbClr val="000000"/>
              </a:solidFill>
              <a:latin typeface="Arial"/>
              <a:ea typeface="Arial"/>
              <a:cs typeface="Arial"/>
              <a:sym typeface="Arial"/>
            </a:endParaRPr>
          </a:p>
        </p:txBody>
      </p:sp>
      <p:sp>
        <p:nvSpPr>
          <p:cNvPr id="624" name="Google Shape;624;p84"/>
          <p:cNvSpPr txBox="1">
            <a:spLocks noGrp="1"/>
          </p:cNvSpPr>
          <p:nvPr>
            <p:ph type="body" idx="2"/>
          </p:nvPr>
        </p:nvSpPr>
        <p:spPr>
          <a:xfrm>
            <a:off x="296333" y="1358464"/>
            <a:ext cx="5585400" cy="678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5000"/>
              <a:buNone/>
              <a:defRPr sz="50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5" name="Google Shape;625;p84"/>
          <p:cNvSpPr txBox="1">
            <a:spLocks noGrp="1"/>
          </p:cNvSpPr>
          <p:nvPr>
            <p:ph type="body" idx="3"/>
          </p:nvPr>
        </p:nvSpPr>
        <p:spPr>
          <a:xfrm>
            <a:off x="296334" y="2086934"/>
            <a:ext cx="5585400" cy="1110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167"/>
              <a:buNone/>
              <a:defRPr sz="1167">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6" name="Google Shape;626;p84"/>
          <p:cNvSpPr txBox="1">
            <a:spLocks noGrp="1"/>
          </p:cNvSpPr>
          <p:nvPr>
            <p:ph type="body" idx="4"/>
          </p:nvPr>
        </p:nvSpPr>
        <p:spPr>
          <a:xfrm>
            <a:off x="296333" y="3346290"/>
            <a:ext cx="5585400" cy="678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5000"/>
              <a:buNone/>
              <a:defRPr sz="50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7" name="Google Shape;627;p84"/>
          <p:cNvSpPr txBox="1">
            <a:spLocks noGrp="1"/>
          </p:cNvSpPr>
          <p:nvPr>
            <p:ph type="body" idx="5"/>
          </p:nvPr>
        </p:nvSpPr>
        <p:spPr>
          <a:xfrm>
            <a:off x="296333" y="4074759"/>
            <a:ext cx="5585400" cy="1110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167"/>
              <a:buNone/>
              <a:defRPr sz="1167">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8" name="Google Shape;628;p84"/>
          <p:cNvSpPr>
            <a:spLocks noGrp="1"/>
          </p:cNvSpPr>
          <p:nvPr>
            <p:ph type="pic" idx="6"/>
          </p:nvPr>
        </p:nvSpPr>
        <p:spPr>
          <a:xfrm>
            <a:off x="349250" y="5930636"/>
            <a:ext cx="926400" cy="7434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ase Study 3">
  <p:cSld name="Case Study 3">
    <p:spTree>
      <p:nvGrpSpPr>
        <p:cNvPr id="1" name="Shape 629"/>
        <p:cNvGrpSpPr/>
        <p:nvPr/>
      </p:nvGrpSpPr>
      <p:grpSpPr>
        <a:xfrm>
          <a:off x="0" y="0"/>
          <a:ext cx="0" cy="0"/>
          <a:chOff x="0" y="0"/>
          <a:chExt cx="0" cy="0"/>
        </a:xfrm>
      </p:grpSpPr>
      <p:sp>
        <p:nvSpPr>
          <p:cNvPr id="630" name="Google Shape;630;p85"/>
          <p:cNvSpPr/>
          <p:nvPr/>
        </p:nvSpPr>
        <p:spPr>
          <a:xfrm>
            <a:off x="0" y="6204000"/>
            <a:ext cx="12192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1" name="Google Shape;631;p85"/>
          <p:cNvSpPr txBox="1">
            <a:spLocks noGrp="1"/>
          </p:cNvSpPr>
          <p:nvPr>
            <p:ph type="title"/>
          </p:nvPr>
        </p:nvSpPr>
        <p:spPr>
          <a:xfrm>
            <a:off x="263758" y="599218"/>
            <a:ext cx="2792400" cy="582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0785F2"/>
              </a:buClr>
              <a:buSzPts val="2000"/>
              <a:buFont typeface="DM Sans Medium"/>
              <a:buNone/>
              <a:defRPr sz="20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2" name="Google Shape;632;p85"/>
          <p:cNvSpPr txBox="1">
            <a:spLocks noGrp="1"/>
          </p:cNvSpPr>
          <p:nvPr>
            <p:ph type="body" idx="1"/>
          </p:nvPr>
        </p:nvSpPr>
        <p:spPr>
          <a:xfrm>
            <a:off x="349250" y="1237304"/>
            <a:ext cx="11281200" cy="4693200"/>
          </a:xfrm>
          <a:prstGeom prst="rect">
            <a:avLst/>
          </a:prstGeom>
          <a:noFill/>
          <a:ln>
            <a:noFill/>
          </a:ln>
        </p:spPr>
        <p:txBody>
          <a:bodyPr spcFirstLastPara="1" wrap="square" lIns="0" tIns="45700" rIns="0" bIns="45700" anchor="t" anchorCtr="0">
            <a:noAutofit/>
          </a:bodyPr>
          <a:lstStyle>
            <a:lvl1pPr marL="457200" lvl="0" indent="-406400" algn="l">
              <a:lnSpc>
                <a:spcPct val="110000"/>
              </a:lnSpc>
              <a:spcBef>
                <a:spcPts val="1000"/>
              </a:spcBef>
              <a:spcAft>
                <a:spcPts val="0"/>
              </a:spcAft>
              <a:buClr>
                <a:srgbClr val="818385"/>
              </a:buClr>
              <a:buSzPts val="2800"/>
              <a:buFont typeface="Noto Sans Symbols"/>
              <a:buChar char="⮚"/>
              <a:defRPr sz="2800">
                <a:solidFill>
                  <a:schemeClr val="dk1"/>
                </a:solidFill>
              </a:defRPr>
            </a:lvl1pPr>
            <a:lvl2pPr marL="914400" lvl="1" indent="-381000" algn="l">
              <a:lnSpc>
                <a:spcPct val="110000"/>
              </a:lnSpc>
              <a:spcBef>
                <a:spcPts val="333"/>
              </a:spcBef>
              <a:spcAft>
                <a:spcPts val="0"/>
              </a:spcAft>
              <a:buClr>
                <a:srgbClr val="818385"/>
              </a:buClr>
              <a:buSzPts val="2400"/>
              <a:buFont typeface="Noto Sans Symbols"/>
              <a:buChar char="▪"/>
              <a:defRPr sz="2400">
                <a:solidFill>
                  <a:schemeClr val="dk1"/>
                </a:solidFill>
              </a:defRPr>
            </a:lvl2pPr>
            <a:lvl3pPr marL="1371600" lvl="2" indent="-355600" algn="l">
              <a:lnSpc>
                <a:spcPct val="110000"/>
              </a:lnSpc>
              <a:spcBef>
                <a:spcPts val="333"/>
              </a:spcBef>
              <a:spcAft>
                <a:spcPts val="0"/>
              </a:spcAft>
              <a:buClr>
                <a:srgbClr val="818385"/>
              </a:buClr>
              <a:buSzPts val="2000"/>
              <a:buFont typeface="Courier New"/>
              <a:buChar char="o"/>
              <a:defRPr sz="2000">
                <a:solidFill>
                  <a:schemeClr val="dk1"/>
                </a:solidFill>
              </a:defRPr>
            </a:lvl3pPr>
            <a:lvl4pPr marL="1828800" lvl="3" indent="-342900" algn="l">
              <a:lnSpc>
                <a:spcPct val="110000"/>
              </a:lnSpc>
              <a:spcBef>
                <a:spcPts val="250"/>
              </a:spcBef>
              <a:spcAft>
                <a:spcPts val="0"/>
              </a:spcAft>
              <a:buClr>
                <a:srgbClr val="818385"/>
              </a:buClr>
              <a:buSzPts val="1800"/>
              <a:buFont typeface="Arial"/>
              <a:buChar char="•"/>
              <a:defRPr sz="1800">
                <a:solidFill>
                  <a:schemeClr val="dk1"/>
                </a:solidFill>
              </a:defRPr>
            </a:lvl4pPr>
            <a:lvl5pPr marL="2286000" lvl="4" indent="-330200" algn="l">
              <a:lnSpc>
                <a:spcPct val="110000"/>
              </a:lnSpc>
              <a:spcBef>
                <a:spcPts val="250"/>
              </a:spcBef>
              <a:spcAft>
                <a:spcPts val="0"/>
              </a:spcAft>
              <a:buClr>
                <a:srgbClr val="818385"/>
              </a:buClr>
              <a:buSzPts val="1600"/>
              <a:buFont typeface="Arial"/>
              <a:buChar char="•"/>
              <a:defRPr sz="16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3" name="Google Shape;633;p85"/>
          <p:cNvSpPr txBox="1"/>
          <p:nvPr/>
        </p:nvSpPr>
        <p:spPr>
          <a:xfrm>
            <a:off x="263758" y="205230"/>
            <a:ext cx="2759400" cy="3387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CASE STUDY </a:t>
            </a:r>
            <a:r>
              <a:rPr lang="en-US" sz="1600" b="0" i="0" u="none" strike="noStrike" cap="none">
                <a:solidFill>
                  <a:schemeClr val="lt2"/>
                </a:solidFill>
                <a:latin typeface="Arial"/>
                <a:ea typeface="Arial"/>
                <a:cs typeface="Arial"/>
                <a:sym typeface="Arial"/>
              </a:rPr>
              <a:t>(continued)</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tandard Title 2">
  <p:cSld name="Standard Title 2">
    <p:bg>
      <p:bgPr>
        <a:solidFill>
          <a:schemeClr val="accent5"/>
        </a:solidFill>
        <a:effectLst/>
      </p:bgPr>
    </p:bg>
    <p:spTree>
      <p:nvGrpSpPr>
        <p:cNvPr id="1" name="Shape 634"/>
        <p:cNvGrpSpPr/>
        <p:nvPr/>
      </p:nvGrpSpPr>
      <p:grpSpPr>
        <a:xfrm>
          <a:off x="0" y="0"/>
          <a:ext cx="0" cy="0"/>
          <a:chOff x="0" y="0"/>
          <a:chExt cx="0" cy="0"/>
        </a:xfrm>
      </p:grpSpPr>
      <p:grpSp>
        <p:nvGrpSpPr>
          <p:cNvPr id="635" name="Google Shape;635;p86"/>
          <p:cNvGrpSpPr/>
          <p:nvPr/>
        </p:nvGrpSpPr>
        <p:grpSpPr>
          <a:xfrm>
            <a:off x="-3" y="257"/>
            <a:ext cx="12191788" cy="4198694"/>
            <a:chOff x="228600" y="309"/>
            <a:chExt cx="14173200" cy="5028978"/>
          </a:xfrm>
        </p:grpSpPr>
        <p:sp>
          <p:nvSpPr>
            <p:cNvPr id="636" name="Google Shape;636;p86"/>
            <p:cNvSpPr/>
            <p:nvPr/>
          </p:nvSpPr>
          <p:spPr>
            <a:xfrm>
              <a:off x="228600" y="4880187"/>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7" name="Google Shape;637;p86"/>
            <p:cNvSpPr/>
            <p:nvPr/>
          </p:nvSpPr>
          <p:spPr>
            <a:xfrm>
              <a:off x="228600" y="4689651"/>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8" name="Google Shape;638;p86"/>
            <p:cNvSpPr/>
            <p:nvPr/>
          </p:nvSpPr>
          <p:spPr>
            <a:xfrm>
              <a:off x="228600" y="4495624"/>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9" name="Google Shape;639;p86"/>
            <p:cNvSpPr/>
            <p:nvPr/>
          </p:nvSpPr>
          <p:spPr>
            <a:xfrm>
              <a:off x="228600" y="4305476"/>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0" name="Google Shape;640;p86"/>
            <p:cNvSpPr/>
            <p:nvPr/>
          </p:nvSpPr>
          <p:spPr>
            <a:xfrm>
              <a:off x="228600" y="4111449"/>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1" name="Google Shape;641;p86"/>
            <p:cNvSpPr/>
            <p:nvPr/>
          </p:nvSpPr>
          <p:spPr>
            <a:xfrm>
              <a:off x="228600" y="3913540"/>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2" name="Google Shape;642;p86"/>
            <p:cNvSpPr/>
            <p:nvPr/>
          </p:nvSpPr>
          <p:spPr>
            <a:xfrm>
              <a:off x="228600" y="3713692"/>
              <a:ext cx="14173200" cy="396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3" name="Google Shape;643;p86"/>
            <p:cNvSpPr/>
            <p:nvPr/>
          </p:nvSpPr>
          <p:spPr>
            <a:xfrm rot="10800000">
              <a:off x="228600" y="2437833"/>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4" name="Google Shape;644;p86"/>
            <p:cNvSpPr/>
            <p:nvPr/>
          </p:nvSpPr>
          <p:spPr>
            <a:xfrm rot="10800000">
              <a:off x="228600" y="2648469"/>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5" name="Google Shape;645;p86"/>
            <p:cNvSpPr/>
            <p:nvPr/>
          </p:nvSpPr>
          <p:spPr>
            <a:xfrm rot="10800000">
              <a:off x="228600" y="2858096"/>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6" name="Google Shape;646;p86"/>
            <p:cNvSpPr/>
            <p:nvPr/>
          </p:nvSpPr>
          <p:spPr>
            <a:xfrm rot="10800000">
              <a:off x="228600" y="3067444"/>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7" name="Google Shape;647;p86"/>
            <p:cNvSpPr/>
            <p:nvPr/>
          </p:nvSpPr>
          <p:spPr>
            <a:xfrm rot="10800000">
              <a:off x="228600" y="3280971"/>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8" name="Google Shape;648;p86"/>
            <p:cNvSpPr/>
            <p:nvPr/>
          </p:nvSpPr>
          <p:spPr>
            <a:xfrm rot="10800000">
              <a:off x="228600" y="3496280"/>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9" name="Google Shape;649;p86"/>
            <p:cNvSpPr/>
            <p:nvPr/>
          </p:nvSpPr>
          <p:spPr>
            <a:xfrm>
              <a:off x="228600" y="2249247"/>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0" name="Google Shape;650;p86"/>
            <p:cNvSpPr/>
            <p:nvPr/>
          </p:nvSpPr>
          <p:spPr>
            <a:xfrm>
              <a:off x="228600" y="2055219"/>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1" name="Google Shape;651;p86"/>
            <p:cNvSpPr/>
            <p:nvPr/>
          </p:nvSpPr>
          <p:spPr>
            <a:xfrm>
              <a:off x="228600" y="1865072"/>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2" name="Google Shape;652;p86"/>
            <p:cNvSpPr/>
            <p:nvPr/>
          </p:nvSpPr>
          <p:spPr>
            <a:xfrm>
              <a:off x="228600" y="1671044"/>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3" name="Google Shape;653;p86"/>
            <p:cNvSpPr/>
            <p:nvPr/>
          </p:nvSpPr>
          <p:spPr>
            <a:xfrm>
              <a:off x="228600" y="1473135"/>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4" name="Google Shape;654;p86"/>
            <p:cNvSpPr/>
            <p:nvPr/>
          </p:nvSpPr>
          <p:spPr>
            <a:xfrm>
              <a:off x="228600" y="1273287"/>
              <a:ext cx="14173200" cy="396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5" name="Google Shape;655;p86"/>
            <p:cNvSpPr/>
            <p:nvPr/>
          </p:nvSpPr>
          <p:spPr>
            <a:xfrm rot="10800000">
              <a:off x="228600" y="309"/>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6" name="Google Shape;656;p86"/>
            <p:cNvSpPr/>
            <p:nvPr/>
          </p:nvSpPr>
          <p:spPr>
            <a:xfrm rot="10800000">
              <a:off x="228600" y="210945"/>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7" name="Google Shape;657;p86"/>
            <p:cNvSpPr/>
            <p:nvPr/>
          </p:nvSpPr>
          <p:spPr>
            <a:xfrm rot="10800000">
              <a:off x="228600" y="420572"/>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8" name="Google Shape;658;p86"/>
            <p:cNvSpPr/>
            <p:nvPr/>
          </p:nvSpPr>
          <p:spPr>
            <a:xfrm rot="10800000">
              <a:off x="228600" y="629920"/>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9" name="Google Shape;659;p86"/>
            <p:cNvSpPr/>
            <p:nvPr/>
          </p:nvSpPr>
          <p:spPr>
            <a:xfrm rot="10800000">
              <a:off x="228600" y="843448"/>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0" name="Google Shape;660;p86"/>
            <p:cNvSpPr/>
            <p:nvPr/>
          </p:nvSpPr>
          <p:spPr>
            <a:xfrm rot="10800000">
              <a:off x="228600" y="1058756"/>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661" name="Google Shape;661;p86"/>
          <p:cNvCxnSpPr/>
          <p:nvPr/>
        </p:nvCxnSpPr>
        <p:spPr>
          <a:xfrm>
            <a:off x="476250" y="5462828"/>
            <a:ext cx="11239500" cy="0"/>
          </a:xfrm>
          <a:prstGeom prst="straightConnector1">
            <a:avLst/>
          </a:prstGeom>
          <a:noFill/>
          <a:ln w="9525" cap="flat" cmpd="sng">
            <a:solidFill>
              <a:srgbClr val="66B5FA"/>
            </a:solidFill>
            <a:prstDash val="solid"/>
            <a:round/>
            <a:headEnd type="none" w="sm" len="sm"/>
            <a:tailEnd type="none" w="sm" len="sm"/>
          </a:ln>
        </p:spPr>
      </p:cxnSp>
      <p:pic>
        <p:nvPicPr>
          <p:cNvPr id="662" name="Google Shape;662;p86"/>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663" name="Google Shape;663;p86"/>
          <p:cNvPicPr preferRelativeResize="0"/>
          <p:nvPr/>
        </p:nvPicPr>
        <p:blipFill rotWithShape="1">
          <a:blip r:embed="rId3">
            <a:alphaModFix/>
          </a:blip>
          <a:srcRect/>
          <a:stretch/>
        </p:blipFill>
        <p:spPr>
          <a:xfrm>
            <a:off x="10970529" y="5758952"/>
            <a:ext cx="745070" cy="602902"/>
          </a:xfrm>
          <a:prstGeom prst="rect">
            <a:avLst/>
          </a:prstGeom>
          <a:noFill/>
          <a:ln>
            <a:noFill/>
          </a:ln>
        </p:spPr>
      </p:pic>
      <p:sp>
        <p:nvSpPr>
          <p:cNvPr id="664" name="Google Shape;664;p86"/>
          <p:cNvSpPr/>
          <p:nvPr/>
        </p:nvSpPr>
        <p:spPr>
          <a:xfrm>
            <a:off x="0" y="6204000"/>
            <a:ext cx="1158000" cy="654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5" name="Google Shape;665;p86"/>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rgbClr val="97CEFC"/>
              </a:buClr>
              <a:buSzPts val="3200"/>
              <a:buFont typeface="DM Sans"/>
              <a:buNone/>
              <a:defRPr sz="3200" b="1" i="0">
                <a:solidFill>
                  <a:srgbClr val="97CEFC"/>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6" name="Google Shape;666;p86"/>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CBE6FD"/>
              </a:buClr>
              <a:buSzPts val="4000"/>
              <a:buFont typeface="DM Sans Medium"/>
              <a:buNone/>
              <a:defRPr sz="4000" b="1" i="0" strike="noStrike">
                <a:solidFill>
                  <a:srgbClr val="CBE6FD"/>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7" name="Google Shape;667;p86"/>
          <p:cNvSpPr txBox="1">
            <a:spLocks noGrp="1"/>
          </p:cNvSpPr>
          <p:nvPr>
            <p:ph type="body" idx="3"/>
          </p:nvPr>
        </p:nvSpPr>
        <p:spPr>
          <a:xfrm>
            <a:off x="6936866" y="5758952"/>
            <a:ext cx="38961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rgbClr val="97CEFC"/>
              </a:buClr>
              <a:buSzPts val="1667"/>
              <a:buFont typeface="DM Sans Medium"/>
              <a:buNone/>
              <a:defRPr sz="1667" b="0" i="0">
                <a:solidFill>
                  <a:srgbClr val="97CEFC"/>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8" name="Google Shape;668;p86"/>
          <p:cNvSpPr txBox="1">
            <a:spLocks noGrp="1"/>
          </p:cNvSpPr>
          <p:nvPr>
            <p:ph type="body" idx="4"/>
          </p:nvPr>
        </p:nvSpPr>
        <p:spPr>
          <a:xfrm>
            <a:off x="9906000" y="4988052"/>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rgbClr val="CBE6FD"/>
              </a:buClr>
              <a:buSzPts val="1200"/>
              <a:buNone/>
              <a:defRPr sz="1200">
                <a:solidFill>
                  <a:srgbClr val="CBE6FD"/>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tandard Title 3">
  <p:cSld name="Standard Title 3">
    <p:bg>
      <p:bgPr>
        <a:solidFill>
          <a:schemeClr val="accent2"/>
        </a:solidFill>
        <a:effectLst/>
      </p:bgPr>
    </p:bg>
    <p:spTree>
      <p:nvGrpSpPr>
        <p:cNvPr id="1" name="Shape 669"/>
        <p:cNvGrpSpPr/>
        <p:nvPr/>
      </p:nvGrpSpPr>
      <p:grpSpPr>
        <a:xfrm>
          <a:off x="0" y="0"/>
          <a:ext cx="0" cy="0"/>
          <a:chOff x="0" y="0"/>
          <a:chExt cx="0" cy="0"/>
        </a:xfrm>
      </p:grpSpPr>
      <p:sp>
        <p:nvSpPr>
          <p:cNvPr id="670" name="Google Shape;670;p87"/>
          <p:cNvSpPr/>
          <p:nvPr/>
        </p:nvSpPr>
        <p:spPr>
          <a:xfrm>
            <a:off x="-1" y="0"/>
            <a:ext cx="12192000" cy="6858000"/>
          </a:xfrm>
          <a:prstGeom prst="rect">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671" name="Google Shape;671;p87"/>
          <p:cNvGrpSpPr/>
          <p:nvPr/>
        </p:nvGrpSpPr>
        <p:grpSpPr>
          <a:xfrm>
            <a:off x="-3" y="257"/>
            <a:ext cx="12191788" cy="4198694"/>
            <a:chOff x="228600" y="309"/>
            <a:chExt cx="14173200" cy="5028978"/>
          </a:xfrm>
        </p:grpSpPr>
        <p:sp>
          <p:nvSpPr>
            <p:cNvPr id="672" name="Google Shape;672;p87"/>
            <p:cNvSpPr/>
            <p:nvPr/>
          </p:nvSpPr>
          <p:spPr>
            <a:xfrm>
              <a:off x="228600" y="4880187"/>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3" name="Google Shape;673;p87"/>
            <p:cNvSpPr/>
            <p:nvPr/>
          </p:nvSpPr>
          <p:spPr>
            <a:xfrm>
              <a:off x="228600" y="4689651"/>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4" name="Google Shape;674;p87"/>
            <p:cNvSpPr/>
            <p:nvPr/>
          </p:nvSpPr>
          <p:spPr>
            <a:xfrm>
              <a:off x="228600" y="4495624"/>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5" name="Google Shape;675;p87"/>
            <p:cNvSpPr/>
            <p:nvPr/>
          </p:nvSpPr>
          <p:spPr>
            <a:xfrm>
              <a:off x="228600" y="4305476"/>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6" name="Google Shape;676;p87"/>
            <p:cNvSpPr/>
            <p:nvPr/>
          </p:nvSpPr>
          <p:spPr>
            <a:xfrm>
              <a:off x="228600" y="4111449"/>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7" name="Google Shape;677;p87"/>
            <p:cNvSpPr/>
            <p:nvPr/>
          </p:nvSpPr>
          <p:spPr>
            <a:xfrm>
              <a:off x="228600" y="3913540"/>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8" name="Google Shape;678;p87"/>
            <p:cNvSpPr/>
            <p:nvPr/>
          </p:nvSpPr>
          <p:spPr>
            <a:xfrm>
              <a:off x="228600" y="3713692"/>
              <a:ext cx="14173200" cy="396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9" name="Google Shape;679;p87"/>
            <p:cNvSpPr/>
            <p:nvPr/>
          </p:nvSpPr>
          <p:spPr>
            <a:xfrm rot="10800000">
              <a:off x="228600" y="2437833"/>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0" name="Google Shape;680;p87"/>
            <p:cNvSpPr/>
            <p:nvPr/>
          </p:nvSpPr>
          <p:spPr>
            <a:xfrm rot="10800000">
              <a:off x="228600" y="2648469"/>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1" name="Google Shape;681;p87"/>
            <p:cNvSpPr/>
            <p:nvPr/>
          </p:nvSpPr>
          <p:spPr>
            <a:xfrm rot="10800000">
              <a:off x="228600" y="2858096"/>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2" name="Google Shape;682;p87"/>
            <p:cNvSpPr/>
            <p:nvPr/>
          </p:nvSpPr>
          <p:spPr>
            <a:xfrm rot="10800000">
              <a:off x="228600" y="3067444"/>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3" name="Google Shape;683;p87"/>
            <p:cNvSpPr/>
            <p:nvPr/>
          </p:nvSpPr>
          <p:spPr>
            <a:xfrm rot="10800000">
              <a:off x="228600" y="3280971"/>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4" name="Google Shape;684;p87"/>
            <p:cNvSpPr/>
            <p:nvPr/>
          </p:nvSpPr>
          <p:spPr>
            <a:xfrm rot="10800000">
              <a:off x="228600" y="3496280"/>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5" name="Google Shape;685;p87"/>
            <p:cNvSpPr/>
            <p:nvPr/>
          </p:nvSpPr>
          <p:spPr>
            <a:xfrm>
              <a:off x="228600" y="2249247"/>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6" name="Google Shape;686;p87"/>
            <p:cNvSpPr/>
            <p:nvPr/>
          </p:nvSpPr>
          <p:spPr>
            <a:xfrm>
              <a:off x="228600" y="2055219"/>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7" name="Google Shape;687;p87"/>
            <p:cNvSpPr/>
            <p:nvPr/>
          </p:nvSpPr>
          <p:spPr>
            <a:xfrm>
              <a:off x="228600" y="1865072"/>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8" name="Google Shape;688;p87"/>
            <p:cNvSpPr/>
            <p:nvPr/>
          </p:nvSpPr>
          <p:spPr>
            <a:xfrm>
              <a:off x="228600" y="1671044"/>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9" name="Google Shape;689;p87"/>
            <p:cNvSpPr/>
            <p:nvPr/>
          </p:nvSpPr>
          <p:spPr>
            <a:xfrm>
              <a:off x="228600" y="1473135"/>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0" name="Google Shape;690;p87"/>
            <p:cNvSpPr/>
            <p:nvPr/>
          </p:nvSpPr>
          <p:spPr>
            <a:xfrm>
              <a:off x="228600" y="1273287"/>
              <a:ext cx="14173200" cy="396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1" name="Google Shape;691;p87"/>
            <p:cNvSpPr/>
            <p:nvPr/>
          </p:nvSpPr>
          <p:spPr>
            <a:xfrm rot="10800000">
              <a:off x="228600" y="309"/>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2" name="Google Shape;692;p87"/>
            <p:cNvSpPr/>
            <p:nvPr/>
          </p:nvSpPr>
          <p:spPr>
            <a:xfrm rot="10800000">
              <a:off x="228600" y="210945"/>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3" name="Google Shape;693;p87"/>
            <p:cNvSpPr/>
            <p:nvPr/>
          </p:nvSpPr>
          <p:spPr>
            <a:xfrm rot="10800000">
              <a:off x="228600" y="420572"/>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4" name="Google Shape;694;p87"/>
            <p:cNvSpPr/>
            <p:nvPr/>
          </p:nvSpPr>
          <p:spPr>
            <a:xfrm rot="10800000">
              <a:off x="228600" y="629920"/>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5" name="Google Shape;695;p87"/>
            <p:cNvSpPr/>
            <p:nvPr/>
          </p:nvSpPr>
          <p:spPr>
            <a:xfrm rot="10800000">
              <a:off x="228600" y="843448"/>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6" name="Google Shape;696;p87"/>
            <p:cNvSpPr/>
            <p:nvPr/>
          </p:nvSpPr>
          <p:spPr>
            <a:xfrm rot="10800000">
              <a:off x="228600" y="1058756"/>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697" name="Google Shape;697;p87"/>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pic>
        <p:nvPicPr>
          <p:cNvPr id="698" name="Google Shape;698;p87"/>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699" name="Google Shape;699;p87"/>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3200"/>
              <a:buFont typeface="DM Sans"/>
              <a:buNone/>
              <a:defRPr sz="3200" b="1" i="0">
                <a:solidFill>
                  <a:schemeClr val="dk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0" name="Google Shape;700;p87"/>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chemeClr val="lt1"/>
              </a:buClr>
              <a:buSzPts val="4000"/>
              <a:buFont typeface="DM Sans Medium"/>
              <a:buNone/>
              <a:defRPr sz="4000" b="1" i="0" strike="noStrike">
                <a:solidFill>
                  <a:schemeClr val="lt1"/>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1" name="Google Shape;701;p87"/>
          <p:cNvSpPr txBox="1">
            <a:spLocks noGrp="1"/>
          </p:cNvSpPr>
          <p:nvPr>
            <p:ph type="body" idx="3"/>
          </p:nvPr>
        </p:nvSpPr>
        <p:spPr>
          <a:xfrm>
            <a:off x="6936866" y="5758952"/>
            <a:ext cx="38961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chemeClr val="lt1"/>
              </a:buClr>
              <a:buSzPts val="1667"/>
              <a:buFont typeface="DM Sans Medium"/>
              <a:buNone/>
              <a:defRPr sz="1667" b="0" i="0">
                <a:solidFill>
                  <a:schemeClr val="lt1"/>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2" name="Google Shape;702;p87"/>
          <p:cNvSpPr txBox="1">
            <a:spLocks noGrp="1"/>
          </p:cNvSpPr>
          <p:nvPr>
            <p:ph type="body" idx="4"/>
          </p:nvPr>
        </p:nvSpPr>
        <p:spPr>
          <a:xfrm>
            <a:off x="9905999" y="5000596"/>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chemeClr val="dk1"/>
              </a:buClr>
              <a:buSzPts val="1200"/>
              <a:buNone/>
              <a:defRPr sz="1200">
                <a:solidFill>
                  <a:schemeClr val="dk1"/>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03" name="Google Shape;703;p87"/>
          <p:cNvPicPr preferRelativeResize="0"/>
          <p:nvPr/>
        </p:nvPicPr>
        <p:blipFill rotWithShape="1">
          <a:blip r:embed="rId3">
            <a:alphaModFix/>
          </a:blip>
          <a:srcRect/>
          <a:stretch/>
        </p:blipFill>
        <p:spPr>
          <a:xfrm>
            <a:off x="10970529" y="5758952"/>
            <a:ext cx="745070" cy="6029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tandard Title 4">
  <p:cSld name="Standard Title 4">
    <p:bg>
      <p:bgPr>
        <a:solidFill>
          <a:schemeClr val="accent2"/>
        </a:solidFill>
        <a:effectLst/>
      </p:bgPr>
    </p:bg>
    <p:spTree>
      <p:nvGrpSpPr>
        <p:cNvPr id="1" name="Shape 704"/>
        <p:cNvGrpSpPr/>
        <p:nvPr/>
      </p:nvGrpSpPr>
      <p:grpSpPr>
        <a:xfrm>
          <a:off x="0" y="0"/>
          <a:ext cx="0" cy="0"/>
          <a:chOff x="0" y="0"/>
          <a:chExt cx="0" cy="0"/>
        </a:xfrm>
      </p:grpSpPr>
      <p:grpSp>
        <p:nvGrpSpPr>
          <p:cNvPr id="705" name="Google Shape;705;p88"/>
          <p:cNvGrpSpPr/>
          <p:nvPr/>
        </p:nvGrpSpPr>
        <p:grpSpPr>
          <a:xfrm>
            <a:off x="0" y="242"/>
            <a:ext cx="12191513" cy="4198613"/>
            <a:chOff x="-2" y="290"/>
            <a:chExt cx="14630401" cy="5038537"/>
          </a:xfrm>
        </p:grpSpPr>
        <p:sp>
          <p:nvSpPr>
            <p:cNvPr id="706" name="Google Shape;706;p88"/>
            <p:cNvSpPr/>
            <p:nvPr/>
          </p:nvSpPr>
          <p:spPr>
            <a:xfrm>
              <a:off x="-1" y="4889427"/>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7" name="Google Shape;707;p88"/>
            <p:cNvSpPr/>
            <p:nvPr/>
          </p:nvSpPr>
          <p:spPr>
            <a:xfrm>
              <a:off x="-1" y="4698530"/>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8" name="Google Shape;708;p88"/>
            <p:cNvSpPr/>
            <p:nvPr/>
          </p:nvSpPr>
          <p:spPr>
            <a:xfrm>
              <a:off x="-1" y="4504136"/>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9" name="Google Shape;709;p88"/>
            <p:cNvSpPr/>
            <p:nvPr/>
          </p:nvSpPr>
          <p:spPr>
            <a:xfrm>
              <a:off x="-1" y="4313627"/>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0" name="Google Shape;710;p88"/>
            <p:cNvSpPr/>
            <p:nvPr/>
          </p:nvSpPr>
          <p:spPr>
            <a:xfrm>
              <a:off x="-1" y="4119233"/>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1" name="Google Shape;711;p88"/>
            <p:cNvSpPr/>
            <p:nvPr/>
          </p:nvSpPr>
          <p:spPr>
            <a:xfrm>
              <a:off x="-1" y="3920949"/>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2" name="Google Shape;712;p88"/>
            <p:cNvSpPr/>
            <p:nvPr/>
          </p:nvSpPr>
          <p:spPr>
            <a:xfrm>
              <a:off x="-1" y="3720723"/>
              <a:ext cx="14630400" cy="399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3" name="Google Shape;713;p88"/>
            <p:cNvSpPr/>
            <p:nvPr/>
          </p:nvSpPr>
          <p:spPr>
            <a:xfrm rot="10800000">
              <a:off x="-2" y="2442430"/>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4" name="Google Shape;714;p88"/>
            <p:cNvSpPr/>
            <p:nvPr/>
          </p:nvSpPr>
          <p:spPr>
            <a:xfrm rot="10800000">
              <a:off x="-2" y="2653427"/>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5" name="Google Shape;715;p88"/>
            <p:cNvSpPr/>
            <p:nvPr/>
          </p:nvSpPr>
          <p:spPr>
            <a:xfrm rot="10800000">
              <a:off x="-2" y="2863421"/>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6" name="Google Shape;716;p88"/>
            <p:cNvSpPr/>
            <p:nvPr/>
          </p:nvSpPr>
          <p:spPr>
            <a:xfrm rot="10800000">
              <a:off x="-2" y="3073429"/>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7" name="Google Shape;717;p88"/>
            <p:cNvSpPr/>
            <p:nvPr/>
          </p:nvSpPr>
          <p:spPr>
            <a:xfrm rot="10800000">
              <a:off x="-2" y="3287323"/>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8" name="Google Shape;718;p88"/>
            <p:cNvSpPr/>
            <p:nvPr/>
          </p:nvSpPr>
          <p:spPr>
            <a:xfrm rot="10800000">
              <a:off x="-2" y="3503007"/>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9" name="Google Shape;719;p88"/>
            <p:cNvSpPr/>
            <p:nvPr/>
          </p:nvSpPr>
          <p:spPr>
            <a:xfrm>
              <a:off x="-1" y="2253505"/>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0" name="Google Shape;720;p88"/>
            <p:cNvSpPr/>
            <p:nvPr/>
          </p:nvSpPr>
          <p:spPr>
            <a:xfrm>
              <a:off x="-1" y="2059109"/>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1" name="Google Shape;721;p88"/>
            <p:cNvSpPr/>
            <p:nvPr/>
          </p:nvSpPr>
          <p:spPr>
            <a:xfrm>
              <a:off x="-1" y="1868602"/>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2" name="Google Shape;722;p88"/>
            <p:cNvSpPr/>
            <p:nvPr/>
          </p:nvSpPr>
          <p:spPr>
            <a:xfrm>
              <a:off x="-1" y="1674207"/>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3" name="Google Shape;723;p88"/>
            <p:cNvSpPr/>
            <p:nvPr/>
          </p:nvSpPr>
          <p:spPr>
            <a:xfrm>
              <a:off x="-1" y="1475923"/>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4" name="Google Shape;724;p88"/>
            <p:cNvSpPr/>
            <p:nvPr/>
          </p:nvSpPr>
          <p:spPr>
            <a:xfrm>
              <a:off x="-1" y="1275696"/>
              <a:ext cx="14630400" cy="399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5" name="Google Shape;725;p88"/>
            <p:cNvSpPr/>
            <p:nvPr/>
          </p:nvSpPr>
          <p:spPr>
            <a:xfrm rot="10800000">
              <a:off x="-2" y="290"/>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3"/>
                </a:solidFill>
                <a:latin typeface="Arial"/>
                <a:ea typeface="Arial"/>
                <a:cs typeface="Arial"/>
                <a:sym typeface="Arial"/>
              </a:endParaRPr>
            </a:p>
          </p:txBody>
        </p:sp>
        <p:sp>
          <p:nvSpPr>
            <p:cNvPr id="726" name="Google Shape;726;p88"/>
            <p:cNvSpPr/>
            <p:nvPr/>
          </p:nvSpPr>
          <p:spPr>
            <a:xfrm rot="10800000">
              <a:off x="-2" y="211287"/>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7" name="Google Shape;727;p88"/>
            <p:cNvSpPr/>
            <p:nvPr/>
          </p:nvSpPr>
          <p:spPr>
            <a:xfrm rot="10800000">
              <a:off x="-2" y="421282"/>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8" name="Google Shape;728;p88"/>
            <p:cNvSpPr/>
            <p:nvPr/>
          </p:nvSpPr>
          <p:spPr>
            <a:xfrm rot="10800000">
              <a:off x="-2" y="631289"/>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9" name="Google Shape;729;p88"/>
            <p:cNvSpPr/>
            <p:nvPr/>
          </p:nvSpPr>
          <p:spPr>
            <a:xfrm rot="10800000">
              <a:off x="-2" y="845185"/>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0" name="Google Shape;730;p88"/>
            <p:cNvSpPr/>
            <p:nvPr/>
          </p:nvSpPr>
          <p:spPr>
            <a:xfrm rot="10800000">
              <a:off x="-2" y="1060867"/>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731" name="Google Shape;731;p88"/>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pic>
        <p:nvPicPr>
          <p:cNvPr id="732" name="Google Shape;732;p88"/>
          <p:cNvPicPr preferRelativeResize="0"/>
          <p:nvPr/>
        </p:nvPicPr>
        <p:blipFill rotWithShape="1">
          <a:blip r:embed="rId2">
            <a:alphaModFix/>
          </a:blip>
          <a:srcRect/>
          <a:stretch/>
        </p:blipFill>
        <p:spPr>
          <a:xfrm>
            <a:off x="10971653" y="5758952"/>
            <a:ext cx="742824" cy="602901"/>
          </a:xfrm>
          <a:prstGeom prst="rect">
            <a:avLst/>
          </a:prstGeom>
          <a:solidFill>
            <a:schemeClr val="accent2"/>
          </a:solidFill>
          <a:ln>
            <a:noFill/>
          </a:ln>
        </p:spPr>
      </p:pic>
      <p:sp>
        <p:nvSpPr>
          <p:cNvPr id="733" name="Google Shape;733;p88"/>
          <p:cNvSpPr/>
          <p:nvPr/>
        </p:nvSpPr>
        <p:spPr>
          <a:xfrm>
            <a:off x="0" y="6204000"/>
            <a:ext cx="1158000" cy="6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4" name="Google Shape;734;p88"/>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accent3"/>
              </a:buClr>
              <a:buSzPts val="3200"/>
              <a:buFont typeface="DM Sans"/>
              <a:buNone/>
              <a:defRPr sz="3200" b="1" i="0">
                <a:solidFill>
                  <a:schemeClr val="accent3"/>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5" name="Google Shape;735;p88"/>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chemeClr val="accent3"/>
              </a:buClr>
              <a:buSzPts val="4000"/>
              <a:buFont typeface="DM Sans Medium"/>
              <a:buNone/>
              <a:defRPr sz="4000" b="1" i="0" strike="noStrike">
                <a:solidFill>
                  <a:schemeClr val="accent3"/>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6" name="Google Shape;736;p88"/>
          <p:cNvSpPr txBox="1">
            <a:spLocks noGrp="1"/>
          </p:cNvSpPr>
          <p:nvPr>
            <p:ph type="body" idx="3"/>
          </p:nvPr>
        </p:nvSpPr>
        <p:spPr>
          <a:xfrm>
            <a:off x="6936866" y="5758952"/>
            <a:ext cx="38961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chemeClr val="accent3"/>
              </a:buClr>
              <a:buSzPts val="1667"/>
              <a:buFont typeface="DM Sans Medium"/>
              <a:buNone/>
              <a:defRPr sz="1667" b="0" i="0">
                <a:solidFill>
                  <a:schemeClr val="accent3"/>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7" name="Google Shape;737;p88"/>
          <p:cNvSpPr txBox="1">
            <a:spLocks noGrp="1"/>
          </p:cNvSpPr>
          <p:nvPr>
            <p:ph type="body" idx="4"/>
          </p:nvPr>
        </p:nvSpPr>
        <p:spPr>
          <a:xfrm>
            <a:off x="9906000" y="4988052"/>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chemeClr val="accent3"/>
              </a:buClr>
              <a:buSzPts val="1200"/>
              <a:buNone/>
              <a:defRPr sz="1200">
                <a:solidFill>
                  <a:schemeClr val="accent3"/>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38" name="Google Shape;738;p88"/>
          <p:cNvPicPr preferRelativeResize="0"/>
          <p:nvPr/>
        </p:nvPicPr>
        <p:blipFill rotWithShape="1">
          <a:blip r:embed="rId3">
            <a:alphaModFix/>
          </a:blip>
          <a:srcRect/>
          <a:stretch/>
        </p:blipFill>
        <p:spPr>
          <a:xfrm>
            <a:off x="188121" y="4643413"/>
            <a:ext cx="1157999" cy="10214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Title Stripes 2">
  <p:cSld name="Section Title Stripes 2">
    <p:spTree>
      <p:nvGrpSpPr>
        <p:cNvPr id="1" name="Shape 739"/>
        <p:cNvGrpSpPr/>
        <p:nvPr/>
      </p:nvGrpSpPr>
      <p:grpSpPr>
        <a:xfrm>
          <a:off x="0" y="0"/>
          <a:ext cx="0" cy="0"/>
          <a:chOff x="0" y="0"/>
          <a:chExt cx="0" cy="0"/>
        </a:xfrm>
      </p:grpSpPr>
      <p:sp>
        <p:nvSpPr>
          <p:cNvPr id="740" name="Google Shape;740;p89"/>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741" name="Google Shape;741;p89"/>
          <p:cNvGrpSpPr/>
          <p:nvPr/>
        </p:nvGrpSpPr>
        <p:grpSpPr>
          <a:xfrm>
            <a:off x="-2" y="211"/>
            <a:ext cx="12191788" cy="6858017"/>
            <a:chOff x="228600" y="309"/>
            <a:chExt cx="14173200" cy="5028978"/>
          </a:xfrm>
        </p:grpSpPr>
        <p:sp>
          <p:nvSpPr>
            <p:cNvPr id="742" name="Google Shape;742;p89"/>
            <p:cNvSpPr/>
            <p:nvPr/>
          </p:nvSpPr>
          <p:spPr>
            <a:xfrm>
              <a:off x="228600" y="4880187"/>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3" name="Google Shape;743;p89"/>
            <p:cNvSpPr/>
            <p:nvPr/>
          </p:nvSpPr>
          <p:spPr>
            <a:xfrm>
              <a:off x="228600" y="4689651"/>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4" name="Google Shape;744;p89"/>
            <p:cNvSpPr/>
            <p:nvPr/>
          </p:nvSpPr>
          <p:spPr>
            <a:xfrm>
              <a:off x="228600" y="4495624"/>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5" name="Google Shape;745;p89"/>
            <p:cNvSpPr/>
            <p:nvPr/>
          </p:nvSpPr>
          <p:spPr>
            <a:xfrm>
              <a:off x="228600" y="4305476"/>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6" name="Google Shape;746;p89"/>
            <p:cNvSpPr/>
            <p:nvPr/>
          </p:nvSpPr>
          <p:spPr>
            <a:xfrm>
              <a:off x="228600" y="4111449"/>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7" name="Google Shape;747;p89"/>
            <p:cNvSpPr/>
            <p:nvPr/>
          </p:nvSpPr>
          <p:spPr>
            <a:xfrm>
              <a:off x="228600" y="3913540"/>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8" name="Google Shape;748;p89"/>
            <p:cNvSpPr/>
            <p:nvPr/>
          </p:nvSpPr>
          <p:spPr>
            <a:xfrm>
              <a:off x="228600" y="3713692"/>
              <a:ext cx="14173200" cy="396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9" name="Google Shape;749;p89"/>
            <p:cNvSpPr/>
            <p:nvPr/>
          </p:nvSpPr>
          <p:spPr>
            <a:xfrm rot="10800000">
              <a:off x="228600" y="2437833"/>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0" name="Google Shape;750;p89"/>
            <p:cNvSpPr/>
            <p:nvPr/>
          </p:nvSpPr>
          <p:spPr>
            <a:xfrm rot="10800000">
              <a:off x="228600" y="2648469"/>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1" name="Google Shape;751;p89"/>
            <p:cNvSpPr/>
            <p:nvPr/>
          </p:nvSpPr>
          <p:spPr>
            <a:xfrm rot="10800000">
              <a:off x="228600" y="2858096"/>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2" name="Google Shape;752;p89"/>
            <p:cNvSpPr/>
            <p:nvPr/>
          </p:nvSpPr>
          <p:spPr>
            <a:xfrm rot="10800000">
              <a:off x="228600" y="3067444"/>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3" name="Google Shape;753;p89"/>
            <p:cNvSpPr/>
            <p:nvPr/>
          </p:nvSpPr>
          <p:spPr>
            <a:xfrm rot="10800000">
              <a:off x="228600" y="3280971"/>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4" name="Google Shape;754;p89"/>
            <p:cNvSpPr/>
            <p:nvPr/>
          </p:nvSpPr>
          <p:spPr>
            <a:xfrm rot="10800000">
              <a:off x="228600" y="3496280"/>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5" name="Google Shape;755;p89"/>
            <p:cNvSpPr/>
            <p:nvPr/>
          </p:nvSpPr>
          <p:spPr>
            <a:xfrm>
              <a:off x="228600" y="2249247"/>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6" name="Google Shape;756;p89"/>
            <p:cNvSpPr/>
            <p:nvPr/>
          </p:nvSpPr>
          <p:spPr>
            <a:xfrm>
              <a:off x="228600" y="2055219"/>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7" name="Google Shape;757;p89"/>
            <p:cNvSpPr/>
            <p:nvPr/>
          </p:nvSpPr>
          <p:spPr>
            <a:xfrm>
              <a:off x="228600" y="1865072"/>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8" name="Google Shape;758;p89"/>
            <p:cNvSpPr/>
            <p:nvPr/>
          </p:nvSpPr>
          <p:spPr>
            <a:xfrm>
              <a:off x="228600" y="1671044"/>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9" name="Google Shape;759;p89"/>
            <p:cNvSpPr/>
            <p:nvPr/>
          </p:nvSpPr>
          <p:spPr>
            <a:xfrm>
              <a:off x="228600" y="1473135"/>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0" name="Google Shape;760;p89"/>
            <p:cNvSpPr/>
            <p:nvPr/>
          </p:nvSpPr>
          <p:spPr>
            <a:xfrm>
              <a:off x="228600" y="1273287"/>
              <a:ext cx="14173200" cy="396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1" name="Google Shape;761;p89"/>
            <p:cNvSpPr/>
            <p:nvPr/>
          </p:nvSpPr>
          <p:spPr>
            <a:xfrm rot="10800000">
              <a:off x="228600" y="309"/>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2" name="Google Shape;762;p89"/>
            <p:cNvSpPr/>
            <p:nvPr/>
          </p:nvSpPr>
          <p:spPr>
            <a:xfrm rot="10800000">
              <a:off x="228600" y="210945"/>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3" name="Google Shape;763;p89"/>
            <p:cNvSpPr/>
            <p:nvPr/>
          </p:nvSpPr>
          <p:spPr>
            <a:xfrm rot="10800000">
              <a:off x="228600" y="420572"/>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4" name="Google Shape;764;p89"/>
            <p:cNvSpPr/>
            <p:nvPr/>
          </p:nvSpPr>
          <p:spPr>
            <a:xfrm rot="10800000">
              <a:off x="228600" y="629920"/>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5" name="Google Shape;765;p89"/>
            <p:cNvSpPr/>
            <p:nvPr/>
          </p:nvSpPr>
          <p:spPr>
            <a:xfrm rot="10800000">
              <a:off x="228600" y="843448"/>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6" name="Google Shape;766;p89"/>
            <p:cNvSpPr/>
            <p:nvPr/>
          </p:nvSpPr>
          <p:spPr>
            <a:xfrm rot="10800000">
              <a:off x="228600" y="1058756"/>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767" name="Google Shape;767;p89"/>
          <p:cNvSpPr txBox="1">
            <a:spLocks noGrp="1"/>
          </p:cNvSpPr>
          <p:nvPr>
            <p:ph type="title"/>
          </p:nvPr>
        </p:nvSpPr>
        <p:spPr>
          <a:xfrm>
            <a:off x="1410607" y="3015207"/>
            <a:ext cx="10287000" cy="1325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4000"/>
              <a:buFont typeface="DM Sans Medium"/>
              <a:buNone/>
              <a:defRPr sz="4000" b="0" i="0">
                <a:solidFill>
                  <a:schemeClr val="lt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68" name="Google Shape;768;p89"/>
          <p:cNvPicPr preferRelativeResize="0"/>
          <p:nvPr/>
        </p:nvPicPr>
        <p:blipFill rotWithShape="1">
          <a:blip r:embed="rId2">
            <a:alphaModFix/>
          </a:blip>
          <a:srcRect/>
          <a:stretch/>
        </p:blipFill>
        <p:spPr>
          <a:xfrm>
            <a:off x="328246" y="3521007"/>
            <a:ext cx="894751" cy="9111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Client Stories 1">
  <p:cSld name="3_Client Stories 1">
    <p:spTree>
      <p:nvGrpSpPr>
        <p:cNvPr id="1" name="Shape 115"/>
        <p:cNvGrpSpPr/>
        <p:nvPr/>
      </p:nvGrpSpPr>
      <p:grpSpPr>
        <a:xfrm>
          <a:off x="0" y="0"/>
          <a:ext cx="0" cy="0"/>
          <a:chOff x="0" y="0"/>
          <a:chExt cx="0" cy="0"/>
        </a:xfrm>
      </p:grpSpPr>
      <p:sp>
        <p:nvSpPr>
          <p:cNvPr id="116" name="Google Shape;116;p37"/>
          <p:cNvSpPr/>
          <p:nvPr/>
        </p:nvSpPr>
        <p:spPr>
          <a:xfrm>
            <a:off x="6096000" y="0"/>
            <a:ext cx="6096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7" name="Google Shape;117;p37"/>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7"/>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37"/>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0" name="Google Shape;120;p37"/>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Break Quote 1">
  <p:cSld name="Section Break Quote 1">
    <p:spTree>
      <p:nvGrpSpPr>
        <p:cNvPr id="1" name="Shape 769"/>
        <p:cNvGrpSpPr/>
        <p:nvPr/>
      </p:nvGrpSpPr>
      <p:grpSpPr>
        <a:xfrm>
          <a:off x="0" y="0"/>
          <a:ext cx="0" cy="0"/>
          <a:chOff x="0" y="0"/>
          <a:chExt cx="0" cy="0"/>
        </a:xfrm>
      </p:grpSpPr>
      <p:sp>
        <p:nvSpPr>
          <p:cNvPr id="770" name="Google Shape;770;p90"/>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1" name="Google Shape;771;p90"/>
          <p:cNvSpPr/>
          <p:nvPr/>
        </p:nvSpPr>
        <p:spPr>
          <a:xfrm rot="-8100000">
            <a:off x="588404" y="2507862"/>
            <a:ext cx="2080591" cy="2080591"/>
          </a:xfrm>
          <a:prstGeom prst="corner">
            <a:avLst>
              <a:gd name="adj1" fmla="val 20121"/>
              <a:gd name="adj2" fmla="val 20273"/>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772" name="Google Shape;772;p90"/>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Break Quote 2">
  <p:cSld name="Section Break Quote 2">
    <p:spTree>
      <p:nvGrpSpPr>
        <p:cNvPr id="1" name="Shape 773"/>
        <p:cNvGrpSpPr/>
        <p:nvPr/>
      </p:nvGrpSpPr>
      <p:grpSpPr>
        <a:xfrm>
          <a:off x="0" y="0"/>
          <a:ext cx="0" cy="0"/>
          <a:chOff x="0" y="0"/>
          <a:chExt cx="0" cy="0"/>
        </a:xfrm>
      </p:grpSpPr>
      <p:sp>
        <p:nvSpPr>
          <p:cNvPr id="774" name="Google Shape;774;p91"/>
          <p:cNvSpPr/>
          <p:nvPr/>
        </p:nvSpPr>
        <p:spPr>
          <a:xfrm rot="-8100000">
            <a:off x="554284" y="2507860"/>
            <a:ext cx="2080591" cy="2080591"/>
          </a:xfrm>
          <a:prstGeom prst="corner">
            <a:avLst>
              <a:gd name="adj1" fmla="val 20121"/>
              <a:gd name="adj2" fmla="val 20273"/>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775" name="Google Shape;775;p91"/>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76" name="Google Shape;776;p91"/>
          <p:cNvSpPr txBox="1"/>
          <p:nvPr/>
        </p:nvSpPr>
        <p:spPr>
          <a:xfrm>
            <a:off x="3487003" y="1428750"/>
            <a:ext cx="8359200" cy="42387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chemeClr val="dk1"/>
              </a:buClr>
              <a:buSzPts val="3000"/>
              <a:buFont typeface="DM Sans Medium"/>
              <a:buNone/>
            </a:pPr>
            <a:r>
              <a:rPr lang="en-US" sz="3000" b="0" i="0" u="none" strike="noStrike" cap="none">
                <a:solidFill>
                  <a:schemeClr val="dk1"/>
                </a:solidFill>
                <a:latin typeface="DM Sans Medium"/>
                <a:ea typeface="DM Sans Medium"/>
                <a:cs typeface="DM Sans Medium"/>
                <a:sym typeface="DM Sans Medium"/>
              </a:rPr>
              <a:t>Click to edit Master title style</a:t>
            </a:r>
            <a:endParaRPr sz="3000" b="0" i="0" u="none" strike="noStrike" cap="none">
              <a:solidFill>
                <a:schemeClr val="dk1"/>
              </a:solidFill>
              <a:latin typeface="DM Sans Medium"/>
              <a:ea typeface="DM Sans Medium"/>
              <a:cs typeface="DM Sans Medium"/>
              <a:sym typeface="DM Sans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Break Quote 3">
  <p:cSld name="Section Break Quote 3">
    <p:spTree>
      <p:nvGrpSpPr>
        <p:cNvPr id="1" name="Shape 777"/>
        <p:cNvGrpSpPr/>
        <p:nvPr/>
      </p:nvGrpSpPr>
      <p:grpSpPr>
        <a:xfrm>
          <a:off x="0" y="0"/>
          <a:ext cx="0" cy="0"/>
          <a:chOff x="0" y="0"/>
          <a:chExt cx="0" cy="0"/>
        </a:xfrm>
      </p:grpSpPr>
      <p:sp>
        <p:nvSpPr>
          <p:cNvPr id="778" name="Google Shape;778;p92"/>
          <p:cNvSpPr/>
          <p:nvPr/>
        </p:nvSpPr>
        <p:spPr>
          <a:xfrm rot="-8100000">
            <a:off x="574758" y="2507860"/>
            <a:ext cx="2080591" cy="2080591"/>
          </a:xfrm>
          <a:prstGeom prst="corner">
            <a:avLst>
              <a:gd name="adj1" fmla="val 20121"/>
              <a:gd name="adj2" fmla="val 20273"/>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779" name="Google Shape;779;p92"/>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80" name="Google Shape;780;p92"/>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Break Quote 4">
  <p:cSld name="Section Break Quote 4">
    <p:spTree>
      <p:nvGrpSpPr>
        <p:cNvPr id="1" name="Shape 781"/>
        <p:cNvGrpSpPr/>
        <p:nvPr/>
      </p:nvGrpSpPr>
      <p:grpSpPr>
        <a:xfrm>
          <a:off x="0" y="0"/>
          <a:ext cx="0" cy="0"/>
          <a:chOff x="0" y="0"/>
          <a:chExt cx="0" cy="0"/>
        </a:xfrm>
      </p:grpSpPr>
      <p:sp>
        <p:nvSpPr>
          <p:cNvPr id="782" name="Google Shape;782;p93"/>
          <p:cNvSpPr/>
          <p:nvPr/>
        </p:nvSpPr>
        <p:spPr>
          <a:xfrm rot="-8100000">
            <a:off x="554284" y="2507860"/>
            <a:ext cx="2080591" cy="2080591"/>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783" name="Google Shape;783;p93"/>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84" name="Google Shape;784;p93"/>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losing 1">
  <p:cSld name="Closing 1">
    <p:spTree>
      <p:nvGrpSpPr>
        <p:cNvPr id="1" name="Shape 785"/>
        <p:cNvGrpSpPr/>
        <p:nvPr/>
      </p:nvGrpSpPr>
      <p:grpSpPr>
        <a:xfrm>
          <a:off x="0" y="0"/>
          <a:ext cx="0" cy="0"/>
          <a:chOff x="0" y="0"/>
          <a:chExt cx="0" cy="0"/>
        </a:xfrm>
      </p:grpSpPr>
      <p:sp>
        <p:nvSpPr>
          <p:cNvPr id="786" name="Google Shape;786;p94"/>
          <p:cNvSpPr/>
          <p:nvPr/>
        </p:nvSpPr>
        <p:spPr>
          <a:xfrm>
            <a:off x="0" y="6218903"/>
            <a:ext cx="12192000" cy="639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7" name="Google Shape;787;p94"/>
          <p:cNvSpPr txBox="1"/>
          <p:nvPr/>
        </p:nvSpPr>
        <p:spPr>
          <a:xfrm>
            <a:off x="1181653" y="342348"/>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788" name="Google Shape;788;p94"/>
          <p:cNvSpPr txBox="1"/>
          <p:nvPr/>
        </p:nvSpPr>
        <p:spPr>
          <a:xfrm>
            <a:off x="3637936" y="196645"/>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pic>
        <p:nvPicPr>
          <p:cNvPr id="789" name="Google Shape;789;p94"/>
          <p:cNvPicPr preferRelativeResize="0"/>
          <p:nvPr/>
        </p:nvPicPr>
        <p:blipFill rotWithShape="1">
          <a:blip r:embed="rId2">
            <a:alphaModFix/>
          </a:blip>
          <a:srcRect b="30229"/>
          <a:stretch/>
        </p:blipFill>
        <p:spPr>
          <a:xfrm>
            <a:off x="1" y="984739"/>
            <a:ext cx="12192000" cy="3892063"/>
          </a:xfrm>
          <a:prstGeom prst="rect">
            <a:avLst/>
          </a:prstGeom>
          <a:solidFill>
            <a:schemeClr val="lt2"/>
          </a:solidFill>
          <a:ln>
            <a:noFill/>
          </a:ln>
        </p:spPr>
      </p:pic>
      <p:sp>
        <p:nvSpPr>
          <p:cNvPr id="790" name="Google Shape;790;p94"/>
          <p:cNvSpPr txBox="1">
            <a:spLocks noGrp="1"/>
          </p:cNvSpPr>
          <p:nvPr>
            <p:ph type="body" idx="1"/>
          </p:nvPr>
        </p:nvSpPr>
        <p:spPr>
          <a:xfrm>
            <a:off x="6846542" y="1223878"/>
            <a:ext cx="4745700" cy="402600"/>
          </a:xfrm>
          <a:prstGeom prst="rect">
            <a:avLst/>
          </a:prstGeom>
          <a:noFill/>
          <a:ln>
            <a:noFill/>
          </a:ln>
        </p:spPr>
        <p:txBody>
          <a:bodyPr spcFirstLastPara="1" wrap="square" lIns="0" tIns="45700" rIns="0" bIns="45700" anchor="b" anchorCtr="0">
            <a:normAutofit/>
          </a:bodyPr>
          <a:lstStyle>
            <a:lvl1pPr marL="457200" lvl="0" indent="-228600" algn="l">
              <a:lnSpc>
                <a:spcPct val="100000"/>
              </a:lnSpc>
              <a:spcBef>
                <a:spcPts val="500"/>
              </a:spcBef>
              <a:spcAft>
                <a:spcPts val="0"/>
              </a:spcAft>
              <a:buClr>
                <a:schemeClr val="dk1"/>
              </a:buClr>
              <a:buSzPts val="2167"/>
              <a:buNone/>
              <a:defRPr sz="2167"/>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1" name="Google Shape;791;p94"/>
          <p:cNvSpPr txBox="1">
            <a:spLocks noGrp="1"/>
          </p:cNvSpPr>
          <p:nvPr>
            <p:ph type="body" idx="2"/>
          </p:nvPr>
        </p:nvSpPr>
        <p:spPr>
          <a:xfrm>
            <a:off x="6846542" y="1571954"/>
            <a:ext cx="4745700" cy="40710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500"/>
              </a:spcBef>
              <a:spcAft>
                <a:spcPts val="0"/>
              </a:spcAft>
              <a:buClr>
                <a:schemeClr val="dk1"/>
              </a:buClr>
              <a:buSzPts val="2167"/>
              <a:buNone/>
              <a:defRPr sz="2167" b="1" i="0">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2" name="Google Shape;792;p94"/>
          <p:cNvSpPr txBox="1">
            <a:spLocks noGrp="1"/>
          </p:cNvSpPr>
          <p:nvPr>
            <p:ph type="body" idx="3"/>
          </p:nvPr>
        </p:nvSpPr>
        <p:spPr>
          <a:xfrm>
            <a:off x="6846542" y="2107947"/>
            <a:ext cx="4745700" cy="86670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0"/>
              </a:spcBef>
              <a:spcAft>
                <a:spcPts val="0"/>
              </a:spcAft>
              <a:buClr>
                <a:schemeClr val="dk1"/>
              </a:buClr>
              <a:buSzPts val="1500"/>
              <a:buNone/>
              <a:defRPr sz="15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3" name="Google Shape;793;p94"/>
          <p:cNvSpPr txBox="1">
            <a:spLocks noGrp="1"/>
          </p:cNvSpPr>
          <p:nvPr>
            <p:ph type="body" idx="4"/>
          </p:nvPr>
        </p:nvSpPr>
        <p:spPr>
          <a:xfrm>
            <a:off x="860924" y="5146089"/>
            <a:ext cx="10470300" cy="9762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2"/>
              </a:buClr>
              <a:buSzPts val="1000"/>
              <a:buFont typeface="DM Sans"/>
              <a:buNone/>
              <a:defRPr sz="1000" b="0" i="0">
                <a:solidFill>
                  <a:schemeClr val="dk2"/>
                </a:solidFill>
                <a:latin typeface="DM Sans"/>
                <a:ea typeface="DM Sans"/>
                <a:cs typeface="DM Sans"/>
                <a:sym typeface="DM Sans"/>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title">
  <p:cSld name="TITLE">
    <p:spTree>
      <p:nvGrpSpPr>
        <p:cNvPr id="1" name="Shape 794"/>
        <p:cNvGrpSpPr/>
        <p:nvPr/>
      </p:nvGrpSpPr>
      <p:grpSpPr>
        <a:xfrm>
          <a:off x="0" y="0"/>
          <a:ext cx="0" cy="0"/>
          <a:chOff x="0" y="0"/>
          <a:chExt cx="0" cy="0"/>
        </a:xfrm>
      </p:grpSpPr>
      <p:sp>
        <p:nvSpPr>
          <p:cNvPr id="795" name="Google Shape;795;p95"/>
          <p:cNvSpPr txBox="1">
            <a:spLocks noGrp="1"/>
          </p:cNvSpPr>
          <p:nvPr>
            <p:ph type="ctrTitle"/>
          </p:nvPr>
        </p:nvSpPr>
        <p:spPr>
          <a:xfrm>
            <a:off x="1524000" y="1122363"/>
            <a:ext cx="9144000" cy="2387700"/>
          </a:xfrm>
          <a:prstGeom prst="rect">
            <a:avLst/>
          </a:prstGeom>
          <a:noFill/>
          <a:ln>
            <a:noFill/>
          </a:ln>
        </p:spPr>
        <p:txBody>
          <a:bodyPr spcFirstLastPara="1" wrap="square" lIns="0" tIns="45700" rIns="0" bIns="45700" anchor="b" anchorCtr="0">
            <a:noAutofit/>
          </a:bodyPr>
          <a:lstStyle>
            <a:lvl1pPr lvl="0" algn="ctr">
              <a:lnSpc>
                <a:spcPct val="90000"/>
              </a:lnSpc>
              <a:spcBef>
                <a:spcPts val="0"/>
              </a:spcBef>
              <a:spcAft>
                <a:spcPts val="0"/>
              </a:spcAft>
              <a:buClr>
                <a:srgbClr val="5C5F61"/>
              </a:buClr>
              <a:buSzPts val="6000"/>
              <a:buFont typeface="DM Sans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6" name="Google Shape;796;p95"/>
          <p:cNvSpPr txBox="1">
            <a:spLocks noGrp="1"/>
          </p:cNvSpPr>
          <p:nvPr>
            <p:ph type="subTitle" idx="1"/>
          </p:nvPr>
        </p:nvSpPr>
        <p:spPr>
          <a:xfrm>
            <a:off x="1524000" y="3602038"/>
            <a:ext cx="9144000" cy="1655700"/>
          </a:xfrm>
          <a:prstGeom prst="rect">
            <a:avLst/>
          </a:prstGeom>
          <a:noFill/>
          <a:ln>
            <a:noFill/>
          </a:ln>
        </p:spPr>
        <p:txBody>
          <a:bodyPr spcFirstLastPara="1" wrap="square" lIns="0" tIns="45700" rIns="0" bIns="45700" anchor="t" anchorCtr="0">
            <a:noAutofit/>
          </a:bodyPr>
          <a:lstStyle>
            <a:lvl1pPr lvl="0" algn="ctr">
              <a:lnSpc>
                <a:spcPct val="110000"/>
              </a:lnSpc>
              <a:spcBef>
                <a:spcPts val="500"/>
              </a:spcBef>
              <a:spcAft>
                <a:spcPts val="0"/>
              </a:spcAft>
              <a:buClr>
                <a:schemeClr val="dk1"/>
              </a:buClr>
              <a:buSzPts val="2400"/>
              <a:buNone/>
              <a:defRPr sz="24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Bullets + Photo Grid ">
  <p:cSld name="Title Bullets + Photo Grid ">
    <p:spTree>
      <p:nvGrpSpPr>
        <p:cNvPr id="1" name="Shape 797"/>
        <p:cNvGrpSpPr/>
        <p:nvPr/>
      </p:nvGrpSpPr>
      <p:grpSpPr>
        <a:xfrm>
          <a:off x="0" y="0"/>
          <a:ext cx="0" cy="0"/>
          <a:chOff x="0" y="0"/>
          <a:chExt cx="0" cy="0"/>
        </a:xfrm>
      </p:grpSpPr>
      <p:sp>
        <p:nvSpPr>
          <p:cNvPr id="798" name="Google Shape;798;p96"/>
          <p:cNvSpPr>
            <a:spLocks noGrp="1"/>
          </p:cNvSpPr>
          <p:nvPr>
            <p:ph type="pic" idx="2"/>
          </p:nvPr>
        </p:nvSpPr>
        <p:spPr>
          <a:xfrm>
            <a:off x="9144000" y="4338000"/>
            <a:ext cx="3048000" cy="2520000"/>
          </a:xfrm>
          <a:prstGeom prst="rect">
            <a:avLst/>
          </a:prstGeom>
          <a:noFill/>
          <a:ln>
            <a:noFill/>
          </a:ln>
        </p:spPr>
      </p:sp>
      <p:sp>
        <p:nvSpPr>
          <p:cNvPr id="799" name="Google Shape;799;p96"/>
          <p:cNvSpPr>
            <a:spLocks noGrp="1"/>
          </p:cNvSpPr>
          <p:nvPr>
            <p:ph type="pic" idx="3"/>
          </p:nvPr>
        </p:nvSpPr>
        <p:spPr>
          <a:xfrm>
            <a:off x="6096000" y="4338000"/>
            <a:ext cx="2996400" cy="2520000"/>
          </a:xfrm>
          <a:prstGeom prst="rect">
            <a:avLst/>
          </a:prstGeom>
          <a:noFill/>
          <a:ln>
            <a:noFill/>
          </a:ln>
        </p:spPr>
      </p:sp>
      <p:sp>
        <p:nvSpPr>
          <p:cNvPr id="800" name="Google Shape;800;p96"/>
          <p:cNvSpPr txBox="1">
            <a:spLocks noGrp="1"/>
          </p:cNvSpPr>
          <p:nvPr>
            <p:ph type="title"/>
          </p:nvPr>
        </p:nvSpPr>
        <p:spPr>
          <a:xfrm>
            <a:off x="444500" y="95250"/>
            <a:ext cx="54414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Arial"/>
              <a:buNone/>
              <a:defRPr sz="25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1" name="Google Shape;801;p9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02" name="Google Shape;802;p96"/>
          <p:cNvSpPr txBox="1">
            <a:spLocks noGrp="1"/>
          </p:cNvSpPr>
          <p:nvPr>
            <p:ph type="body" idx="1"/>
          </p:nvPr>
        </p:nvSpPr>
        <p:spPr>
          <a:xfrm>
            <a:off x="603250" y="1397000"/>
            <a:ext cx="4309800" cy="3537900"/>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500"/>
              </a:spcBef>
              <a:spcAft>
                <a:spcPts val="0"/>
              </a:spcAft>
              <a:buClr>
                <a:schemeClr val="dk1"/>
              </a:buClr>
              <a:buSzPts val="2400"/>
              <a:buChar char="•"/>
              <a:defRPr/>
            </a:lvl1pPr>
            <a:lvl2pPr marL="914400" lvl="1" indent="-355600" algn="l">
              <a:lnSpc>
                <a:spcPct val="110000"/>
              </a:lnSpc>
              <a:spcBef>
                <a:spcPts val="333"/>
              </a:spcBef>
              <a:spcAft>
                <a:spcPts val="0"/>
              </a:spcAft>
              <a:buClr>
                <a:schemeClr val="dk1"/>
              </a:buClr>
              <a:buSzPts val="20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30200" algn="l">
              <a:lnSpc>
                <a:spcPct val="110000"/>
              </a:lnSpc>
              <a:spcBef>
                <a:spcPts val="250"/>
              </a:spcBef>
              <a:spcAft>
                <a:spcPts val="0"/>
              </a:spcAft>
              <a:buClr>
                <a:schemeClr val="dk1"/>
              </a:buClr>
              <a:buSzPts val="1600"/>
              <a:buChar char="-"/>
              <a:defRPr/>
            </a:lvl4pPr>
            <a:lvl5pPr marL="2286000" lvl="4" indent="-317500" algn="l">
              <a:lnSpc>
                <a:spcPct val="110000"/>
              </a:lnSpc>
              <a:spcBef>
                <a:spcPts val="25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3" name="Google Shape;803;p96"/>
          <p:cNvSpPr>
            <a:spLocks noGrp="1"/>
          </p:cNvSpPr>
          <p:nvPr>
            <p:ph type="pic" idx="4"/>
          </p:nvPr>
        </p:nvSpPr>
        <p:spPr>
          <a:xfrm>
            <a:off x="6096000" y="1"/>
            <a:ext cx="6096000" cy="1764600"/>
          </a:xfrm>
          <a:prstGeom prst="rect">
            <a:avLst/>
          </a:prstGeom>
          <a:noFill/>
          <a:ln>
            <a:noFill/>
          </a:ln>
        </p:spPr>
      </p:sp>
      <p:sp>
        <p:nvSpPr>
          <p:cNvPr id="804" name="Google Shape;804;p96"/>
          <p:cNvSpPr>
            <a:spLocks noGrp="1"/>
          </p:cNvSpPr>
          <p:nvPr>
            <p:ph type="pic" idx="5"/>
          </p:nvPr>
        </p:nvSpPr>
        <p:spPr>
          <a:xfrm>
            <a:off x="9144000" y="1830703"/>
            <a:ext cx="3048000" cy="2465400"/>
          </a:xfrm>
          <a:prstGeom prst="rect">
            <a:avLst/>
          </a:prstGeom>
          <a:noFill/>
          <a:ln>
            <a:noFill/>
          </a:ln>
        </p:spPr>
      </p:sp>
      <p:sp>
        <p:nvSpPr>
          <p:cNvPr id="805" name="Google Shape;805;p96"/>
          <p:cNvSpPr>
            <a:spLocks noGrp="1"/>
          </p:cNvSpPr>
          <p:nvPr>
            <p:ph type="pic" idx="6"/>
          </p:nvPr>
        </p:nvSpPr>
        <p:spPr>
          <a:xfrm>
            <a:off x="6096000" y="1830703"/>
            <a:ext cx="2996400" cy="2465400"/>
          </a:xfrm>
          <a:prstGeom prst="rect">
            <a:avLst/>
          </a:prstGeom>
          <a:noFill/>
          <a:ln>
            <a:noFill/>
          </a:ln>
        </p:spPr>
      </p:sp>
      <p:cxnSp>
        <p:nvCxnSpPr>
          <p:cNvPr id="806" name="Google Shape;806;p96"/>
          <p:cNvCxnSpPr/>
          <p:nvPr/>
        </p:nvCxnSpPr>
        <p:spPr>
          <a:xfrm>
            <a:off x="445975" y="857250"/>
            <a:ext cx="54279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07"/>
        <p:cNvGrpSpPr/>
        <p:nvPr/>
      </p:nvGrpSpPr>
      <p:grpSpPr>
        <a:xfrm>
          <a:off x="0" y="0"/>
          <a:ext cx="0" cy="0"/>
          <a:chOff x="0" y="0"/>
          <a:chExt cx="0" cy="0"/>
        </a:xfrm>
      </p:grpSpPr>
      <p:sp>
        <p:nvSpPr>
          <p:cNvPr id="808" name="Google Shape;808;p97"/>
          <p:cNvSpPr txBox="1">
            <a:spLocks noGrp="1"/>
          </p:cNvSpPr>
          <p:nvPr>
            <p:ph type="title"/>
          </p:nvPr>
        </p:nvSpPr>
        <p:spPr>
          <a:xfrm>
            <a:off x="839788" y="365125"/>
            <a:ext cx="10515600" cy="1325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9" name="Google Shape;809;p97"/>
          <p:cNvSpPr txBox="1">
            <a:spLocks noGrp="1"/>
          </p:cNvSpPr>
          <p:nvPr>
            <p:ph type="body" idx="1"/>
          </p:nvPr>
        </p:nvSpPr>
        <p:spPr>
          <a:xfrm>
            <a:off x="839788" y="1681163"/>
            <a:ext cx="5157900" cy="8238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2400"/>
              <a:buNone/>
              <a:defRPr sz="2400" b="1"/>
            </a:lvl1pPr>
            <a:lvl2pPr marL="914400" lvl="1" indent="-228600" algn="l">
              <a:lnSpc>
                <a:spcPct val="110000"/>
              </a:lnSpc>
              <a:spcBef>
                <a:spcPts val="333"/>
              </a:spcBef>
              <a:spcAft>
                <a:spcPts val="0"/>
              </a:spcAft>
              <a:buClr>
                <a:schemeClr val="dk1"/>
              </a:buClr>
              <a:buSzPts val="2000"/>
              <a:buNone/>
              <a:defRPr sz="2000" b="1"/>
            </a:lvl2pPr>
            <a:lvl3pPr marL="1371600" lvl="2" indent="-228600" algn="l">
              <a:lnSpc>
                <a:spcPct val="110000"/>
              </a:lnSpc>
              <a:spcBef>
                <a:spcPts val="333"/>
              </a:spcBef>
              <a:spcAft>
                <a:spcPts val="0"/>
              </a:spcAft>
              <a:buClr>
                <a:schemeClr val="dk1"/>
              </a:buClr>
              <a:buSzPts val="1800"/>
              <a:buNone/>
              <a:defRPr sz="1800" b="1"/>
            </a:lvl3pPr>
            <a:lvl4pPr marL="1828800" lvl="3" indent="-228600" algn="l">
              <a:lnSpc>
                <a:spcPct val="110000"/>
              </a:lnSpc>
              <a:spcBef>
                <a:spcPts val="250"/>
              </a:spcBef>
              <a:spcAft>
                <a:spcPts val="0"/>
              </a:spcAft>
              <a:buClr>
                <a:schemeClr val="dk1"/>
              </a:buClr>
              <a:buSzPts val="1600"/>
              <a:buNone/>
              <a:defRPr sz="1600" b="1"/>
            </a:lvl4pPr>
            <a:lvl5pPr marL="2286000" lvl="4" indent="-228600" algn="l">
              <a:lnSpc>
                <a:spcPct val="110000"/>
              </a:lnSpc>
              <a:spcBef>
                <a:spcPts val="25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10" name="Google Shape;810;p97"/>
          <p:cNvSpPr txBox="1">
            <a:spLocks noGrp="1"/>
          </p:cNvSpPr>
          <p:nvPr>
            <p:ph type="body" idx="2"/>
          </p:nvPr>
        </p:nvSpPr>
        <p:spPr>
          <a:xfrm>
            <a:off x="839788" y="2505075"/>
            <a:ext cx="5157900" cy="36846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1" name="Google Shape;811;p97"/>
          <p:cNvSpPr txBox="1">
            <a:spLocks noGrp="1"/>
          </p:cNvSpPr>
          <p:nvPr>
            <p:ph type="body" idx="3"/>
          </p:nvPr>
        </p:nvSpPr>
        <p:spPr>
          <a:xfrm>
            <a:off x="6172200" y="1681163"/>
            <a:ext cx="5183100" cy="8238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2400"/>
              <a:buNone/>
              <a:defRPr sz="2400" b="1"/>
            </a:lvl1pPr>
            <a:lvl2pPr marL="914400" lvl="1" indent="-228600" algn="l">
              <a:lnSpc>
                <a:spcPct val="110000"/>
              </a:lnSpc>
              <a:spcBef>
                <a:spcPts val="333"/>
              </a:spcBef>
              <a:spcAft>
                <a:spcPts val="0"/>
              </a:spcAft>
              <a:buClr>
                <a:schemeClr val="dk1"/>
              </a:buClr>
              <a:buSzPts val="2000"/>
              <a:buNone/>
              <a:defRPr sz="2000" b="1"/>
            </a:lvl2pPr>
            <a:lvl3pPr marL="1371600" lvl="2" indent="-228600" algn="l">
              <a:lnSpc>
                <a:spcPct val="110000"/>
              </a:lnSpc>
              <a:spcBef>
                <a:spcPts val="333"/>
              </a:spcBef>
              <a:spcAft>
                <a:spcPts val="0"/>
              </a:spcAft>
              <a:buClr>
                <a:schemeClr val="dk1"/>
              </a:buClr>
              <a:buSzPts val="1800"/>
              <a:buNone/>
              <a:defRPr sz="1800" b="1"/>
            </a:lvl3pPr>
            <a:lvl4pPr marL="1828800" lvl="3" indent="-228600" algn="l">
              <a:lnSpc>
                <a:spcPct val="110000"/>
              </a:lnSpc>
              <a:spcBef>
                <a:spcPts val="250"/>
              </a:spcBef>
              <a:spcAft>
                <a:spcPts val="0"/>
              </a:spcAft>
              <a:buClr>
                <a:schemeClr val="dk1"/>
              </a:buClr>
              <a:buSzPts val="1600"/>
              <a:buNone/>
              <a:defRPr sz="1600" b="1"/>
            </a:lvl4pPr>
            <a:lvl5pPr marL="2286000" lvl="4" indent="-228600" algn="l">
              <a:lnSpc>
                <a:spcPct val="110000"/>
              </a:lnSpc>
              <a:spcBef>
                <a:spcPts val="25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12" name="Google Shape;812;p97"/>
          <p:cNvSpPr txBox="1">
            <a:spLocks noGrp="1"/>
          </p:cNvSpPr>
          <p:nvPr>
            <p:ph type="body" idx="4"/>
          </p:nvPr>
        </p:nvSpPr>
        <p:spPr>
          <a:xfrm>
            <a:off x="6172200" y="2505075"/>
            <a:ext cx="5183100" cy="36846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3" name="Google Shape;813;p9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14" name="Google Shape;814;p9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15" name="Google Shape;815;p97"/>
          <p:cNvSpPr txBox="1">
            <a:spLocks noGrp="1"/>
          </p:cNvSpPr>
          <p:nvPr>
            <p:ph type="sldNum" idx="12"/>
          </p:nvPr>
        </p:nvSpPr>
        <p:spPr>
          <a:xfrm>
            <a:off x="9526476"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tandard Title 4">
  <p:cSld name="Standard Title 4">
    <p:bg>
      <p:bgPr>
        <a:solidFill>
          <a:schemeClr val="accent2"/>
        </a:solidFill>
        <a:effectLst/>
      </p:bgPr>
    </p:bg>
    <p:spTree>
      <p:nvGrpSpPr>
        <p:cNvPr id="1" name="Shape 821"/>
        <p:cNvGrpSpPr/>
        <p:nvPr/>
      </p:nvGrpSpPr>
      <p:grpSpPr>
        <a:xfrm>
          <a:off x="0" y="0"/>
          <a:ext cx="0" cy="0"/>
          <a:chOff x="0" y="0"/>
          <a:chExt cx="0" cy="0"/>
        </a:xfrm>
      </p:grpSpPr>
      <p:grpSp>
        <p:nvGrpSpPr>
          <p:cNvPr id="822" name="Google Shape;822;g1226591b016_0_3010"/>
          <p:cNvGrpSpPr/>
          <p:nvPr/>
        </p:nvGrpSpPr>
        <p:grpSpPr>
          <a:xfrm>
            <a:off x="0" y="242"/>
            <a:ext cx="12191512" cy="4198613"/>
            <a:chOff x="-1" y="290"/>
            <a:chExt cx="14630400" cy="5038537"/>
          </a:xfrm>
        </p:grpSpPr>
        <p:sp>
          <p:nvSpPr>
            <p:cNvPr id="823" name="Google Shape;823;g1226591b016_0_3010"/>
            <p:cNvSpPr/>
            <p:nvPr/>
          </p:nvSpPr>
          <p:spPr>
            <a:xfrm>
              <a:off x="-1" y="4889427"/>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4" name="Google Shape;824;g1226591b016_0_3010"/>
            <p:cNvSpPr/>
            <p:nvPr/>
          </p:nvSpPr>
          <p:spPr>
            <a:xfrm>
              <a:off x="-1" y="4698530"/>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5" name="Google Shape;825;g1226591b016_0_3010"/>
            <p:cNvSpPr/>
            <p:nvPr/>
          </p:nvSpPr>
          <p:spPr>
            <a:xfrm>
              <a:off x="-1" y="4504136"/>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6" name="Google Shape;826;g1226591b016_0_3010"/>
            <p:cNvSpPr/>
            <p:nvPr/>
          </p:nvSpPr>
          <p:spPr>
            <a:xfrm>
              <a:off x="-1" y="4313627"/>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7" name="Google Shape;827;g1226591b016_0_3010"/>
            <p:cNvSpPr/>
            <p:nvPr/>
          </p:nvSpPr>
          <p:spPr>
            <a:xfrm>
              <a:off x="-1" y="4119233"/>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8" name="Google Shape;828;g1226591b016_0_3010"/>
            <p:cNvSpPr/>
            <p:nvPr/>
          </p:nvSpPr>
          <p:spPr>
            <a:xfrm>
              <a:off x="-1" y="3920949"/>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9" name="Google Shape;829;g1226591b016_0_3010"/>
            <p:cNvSpPr/>
            <p:nvPr/>
          </p:nvSpPr>
          <p:spPr>
            <a:xfrm>
              <a:off x="-1" y="3720723"/>
              <a:ext cx="14630400" cy="399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0" name="Google Shape;830;g1226591b016_0_3010"/>
            <p:cNvSpPr/>
            <p:nvPr/>
          </p:nvSpPr>
          <p:spPr>
            <a:xfrm rot="10800000">
              <a:off x="-1" y="2442430"/>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1" name="Google Shape;831;g1226591b016_0_3010"/>
            <p:cNvSpPr/>
            <p:nvPr/>
          </p:nvSpPr>
          <p:spPr>
            <a:xfrm rot="10800000">
              <a:off x="-1" y="2653427"/>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2" name="Google Shape;832;g1226591b016_0_3010"/>
            <p:cNvSpPr/>
            <p:nvPr/>
          </p:nvSpPr>
          <p:spPr>
            <a:xfrm rot="10800000">
              <a:off x="-1" y="2863421"/>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3" name="Google Shape;833;g1226591b016_0_3010"/>
            <p:cNvSpPr/>
            <p:nvPr/>
          </p:nvSpPr>
          <p:spPr>
            <a:xfrm rot="10800000">
              <a:off x="-1" y="3073429"/>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4" name="Google Shape;834;g1226591b016_0_3010"/>
            <p:cNvSpPr/>
            <p:nvPr/>
          </p:nvSpPr>
          <p:spPr>
            <a:xfrm rot="10800000">
              <a:off x="-1" y="3287323"/>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5" name="Google Shape;835;g1226591b016_0_3010"/>
            <p:cNvSpPr/>
            <p:nvPr/>
          </p:nvSpPr>
          <p:spPr>
            <a:xfrm rot="10800000">
              <a:off x="-1" y="3503007"/>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6" name="Google Shape;836;g1226591b016_0_3010"/>
            <p:cNvSpPr/>
            <p:nvPr/>
          </p:nvSpPr>
          <p:spPr>
            <a:xfrm>
              <a:off x="-1" y="2253505"/>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7" name="Google Shape;837;g1226591b016_0_3010"/>
            <p:cNvSpPr/>
            <p:nvPr/>
          </p:nvSpPr>
          <p:spPr>
            <a:xfrm>
              <a:off x="-1" y="2059109"/>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8" name="Google Shape;838;g1226591b016_0_3010"/>
            <p:cNvSpPr/>
            <p:nvPr/>
          </p:nvSpPr>
          <p:spPr>
            <a:xfrm>
              <a:off x="-1" y="1868602"/>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9" name="Google Shape;839;g1226591b016_0_3010"/>
            <p:cNvSpPr/>
            <p:nvPr/>
          </p:nvSpPr>
          <p:spPr>
            <a:xfrm>
              <a:off x="-1" y="1674207"/>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0" name="Google Shape;840;g1226591b016_0_3010"/>
            <p:cNvSpPr/>
            <p:nvPr/>
          </p:nvSpPr>
          <p:spPr>
            <a:xfrm>
              <a:off x="-1" y="1475923"/>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1" name="Google Shape;841;g1226591b016_0_3010"/>
            <p:cNvSpPr/>
            <p:nvPr/>
          </p:nvSpPr>
          <p:spPr>
            <a:xfrm>
              <a:off x="-1" y="1275696"/>
              <a:ext cx="14630400" cy="399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2" name="Google Shape;842;g1226591b016_0_3010"/>
            <p:cNvSpPr/>
            <p:nvPr/>
          </p:nvSpPr>
          <p:spPr>
            <a:xfrm rot="10800000">
              <a:off x="-1" y="290"/>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3"/>
                </a:solidFill>
                <a:latin typeface="Arial"/>
                <a:ea typeface="Arial"/>
                <a:cs typeface="Arial"/>
                <a:sym typeface="Arial"/>
              </a:endParaRPr>
            </a:p>
          </p:txBody>
        </p:sp>
        <p:sp>
          <p:nvSpPr>
            <p:cNvPr id="843" name="Google Shape;843;g1226591b016_0_3010"/>
            <p:cNvSpPr/>
            <p:nvPr/>
          </p:nvSpPr>
          <p:spPr>
            <a:xfrm rot="10800000">
              <a:off x="-1" y="211287"/>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4" name="Google Shape;844;g1226591b016_0_3010"/>
            <p:cNvSpPr/>
            <p:nvPr/>
          </p:nvSpPr>
          <p:spPr>
            <a:xfrm rot="10800000">
              <a:off x="-1" y="421282"/>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5" name="Google Shape;845;g1226591b016_0_3010"/>
            <p:cNvSpPr/>
            <p:nvPr/>
          </p:nvSpPr>
          <p:spPr>
            <a:xfrm rot="10800000">
              <a:off x="-1" y="631289"/>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6" name="Google Shape;846;g1226591b016_0_3010"/>
            <p:cNvSpPr/>
            <p:nvPr/>
          </p:nvSpPr>
          <p:spPr>
            <a:xfrm rot="10800000">
              <a:off x="-1" y="845185"/>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7" name="Google Shape;847;g1226591b016_0_3010"/>
            <p:cNvSpPr/>
            <p:nvPr/>
          </p:nvSpPr>
          <p:spPr>
            <a:xfrm rot="10800000">
              <a:off x="-1" y="1060867"/>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848" name="Google Shape;848;g1226591b016_0_3010"/>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sp>
        <p:nvSpPr>
          <p:cNvPr id="849" name="Google Shape;849;g1226591b016_0_3010"/>
          <p:cNvSpPr/>
          <p:nvPr/>
        </p:nvSpPr>
        <p:spPr>
          <a:xfrm>
            <a:off x="0" y="6204000"/>
            <a:ext cx="1158000" cy="6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0" name="Google Shape;850;g1226591b016_0_3010"/>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rtl="0">
              <a:lnSpc>
                <a:spcPct val="110000"/>
              </a:lnSpc>
              <a:spcBef>
                <a:spcPts val="500"/>
              </a:spcBef>
              <a:spcAft>
                <a:spcPts val="0"/>
              </a:spcAft>
              <a:buClr>
                <a:schemeClr val="accent3"/>
              </a:buClr>
              <a:buSzPts val="3200"/>
              <a:buFont typeface="DM Sans"/>
              <a:buNone/>
              <a:defRPr sz="3200" b="1" i="0">
                <a:solidFill>
                  <a:schemeClr val="accent3"/>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Font typeface="Arial"/>
              <a:buNone/>
              <a:defRPr/>
            </a:lvl2pPr>
            <a:lvl3pPr marL="1371600" lvl="2" indent="-228600" algn="l" rtl="0">
              <a:lnSpc>
                <a:spcPct val="110000"/>
              </a:lnSpc>
              <a:spcBef>
                <a:spcPts val="333"/>
              </a:spcBef>
              <a:spcAft>
                <a:spcPts val="0"/>
              </a:spcAft>
              <a:buClr>
                <a:schemeClr val="dk1"/>
              </a:buClr>
              <a:buSzPts val="1800"/>
              <a:buFont typeface="Arial"/>
              <a:buNone/>
              <a:defRPr/>
            </a:lvl3pPr>
            <a:lvl4pPr marL="1828800" lvl="3" indent="-228600" algn="l" rtl="0">
              <a:lnSpc>
                <a:spcPct val="110000"/>
              </a:lnSpc>
              <a:spcBef>
                <a:spcPts val="250"/>
              </a:spcBef>
              <a:spcAft>
                <a:spcPts val="0"/>
              </a:spcAft>
              <a:buClr>
                <a:schemeClr val="dk1"/>
              </a:buClr>
              <a:buSzPts val="1600"/>
              <a:buFont typeface="Arial"/>
              <a:buNone/>
              <a:defRPr/>
            </a:lvl4pPr>
            <a:lvl5pPr marL="2286000" lvl="4" indent="-228600" algn="l" rtl="0">
              <a:lnSpc>
                <a:spcPct val="110000"/>
              </a:lnSpc>
              <a:spcBef>
                <a:spcPts val="250"/>
              </a:spcBef>
              <a:spcAft>
                <a:spcPts val="0"/>
              </a:spcAft>
              <a:buClr>
                <a:schemeClr val="dk1"/>
              </a:buClr>
              <a:buSzPts val="1400"/>
              <a:buFont typeface="Arial"/>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51" name="Google Shape;851;g1226591b016_0_3010"/>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0"/>
              </a:spcBef>
              <a:spcAft>
                <a:spcPts val="0"/>
              </a:spcAft>
              <a:buClr>
                <a:schemeClr val="accent3"/>
              </a:buClr>
              <a:buSzPts val="4000"/>
              <a:buFont typeface="DM Sans Medium"/>
              <a:buNone/>
              <a:defRPr sz="4000" b="1" i="0" strike="noStrike">
                <a:solidFill>
                  <a:schemeClr val="accent3"/>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52" name="Google Shape;852;g1226591b016_0_3010"/>
          <p:cNvSpPr txBox="1">
            <a:spLocks noGrp="1"/>
          </p:cNvSpPr>
          <p:nvPr>
            <p:ph type="body" idx="3"/>
          </p:nvPr>
        </p:nvSpPr>
        <p:spPr>
          <a:xfrm>
            <a:off x="6010011" y="5902549"/>
            <a:ext cx="3896100" cy="603000"/>
          </a:xfrm>
          <a:prstGeom prst="rect">
            <a:avLst/>
          </a:prstGeom>
          <a:noFill/>
          <a:ln>
            <a:noFill/>
          </a:ln>
        </p:spPr>
        <p:txBody>
          <a:bodyPr spcFirstLastPara="1" wrap="square" lIns="0" tIns="45700" rIns="0" bIns="45700" anchor="b" anchorCtr="0">
            <a:noAutofit/>
          </a:bodyPr>
          <a:lstStyle>
            <a:lvl1pPr marL="457200" lvl="0" indent="-228600" algn="r" rtl="0">
              <a:lnSpc>
                <a:spcPct val="100000"/>
              </a:lnSpc>
              <a:spcBef>
                <a:spcPts val="0"/>
              </a:spcBef>
              <a:spcAft>
                <a:spcPts val="0"/>
              </a:spcAft>
              <a:buClr>
                <a:schemeClr val="accent3"/>
              </a:buClr>
              <a:buSzPts val="1667"/>
              <a:buFont typeface="DM Sans Medium"/>
              <a:buNone/>
              <a:defRPr sz="1667" b="0" i="0">
                <a:solidFill>
                  <a:schemeClr val="accent3"/>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53" name="Google Shape;853;g1226591b016_0_3010"/>
          <p:cNvSpPr txBox="1">
            <a:spLocks noGrp="1"/>
          </p:cNvSpPr>
          <p:nvPr>
            <p:ph type="body" idx="4"/>
          </p:nvPr>
        </p:nvSpPr>
        <p:spPr>
          <a:xfrm>
            <a:off x="10097332" y="5660657"/>
            <a:ext cx="1853700" cy="332100"/>
          </a:xfrm>
          <a:prstGeom prst="rect">
            <a:avLst/>
          </a:prstGeom>
          <a:noFill/>
          <a:ln>
            <a:noFill/>
          </a:ln>
        </p:spPr>
        <p:txBody>
          <a:bodyPr spcFirstLastPara="1" wrap="square" lIns="0" tIns="45700" rIns="0" bIns="45700" anchor="t" anchorCtr="0">
            <a:noAutofit/>
          </a:bodyPr>
          <a:lstStyle>
            <a:lvl1pPr marL="457200" lvl="0" indent="-228600" algn="r" rtl="0">
              <a:lnSpc>
                <a:spcPct val="110000"/>
              </a:lnSpc>
              <a:spcBef>
                <a:spcPts val="500"/>
              </a:spcBef>
              <a:spcAft>
                <a:spcPts val="0"/>
              </a:spcAft>
              <a:buClr>
                <a:schemeClr val="accent3"/>
              </a:buClr>
              <a:buSzPts val="1200"/>
              <a:buNone/>
              <a:defRPr sz="1200">
                <a:solidFill>
                  <a:schemeClr val="accent3"/>
                </a:solidFill>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854" name="Google Shape;854;g1226591b016_0_3010"/>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855" name="Google Shape;855;g1226591b016_0_3010" descr="A picture containing application&#10;&#10;Description automatically generated"/>
          <p:cNvPicPr preferRelativeResize="0"/>
          <p:nvPr/>
        </p:nvPicPr>
        <p:blipFill rotWithShape="1">
          <a:blip r:embed="rId3">
            <a:alphaModFix/>
          </a:blip>
          <a:srcRect l="4892" t="64002" r="4838" b="4744"/>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Section Title Arrow 6">
  <p:cSld name="1_Section Title Arrow 6">
    <p:bg>
      <p:bgPr>
        <a:solidFill>
          <a:schemeClr val="accent2"/>
        </a:solidFill>
        <a:effectLst/>
      </p:bgPr>
    </p:bg>
    <p:spTree>
      <p:nvGrpSpPr>
        <p:cNvPr id="1" name="Shape 856"/>
        <p:cNvGrpSpPr/>
        <p:nvPr/>
      </p:nvGrpSpPr>
      <p:grpSpPr>
        <a:xfrm>
          <a:off x="0" y="0"/>
          <a:ext cx="0" cy="0"/>
          <a:chOff x="0" y="0"/>
          <a:chExt cx="0" cy="0"/>
        </a:xfrm>
      </p:grpSpPr>
      <p:sp>
        <p:nvSpPr>
          <p:cNvPr id="857" name="Google Shape;857;g1226591b016_0_3045"/>
          <p:cNvSpPr/>
          <p:nvPr/>
        </p:nvSpPr>
        <p:spPr>
          <a:xfrm>
            <a:off x="123825" y="98998"/>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858" name="Google Shape;858;g1226591b016_0_3045"/>
          <p:cNvGrpSpPr/>
          <p:nvPr/>
        </p:nvGrpSpPr>
        <p:grpSpPr>
          <a:xfrm>
            <a:off x="-3" y="4477885"/>
            <a:ext cx="12191787" cy="2367643"/>
            <a:chOff x="228600" y="309"/>
            <a:chExt cx="14173200" cy="5028978"/>
          </a:xfrm>
        </p:grpSpPr>
        <p:sp>
          <p:nvSpPr>
            <p:cNvPr id="859" name="Google Shape;859;g1226591b016_0_3045"/>
            <p:cNvSpPr/>
            <p:nvPr/>
          </p:nvSpPr>
          <p:spPr>
            <a:xfrm>
              <a:off x="228600" y="4880187"/>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0" name="Google Shape;860;g1226591b016_0_3045"/>
            <p:cNvSpPr/>
            <p:nvPr/>
          </p:nvSpPr>
          <p:spPr>
            <a:xfrm>
              <a:off x="228600" y="4689651"/>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1" name="Google Shape;861;g1226591b016_0_3045"/>
            <p:cNvSpPr/>
            <p:nvPr/>
          </p:nvSpPr>
          <p:spPr>
            <a:xfrm>
              <a:off x="228600" y="4495624"/>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2" name="Google Shape;862;g1226591b016_0_3045"/>
            <p:cNvSpPr/>
            <p:nvPr/>
          </p:nvSpPr>
          <p:spPr>
            <a:xfrm>
              <a:off x="228600" y="4305476"/>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3" name="Google Shape;863;g1226591b016_0_3045"/>
            <p:cNvSpPr/>
            <p:nvPr/>
          </p:nvSpPr>
          <p:spPr>
            <a:xfrm>
              <a:off x="228600" y="4111449"/>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4" name="Google Shape;864;g1226591b016_0_3045"/>
            <p:cNvSpPr/>
            <p:nvPr/>
          </p:nvSpPr>
          <p:spPr>
            <a:xfrm>
              <a:off x="228600" y="3913540"/>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5" name="Google Shape;865;g1226591b016_0_3045"/>
            <p:cNvSpPr/>
            <p:nvPr/>
          </p:nvSpPr>
          <p:spPr>
            <a:xfrm>
              <a:off x="228600" y="3713692"/>
              <a:ext cx="14173200" cy="396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6" name="Google Shape;866;g1226591b016_0_3045"/>
            <p:cNvSpPr/>
            <p:nvPr/>
          </p:nvSpPr>
          <p:spPr>
            <a:xfrm rot="10800000">
              <a:off x="228600" y="2437833"/>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7" name="Google Shape;867;g1226591b016_0_3045"/>
            <p:cNvSpPr/>
            <p:nvPr/>
          </p:nvSpPr>
          <p:spPr>
            <a:xfrm rot="10800000">
              <a:off x="228600" y="2648469"/>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8" name="Google Shape;868;g1226591b016_0_3045"/>
            <p:cNvSpPr/>
            <p:nvPr/>
          </p:nvSpPr>
          <p:spPr>
            <a:xfrm rot="10800000">
              <a:off x="228600" y="2858096"/>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9" name="Google Shape;869;g1226591b016_0_3045"/>
            <p:cNvSpPr/>
            <p:nvPr/>
          </p:nvSpPr>
          <p:spPr>
            <a:xfrm rot="10800000">
              <a:off x="228600" y="3067444"/>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0" name="Google Shape;870;g1226591b016_0_3045"/>
            <p:cNvSpPr/>
            <p:nvPr/>
          </p:nvSpPr>
          <p:spPr>
            <a:xfrm rot="10800000">
              <a:off x="228600" y="3280971"/>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1" name="Google Shape;871;g1226591b016_0_3045"/>
            <p:cNvSpPr/>
            <p:nvPr/>
          </p:nvSpPr>
          <p:spPr>
            <a:xfrm rot="10800000">
              <a:off x="228600" y="3496280"/>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2" name="Google Shape;872;g1226591b016_0_3045"/>
            <p:cNvSpPr/>
            <p:nvPr/>
          </p:nvSpPr>
          <p:spPr>
            <a:xfrm>
              <a:off x="228600" y="2249247"/>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3" name="Google Shape;873;g1226591b016_0_3045"/>
            <p:cNvSpPr/>
            <p:nvPr/>
          </p:nvSpPr>
          <p:spPr>
            <a:xfrm>
              <a:off x="228600" y="2055219"/>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4" name="Google Shape;874;g1226591b016_0_3045"/>
            <p:cNvSpPr/>
            <p:nvPr/>
          </p:nvSpPr>
          <p:spPr>
            <a:xfrm>
              <a:off x="228600" y="1865072"/>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5" name="Google Shape;875;g1226591b016_0_3045"/>
            <p:cNvSpPr/>
            <p:nvPr/>
          </p:nvSpPr>
          <p:spPr>
            <a:xfrm>
              <a:off x="228600" y="1671044"/>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6" name="Google Shape;876;g1226591b016_0_3045"/>
            <p:cNvSpPr/>
            <p:nvPr/>
          </p:nvSpPr>
          <p:spPr>
            <a:xfrm>
              <a:off x="228600" y="1473135"/>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7" name="Google Shape;877;g1226591b016_0_3045"/>
            <p:cNvSpPr/>
            <p:nvPr/>
          </p:nvSpPr>
          <p:spPr>
            <a:xfrm>
              <a:off x="228600" y="1273287"/>
              <a:ext cx="14173200" cy="396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8" name="Google Shape;878;g1226591b016_0_3045"/>
            <p:cNvSpPr/>
            <p:nvPr/>
          </p:nvSpPr>
          <p:spPr>
            <a:xfrm rot="10800000">
              <a:off x="228600" y="309"/>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9" name="Google Shape;879;g1226591b016_0_3045"/>
            <p:cNvSpPr/>
            <p:nvPr/>
          </p:nvSpPr>
          <p:spPr>
            <a:xfrm rot="10800000">
              <a:off x="228600" y="210945"/>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0" name="Google Shape;880;g1226591b016_0_3045"/>
            <p:cNvSpPr/>
            <p:nvPr/>
          </p:nvSpPr>
          <p:spPr>
            <a:xfrm rot="10800000">
              <a:off x="228600" y="420572"/>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1" name="Google Shape;881;g1226591b016_0_3045"/>
            <p:cNvSpPr/>
            <p:nvPr/>
          </p:nvSpPr>
          <p:spPr>
            <a:xfrm rot="10800000">
              <a:off x="228600" y="629920"/>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2" name="Google Shape;882;g1226591b016_0_3045"/>
            <p:cNvSpPr/>
            <p:nvPr/>
          </p:nvSpPr>
          <p:spPr>
            <a:xfrm rot="10800000">
              <a:off x="228600" y="843448"/>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3" name="Google Shape;883;g1226591b016_0_3045"/>
            <p:cNvSpPr/>
            <p:nvPr/>
          </p:nvSpPr>
          <p:spPr>
            <a:xfrm rot="10800000">
              <a:off x="228600" y="1058756"/>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884" name="Google Shape;884;g1226591b016_0_3045"/>
          <p:cNvSpPr/>
          <p:nvPr/>
        </p:nvSpPr>
        <p:spPr>
          <a:xfrm rot="-8100000">
            <a:off x="334056" y="1733008"/>
            <a:ext cx="3590123" cy="3590123"/>
          </a:xfrm>
          <a:prstGeom prst="corner">
            <a:avLst>
              <a:gd name="adj1" fmla="val 20121"/>
              <a:gd name="adj2" fmla="val 20273"/>
            </a:avLst>
          </a:prstGeom>
          <a:solidFill>
            <a:srgbClr val="FEE7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885" name="Google Shape;885;g1226591b016_0_3045"/>
          <p:cNvSpPr txBox="1">
            <a:spLocks noGrp="1"/>
          </p:cNvSpPr>
          <p:nvPr>
            <p:ph type="title"/>
          </p:nvPr>
        </p:nvSpPr>
        <p:spPr>
          <a:xfrm>
            <a:off x="5019675" y="3429000"/>
            <a:ext cx="6213900" cy="10038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303030"/>
              </a:buClr>
              <a:buSzPts val="2800"/>
              <a:buFont typeface="DM Sans Medium"/>
              <a:buNone/>
              <a:defRPr sz="2800" b="0" i="0" strike="noStrike">
                <a:solidFill>
                  <a:srgbClr val="303030"/>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rrow 1">
  <p:cSld name="Section Title Arrow 1">
    <p:spTree>
      <p:nvGrpSpPr>
        <p:cNvPr id="1" name="Shape 121"/>
        <p:cNvGrpSpPr/>
        <p:nvPr/>
      </p:nvGrpSpPr>
      <p:grpSpPr>
        <a:xfrm>
          <a:off x="0" y="0"/>
          <a:ext cx="0" cy="0"/>
          <a:chOff x="0" y="0"/>
          <a:chExt cx="0" cy="0"/>
        </a:xfrm>
      </p:grpSpPr>
      <p:sp>
        <p:nvSpPr>
          <p:cNvPr id="122" name="Google Shape;122;p44"/>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3" name="Google Shape;123;p44"/>
          <p:cNvSpPr txBox="1">
            <a:spLocks noGrp="1"/>
          </p:cNvSpPr>
          <p:nvPr>
            <p:ph type="title"/>
          </p:nvPr>
        </p:nvSpPr>
        <p:spPr>
          <a:xfrm>
            <a:off x="5210735" y="989327"/>
            <a:ext cx="6022800" cy="50748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lt1"/>
              </a:buClr>
              <a:buSzPts val="3000"/>
              <a:buFont typeface="DM Sans Medium"/>
              <a:buNone/>
              <a:defRPr sz="3000" b="0" i="0">
                <a:solidFill>
                  <a:schemeClr val="lt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44"/>
          <p:cNvSpPr/>
          <p:nvPr/>
        </p:nvSpPr>
        <p:spPr>
          <a:xfrm>
            <a:off x="0" y="6825864"/>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5" name="Google Shape;125;p44"/>
          <p:cNvSpPr/>
          <p:nvPr/>
        </p:nvSpPr>
        <p:spPr>
          <a:xfrm>
            <a:off x="0" y="6705541"/>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 name="Google Shape;126;p44"/>
          <p:cNvSpPr/>
          <p:nvPr/>
        </p:nvSpPr>
        <p:spPr>
          <a:xfrm rot="10800000">
            <a:off x="-1" y="593745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7" name="Google Shape;127;p44"/>
          <p:cNvSpPr/>
          <p:nvPr/>
        </p:nvSpPr>
        <p:spPr>
          <a:xfrm rot="10800000">
            <a:off x="-1" y="606417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8" name="Google Shape;128;p44"/>
          <p:cNvSpPr/>
          <p:nvPr/>
        </p:nvSpPr>
        <p:spPr>
          <a:xfrm rot="10800000">
            <a:off x="-1" y="619028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 name="Google Shape;129;p44"/>
          <p:cNvSpPr/>
          <p:nvPr/>
        </p:nvSpPr>
        <p:spPr>
          <a:xfrm rot="10800000">
            <a:off x="-1" y="631646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0" name="Google Shape;130;p44"/>
          <p:cNvSpPr/>
          <p:nvPr/>
        </p:nvSpPr>
        <p:spPr>
          <a:xfrm rot="10800000">
            <a:off x="-1" y="644498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1" name="Google Shape;131;p44"/>
          <p:cNvSpPr/>
          <p:nvPr/>
        </p:nvSpPr>
        <p:spPr>
          <a:xfrm rot="10800000">
            <a:off x="-1" y="6574643"/>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2" name="Google Shape;132;p44"/>
          <p:cNvSpPr/>
          <p:nvPr/>
        </p:nvSpPr>
        <p:spPr>
          <a:xfrm>
            <a:off x="0" y="5823843"/>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3" name="Google Shape;133;p44"/>
          <p:cNvSpPr/>
          <p:nvPr/>
        </p:nvSpPr>
        <p:spPr>
          <a:xfrm>
            <a:off x="0" y="5707024"/>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4" name="Google Shape;134;p44"/>
          <p:cNvSpPr/>
          <p:nvPr/>
        </p:nvSpPr>
        <p:spPr>
          <a:xfrm>
            <a:off x="0" y="5592543"/>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5" name="Google Shape;135;p44"/>
          <p:cNvSpPr/>
          <p:nvPr/>
        </p:nvSpPr>
        <p:spPr>
          <a:xfrm>
            <a:off x="0" y="5475724"/>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6" name="Google Shape;136;p44"/>
          <p:cNvSpPr/>
          <p:nvPr/>
        </p:nvSpPr>
        <p:spPr>
          <a:xfrm>
            <a:off x="0" y="5356569"/>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7" name="Google Shape;137;p44"/>
          <p:cNvSpPr/>
          <p:nvPr/>
        </p:nvSpPr>
        <p:spPr>
          <a:xfrm>
            <a:off x="0" y="5236247"/>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8" name="Google Shape;138;p44"/>
          <p:cNvSpPr/>
          <p:nvPr/>
        </p:nvSpPr>
        <p:spPr>
          <a:xfrm rot="10800000">
            <a:off x="-1" y="446989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9" name="Google Shape;139;p44"/>
          <p:cNvSpPr/>
          <p:nvPr/>
        </p:nvSpPr>
        <p:spPr>
          <a:xfrm rot="10800000">
            <a:off x="-1" y="459661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0" name="Google Shape;140;p44"/>
          <p:cNvSpPr/>
          <p:nvPr/>
        </p:nvSpPr>
        <p:spPr>
          <a:xfrm rot="10800000">
            <a:off x="-1" y="472272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 name="Google Shape;141;p44"/>
          <p:cNvSpPr/>
          <p:nvPr/>
        </p:nvSpPr>
        <p:spPr>
          <a:xfrm rot="10800000">
            <a:off x="-1" y="484890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2" name="Google Shape;142;p44"/>
          <p:cNvSpPr/>
          <p:nvPr/>
        </p:nvSpPr>
        <p:spPr>
          <a:xfrm rot="10800000">
            <a:off x="-1" y="497742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3" name="Google Shape;143;p44"/>
          <p:cNvSpPr/>
          <p:nvPr/>
        </p:nvSpPr>
        <p:spPr>
          <a:xfrm rot="10800000">
            <a:off x="-1" y="5107082"/>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 name="Google Shape;144;p44"/>
          <p:cNvSpPr/>
          <p:nvPr/>
        </p:nvSpPr>
        <p:spPr>
          <a:xfrm rot="-8100000">
            <a:off x="334056" y="1733008"/>
            <a:ext cx="3590123" cy="3590123"/>
          </a:xfrm>
          <a:prstGeom prst="corner">
            <a:avLst>
              <a:gd name="adj1" fmla="val 20121"/>
              <a:gd name="adj2" fmla="val 20273"/>
            </a:avLst>
          </a:prstGeom>
          <a:solidFill>
            <a:srgbClr val="FEFE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886"/>
        <p:cNvGrpSpPr/>
        <p:nvPr/>
      </p:nvGrpSpPr>
      <p:grpSpPr>
        <a:xfrm>
          <a:off x="0" y="0"/>
          <a:ext cx="0" cy="0"/>
          <a:chOff x="0" y="0"/>
          <a:chExt cx="0" cy="0"/>
        </a:xfrm>
      </p:grpSpPr>
      <p:sp>
        <p:nvSpPr>
          <p:cNvPr id="887" name="Google Shape;887;g1226591b016_0_3075"/>
          <p:cNvSpPr txBox="1">
            <a:spLocks noGrp="1"/>
          </p:cNvSpPr>
          <p:nvPr>
            <p:ph type="title"/>
          </p:nvPr>
        </p:nvSpPr>
        <p:spPr>
          <a:xfrm>
            <a:off x="444500" y="95251"/>
            <a:ext cx="104748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8" name="Google Shape;888;g1226591b016_0_3075"/>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889" name="Google Shape;889;g1226591b016_0_3075"/>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Client Stories 1">
  <p:cSld name="1_Client Stories 1">
    <p:spTree>
      <p:nvGrpSpPr>
        <p:cNvPr id="1" name="Shape 890"/>
        <p:cNvGrpSpPr/>
        <p:nvPr/>
      </p:nvGrpSpPr>
      <p:grpSpPr>
        <a:xfrm>
          <a:off x="0" y="0"/>
          <a:ext cx="0" cy="0"/>
          <a:chOff x="0" y="0"/>
          <a:chExt cx="0" cy="0"/>
        </a:xfrm>
      </p:grpSpPr>
      <p:sp>
        <p:nvSpPr>
          <p:cNvPr id="891" name="Google Shape;891;g1226591b016_0_3079"/>
          <p:cNvSpPr/>
          <p:nvPr/>
        </p:nvSpPr>
        <p:spPr>
          <a:xfrm>
            <a:off x="6096000" y="0"/>
            <a:ext cx="6096000" cy="6858000"/>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2" name="Google Shape;892;g1226591b016_0_3079"/>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rtl="0">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3" name="Google Shape;893;g1226591b016_0_3079"/>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1000"/>
              </a:spcBef>
              <a:spcAft>
                <a:spcPts val="0"/>
              </a:spcAft>
              <a:buClr>
                <a:schemeClr val="lt1"/>
              </a:buClr>
              <a:buSzPts val="3200"/>
              <a:buChar char="•"/>
              <a:defRPr sz="3200">
                <a:solidFill>
                  <a:schemeClr val="lt1"/>
                </a:solidFill>
              </a:defRPr>
            </a:lvl1pPr>
            <a:lvl2pPr marL="914400" lvl="1" indent="-406400" algn="l" rtl="0">
              <a:lnSpc>
                <a:spcPct val="110000"/>
              </a:lnSpc>
              <a:spcBef>
                <a:spcPts val="333"/>
              </a:spcBef>
              <a:spcAft>
                <a:spcPts val="0"/>
              </a:spcAft>
              <a:buClr>
                <a:schemeClr val="lt1"/>
              </a:buClr>
              <a:buSzPts val="2800"/>
              <a:buChar char="-"/>
              <a:defRPr sz="2800">
                <a:solidFill>
                  <a:schemeClr val="lt1"/>
                </a:solidFill>
              </a:defRPr>
            </a:lvl2pPr>
            <a:lvl3pPr marL="1371600" lvl="2" indent="-381000" algn="l" rtl="0">
              <a:lnSpc>
                <a:spcPct val="110000"/>
              </a:lnSpc>
              <a:spcBef>
                <a:spcPts val="333"/>
              </a:spcBef>
              <a:spcAft>
                <a:spcPts val="0"/>
              </a:spcAft>
              <a:buClr>
                <a:schemeClr val="lt1"/>
              </a:buClr>
              <a:buSzPts val="2400"/>
              <a:buChar char="•"/>
              <a:defRPr sz="2400">
                <a:solidFill>
                  <a:schemeClr val="lt1"/>
                </a:solidFill>
              </a:defRPr>
            </a:lvl3pPr>
            <a:lvl4pPr marL="1828800" lvl="3" indent="-355600" algn="l" rtl="0">
              <a:lnSpc>
                <a:spcPct val="110000"/>
              </a:lnSpc>
              <a:spcBef>
                <a:spcPts val="250"/>
              </a:spcBef>
              <a:spcAft>
                <a:spcPts val="0"/>
              </a:spcAft>
              <a:buClr>
                <a:schemeClr val="lt1"/>
              </a:buClr>
              <a:buSzPts val="2000"/>
              <a:buChar char="-"/>
              <a:defRPr sz="2000">
                <a:solidFill>
                  <a:schemeClr val="lt1"/>
                </a:solidFill>
              </a:defRPr>
            </a:lvl4pPr>
            <a:lvl5pPr marL="2286000" lvl="4" indent="-342900" algn="l" rtl="0">
              <a:lnSpc>
                <a:spcPct val="110000"/>
              </a:lnSpc>
              <a:spcBef>
                <a:spcPts val="25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94" name="Google Shape;894;g1226591b016_0_3079"/>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5" name="Google Shape;895;g1226591b016_0_3079"/>
          <p:cNvSpPr>
            <a:spLocks noGrp="1"/>
          </p:cNvSpPr>
          <p:nvPr>
            <p:ph type="pic" idx="2"/>
          </p:nvPr>
        </p:nvSpPr>
        <p:spPr>
          <a:xfrm>
            <a:off x="1" y="2266462"/>
            <a:ext cx="6096000" cy="4591500"/>
          </a:xfrm>
          <a:prstGeom prst="rect">
            <a:avLst/>
          </a:prstGeom>
          <a:noFill/>
          <a:ln>
            <a:noFill/>
          </a:ln>
        </p:spPr>
      </p:sp>
      <p:pic>
        <p:nvPicPr>
          <p:cNvPr id="896" name="Google Shape;896;g1226591b016_0_3079" descr="A red and white sign&#10;&#10;Description automatically generated with low confidence"/>
          <p:cNvPicPr preferRelativeResize="0"/>
          <p:nvPr/>
        </p:nvPicPr>
        <p:blipFill rotWithShape="1">
          <a:blip r:embed="rId2">
            <a:alphaModFix/>
          </a:blip>
          <a:srcRect/>
          <a:stretch/>
        </p:blipFill>
        <p:spPr>
          <a:xfrm>
            <a:off x="10799806" y="6475234"/>
            <a:ext cx="1231557" cy="2247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wo Columns w/arrow 2">
  <p:cSld name="Two Columns w/arrow 2">
    <p:spTree>
      <p:nvGrpSpPr>
        <p:cNvPr id="1" name="Shape 897"/>
        <p:cNvGrpSpPr/>
        <p:nvPr/>
      </p:nvGrpSpPr>
      <p:grpSpPr>
        <a:xfrm>
          <a:off x="0" y="0"/>
          <a:ext cx="0" cy="0"/>
          <a:chOff x="0" y="0"/>
          <a:chExt cx="0" cy="0"/>
        </a:xfrm>
      </p:grpSpPr>
      <p:sp>
        <p:nvSpPr>
          <p:cNvPr id="898" name="Google Shape;898;g1226591b016_0_308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99" name="Google Shape;899;g1226591b016_0_3086"/>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900" name="Google Shape;900;g1226591b016_0_3086"/>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901" name="Google Shape;901;g1226591b016_0_3086"/>
          <p:cNvGrpSpPr/>
          <p:nvPr/>
        </p:nvGrpSpPr>
        <p:grpSpPr>
          <a:xfrm>
            <a:off x="481834" y="896730"/>
            <a:ext cx="430723" cy="760924"/>
            <a:chOff x="5962290" y="432751"/>
            <a:chExt cx="1057509" cy="1754493"/>
          </a:xfrm>
        </p:grpSpPr>
        <p:sp>
          <p:nvSpPr>
            <p:cNvPr id="902" name="Google Shape;902;g1226591b016_0_3086"/>
            <p:cNvSpPr/>
            <p:nvPr/>
          </p:nvSpPr>
          <p:spPr>
            <a:xfrm rot="8100000">
              <a:off x="5871145" y="1536987"/>
              <a:ext cx="1230790" cy="252013"/>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3" name="Google Shape;903;g1226591b016_0_3086"/>
            <p:cNvSpPr/>
            <p:nvPr/>
          </p:nvSpPr>
          <p:spPr>
            <a:xfrm rot="-8100000">
              <a:off x="5880153" y="830994"/>
              <a:ext cx="1230790" cy="252013"/>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904" name="Google Shape;904;g1226591b016_0_308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Title Arrow 2">
  <p:cSld name="Section Title Arrow 2">
    <p:spTree>
      <p:nvGrpSpPr>
        <p:cNvPr id="1" name="Shape 905"/>
        <p:cNvGrpSpPr/>
        <p:nvPr/>
      </p:nvGrpSpPr>
      <p:grpSpPr>
        <a:xfrm>
          <a:off x="0" y="0"/>
          <a:ext cx="0" cy="0"/>
          <a:chOff x="0" y="0"/>
          <a:chExt cx="0" cy="0"/>
        </a:xfrm>
      </p:grpSpPr>
      <p:sp>
        <p:nvSpPr>
          <p:cNvPr id="906" name="Google Shape;906;g1226591b016_0_3094"/>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7" name="Google Shape;907;g1226591b016_0_3094"/>
          <p:cNvSpPr txBox="1">
            <a:spLocks noGrp="1"/>
          </p:cNvSpPr>
          <p:nvPr>
            <p:ph type="title"/>
          </p:nvPr>
        </p:nvSpPr>
        <p:spPr>
          <a:xfrm>
            <a:off x="5019675" y="3429000"/>
            <a:ext cx="6213900" cy="9444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908" name="Google Shape;908;g1226591b016_0_3094"/>
          <p:cNvGrpSpPr/>
          <p:nvPr/>
        </p:nvGrpSpPr>
        <p:grpSpPr>
          <a:xfrm>
            <a:off x="0" y="4469665"/>
            <a:ext cx="12191512" cy="2390424"/>
            <a:chOff x="-1" y="5363812"/>
            <a:chExt cx="14630400" cy="2868624"/>
          </a:xfrm>
        </p:grpSpPr>
        <p:sp>
          <p:nvSpPr>
            <p:cNvPr id="909" name="Google Shape;909;g1226591b016_0_3094"/>
            <p:cNvSpPr/>
            <p:nvPr/>
          </p:nvSpPr>
          <p:spPr>
            <a:xfrm>
              <a:off x="-1" y="8191036"/>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0" name="Google Shape;910;g1226591b016_0_3094"/>
            <p:cNvSpPr/>
            <p:nvPr/>
          </p:nvSpPr>
          <p:spPr>
            <a:xfrm>
              <a:off x="-1" y="8046649"/>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1" name="Google Shape;911;g1226591b016_0_3094"/>
            <p:cNvSpPr/>
            <p:nvPr/>
          </p:nvSpPr>
          <p:spPr>
            <a:xfrm rot="10800000">
              <a:off x="-1" y="7124884"/>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2" name="Google Shape;912;g1226591b016_0_3094"/>
            <p:cNvSpPr/>
            <p:nvPr/>
          </p:nvSpPr>
          <p:spPr>
            <a:xfrm rot="10800000">
              <a:off x="-1" y="7276943"/>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3" name="Google Shape;913;g1226591b016_0_3094"/>
            <p:cNvSpPr/>
            <p:nvPr/>
          </p:nvSpPr>
          <p:spPr>
            <a:xfrm rot="10800000">
              <a:off x="-1" y="7428524"/>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4" name="Google Shape;914;g1226591b016_0_3094"/>
            <p:cNvSpPr/>
            <p:nvPr/>
          </p:nvSpPr>
          <p:spPr>
            <a:xfrm rot="10800000">
              <a:off x="-1" y="7579703"/>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5" name="Google Shape;915;g1226591b016_0_3094"/>
            <p:cNvSpPr/>
            <p:nvPr/>
          </p:nvSpPr>
          <p:spPr>
            <a:xfrm rot="10800000">
              <a:off x="-1" y="7733985"/>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6" name="Google Shape;916;g1226591b016_0_3094"/>
            <p:cNvSpPr/>
            <p:nvPr/>
          </p:nvSpPr>
          <p:spPr>
            <a:xfrm rot="10800000">
              <a:off x="-1" y="7889571"/>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7" name="Google Shape;917;g1226591b016_0_3094"/>
            <p:cNvSpPr/>
            <p:nvPr/>
          </p:nvSpPr>
          <p:spPr>
            <a:xfrm>
              <a:off x="-1" y="698861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8" name="Google Shape;918;g1226591b016_0_3094"/>
            <p:cNvSpPr/>
            <p:nvPr/>
          </p:nvSpPr>
          <p:spPr>
            <a:xfrm>
              <a:off x="-1" y="6848429"/>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9" name="Google Shape;919;g1226591b016_0_3094"/>
            <p:cNvSpPr/>
            <p:nvPr/>
          </p:nvSpPr>
          <p:spPr>
            <a:xfrm>
              <a:off x="-1" y="671105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0" name="Google Shape;920;g1226591b016_0_3094"/>
            <p:cNvSpPr/>
            <p:nvPr/>
          </p:nvSpPr>
          <p:spPr>
            <a:xfrm>
              <a:off x="-1" y="6570869"/>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1" name="Google Shape;921;g1226591b016_0_3094"/>
            <p:cNvSpPr/>
            <p:nvPr/>
          </p:nvSpPr>
          <p:spPr>
            <a:xfrm>
              <a:off x="-1" y="6427883"/>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2" name="Google Shape;922;g1226591b016_0_3094"/>
            <p:cNvSpPr/>
            <p:nvPr/>
          </p:nvSpPr>
          <p:spPr>
            <a:xfrm>
              <a:off x="-1" y="6283496"/>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3" name="Google Shape;923;g1226591b016_0_3094"/>
            <p:cNvSpPr/>
            <p:nvPr/>
          </p:nvSpPr>
          <p:spPr>
            <a:xfrm rot="10800000">
              <a:off x="-1" y="5363812"/>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4" name="Google Shape;924;g1226591b016_0_3094"/>
            <p:cNvSpPr/>
            <p:nvPr/>
          </p:nvSpPr>
          <p:spPr>
            <a:xfrm rot="10800000">
              <a:off x="-1" y="551587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5" name="Google Shape;925;g1226591b016_0_3094"/>
            <p:cNvSpPr/>
            <p:nvPr/>
          </p:nvSpPr>
          <p:spPr>
            <a:xfrm rot="10800000">
              <a:off x="-1" y="5667452"/>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6" name="Google Shape;926;g1226591b016_0_3094"/>
            <p:cNvSpPr/>
            <p:nvPr/>
          </p:nvSpPr>
          <p:spPr>
            <a:xfrm rot="10800000">
              <a:off x="-1" y="581863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7" name="Google Shape;927;g1226591b016_0_3094"/>
            <p:cNvSpPr/>
            <p:nvPr/>
          </p:nvSpPr>
          <p:spPr>
            <a:xfrm rot="10800000">
              <a:off x="-1" y="5972913"/>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8" name="Google Shape;928;g1226591b016_0_3094"/>
            <p:cNvSpPr/>
            <p:nvPr/>
          </p:nvSpPr>
          <p:spPr>
            <a:xfrm rot="10800000">
              <a:off x="-1" y="6128498"/>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929" name="Google Shape;929;g1226591b016_0_3094"/>
          <p:cNvSpPr/>
          <p:nvPr/>
        </p:nvSpPr>
        <p:spPr>
          <a:xfrm rot="-8100000">
            <a:off x="334056" y="1733008"/>
            <a:ext cx="3590123" cy="3590123"/>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3_Two Columns w/arrow 2">
  <p:cSld name="3_Two Columns w/arrow 2">
    <p:spTree>
      <p:nvGrpSpPr>
        <p:cNvPr id="1" name="Shape 930"/>
        <p:cNvGrpSpPr/>
        <p:nvPr/>
      </p:nvGrpSpPr>
      <p:grpSpPr>
        <a:xfrm>
          <a:off x="0" y="0"/>
          <a:ext cx="0" cy="0"/>
          <a:chOff x="0" y="0"/>
          <a:chExt cx="0" cy="0"/>
        </a:xfrm>
      </p:grpSpPr>
      <p:sp>
        <p:nvSpPr>
          <p:cNvPr id="931" name="Google Shape;931;g1226591b016_0_311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32" name="Google Shape;932;g1226591b016_0_3119"/>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933" name="Google Shape;933;g1226591b016_0_3119"/>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934" name="Google Shape;934;g1226591b016_0_3119"/>
          <p:cNvGrpSpPr/>
          <p:nvPr/>
        </p:nvGrpSpPr>
        <p:grpSpPr>
          <a:xfrm>
            <a:off x="481834" y="896730"/>
            <a:ext cx="430723" cy="760924"/>
            <a:chOff x="5962290" y="432751"/>
            <a:chExt cx="1057509" cy="1754493"/>
          </a:xfrm>
        </p:grpSpPr>
        <p:sp>
          <p:nvSpPr>
            <p:cNvPr id="935" name="Google Shape;935;g1226591b016_0_3119"/>
            <p:cNvSpPr/>
            <p:nvPr/>
          </p:nvSpPr>
          <p:spPr>
            <a:xfrm rot="8100000">
              <a:off x="5871145" y="1536987"/>
              <a:ext cx="1230790" cy="25201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936" name="Google Shape;936;g1226591b016_0_3119"/>
            <p:cNvSpPr/>
            <p:nvPr/>
          </p:nvSpPr>
          <p:spPr>
            <a:xfrm rot="-8100000">
              <a:off x="5880153" y="830994"/>
              <a:ext cx="1230790" cy="25201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937" name="Google Shape;937;g1226591b016_0_3119"/>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Text Large Arrow 2">
  <p:cSld name="Title Text Large Arrow 2">
    <p:spTree>
      <p:nvGrpSpPr>
        <p:cNvPr id="1" name="Shape 938"/>
        <p:cNvGrpSpPr/>
        <p:nvPr/>
      </p:nvGrpSpPr>
      <p:grpSpPr>
        <a:xfrm>
          <a:off x="0" y="0"/>
          <a:ext cx="0" cy="0"/>
          <a:chOff x="0" y="0"/>
          <a:chExt cx="0" cy="0"/>
        </a:xfrm>
      </p:grpSpPr>
      <p:sp>
        <p:nvSpPr>
          <p:cNvPr id="939" name="Google Shape;939;g1226591b016_0_3127"/>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0785F2"/>
              </a:buClr>
              <a:buSzPts val="3600"/>
              <a:buFont typeface="DM Sans Medium"/>
              <a:buNone/>
              <a:defRPr sz="3600">
                <a:solidFill>
                  <a:srgbClr val="0785F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0" name="Google Shape;940;g1226591b016_0_3127"/>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941" name="Google Shape;941;g1226591b016_0_3127"/>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942" name="Google Shape;942;g1226591b016_0_3127"/>
          <p:cNvGrpSpPr/>
          <p:nvPr/>
        </p:nvGrpSpPr>
        <p:grpSpPr>
          <a:xfrm rot="10800000">
            <a:off x="9578982" y="1351659"/>
            <a:ext cx="2060979" cy="3419331"/>
            <a:chOff x="5962290" y="432751"/>
            <a:chExt cx="1057509" cy="1754493"/>
          </a:xfrm>
        </p:grpSpPr>
        <p:sp>
          <p:nvSpPr>
            <p:cNvPr id="943" name="Google Shape;943;g1226591b016_0_3127"/>
            <p:cNvSpPr/>
            <p:nvPr/>
          </p:nvSpPr>
          <p:spPr>
            <a:xfrm rot="8100000">
              <a:off x="5871145" y="1536987"/>
              <a:ext cx="1230790" cy="252013"/>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944" name="Google Shape;944;g1226591b016_0_3127"/>
            <p:cNvSpPr/>
            <p:nvPr/>
          </p:nvSpPr>
          <p:spPr>
            <a:xfrm rot="-8100000">
              <a:off x="5880153" y="830994"/>
              <a:ext cx="1230790" cy="252013"/>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945" name="Google Shape;945;g1226591b016_0_3127"/>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800"/>
              <a:buNone/>
              <a:defRPr sz="28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4_Client Stories 1">
  <p:cSld name="4_Client Stories 1">
    <p:spTree>
      <p:nvGrpSpPr>
        <p:cNvPr id="1" name="Shape 946"/>
        <p:cNvGrpSpPr/>
        <p:nvPr/>
      </p:nvGrpSpPr>
      <p:grpSpPr>
        <a:xfrm>
          <a:off x="0" y="0"/>
          <a:ext cx="0" cy="0"/>
          <a:chOff x="0" y="0"/>
          <a:chExt cx="0" cy="0"/>
        </a:xfrm>
      </p:grpSpPr>
      <p:sp>
        <p:nvSpPr>
          <p:cNvPr id="947" name="Google Shape;947;g1226591b016_0_3135"/>
          <p:cNvSpPr/>
          <p:nvPr/>
        </p:nvSpPr>
        <p:spPr>
          <a:xfrm>
            <a:off x="6096000" y="0"/>
            <a:ext cx="6096000" cy="6858000"/>
          </a:xfrm>
          <a:prstGeom prst="rect">
            <a:avLst/>
          </a:prstGeom>
          <a:solidFill>
            <a:srgbClr val="0342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8" name="Google Shape;948;g1226591b016_0_3135"/>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rtl="0">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9" name="Google Shape;949;g1226591b016_0_3135"/>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1000"/>
              </a:spcBef>
              <a:spcAft>
                <a:spcPts val="0"/>
              </a:spcAft>
              <a:buClr>
                <a:schemeClr val="lt1"/>
              </a:buClr>
              <a:buSzPts val="3200"/>
              <a:buChar char="•"/>
              <a:defRPr sz="3200">
                <a:solidFill>
                  <a:schemeClr val="lt1"/>
                </a:solidFill>
              </a:defRPr>
            </a:lvl1pPr>
            <a:lvl2pPr marL="914400" lvl="1" indent="-406400" algn="l" rtl="0">
              <a:lnSpc>
                <a:spcPct val="110000"/>
              </a:lnSpc>
              <a:spcBef>
                <a:spcPts val="333"/>
              </a:spcBef>
              <a:spcAft>
                <a:spcPts val="0"/>
              </a:spcAft>
              <a:buClr>
                <a:schemeClr val="lt1"/>
              </a:buClr>
              <a:buSzPts val="2800"/>
              <a:buChar char="-"/>
              <a:defRPr sz="2800">
                <a:solidFill>
                  <a:schemeClr val="lt1"/>
                </a:solidFill>
              </a:defRPr>
            </a:lvl2pPr>
            <a:lvl3pPr marL="1371600" lvl="2" indent="-381000" algn="l" rtl="0">
              <a:lnSpc>
                <a:spcPct val="110000"/>
              </a:lnSpc>
              <a:spcBef>
                <a:spcPts val="333"/>
              </a:spcBef>
              <a:spcAft>
                <a:spcPts val="0"/>
              </a:spcAft>
              <a:buClr>
                <a:schemeClr val="lt1"/>
              </a:buClr>
              <a:buSzPts val="2400"/>
              <a:buChar char="•"/>
              <a:defRPr sz="2400">
                <a:solidFill>
                  <a:schemeClr val="lt1"/>
                </a:solidFill>
              </a:defRPr>
            </a:lvl3pPr>
            <a:lvl4pPr marL="1828800" lvl="3" indent="-355600" algn="l" rtl="0">
              <a:lnSpc>
                <a:spcPct val="110000"/>
              </a:lnSpc>
              <a:spcBef>
                <a:spcPts val="250"/>
              </a:spcBef>
              <a:spcAft>
                <a:spcPts val="0"/>
              </a:spcAft>
              <a:buClr>
                <a:schemeClr val="lt1"/>
              </a:buClr>
              <a:buSzPts val="2000"/>
              <a:buChar char="-"/>
              <a:defRPr sz="2000">
                <a:solidFill>
                  <a:schemeClr val="lt1"/>
                </a:solidFill>
              </a:defRPr>
            </a:lvl4pPr>
            <a:lvl5pPr marL="2286000" lvl="4" indent="-342900" algn="l" rtl="0">
              <a:lnSpc>
                <a:spcPct val="110000"/>
              </a:lnSpc>
              <a:spcBef>
                <a:spcPts val="25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50" name="Google Shape;950;g1226591b016_0_3135"/>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1" name="Google Shape;951;g1226591b016_0_3135"/>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Title Text Large Arrow 2">
  <p:cSld name="1_Title Text Large Arrow 2">
    <p:spTree>
      <p:nvGrpSpPr>
        <p:cNvPr id="1" name="Shape 952"/>
        <p:cNvGrpSpPr/>
        <p:nvPr/>
      </p:nvGrpSpPr>
      <p:grpSpPr>
        <a:xfrm>
          <a:off x="0" y="0"/>
          <a:ext cx="0" cy="0"/>
          <a:chOff x="0" y="0"/>
          <a:chExt cx="0" cy="0"/>
        </a:xfrm>
      </p:grpSpPr>
      <p:sp>
        <p:nvSpPr>
          <p:cNvPr id="953" name="Google Shape;953;g1226591b016_0_3141"/>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0CCC73"/>
              </a:buClr>
              <a:buSzPts val="3600"/>
              <a:buFont typeface="DM Sans Medium"/>
              <a:buNone/>
              <a:defRPr sz="3600">
                <a:solidFill>
                  <a:srgbClr val="0CCC7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4" name="Google Shape;954;g1226591b016_0_3141"/>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955" name="Google Shape;955;g1226591b016_0_3141"/>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956" name="Google Shape;956;g1226591b016_0_3141"/>
          <p:cNvGrpSpPr/>
          <p:nvPr/>
        </p:nvGrpSpPr>
        <p:grpSpPr>
          <a:xfrm rot="10800000">
            <a:off x="9578982" y="1351659"/>
            <a:ext cx="2060979" cy="3419331"/>
            <a:chOff x="5962290" y="432751"/>
            <a:chExt cx="1057509" cy="1754493"/>
          </a:xfrm>
        </p:grpSpPr>
        <p:sp>
          <p:nvSpPr>
            <p:cNvPr id="957" name="Google Shape;957;g1226591b016_0_3141"/>
            <p:cNvSpPr/>
            <p:nvPr/>
          </p:nvSpPr>
          <p:spPr>
            <a:xfrm rot="8100000">
              <a:off x="5871145" y="1536987"/>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958" name="Google Shape;958;g1226591b016_0_3141"/>
            <p:cNvSpPr/>
            <p:nvPr/>
          </p:nvSpPr>
          <p:spPr>
            <a:xfrm rot="-8100000">
              <a:off x="5880153" y="830994"/>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959" name="Google Shape;959;g1226591b016_0_3141"/>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800"/>
              <a:buNone/>
              <a:defRPr sz="28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ection Break Quote 4">
  <p:cSld name="Section Break Quote 4">
    <p:spTree>
      <p:nvGrpSpPr>
        <p:cNvPr id="1" name="Shape 960"/>
        <p:cNvGrpSpPr/>
        <p:nvPr/>
      </p:nvGrpSpPr>
      <p:grpSpPr>
        <a:xfrm>
          <a:off x="0" y="0"/>
          <a:ext cx="0" cy="0"/>
          <a:chOff x="0" y="0"/>
          <a:chExt cx="0" cy="0"/>
        </a:xfrm>
      </p:grpSpPr>
      <p:sp>
        <p:nvSpPr>
          <p:cNvPr id="961" name="Google Shape;961;g1226591b016_0_3149"/>
          <p:cNvSpPr/>
          <p:nvPr/>
        </p:nvSpPr>
        <p:spPr>
          <a:xfrm rot="-8100000">
            <a:off x="554284" y="2507861"/>
            <a:ext cx="2080591" cy="2080591"/>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962" name="Google Shape;962;g1226591b016_0_3149"/>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63" name="Google Shape;963;g1226591b016_0_3149"/>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4_Two Columns w/arrow 2">
  <p:cSld name="4_Two Columns w/arrow 2">
    <p:spTree>
      <p:nvGrpSpPr>
        <p:cNvPr id="1" name="Shape 964"/>
        <p:cNvGrpSpPr/>
        <p:nvPr/>
      </p:nvGrpSpPr>
      <p:grpSpPr>
        <a:xfrm>
          <a:off x="0" y="0"/>
          <a:ext cx="0" cy="0"/>
          <a:chOff x="0" y="0"/>
          <a:chExt cx="0" cy="0"/>
        </a:xfrm>
      </p:grpSpPr>
      <p:sp>
        <p:nvSpPr>
          <p:cNvPr id="965" name="Google Shape;965;g1226591b016_0_315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66" name="Google Shape;966;g1226591b016_0_3153"/>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967" name="Google Shape;967;g1226591b016_0_3153"/>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968" name="Google Shape;968;g1226591b016_0_3153"/>
          <p:cNvGrpSpPr/>
          <p:nvPr/>
        </p:nvGrpSpPr>
        <p:grpSpPr>
          <a:xfrm>
            <a:off x="481834" y="896730"/>
            <a:ext cx="430723" cy="760924"/>
            <a:chOff x="5962290" y="432751"/>
            <a:chExt cx="1057509" cy="1754493"/>
          </a:xfrm>
        </p:grpSpPr>
        <p:sp>
          <p:nvSpPr>
            <p:cNvPr id="969" name="Google Shape;969;g1226591b016_0_3153"/>
            <p:cNvSpPr/>
            <p:nvPr/>
          </p:nvSpPr>
          <p:spPr>
            <a:xfrm rot="8100000">
              <a:off x="5871145" y="1536987"/>
              <a:ext cx="1230790" cy="2520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970" name="Google Shape;970;g1226591b016_0_3153"/>
            <p:cNvSpPr/>
            <p:nvPr/>
          </p:nvSpPr>
          <p:spPr>
            <a:xfrm rot="-8100000">
              <a:off x="5880153" y="830994"/>
              <a:ext cx="1230790" cy="2520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971" name="Google Shape;971;g1226591b016_0_3153"/>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Text Large Arrow 2">
  <p:cSld name="1_Title Text Large Arrow 2">
    <p:spTree>
      <p:nvGrpSpPr>
        <p:cNvPr id="1" name="Shape 145"/>
        <p:cNvGrpSpPr/>
        <p:nvPr/>
      </p:nvGrpSpPr>
      <p:grpSpPr>
        <a:xfrm>
          <a:off x="0" y="0"/>
          <a:ext cx="0" cy="0"/>
          <a:chOff x="0" y="0"/>
          <a:chExt cx="0" cy="0"/>
        </a:xfrm>
      </p:grpSpPr>
      <p:sp>
        <p:nvSpPr>
          <p:cNvPr id="146" name="Google Shape;146;p54"/>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CCC73"/>
              </a:buClr>
              <a:buSzPts val="3600"/>
              <a:buFont typeface="DM Sans Medium"/>
              <a:buNone/>
              <a:defRPr sz="3600">
                <a:solidFill>
                  <a:srgbClr val="0CCC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54"/>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48" name="Google Shape;148;p54"/>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49" name="Google Shape;149;p54"/>
          <p:cNvGrpSpPr/>
          <p:nvPr/>
        </p:nvGrpSpPr>
        <p:grpSpPr>
          <a:xfrm rot="10800000">
            <a:off x="9578980" y="1351655"/>
            <a:ext cx="2060976" cy="3419331"/>
            <a:chOff x="5962290" y="432750"/>
            <a:chExt cx="1057508" cy="1754493"/>
          </a:xfrm>
        </p:grpSpPr>
        <p:sp>
          <p:nvSpPr>
            <p:cNvPr id="150" name="Google Shape;150;p54"/>
            <p:cNvSpPr/>
            <p:nvPr/>
          </p:nvSpPr>
          <p:spPr>
            <a:xfrm rot="8100000">
              <a:off x="5871145" y="1536987"/>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51" name="Google Shape;151;p54"/>
            <p:cNvSpPr/>
            <p:nvPr/>
          </p:nvSpPr>
          <p:spPr>
            <a:xfrm rot="-8100000">
              <a:off x="5880153" y="830994"/>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52" name="Google Shape;152;p54"/>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_Section Title Arrow 1">
  <p:cSld name="1_Section Title Arrow 1">
    <p:spTree>
      <p:nvGrpSpPr>
        <p:cNvPr id="1" name="Shape 972"/>
        <p:cNvGrpSpPr/>
        <p:nvPr/>
      </p:nvGrpSpPr>
      <p:grpSpPr>
        <a:xfrm>
          <a:off x="0" y="0"/>
          <a:ext cx="0" cy="0"/>
          <a:chOff x="0" y="0"/>
          <a:chExt cx="0" cy="0"/>
        </a:xfrm>
      </p:grpSpPr>
      <p:sp>
        <p:nvSpPr>
          <p:cNvPr id="973" name="Google Shape;973;g1226591b016_0_3161"/>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4" name="Google Shape;974;g1226591b016_0_3161"/>
          <p:cNvSpPr txBox="1">
            <a:spLocks noGrp="1"/>
          </p:cNvSpPr>
          <p:nvPr>
            <p:ph type="title"/>
          </p:nvPr>
        </p:nvSpPr>
        <p:spPr>
          <a:xfrm>
            <a:off x="5019675" y="3429000"/>
            <a:ext cx="6213900" cy="10038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D4FCE9"/>
              </a:buClr>
              <a:buSzPts val="2800"/>
              <a:buFont typeface="DM Sans Medium"/>
              <a:buNone/>
              <a:defRPr sz="2800" b="0" i="0">
                <a:solidFill>
                  <a:srgbClr val="D4FCE9"/>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5" name="Google Shape;975;g1226591b016_0_3161"/>
          <p:cNvSpPr/>
          <p:nvPr/>
        </p:nvSpPr>
        <p:spPr>
          <a:xfrm>
            <a:off x="0" y="6825864"/>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6" name="Google Shape;976;g1226591b016_0_3161"/>
          <p:cNvSpPr/>
          <p:nvPr/>
        </p:nvSpPr>
        <p:spPr>
          <a:xfrm>
            <a:off x="0" y="6705541"/>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7" name="Google Shape;977;g1226591b016_0_3161"/>
          <p:cNvSpPr/>
          <p:nvPr/>
        </p:nvSpPr>
        <p:spPr>
          <a:xfrm rot="10800000">
            <a:off x="-1" y="593745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8" name="Google Shape;978;g1226591b016_0_3161"/>
          <p:cNvSpPr/>
          <p:nvPr/>
        </p:nvSpPr>
        <p:spPr>
          <a:xfrm rot="10800000">
            <a:off x="-1" y="606417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9" name="Google Shape;979;g1226591b016_0_3161"/>
          <p:cNvSpPr/>
          <p:nvPr/>
        </p:nvSpPr>
        <p:spPr>
          <a:xfrm rot="10800000">
            <a:off x="-1" y="619028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0" name="Google Shape;980;g1226591b016_0_3161"/>
          <p:cNvSpPr/>
          <p:nvPr/>
        </p:nvSpPr>
        <p:spPr>
          <a:xfrm rot="10800000">
            <a:off x="-1" y="631646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1" name="Google Shape;981;g1226591b016_0_3161"/>
          <p:cNvSpPr/>
          <p:nvPr/>
        </p:nvSpPr>
        <p:spPr>
          <a:xfrm rot="10800000">
            <a:off x="-1" y="644498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2" name="Google Shape;982;g1226591b016_0_3161"/>
          <p:cNvSpPr/>
          <p:nvPr/>
        </p:nvSpPr>
        <p:spPr>
          <a:xfrm rot="10800000">
            <a:off x="-1" y="6574643"/>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3" name="Google Shape;983;g1226591b016_0_3161"/>
          <p:cNvSpPr/>
          <p:nvPr/>
        </p:nvSpPr>
        <p:spPr>
          <a:xfrm>
            <a:off x="0" y="5823843"/>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4" name="Google Shape;984;g1226591b016_0_3161"/>
          <p:cNvSpPr/>
          <p:nvPr/>
        </p:nvSpPr>
        <p:spPr>
          <a:xfrm>
            <a:off x="0" y="5707024"/>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5" name="Google Shape;985;g1226591b016_0_3161"/>
          <p:cNvSpPr/>
          <p:nvPr/>
        </p:nvSpPr>
        <p:spPr>
          <a:xfrm>
            <a:off x="0" y="5592543"/>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6" name="Google Shape;986;g1226591b016_0_3161"/>
          <p:cNvSpPr/>
          <p:nvPr/>
        </p:nvSpPr>
        <p:spPr>
          <a:xfrm>
            <a:off x="0" y="5475724"/>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7" name="Google Shape;987;g1226591b016_0_3161"/>
          <p:cNvSpPr/>
          <p:nvPr/>
        </p:nvSpPr>
        <p:spPr>
          <a:xfrm>
            <a:off x="0" y="5356569"/>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8" name="Google Shape;988;g1226591b016_0_3161"/>
          <p:cNvSpPr/>
          <p:nvPr/>
        </p:nvSpPr>
        <p:spPr>
          <a:xfrm>
            <a:off x="0" y="5236247"/>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9" name="Google Shape;989;g1226591b016_0_3161"/>
          <p:cNvSpPr/>
          <p:nvPr/>
        </p:nvSpPr>
        <p:spPr>
          <a:xfrm rot="10800000">
            <a:off x="-1" y="446989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0" name="Google Shape;990;g1226591b016_0_3161"/>
          <p:cNvSpPr/>
          <p:nvPr/>
        </p:nvSpPr>
        <p:spPr>
          <a:xfrm rot="10800000">
            <a:off x="-1" y="459661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1" name="Google Shape;991;g1226591b016_0_3161"/>
          <p:cNvSpPr/>
          <p:nvPr/>
        </p:nvSpPr>
        <p:spPr>
          <a:xfrm rot="10800000">
            <a:off x="-1" y="472272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2" name="Google Shape;992;g1226591b016_0_3161"/>
          <p:cNvSpPr/>
          <p:nvPr/>
        </p:nvSpPr>
        <p:spPr>
          <a:xfrm rot="10800000">
            <a:off x="-1" y="484890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3" name="Google Shape;993;g1226591b016_0_3161"/>
          <p:cNvSpPr/>
          <p:nvPr/>
        </p:nvSpPr>
        <p:spPr>
          <a:xfrm rot="10800000">
            <a:off x="-1" y="497742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4" name="Google Shape;994;g1226591b016_0_3161"/>
          <p:cNvSpPr/>
          <p:nvPr/>
        </p:nvSpPr>
        <p:spPr>
          <a:xfrm rot="10800000">
            <a:off x="-1" y="5107082"/>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5" name="Google Shape;995;g1226591b016_0_3161"/>
          <p:cNvSpPr/>
          <p:nvPr/>
        </p:nvSpPr>
        <p:spPr>
          <a:xfrm rot="-8100000">
            <a:off x="334056" y="1733008"/>
            <a:ext cx="3590123" cy="3590123"/>
          </a:xfrm>
          <a:prstGeom prst="corner">
            <a:avLst>
              <a:gd name="adj1" fmla="val 20121"/>
              <a:gd name="adj2" fmla="val 20273"/>
            </a:avLst>
          </a:prstGeom>
          <a:solidFill>
            <a:srgbClr val="D4FC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rgbClr val="D4FCE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_Two Columns w/arrow 2">
  <p:cSld name="1_Two Columns w/arrow 2">
    <p:spTree>
      <p:nvGrpSpPr>
        <p:cNvPr id="1" name="Shape 996"/>
        <p:cNvGrpSpPr/>
        <p:nvPr/>
      </p:nvGrpSpPr>
      <p:grpSpPr>
        <a:xfrm>
          <a:off x="0" y="0"/>
          <a:ext cx="0" cy="0"/>
          <a:chOff x="0" y="0"/>
          <a:chExt cx="0" cy="0"/>
        </a:xfrm>
      </p:grpSpPr>
      <p:sp>
        <p:nvSpPr>
          <p:cNvPr id="997" name="Google Shape;997;g1226591b016_0_3185"/>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98" name="Google Shape;998;g1226591b016_0_3185"/>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999" name="Google Shape;999;g1226591b016_0_3185"/>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000" name="Google Shape;1000;g1226591b016_0_3185"/>
          <p:cNvGrpSpPr/>
          <p:nvPr/>
        </p:nvGrpSpPr>
        <p:grpSpPr>
          <a:xfrm>
            <a:off x="481834" y="896730"/>
            <a:ext cx="430723" cy="760924"/>
            <a:chOff x="5962290" y="432751"/>
            <a:chExt cx="1057509" cy="1754493"/>
          </a:xfrm>
        </p:grpSpPr>
        <p:sp>
          <p:nvSpPr>
            <p:cNvPr id="1001" name="Google Shape;1001;g1226591b016_0_3185"/>
            <p:cNvSpPr/>
            <p:nvPr/>
          </p:nvSpPr>
          <p:spPr>
            <a:xfrm rot="8100000">
              <a:off x="5871145" y="1536987"/>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002" name="Google Shape;1002;g1226591b016_0_3185"/>
            <p:cNvSpPr/>
            <p:nvPr/>
          </p:nvSpPr>
          <p:spPr>
            <a:xfrm rot="-8100000">
              <a:off x="5880153" y="830994"/>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003" name="Google Shape;1003;g1226591b016_0_3185"/>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_Section Title Arrow 6">
  <p:cSld name="2_Section Title Arrow 6">
    <p:spTree>
      <p:nvGrpSpPr>
        <p:cNvPr id="1" name="Shape 1004"/>
        <p:cNvGrpSpPr/>
        <p:nvPr/>
      </p:nvGrpSpPr>
      <p:grpSpPr>
        <a:xfrm>
          <a:off x="0" y="0"/>
          <a:ext cx="0" cy="0"/>
          <a:chOff x="0" y="0"/>
          <a:chExt cx="0" cy="0"/>
        </a:xfrm>
      </p:grpSpPr>
      <p:sp>
        <p:nvSpPr>
          <p:cNvPr id="1005" name="Google Shape;1005;g1226591b016_0_3193"/>
          <p:cNvSpPr/>
          <p:nvPr/>
        </p:nvSpPr>
        <p:spPr>
          <a:xfrm>
            <a:off x="0" y="-34522"/>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6" name="Google Shape;1006;g1226591b016_0_3193"/>
          <p:cNvSpPr txBox="1">
            <a:spLocks noGrp="1"/>
          </p:cNvSpPr>
          <p:nvPr>
            <p:ph type="title"/>
          </p:nvPr>
        </p:nvSpPr>
        <p:spPr>
          <a:xfrm>
            <a:off x="5019674" y="3575358"/>
            <a:ext cx="6353100" cy="8736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007" name="Google Shape;1007;g1226591b016_0_3193"/>
          <p:cNvGrpSpPr/>
          <p:nvPr/>
        </p:nvGrpSpPr>
        <p:grpSpPr>
          <a:xfrm>
            <a:off x="-3" y="4477885"/>
            <a:ext cx="12191787" cy="2367643"/>
            <a:chOff x="228600" y="309"/>
            <a:chExt cx="14173200" cy="5028978"/>
          </a:xfrm>
        </p:grpSpPr>
        <p:sp>
          <p:nvSpPr>
            <p:cNvPr id="1008" name="Google Shape;1008;g1226591b016_0_3193"/>
            <p:cNvSpPr/>
            <p:nvPr/>
          </p:nvSpPr>
          <p:spPr>
            <a:xfrm>
              <a:off x="228600" y="4880187"/>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9" name="Google Shape;1009;g1226591b016_0_3193"/>
            <p:cNvSpPr/>
            <p:nvPr/>
          </p:nvSpPr>
          <p:spPr>
            <a:xfrm>
              <a:off x="228600" y="4689651"/>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0" name="Google Shape;1010;g1226591b016_0_3193"/>
            <p:cNvSpPr/>
            <p:nvPr/>
          </p:nvSpPr>
          <p:spPr>
            <a:xfrm>
              <a:off x="228600" y="4495624"/>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1" name="Google Shape;1011;g1226591b016_0_3193"/>
            <p:cNvSpPr/>
            <p:nvPr/>
          </p:nvSpPr>
          <p:spPr>
            <a:xfrm>
              <a:off x="228600" y="4305476"/>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2" name="Google Shape;1012;g1226591b016_0_3193"/>
            <p:cNvSpPr/>
            <p:nvPr/>
          </p:nvSpPr>
          <p:spPr>
            <a:xfrm>
              <a:off x="228600" y="4111449"/>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3" name="Google Shape;1013;g1226591b016_0_3193"/>
            <p:cNvSpPr/>
            <p:nvPr/>
          </p:nvSpPr>
          <p:spPr>
            <a:xfrm>
              <a:off x="228600" y="3913540"/>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4" name="Google Shape;1014;g1226591b016_0_3193"/>
            <p:cNvSpPr/>
            <p:nvPr/>
          </p:nvSpPr>
          <p:spPr>
            <a:xfrm>
              <a:off x="228600" y="3713692"/>
              <a:ext cx="14173200" cy="396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5" name="Google Shape;1015;g1226591b016_0_3193"/>
            <p:cNvSpPr/>
            <p:nvPr/>
          </p:nvSpPr>
          <p:spPr>
            <a:xfrm rot="10800000">
              <a:off x="228600" y="2437833"/>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6" name="Google Shape;1016;g1226591b016_0_3193"/>
            <p:cNvSpPr/>
            <p:nvPr/>
          </p:nvSpPr>
          <p:spPr>
            <a:xfrm rot="10800000">
              <a:off x="228600" y="2648469"/>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7" name="Google Shape;1017;g1226591b016_0_3193"/>
            <p:cNvSpPr/>
            <p:nvPr/>
          </p:nvSpPr>
          <p:spPr>
            <a:xfrm rot="10800000">
              <a:off x="228600" y="2858096"/>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8" name="Google Shape;1018;g1226591b016_0_3193"/>
            <p:cNvSpPr/>
            <p:nvPr/>
          </p:nvSpPr>
          <p:spPr>
            <a:xfrm rot="10800000">
              <a:off x="228600" y="3067444"/>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9" name="Google Shape;1019;g1226591b016_0_3193"/>
            <p:cNvSpPr/>
            <p:nvPr/>
          </p:nvSpPr>
          <p:spPr>
            <a:xfrm rot="10800000">
              <a:off x="228600" y="3280971"/>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0" name="Google Shape;1020;g1226591b016_0_3193"/>
            <p:cNvSpPr/>
            <p:nvPr/>
          </p:nvSpPr>
          <p:spPr>
            <a:xfrm rot="10800000">
              <a:off x="228600" y="3496280"/>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1" name="Google Shape;1021;g1226591b016_0_3193"/>
            <p:cNvSpPr/>
            <p:nvPr/>
          </p:nvSpPr>
          <p:spPr>
            <a:xfrm>
              <a:off x="228600" y="2249247"/>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2" name="Google Shape;1022;g1226591b016_0_3193"/>
            <p:cNvSpPr/>
            <p:nvPr/>
          </p:nvSpPr>
          <p:spPr>
            <a:xfrm>
              <a:off x="228600" y="2055219"/>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3" name="Google Shape;1023;g1226591b016_0_3193"/>
            <p:cNvSpPr/>
            <p:nvPr/>
          </p:nvSpPr>
          <p:spPr>
            <a:xfrm>
              <a:off x="228600" y="1865072"/>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4" name="Google Shape;1024;g1226591b016_0_3193"/>
            <p:cNvSpPr/>
            <p:nvPr/>
          </p:nvSpPr>
          <p:spPr>
            <a:xfrm>
              <a:off x="228600" y="1671044"/>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5" name="Google Shape;1025;g1226591b016_0_3193"/>
            <p:cNvSpPr/>
            <p:nvPr/>
          </p:nvSpPr>
          <p:spPr>
            <a:xfrm>
              <a:off x="228600" y="1473135"/>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6" name="Google Shape;1026;g1226591b016_0_3193"/>
            <p:cNvSpPr/>
            <p:nvPr/>
          </p:nvSpPr>
          <p:spPr>
            <a:xfrm>
              <a:off x="228600" y="1273287"/>
              <a:ext cx="14173200" cy="396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7" name="Google Shape;1027;g1226591b016_0_3193"/>
            <p:cNvSpPr/>
            <p:nvPr/>
          </p:nvSpPr>
          <p:spPr>
            <a:xfrm rot="10800000">
              <a:off x="228600" y="309"/>
              <a:ext cx="14173200" cy="1491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8" name="Google Shape;1028;g1226591b016_0_3193"/>
            <p:cNvSpPr/>
            <p:nvPr/>
          </p:nvSpPr>
          <p:spPr>
            <a:xfrm rot="10800000">
              <a:off x="228600" y="210945"/>
              <a:ext cx="14173200" cy="1290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9" name="Google Shape;1029;g1226591b016_0_3193"/>
            <p:cNvSpPr/>
            <p:nvPr/>
          </p:nvSpPr>
          <p:spPr>
            <a:xfrm rot="10800000">
              <a:off x="228600" y="420572"/>
              <a:ext cx="14173200" cy="1134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0" name="Google Shape;1030;g1226591b016_0_3193"/>
            <p:cNvSpPr/>
            <p:nvPr/>
          </p:nvSpPr>
          <p:spPr>
            <a:xfrm rot="10800000">
              <a:off x="228600" y="629920"/>
              <a:ext cx="14173200" cy="942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1" name="Google Shape;1031;g1226591b016_0_3193"/>
            <p:cNvSpPr/>
            <p:nvPr/>
          </p:nvSpPr>
          <p:spPr>
            <a:xfrm rot="10800000">
              <a:off x="228600" y="843448"/>
              <a:ext cx="14173200" cy="747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2" name="Google Shape;1032;g1226591b016_0_3193"/>
            <p:cNvSpPr/>
            <p:nvPr/>
          </p:nvSpPr>
          <p:spPr>
            <a:xfrm rot="10800000">
              <a:off x="228600" y="1058756"/>
              <a:ext cx="14173200" cy="57300"/>
            </a:xfrm>
            <a:prstGeom prst="rect">
              <a:avLst/>
            </a:prstGeom>
            <a:solidFill>
              <a:srgbClr val="031D40">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033" name="Google Shape;1033;g1226591b016_0_3193"/>
          <p:cNvSpPr/>
          <p:nvPr/>
        </p:nvSpPr>
        <p:spPr>
          <a:xfrm rot="-8100000">
            <a:off x="334056" y="1733008"/>
            <a:ext cx="3590123" cy="35901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5_Two Columns w/arrow 2">
  <p:cSld name="5_Two Columns w/arrow 2">
    <p:spTree>
      <p:nvGrpSpPr>
        <p:cNvPr id="1" name="Shape 1034"/>
        <p:cNvGrpSpPr/>
        <p:nvPr/>
      </p:nvGrpSpPr>
      <p:grpSpPr>
        <a:xfrm>
          <a:off x="0" y="0"/>
          <a:ext cx="0" cy="0"/>
          <a:chOff x="0" y="0"/>
          <a:chExt cx="0" cy="0"/>
        </a:xfrm>
      </p:grpSpPr>
      <p:sp>
        <p:nvSpPr>
          <p:cNvPr id="1035" name="Google Shape;1035;g1226591b016_0_322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36" name="Google Shape;1036;g1226591b016_0_3223"/>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37" name="Google Shape;1037;g1226591b016_0_3223"/>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038" name="Google Shape;1038;g1226591b016_0_3223"/>
          <p:cNvGrpSpPr/>
          <p:nvPr/>
        </p:nvGrpSpPr>
        <p:grpSpPr>
          <a:xfrm>
            <a:off x="481834" y="896730"/>
            <a:ext cx="430723" cy="760924"/>
            <a:chOff x="5962290" y="432751"/>
            <a:chExt cx="1057509" cy="1754493"/>
          </a:xfrm>
        </p:grpSpPr>
        <p:sp>
          <p:nvSpPr>
            <p:cNvPr id="1039" name="Google Shape;1039;g1226591b016_0_3223"/>
            <p:cNvSpPr/>
            <p:nvPr/>
          </p:nvSpPr>
          <p:spPr>
            <a:xfrm rot="8100000">
              <a:off x="5871145" y="1536987"/>
              <a:ext cx="1230790" cy="25201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040" name="Google Shape;1040;g1226591b016_0_3223"/>
            <p:cNvSpPr/>
            <p:nvPr/>
          </p:nvSpPr>
          <p:spPr>
            <a:xfrm rot="-8100000">
              <a:off x="5880153" y="830994"/>
              <a:ext cx="1230790" cy="25201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041" name="Google Shape;1041;g1226591b016_0_3223"/>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3_Title Text Large Arrow 2">
  <p:cSld name="3_Title Text Large Arrow 2">
    <p:spTree>
      <p:nvGrpSpPr>
        <p:cNvPr id="1" name="Shape 1042"/>
        <p:cNvGrpSpPr/>
        <p:nvPr/>
      </p:nvGrpSpPr>
      <p:grpSpPr>
        <a:xfrm>
          <a:off x="0" y="0"/>
          <a:ext cx="0" cy="0"/>
          <a:chOff x="0" y="0"/>
          <a:chExt cx="0" cy="0"/>
        </a:xfrm>
      </p:grpSpPr>
      <p:sp>
        <p:nvSpPr>
          <p:cNvPr id="1043" name="Google Shape;1043;g1226591b016_0_3231"/>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DDA200"/>
              </a:buClr>
              <a:buSzPts val="3600"/>
              <a:buFont typeface="DM Sans Medium"/>
              <a:buNone/>
              <a:defRPr sz="3600">
                <a:solidFill>
                  <a:srgbClr val="DDA20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4" name="Google Shape;1044;g1226591b016_0_3231"/>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045" name="Google Shape;1045;g1226591b016_0_3231"/>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046" name="Google Shape;1046;g1226591b016_0_3231"/>
          <p:cNvGrpSpPr/>
          <p:nvPr/>
        </p:nvGrpSpPr>
        <p:grpSpPr>
          <a:xfrm rot="10800000">
            <a:off x="9578982" y="1351659"/>
            <a:ext cx="2060979" cy="3419331"/>
            <a:chOff x="5962290" y="432751"/>
            <a:chExt cx="1057509" cy="1754493"/>
          </a:xfrm>
        </p:grpSpPr>
        <p:sp>
          <p:nvSpPr>
            <p:cNvPr id="1047" name="Google Shape;1047;g1226591b016_0_3231"/>
            <p:cNvSpPr/>
            <p:nvPr/>
          </p:nvSpPr>
          <p:spPr>
            <a:xfrm rot="8100000">
              <a:off x="5871145" y="1536987"/>
              <a:ext cx="1230790" cy="252013"/>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048" name="Google Shape;1048;g1226591b016_0_3231"/>
            <p:cNvSpPr/>
            <p:nvPr/>
          </p:nvSpPr>
          <p:spPr>
            <a:xfrm rot="-8100000">
              <a:off x="5880153" y="830994"/>
              <a:ext cx="1230790" cy="252013"/>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049" name="Google Shape;1049;g1226591b016_0_3231"/>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800"/>
              <a:buNone/>
              <a:defRPr sz="28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wo Columns w/arrow">
  <p:cSld name="Two Columns w/arrow">
    <p:spTree>
      <p:nvGrpSpPr>
        <p:cNvPr id="1" name="Shape 1050"/>
        <p:cNvGrpSpPr/>
        <p:nvPr/>
      </p:nvGrpSpPr>
      <p:grpSpPr>
        <a:xfrm>
          <a:off x="0" y="0"/>
          <a:ext cx="0" cy="0"/>
          <a:chOff x="0" y="0"/>
          <a:chExt cx="0" cy="0"/>
        </a:xfrm>
      </p:grpSpPr>
      <p:sp>
        <p:nvSpPr>
          <p:cNvPr id="1051" name="Google Shape;1051;g1226591b016_0_3239"/>
          <p:cNvSpPr txBox="1">
            <a:spLocks noGrp="1"/>
          </p:cNvSpPr>
          <p:nvPr>
            <p:ph type="title"/>
          </p:nvPr>
        </p:nvSpPr>
        <p:spPr>
          <a:xfrm>
            <a:off x="444500" y="95250"/>
            <a:ext cx="104748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52" name="Google Shape;1052;g1226591b016_0_3239"/>
          <p:cNvSpPr txBox="1">
            <a:spLocks noGrp="1"/>
          </p:cNvSpPr>
          <p:nvPr>
            <p:ph type="sldNum" idx="12"/>
          </p:nvPr>
        </p:nvSpPr>
        <p:spPr>
          <a:xfrm>
            <a:off x="8508214" y="6397625"/>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53" name="Google Shape;1053;g1226591b016_0_3239"/>
          <p:cNvSpPr txBox="1">
            <a:spLocks noGrp="1"/>
          </p:cNvSpPr>
          <p:nvPr>
            <p:ph type="body" idx="1"/>
          </p:nvPr>
        </p:nvSpPr>
        <p:spPr>
          <a:xfrm>
            <a:off x="1719385" y="1187939"/>
            <a:ext cx="9447300" cy="47400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500"/>
              </a:spcBef>
              <a:spcAft>
                <a:spcPts val="0"/>
              </a:spcAft>
              <a:buClr>
                <a:schemeClr val="dk1"/>
              </a:buClr>
              <a:buSzPts val="3200"/>
              <a:buFont typeface="Arial"/>
              <a:buChar char="•"/>
              <a:defRPr sz="3200"/>
            </a:lvl1pPr>
            <a:lvl2pPr marL="914400" lvl="1" indent="-406400" algn="l" rtl="0">
              <a:lnSpc>
                <a:spcPct val="110000"/>
              </a:lnSpc>
              <a:spcBef>
                <a:spcPts val="333"/>
              </a:spcBef>
              <a:spcAft>
                <a:spcPts val="0"/>
              </a:spcAft>
              <a:buClr>
                <a:schemeClr val="dk1"/>
              </a:buClr>
              <a:buSzPts val="2800"/>
              <a:buFont typeface="Arial"/>
              <a:buChar char="•"/>
              <a:defRPr sz="2800"/>
            </a:lvl2pPr>
            <a:lvl3pPr marL="1371600" lvl="2" indent="-381000" algn="l" rtl="0">
              <a:lnSpc>
                <a:spcPct val="110000"/>
              </a:lnSpc>
              <a:spcBef>
                <a:spcPts val="333"/>
              </a:spcBef>
              <a:spcAft>
                <a:spcPts val="0"/>
              </a:spcAft>
              <a:buClr>
                <a:schemeClr val="dk1"/>
              </a:buClr>
              <a:buSzPts val="2400"/>
              <a:buFont typeface="Arial"/>
              <a:buChar char="•"/>
              <a:defRPr sz="2400"/>
            </a:lvl3pPr>
            <a:lvl4pPr marL="1828800" lvl="3" indent="-355600" algn="l" rtl="0">
              <a:lnSpc>
                <a:spcPct val="110000"/>
              </a:lnSpc>
              <a:spcBef>
                <a:spcPts val="250"/>
              </a:spcBef>
              <a:spcAft>
                <a:spcPts val="0"/>
              </a:spcAft>
              <a:buClr>
                <a:schemeClr val="dk1"/>
              </a:buClr>
              <a:buSzPts val="2000"/>
              <a:buFont typeface="Arial"/>
              <a:buChar char="•"/>
              <a:defRPr sz="2000"/>
            </a:lvl4pPr>
            <a:lvl5pPr marL="2286000" lvl="4" indent="-342900" algn="l" rtl="0">
              <a:lnSpc>
                <a:spcPct val="110000"/>
              </a:lnSpc>
              <a:spcBef>
                <a:spcPts val="250"/>
              </a:spcBef>
              <a:spcAft>
                <a:spcPts val="0"/>
              </a:spcAft>
              <a:buClr>
                <a:schemeClr val="dk1"/>
              </a:buClr>
              <a:buSzPts val="1800"/>
              <a:buFont typeface="Arial"/>
              <a:buChar char="•"/>
              <a:defRPr sz="1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54" name="Google Shape;1054;g1226591b016_0_3239"/>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055" name="Google Shape;1055;g1226591b016_0_3239"/>
          <p:cNvGrpSpPr/>
          <p:nvPr/>
        </p:nvGrpSpPr>
        <p:grpSpPr>
          <a:xfrm>
            <a:off x="672260" y="1400914"/>
            <a:ext cx="881328" cy="1462194"/>
            <a:chOff x="5962290" y="432751"/>
            <a:chExt cx="1057509" cy="1754493"/>
          </a:xfrm>
        </p:grpSpPr>
        <p:sp>
          <p:nvSpPr>
            <p:cNvPr id="1056" name="Google Shape;1056;g1226591b016_0_3239"/>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7" name="Google Shape;1057;g1226591b016_0_3239"/>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wo Columns Icon">
  <p:cSld name="Two Columns Icon">
    <p:spTree>
      <p:nvGrpSpPr>
        <p:cNvPr id="1" name="Shape 1058"/>
        <p:cNvGrpSpPr/>
        <p:nvPr/>
      </p:nvGrpSpPr>
      <p:grpSpPr>
        <a:xfrm>
          <a:off x="0" y="0"/>
          <a:ext cx="0" cy="0"/>
          <a:chOff x="0" y="0"/>
          <a:chExt cx="0" cy="0"/>
        </a:xfrm>
      </p:grpSpPr>
      <p:sp>
        <p:nvSpPr>
          <p:cNvPr id="1059" name="Google Shape;1059;g1226591b016_0_3247"/>
          <p:cNvSpPr txBox="1">
            <a:spLocks noGrp="1"/>
          </p:cNvSpPr>
          <p:nvPr>
            <p:ph type="title"/>
          </p:nvPr>
        </p:nvSpPr>
        <p:spPr>
          <a:xfrm>
            <a:off x="444500" y="121080"/>
            <a:ext cx="104748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0" name="Google Shape;1060;g1226591b016_0_324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061" name="Google Shape;1061;g1226591b016_0_3247"/>
          <p:cNvCxnSpPr/>
          <p:nvPr/>
        </p:nvCxnSpPr>
        <p:spPr>
          <a:xfrm>
            <a:off x="445975" y="857865"/>
            <a:ext cx="11231700" cy="0"/>
          </a:xfrm>
          <a:prstGeom prst="straightConnector1">
            <a:avLst/>
          </a:prstGeom>
          <a:noFill/>
          <a:ln w="9525" cap="flat" cmpd="sng">
            <a:solidFill>
              <a:srgbClr val="BCBEC0"/>
            </a:solidFill>
            <a:prstDash val="solid"/>
            <a:round/>
            <a:headEnd type="none" w="sm" len="sm"/>
            <a:tailEnd type="none" w="sm" len="sm"/>
          </a:ln>
        </p:spPr>
      </p:cxnSp>
      <p:sp>
        <p:nvSpPr>
          <p:cNvPr id="1062" name="Google Shape;1062;g1226591b016_0_3247"/>
          <p:cNvSpPr>
            <a:spLocks noGrp="1"/>
          </p:cNvSpPr>
          <p:nvPr>
            <p:ph type="pic" idx="2"/>
          </p:nvPr>
        </p:nvSpPr>
        <p:spPr>
          <a:xfrm>
            <a:off x="444500" y="1311560"/>
            <a:ext cx="1440600" cy="1440600"/>
          </a:xfrm>
          <a:prstGeom prst="rect">
            <a:avLst/>
          </a:prstGeom>
          <a:noFill/>
          <a:ln>
            <a:noFill/>
          </a:ln>
        </p:spPr>
      </p:sp>
      <p:sp>
        <p:nvSpPr>
          <p:cNvPr id="1063" name="Google Shape;1063;g1226591b016_0_3247"/>
          <p:cNvSpPr txBox="1">
            <a:spLocks noGrp="1"/>
          </p:cNvSpPr>
          <p:nvPr>
            <p:ph type="body" idx="1"/>
          </p:nvPr>
        </p:nvSpPr>
        <p:spPr>
          <a:xfrm>
            <a:off x="2110154" y="1187939"/>
            <a:ext cx="9056700" cy="47400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3200"/>
              <a:buFont typeface="Arial"/>
              <a:buNone/>
              <a:defRPr sz="3200"/>
            </a:lvl1pPr>
            <a:lvl2pPr marL="914400" lvl="1" indent="-406400" algn="l" rtl="0">
              <a:lnSpc>
                <a:spcPct val="110000"/>
              </a:lnSpc>
              <a:spcBef>
                <a:spcPts val="333"/>
              </a:spcBef>
              <a:spcAft>
                <a:spcPts val="0"/>
              </a:spcAft>
              <a:buClr>
                <a:schemeClr val="dk1"/>
              </a:buClr>
              <a:buSzPts val="2800"/>
              <a:buFont typeface="Arial"/>
              <a:buChar char="•"/>
              <a:defRPr sz="2800"/>
            </a:lvl2pPr>
            <a:lvl3pPr marL="1371600" lvl="2" indent="-381000" algn="l" rtl="0">
              <a:lnSpc>
                <a:spcPct val="110000"/>
              </a:lnSpc>
              <a:spcBef>
                <a:spcPts val="333"/>
              </a:spcBef>
              <a:spcAft>
                <a:spcPts val="0"/>
              </a:spcAft>
              <a:buClr>
                <a:schemeClr val="dk1"/>
              </a:buClr>
              <a:buSzPts val="2400"/>
              <a:buFont typeface="Arial"/>
              <a:buChar char="•"/>
              <a:defRPr sz="2400"/>
            </a:lvl3pPr>
            <a:lvl4pPr marL="1828800" lvl="3" indent="-355600" algn="l" rtl="0">
              <a:lnSpc>
                <a:spcPct val="110000"/>
              </a:lnSpc>
              <a:spcBef>
                <a:spcPts val="250"/>
              </a:spcBef>
              <a:spcAft>
                <a:spcPts val="0"/>
              </a:spcAft>
              <a:buClr>
                <a:schemeClr val="dk1"/>
              </a:buClr>
              <a:buSzPts val="2000"/>
              <a:buFont typeface="Arial"/>
              <a:buChar char="•"/>
              <a:defRPr sz="2000"/>
            </a:lvl4pPr>
            <a:lvl5pPr marL="2286000" lvl="4" indent="-342900" algn="l" rtl="0">
              <a:lnSpc>
                <a:spcPct val="110000"/>
              </a:lnSpc>
              <a:spcBef>
                <a:spcPts val="250"/>
              </a:spcBef>
              <a:spcAft>
                <a:spcPts val="0"/>
              </a:spcAft>
              <a:buClr>
                <a:schemeClr val="dk1"/>
              </a:buClr>
              <a:buSzPts val="1800"/>
              <a:buFont typeface="Arial"/>
              <a:buChar char="•"/>
              <a:defRPr sz="1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Bullets Photo">
  <p:cSld name="Title Bullets Photo">
    <p:spTree>
      <p:nvGrpSpPr>
        <p:cNvPr id="1" name="Shape 1064"/>
        <p:cNvGrpSpPr/>
        <p:nvPr/>
      </p:nvGrpSpPr>
      <p:grpSpPr>
        <a:xfrm>
          <a:off x="0" y="0"/>
          <a:ext cx="0" cy="0"/>
          <a:chOff x="0" y="0"/>
          <a:chExt cx="0" cy="0"/>
        </a:xfrm>
      </p:grpSpPr>
      <p:sp>
        <p:nvSpPr>
          <p:cNvPr id="1065" name="Google Shape;1065;g1226591b016_0_3253"/>
          <p:cNvSpPr txBox="1">
            <a:spLocks noGrp="1"/>
          </p:cNvSpPr>
          <p:nvPr>
            <p:ph type="title"/>
          </p:nvPr>
        </p:nvSpPr>
        <p:spPr>
          <a:xfrm>
            <a:off x="444500" y="95250"/>
            <a:ext cx="99189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6" name="Google Shape;1066;g1226591b016_0_325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67" name="Google Shape;1067;g1226591b016_0_3253"/>
          <p:cNvSpPr txBox="1">
            <a:spLocks noGrp="1"/>
          </p:cNvSpPr>
          <p:nvPr>
            <p:ph type="body" idx="1"/>
          </p:nvPr>
        </p:nvSpPr>
        <p:spPr>
          <a:xfrm>
            <a:off x="603249" y="1397000"/>
            <a:ext cx="5207100" cy="4530900"/>
          </a:xfrm>
          <a:prstGeom prst="rect">
            <a:avLst/>
          </a:prstGeom>
          <a:noFill/>
          <a:ln>
            <a:noFill/>
          </a:ln>
        </p:spPr>
        <p:txBody>
          <a:bodyPr spcFirstLastPara="1" wrap="square" lIns="0" tIns="45700" rIns="0" bIns="45700" anchor="t" anchorCtr="0">
            <a:noAutofit/>
          </a:bodyPr>
          <a:lstStyle>
            <a:lvl1pPr marL="457200" lvl="0" indent="-406400" algn="l" rtl="0">
              <a:lnSpc>
                <a:spcPct val="110000"/>
              </a:lnSpc>
              <a:spcBef>
                <a:spcPts val="500"/>
              </a:spcBef>
              <a:spcAft>
                <a:spcPts val="0"/>
              </a:spcAft>
              <a:buClr>
                <a:schemeClr val="dk1"/>
              </a:buClr>
              <a:buSzPts val="2800"/>
              <a:buChar char="•"/>
              <a:defRPr sz="2800"/>
            </a:lvl1pPr>
            <a:lvl2pPr marL="914400" lvl="1" indent="-381000" algn="l" rtl="0">
              <a:lnSpc>
                <a:spcPct val="110000"/>
              </a:lnSpc>
              <a:spcBef>
                <a:spcPts val="333"/>
              </a:spcBef>
              <a:spcAft>
                <a:spcPts val="0"/>
              </a:spcAft>
              <a:buClr>
                <a:schemeClr val="dk1"/>
              </a:buClr>
              <a:buSzPts val="2400"/>
              <a:buChar char="-"/>
              <a:defRPr sz="2400"/>
            </a:lvl2pPr>
            <a:lvl3pPr marL="1371600" lvl="2" indent="-355600" algn="l" rtl="0">
              <a:lnSpc>
                <a:spcPct val="110000"/>
              </a:lnSpc>
              <a:spcBef>
                <a:spcPts val="333"/>
              </a:spcBef>
              <a:spcAft>
                <a:spcPts val="0"/>
              </a:spcAft>
              <a:buClr>
                <a:schemeClr val="dk1"/>
              </a:buClr>
              <a:buSzPts val="2000"/>
              <a:buChar char="•"/>
              <a:defRPr sz="2000"/>
            </a:lvl3pPr>
            <a:lvl4pPr marL="1828800" lvl="3" indent="-342900" algn="l" rtl="0">
              <a:lnSpc>
                <a:spcPct val="110000"/>
              </a:lnSpc>
              <a:spcBef>
                <a:spcPts val="250"/>
              </a:spcBef>
              <a:spcAft>
                <a:spcPts val="0"/>
              </a:spcAft>
              <a:buClr>
                <a:schemeClr val="dk1"/>
              </a:buClr>
              <a:buSzPts val="1800"/>
              <a:buChar char="-"/>
              <a:defRPr sz="1800"/>
            </a:lvl4pPr>
            <a:lvl5pPr marL="2286000" lvl="4" indent="-330200" algn="l" rtl="0">
              <a:lnSpc>
                <a:spcPct val="110000"/>
              </a:lnSpc>
              <a:spcBef>
                <a:spcPts val="250"/>
              </a:spcBef>
              <a:spcAft>
                <a:spcPts val="0"/>
              </a:spcAft>
              <a:buClr>
                <a:schemeClr val="dk1"/>
              </a:buClr>
              <a:buSzPts val="1600"/>
              <a:buChar char="•"/>
              <a:defRPr sz="16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68" name="Google Shape;1068;g1226591b016_0_3253"/>
          <p:cNvCxnSpPr/>
          <p:nvPr/>
        </p:nvCxnSpPr>
        <p:spPr>
          <a:xfrm>
            <a:off x="445975" y="844658"/>
            <a:ext cx="11231700" cy="0"/>
          </a:xfrm>
          <a:prstGeom prst="straightConnector1">
            <a:avLst/>
          </a:prstGeom>
          <a:noFill/>
          <a:ln w="9525" cap="flat" cmpd="sng">
            <a:solidFill>
              <a:srgbClr val="BCBEC0"/>
            </a:solidFill>
            <a:prstDash val="solid"/>
            <a:round/>
            <a:headEnd type="none" w="sm" len="sm"/>
            <a:tailEnd type="none" w="sm" len="sm"/>
          </a:ln>
        </p:spPr>
      </p:cxnSp>
      <p:sp>
        <p:nvSpPr>
          <p:cNvPr id="1069" name="Google Shape;1069;g1226591b016_0_3253"/>
          <p:cNvSpPr>
            <a:spLocks noGrp="1"/>
          </p:cNvSpPr>
          <p:nvPr>
            <p:ph type="pic" idx="2"/>
          </p:nvPr>
        </p:nvSpPr>
        <p:spPr>
          <a:xfrm>
            <a:off x="6096000" y="1397001"/>
            <a:ext cx="5207100" cy="4530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70"/>
        <p:cNvGrpSpPr/>
        <p:nvPr/>
      </p:nvGrpSpPr>
      <p:grpSpPr>
        <a:xfrm>
          <a:off x="0" y="0"/>
          <a:ext cx="0" cy="0"/>
          <a:chOff x="0" y="0"/>
          <a:chExt cx="0" cy="0"/>
        </a:xfrm>
      </p:grpSpPr>
      <p:sp>
        <p:nvSpPr>
          <p:cNvPr id="1071" name="Google Shape;1071;g1226591b016_0_3259"/>
          <p:cNvSpPr txBox="1">
            <a:spLocks noGrp="1"/>
          </p:cNvSpPr>
          <p:nvPr>
            <p:ph type="title"/>
          </p:nvPr>
        </p:nvSpPr>
        <p:spPr>
          <a:xfrm>
            <a:off x="444500" y="95251"/>
            <a:ext cx="104748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2" name="Google Shape;1072;g1226591b016_0_325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073" name="Google Shape;1073;g1226591b016_0_3259"/>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able Slide 2">
  <p:cSld name="Table Slide 2">
    <p:spTree>
      <p:nvGrpSpPr>
        <p:cNvPr id="1" name="Shape 1074"/>
        <p:cNvGrpSpPr/>
        <p:nvPr/>
      </p:nvGrpSpPr>
      <p:grpSpPr>
        <a:xfrm>
          <a:off x="0" y="0"/>
          <a:ext cx="0" cy="0"/>
          <a:chOff x="0" y="0"/>
          <a:chExt cx="0" cy="0"/>
        </a:xfrm>
      </p:grpSpPr>
      <p:sp>
        <p:nvSpPr>
          <p:cNvPr id="1075" name="Google Shape;1075;g1226591b016_0_3263"/>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6" name="Google Shape;1076;g1226591b016_0_326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077" name="Google Shape;1077;g1226591b016_0_3263"/>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1078" name="Google Shape;1078;g1226591b016_0_3263"/>
          <p:cNvSpPr txBox="1">
            <a:spLocks noGrp="1"/>
          </p:cNvSpPr>
          <p:nvPr>
            <p:ph type="body" idx="1"/>
          </p:nvPr>
        </p:nvSpPr>
        <p:spPr>
          <a:xfrm>
            <a:off x="8867360" y="5432155"/>
            <a:ext cx="2435700" cy="495900"/>
          </a:xfrm>
          <a:prstGeom prst="rect">
            <a:avLst/>
          </a:prstGeom>
          <a:noFill/>
          <a:ln>
            <a:noFill/>
          </a:ln>
        </p:spPr>
        <p:txBody>
          <a:bodyPr spcFirstLastPara="1" wrap="square" lIns="0" tIns="45700" rIns="0" bIns="45700" anchor="b" anchorCtr="0">
            <a:noAutofit/>
          </a:bodyPr>
          <a:lstStyle>
            <a:lvl1pPr marL="457200" lvl="0" indent="-228600" algn="r" rtl="0">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79" name="Google Shape;1079;g1226591b016_0_3263"/>
          <p:cNvCxnSpPr/>
          <p:nvPr/>
        </p:nvCxnSpPr>
        <p:spPr>
          <a:xfrm>
            <a:off x="480085" y="1671949"/>
            <a:ext cx="11231700" cy="0"/>
          </a:xfrm>
          <a:prstGeom prst="straightConnector1">
            <a:avLst/>
          </a:prstGeom>
          <a:noFill/>
          <a:ln w="9525" cap="flat" cmpd="sng">
            <a:solidFill>
              <a:srgbClr val="BCBEC0"/>
            </a:solidFill>
            <a:prstDash val="solid"/>
            <a:round/>
            <a:headEnd type="none" w="sm" len="sm"/>
            <a:tailEnd type="none" w="sm" len="sm"/>
          </a:ln>
        </p:spPr>
      </p:cxnSp>
      <p:sp>
        <p:nvSpPr>
          <p:cNvPr id="1080" name="Google Shape;1080;g1226591b016_0_3263"/>
          <p:cNvSpPr txBox="1">
            <a:spLocks noGrp="1"/>
          </p:cNvSpPr>
          <p:nvPr>
            <p:ph type="subTitle" idx="2"/>
          </p:nvPr>
        </p:nvSpPr>
        <p:spPr>
          <a:xfrm>
            <a:off x="596485" y="959437"/>
            <a:ext cx="10439100" cy="593700"/>
          </a:xfrm>
          <a:prstGeom prst="rect">
            <a:avLst/>
          </a:prstGeom>
          <a:noFill/>
          <a:ln>
            <a:noFill/>
          </a:ln>
        </p:spPr>
        <p:txBody>
          <a:bodyPr spcFirstLastPara="1" wrap="square" lIns="0" tIns="45700" rIns="0" bIns="45700" anchor="t" anchorCtr="0">
            <a:noAutofit/>
          </a:bodyPr>
          <a:lstStyle>
            <a:lvl1pPr lvl="0" algn="l" rtl="0">
              <a:lnSpc>
                <a:spcPct val="110000"/>
              </a:lnSpc>
              <a:spcBef>
                <a:spcPts val="500"/>
              </a:spcBef>
              <a:spcAft>
                <a:spcPts val="0"/>
              </a:spcAft>
              <a:buClr>
                <a:schemeClr val="dk1"/>
              </a:buClr>
              <a:buSzPts val="2000"/>
              <a:buNone/>
              <a:defRPr sz="2000">
                <a:solidFill>
                  <a:schemeClr val="dk1"/>
                </a:solidFill>
              </a:defRPr>
            </a:lvl1pPr>
            <a:lvl2pPr lvl="1" algn="ctr" rtl="0">
              <a:lnSpc>
                <a:spcPct val="110000"/>
              </a:lnSpc>
              <a:spcBef>
                <a:spcPts val="333"/>
              </a:spcBef>
              <a:spcAft>
                <a:spcPts val="0"/>
              </a:spcAft>
              <a:buClr>
                <a:schemeClr val="dk1"/>
              </a:buClr>
              <a:buSzPts val="2000"/>
              <a:buNone/>
              <a:defRPr sz="2000"/>
            </a:lvl2pPr>
            <a:lvl3pPr lvl="2" algn="ctr" rtl="0">
              <a:lnSpc>
                <a:spcPct val="110000"/>
              </a:lnSpc>
              <a:spcBef>
                <a:spcPts val="333"/>
              </a:spcBef>
              <a:spcAft>
                <a:spcPts val="0"/>
              </a:spcAft>
              <a:buClr>
                <a:schemeClr val="dk1"/>
              </a:buClr>
              <a:buSzPts val="1800"/>
              <a:buNone/>
              <a:defRPr sz="1800"/>
            </a:lvl3pPr>
            <a:lvl4pPr lvl="3" algn="ctr" rtl="0">
              <a:lnSpc>
                <a:spcPct val="110000"/>
              </a:lnSpc>
              <a:spcBef>
                <a:spcPts val="250"/>
              </a:spcBef>
              <a:spcAft>
                <a:spcPts val="0"/>
              </a:spcAft>
              <a:buClr>
                <a:schemeClr val="dk1"/>
              </a:buClr>
              <a:buSzPts val="1600"/>
              <a:buNone/>
              <a:defRPr sz="1600"/>
            </a:lvl4pPr>
            <a:lvl5pPr lvl="4" algn="ctr" rtl="0">
              <a:lnSpc>
                <a:spcPct val="110000"/>
              </a:lnSpc>
              <a:spcBef>
                <a:spcPts val="25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3"/>
        <p:cNvGrpSpPr/>
        <p:nvPr/>
      </p:nvGrpSpPr>
      <p:grpSpPr>
        <a:xfrm>
          <a:off x="0" y="0"/>
          <a:ext cx="0" cy="0"/>
          <a:chOff x="0" y="0"/>
          <a:chExt cx="0" cy="0"/>
        </a:xfrm>
      </p:grpSpPr>
      <p:sp>
        <p:nvSpPr>
          <p:cNvPr id="154" name="Google Shape;154;p47"/>
          <p:cNvSpPr txBox="1">
            <a:spLocks noGrp="1"/>
          </p:cNvSpPr>
          <p:nvPr>
            <p:ph type="title"/>
          </p:nvPr>
        </p:nvSpPr>
        <p:spPr>
          <a:xfrm>
            <a:off x="444500" y="95251"/>
            <a:ext cx="10763100" cy="8043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47"/>
          <p:cNvSpPr txBox="1">
            <a:spLocks noGrp="1"/>
          </p:cNvSpPr>
          <p:nvPr>
            <p:ph type="body" idx="1"/>
          </p:nvPr>
        </p:nvSpPr>
        <p:spPr>
          <a:xfrm>
            <a:off x="603250" y="1101969"/>
            <a:ext cx="10699800" cy="48261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4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7" name="Google Shape;157;p4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8" name="Google Shape;158;p47"/>
          <p:cNvSpPr txBox="1">
            <a:spLocks noGrp="1"/>
          </p:cNvSpPr>
          <p:nvPr>
            <p:ph type="sldNum" idx="12"/>
          </p:nvPr>
        </p:nvSpPr>
        <p:spPr>
          <a:xfrm>
            <a:off x="9526476"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_Chart page">
  <p:cSld name="2_Chart page">
    <p:spTree>
      <p:nvGrpSpPr>
        <p:cNvPr id="1" name="Shape 1081"/>
        <p:cNvGrpSpPr/>
        <p:nvPr/>
      </p:nvGrpSpPr>
      <p:grpSpPr>
        <a:xfrm>
          <a:off x="0" y="0"/>
          <a:ext cx="0" cy="0"/>
          <a:chOff x="0" y="0"/>
          <a:chExt cx="0" cy="0"/>
        </a:xfrm>
      </p:grpSpPr>
      <p:sp>
        <p:nvSpPr>
          <p:cNvPr id="1082" name="Google Shape;1082;g1226591b016_0_327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83" name="Google Shape;1083;g1226591b016_0_3270"/>
          <p:cNvSpPr txBox="1">
            <a:spLocks noGrp="1"/>
          </p:cNvSpPr>
          <p:nvPr>
            <p:ph type="title"/>
          </p:nvPr>
        </p:nvSpPr>
        <p:spPr>
          <a:xfrm>
            <a:off x="603250" y="95250"/>
            <a:ext cx="106998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084" name="Google Shape;1084;g1226591b016_0_3270"/>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1085" name="Google Shape;1085;g1226591b016_0_3270"/>
          <p:cNvSpPr txBox="1">
            <a:spLocks noGrp="1"/>
          </p:cNvSpPr>
          <p:nvPr>
            <p:ph type="body" idx="1"/>
          </p:nvPr>
        </p:nvSpPr>
        <p:spPr>
          <a:xfrm>
            <a:off x="8867360" y="5432155"/>
            <a:ext cx="2435700" cy="495900"/>
          </a:xfrm>
          <a:prstGeom prst="rect">
            <a:avLst/>
          </a:prstGeom>
          <a:noFill/>
          <a:ln>
            <a:noFill/>
          </a:ln>
        </p:spPr>
        <p:txBody>
          <a:bodyPr spcFirstLastPara="1" wrap="square" lIns="0" tIns="0" rIns="0" bIns="0" anchor="b" anchorCtr="0">
            <a:noAutofit/>
          </a:bodyPr>
          <a:lstStyle>
            <a:lvl1pPr marL="457200" lvl="0" indent="-228600" algn="r" rtl="0">
              <a:lnSpc>
                <a:spcPct val="110000"/>
              </a:lnSpc>
              <a:spcBef>
                <a:spcPts val="500"/>
              </a:spcBef>
              <a:spcAft>
                <a:spcPts val="0"/>
              </a:spcAft>
              <a:buClr>
                <a:srgbClr val="BCBEC0"/>
              </a:buClr>
              <a:buSzPts val="1000"/>
              <a:buNone/>
              <a:defRPr sz="1000" b="0" i="0">
                <a:solidFill>
                  <a:srgbClr val="BCBEC0"/>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86" name="Google Shape;1086;g1226591b016_0_3270"/>
          <p:cNvCxnSpPr/>
          <p:nvPr/>
        </p:nvCxnSpPr>
        <p:spPr>
          <a:xfrm>
            <a:off x="445975" y="1733043"/>
            <a:ext cx="11231700" cy="0"/>
          </a:xfrm>
          <a:prstGeom prst="straightConnector1">
            <a:avLst/>
          </a:prstGeom>
          <a:noFill/>
          <a:ln w="9525" cap="flat" cmpd="sng">
            <a:solidFill>
              <a:srgbClr val="BCBEC0"/>
            </a:solidFill>
            <a:prstDash val="solid"/>
            <a:round/>
            <a:headEnd type="none" w="sm" len="sm"/>
            <a:tailEnd type="none" w="sm" len="sm"/>
          </a:ln>
        </p:spPr>
      </p:cxnSp>
      <p:sp>
        <p:nvSpPr>
          <p:cNvPr id="1087" name="Google Shape;1087;g1226591b016_0_3270"/>
          <p:cNvSpPr txBox="1">
            <a:spLocks noGrp="1"/>
          </p:cNvSpPr>
          <p:nvPr>
            <p:ph type="subTitle" idx="2"/>
          </p:nvPr>
        </p:nvSpPr>
        <p:spPr>
          <a:xfrm>
            <a:off x="596485" y="1012986"/>
            <a:ext cx="10439100" cy="593700"/>
          </a:xfrm>
          <a:prstGeom prst="rect">
            <a:avLst/>
          </a:prstGeom>
          <a:noFill/>
          <a:ln>
            <a:noFill/>
          </a:ln>
        </p:spPr>
        <p:txBody>
          <a:bodyPr spcFirstLastPara="1" wrap="square" lIns="0" tIns="45700" rIns="0" bIns="45700" anchor="t" anchorCtr="0">
            <a:noAutofit/>
          </a:bodyPr>
          <a:lstStyle>
            <a:lvl1pPr lvl="0" algn="l" rtl="0">
              <a:lnSpc>
                <a:spcPct val="110000"/>
              </a:lnSpc>
              <a:spcBef>
                <a:spcPts val="500"/>
              </a:spcBef>
              <a:spcAft>
                <a:spcPts val="0"/>
              </a:spcAft>
              <a:buClr>
                <a:schemeClr val="dk1"/>
              </a:buClr>
              <a:buSzPts val="1167"/>
              <a:buNone/>
              <a:defRPr sz="1167"/>
            </a:lvl1pPr>
            <a:lvl2pPr lvl="1" algn="ctr" rtl="0">
              <a:lnSpc>
                <a:spcPct val="110000"/>
              </a:lnSpc>
              <a:spcBef>
                <a:spcPts val="333"/>
              </a:spcBef>
              <a:spcAft>
                <a:spcPts val="0"/>
              </a:spcAft>
              <a:buClr>
                <a:schemeClr val="dk1"/>
              </a:buClr>
              <a:buSzPts val="2000"/>
              <a:buNone/>
              <a:defRPr sz="2000"/>
            </a:lvl2pPr>
            <a:lvl3pPr lvl="2" algn="ctr" rtl="0">
              <a:lnSpc>
                <a:spcPct val="110000"/>
              </a:lnSpc>
              <a:spcBef>
                <a:spcPts val="333"/>
              </a:spcBef>
              <a:spcAft>
                <a:spcPts val="0"/>
              </a:spcAft>
              <a:buClr>
                <a:schemeClr val="dk1"/>
              </a:buClr>
              <a:buSzPts val="1800"/>
              <a:buNone/>
              <a:defRPr sz="1800"/>
            </a:lvl3pPr>
            <a:lvl4pPr lvl="3" algn="ctr" rtl="0">
              <a:lnSpc>
                <a:spcPct val="110000"/>
              </a:lnSpc>
              <a:spcBef>
                <a:spcPts val="250"/>
              </a:spcBef>
              <a:spcAft>
                <a:spcPts val="0"/>
              </a:spcAft>
              <a:buClr>
                <a:schemeClr val="dk1"/>
              </a:buClr>
              <a:buSzPts val="1600"/>
              <a:buNone/>
              <a:defRPr sz="1600"/>
            </a:lvl4pPr>
            <a:lvl5pPr lvl="4" algn="ctr" rtl="0">
              <a:lnSpc>
                <a:spcPct val="110000"/>
              </a:lnSpc>
              <a:spcBef>
                <a:spcPts val="25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ar chart page - Dual title | 1">
  <p:cSld name="Bar chart page - Dual title | 1">
    <p:spTree>
      <p:nvGrpSpPr>
        <p:cNvPr id="1" name="Shape 1088"/>
        <p:cNvGrpSpPr/>
        <p:nvPr/>
      </p:nvGrpSpPr>
      <p:grpSpPr>
        <a:xfrm>
          <a:off x="0" y="0"/>
          <a:ext cx="0" cy="0"/>
          <a:chOff x="0" y="0"/>
          <a:chExt cx="0" cy="0"/>
        </a:xfrm>
      </p:grpSpPr>
      <p:sp>
        <p:nvSpPr>
          <p:cNvPr id="1089" name="Google Shape;1089;g1226591b016_0_327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90" name="Google Shape;1090;g1226591b016_0_3277"/>
          <p:cNvSpPr txBox="1">
            <a:spLocks noGrp="1"/>
          </p:cNvSpPr>
          <p:nvPr>
            <p:ph type="title"/>
          </p:nvPr>
        </p:nvSpPr>
        <p:spPr>
          <a:xfrm>
            <a:off x="444500" y="95783"/>
            <a:ext cx="5049000" cy="7614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091" name="Google Shape;1091;g1226591b016_0_3277"/>
          <p:cNvCxnSpPr/>
          <p:nvPr/>
        </p:nvCxnSpPr>
        <p:spPr>
          <a:xfrm>
            <a:off x="445975" y="849128"/>
            <a:ext cx="11231700" cy="0"/>
          </a:xfrm>
          <a:prstGeom prst="straightConnector1">
            <a:avLst/>
          </a:prstGeom>
          <a:noFill/>
          <a:ln w="9525" cap="flat" cmpd="sng">
            <a:solidFill>
              <a:srgbClr val="BCBEC0"/>
            </a:solidFill>
            <a:prstDash val="solid"/>
            <a:round/>
            <a:headEnd type="none" w="sm" len="sm"/>
            <a:tailEnd type="none" w="sm" len="sm"/>
          </a:ln>
        </p:spPr>
      </p:cxnSp>
      <p:sp>
        <p:nvSpPr>
          <p:cNvPr id="1092" name="Google Shape;1092;g1226591b016_0_3277"/>
          <p:cNvSpPr txBox="1">
            <a:spLocks noGrp="1"/>
          </p:cNvSpPr>
          <p:nvPr>
            <p:ph type="body" idx="1"/>
          </p:nvPr>
        </p:nvSpPr>
        <p:spPr>
          <a:xfrm>
            <a:off x="1357973" y="6076415"/>
            <a:ext cx="2435700" cy="495900"/>
          </a:xfrm>
          <a:prstGeom prst="rect">
            <a:avLst/>
          </a:prstGeom>
          <a:noFill/>
          <a:ln>
            <a:noFill/>
          </a:ln>
        </p:spPr>
        <p:txBody>
          <a:bodyPr spcFirstLastPara="1" wrap="square" lIns="0" tIns="0" rIns="0" bIns="0" anchor="b" anchorCtr="0">
            <a:noAutofit/>
          </a:bodyPr>
          <a:lstStyle>
            <a:lvl1pPr marL="457200" lvl="0" indent="-228600" algn="l" rtl="0">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93" name="Google Shape;1093;g1226591b016_0_3277"/>
          <p:cNvCxnSpPr/>
          <p:nvPr/>
        </p:nvCxnSpPr>
        <p:spPr>
          <a:xfrm>
            <a:off x="445975" y="1724920"/>
            <a:ext cx="11231700" cy="0"/>
          </a:xfrm>
          <a:prstGeom prst="straightConnector1">
            <a:avLst/>
          </a:prstGeom>
          <a:noFill/>
          <a:ln w="9525" cap="flat" cmpd="sng">
            <a:solidFill>
              <a:srgbClr val="BCBEC0"/>
            </a:solidFill>
            <a:prstDash val="solid"/>
            <a:round/>
            <a:headEnd type="none" w="sm" len="sm"/>
            <a:tailEnd type="none" w="sm" len="sm"/>
          </a:ln>
        </p:spPr>
      </p:cxnSp>
      <p:sp>
        <p:nvSpPr>
          <p:cNvPr id="1094" name="Google Shape;1094;g1226591b016_0_3277"/>
          <p:cNvSpPr txBox="1">
            <a:spLocks noGrp="1"/>
          </p:cNvSpPr>
          <p:nvPr>
            <p:ph type="subTitle" idx="2"/>
          </p:nvPr>
        </p:nvSpPr>
        <p:spPr>
          <a:xfrm>
            <a:off x="444500" y="918894"/>
            <a:ext cx="5049000" cy="593700"/>
          </a:xfrm>
          <a:prstGeom prst="rect">
            <a:avLst/>
          </a:prstGeom>
          <a:noFill/>
          <a:ln>
            <a:noFill/>
          </a:ln>
        </p:spPr>
        <p:txBody>
          <a:bodyPr spcFirstLastPara="1" wrap="square" lIns="0" tIns="45700" rIns="0" bIns="45700" anchor="t" anchorCtr="0">
            <a:noAutofit/>
          </a:bodyPr>
          <a:lstStyle>
            <a:lvl1pPr lvl="0" algn="l" rtl="0">
              <a:lnSpc>
                <a:spcPct val="110000"/>
              </a:lnSpc>
              <a:spcBef>
                <a:spcPts val="500"/>
              </a:spcBef>
              <a:spcAft>
                <a:spcPts val="0"/>
              </a:spcAft>
              <a:buClr>
                <a:schemeClr val="dk1"/>
              </a:buClr>
              <a:buSzPts val="1800"/>
              <a:buNone/>
              <a:defRPr sz="1800"/>
            </a:lvl1pPr>
            <a:lvl2pPr lvl="1" algn="ctr" rtl="0">
              <a:lnSpc>
                <a:spcPct val="110000"/>
              </a:lnSpc>
              <a:spcBef>
                <a:spcPts val="333"/>
              </a:spcBef>
              <a:spcAft>
                <a:spcPts val="0"/>
              </a:spcAft>
              <a:buClr>
                <a:schemeClr val="dk1"/>
              </a:buClr>
              <a:buSzPts val="2000"/>
              <a:buNone/>
              <a:defRPr sz="2000"/>
            </a:lvl2pPr>
            <a:lvl3pPr lvl="2" algn="ctr" rtl="0">
              <a:lnSpc>
                <a:spcPct val="110000"/>
              </a:lnSpc>
              <a:spcBef>
                <a:spcPts val="333"/>
              </a:spcBef>
              <a:spcAft>
                <a:spcPts val="0"/>
              </a:spcAft>
              <a:buClr>
                <a:schemeClr val="dk1"/>
              </a:buClr>
              <a:buSzPts val="1800"/>
              <a:buNone/>
              <a:defRPr sz="1800"/>
            </a:lvl3pPr>
            <a:lvl4pPr lvl="3" algn="ctr" rtl="0">
              <a:lnSpc>
                <a:spcPct val="110000"/>
              </a:lnSpc>
              <a:spcBef>
                <a:spcPts val="250"/>
              </a:spcBef>
              <a:spcAft>
                <a:spcPts val="0"/>
              </a:spcAft>
              <a:buClr>
                <a:schemeClr val="dk1"/>
              </a:buClr>
              <a:buSzPts val="1600"/>
              <a:buNone/>
              <a:defRPr sz="1600"/>
            </a:lvl4pPr>
            <a:lvl5pPr lvl="4" algn="ctr" rtl="0">
              <a:lnSpc>
                <a:spcPct val="110000"/>
              </a:lnSpc>
              <a:spcBef>
                <a:spcPts val="25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095" name="Google Shape;1095;g1226591b016_0_3277"/>
          <p:cNvSpPr txBox="1">
            <a:spLocks noGrp="1"/>
          </p:cNvSpPr>
          <p:nvPr>
            <p:ph type="body" idx="3"/>
          </p:nvPr>
        </p:nvSpPr>
        <p:spPr>
          <a:xfrm>
            <a:off x="6200662" y="94950"/>
            <a:ext cx="5102400" cy="762300"/>
          </a:xfrm>
          <a:prstGeom prst="rect">
            <a:avLst/>
          </a:prstGeom>
          <a:noFill/>
          <a:ln>
            <a:noFill/>
          </a:ln>
        </p:spPr>
        <p:txBody>
          <a:bodyPr spcFirstLastPara="1" wrap="square" lIns="0" tIns="45700" rIns="0" bIns="45700" anchor="ctr" anchorCtr="0">
            <a:noAutofit/>
          </a:bodyPr>
          <a:lstStyle>
            <a:lvl1pPr marL="457200" lvl="0" indent="-228600" algn="l" rtl="0">
              <a:lnSpc>
                <a:spcPct val="110000"/>
              </a:lnSpc>
              <a:spcBef>
                <a:spcPts val="500"/>
              </a:spcBef>
              <a:spcAft>
                <a:spcPts val="0"/>
              </a:spcAft>
              <a:buClr>
                <a:srgbClr val="5C5F61"/>
              </a:buClr>
              <a:buSzPts val="2500"/>
              <a:buFont typeface="DM Sans"/>
              <a:buNone/>
              <a:defRPr sz="2500"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96" name="Google Shape;1096;g1226591b016_0_3277"/>
          <p:cNvSpPr txBox="1">
            <a:spLocks noGrp="1"/>
          </p:cNvSpPr>
          <p:nvPr>
            <p:ph type="body" idx="4"/>
          </p:nvPr>
        </p:nvSpPr>
        <p:spPr>
          <a:xfrm>
            <a:off x="6149258" y="6076415"/>
            <a:ext cx="2435700" cy="495900"/>
          </a:xfrm>
          <a:prstGeom prst="rect">
            <a:avLst/>
          </a:prstGeom>
          <a:noFill/>
          <a:ln>
            <a:noFill/>
          </a:ln>
        </p:spPr>
        <p:txBody>
          <a:bodyPr spcFirstLastPara="1" wrap="square" lIns="0" tIns="0" rIns="0" bIns="0" anchor="b" anchorCtr="0">
            <a:noAutofit/>
          </a:bodyPr>
          <a:lstStyle>
            <a:lvl1pPr marL="457200" lvl="0" indent="-228600" algn="l" rtl="0">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97" name="Google Shape;1097;g1226591b016_0_3277"/>
          <p:cNvSpPr txBox="1"/>
          <p:nvPr/>
        </p:nvSpPr>
        <p:spPr>
          <a:xfrm>
            <a:off x="6200662" y="917428"/>
            <a:ext cx="5049000" cy="593700"/>
          </a:xfrm>
          <a:prstGeom prst="rect">
            <a:avLst/>
          </a:prstGeom>
          <a:noFill/>
          <a:ln>
            <a:noFill/>
          </a:ln>
        </p:spPr>
        <p:txBody>
          <a:bodyPr spcFirstLastPara="1" wrap="square" lIns="0" tIns="45700" rIns="0" bIns="45700" anchor="t" anchorCtr="0">
            <a:noAutofit/>
          </a:bodyPr>
          <a:lstStyle/>
          <a:p>
            <a:pPr marL="0" marR="0" lvl="0" indent="0" algn="l" rtl="0">
              <a:lnSpc>
                <a:spcPct val="11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Chart explainer text here. </a:t>
            </a:r>
            <a:r>
              <a:rPr lang="en-US" sz="1167" b="0" i="0" u="none" strike="noStrike" cap="none">
                <a:solidFill>
                  <a:schemeClr val="dk1"/>
                </a:solidFill>
                <a:latin typeface="DM Sans Medium"/>
                <a:ea typeface="DM Sans Medium"/>
                <a:cs typeface="DM Sans Medium"/>
                <a:sym typeface="DM Sans Medium"/>
              </a:rPr>
              <a:t>Lorem ipsum dolor sit amet, consectetur adipiscing elit, sed do eiusmod tempor incididunt ut labore et dolore magna aliqua. Ut enim ad minim veniam, quis nostrud. </a:t>
            </a: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1_Chart page">
  <p:cSld name="1_Chart page">
    <p:spTree>
      <p:nvGrpSpPr>
        <p:cNvPr id="1" name="Shape 1098"/>
        <p:cNvGrpSpPr/>
        <p:nvPr/>
      </p:nvGrpSpPr>
      <p:grpSpPr>
        <a:xfrm>
          <a:off x="0" y="0"/>
          <a:ext cx="0" cy="0"/>
          <a:chOff x="0" y="0"/>
          <a:chExt cx="0" cy="0"/>
        </a:xfrm>
      </p:grpSpPr>
      <p:sp>
        <p:nvSpPr>
          <p:cNvPr id="1099" name="Google Shape;1099;g1226591b016_0_328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0" name="Google Shape;1100;g1226591b016_0_328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101" name="Google Shape;1101;g1226591b016_0_3287"/>
          <p:cNvCxnSpPr/>
          <p:nvPr/>
        </p:nvCxnSpPr>
        <p:spPr>
          <a:xfrm>
            <a:off x="445975" y="871042"/>
            <a:ext cx="11231700" cy="0"/>
          </a:xfrm>
          <a:prstGeom prst="straightConnector1">
            <a:avLst/>
          </a:prstGeom>
          <a:noFill/>
          <a:ln w="9525" cap="flat" cmpd="sng">
            <a:solidFill>
              <a:srgbClr val="BCBEC0"/>
            </a:solidFill>
            <a:prstDash val="solid"/>
            <a:round/>
            <a:headEnd type="none" w="sm" len="sm"/>
            <a:tailEnd type="none" w="sm" len="sm"/>
          </a:ln>
        </p:spPr>
      </p:cxnSp>
      <p:sp>
        <p:nvSpPr>
          <p:cNvPr id="1102" name="Google Shape;1102;g1226591b016_0_3287"/>
          <p:cNvSpPr txBox="1">
            <a:spLocks noGrp="1"/>
          </p:cNvSpPr>
          <p:nvPr>
            <p:ph type="body" idx="1"/>
          </p:nvPr>
        </p:nvSpPr>
        <p:spPr>
          <a:xfrm>
            <a:off x="8867360" y="5432155"/>
            <a:ext cx="2435700" cy="495900"/>
          </a:xfrm>
          <a:prstGeom prst="rect">
            <a:avLst/>
          </a:prstGeom>
          <a:noFill/>
          <a:ln>
            <a:noFill/>
          </a:ln>
        </p:spPr>
        <p:txBody>
          <a:bodyPr spcFirstLastPara="1" wrap="square" lIns="0" tIns="0" rIns="0" bIns="0" anchor="b" anchorCtr="0">
            <a:noAutofit/>
          </a:bodyPr>
          <a:lstStyle>
            <a:lvl1pPr marL="457200" lvl="0" indent="-228600" algn="l" rtl="0">
              <a:lnSpc>
                <a:spcPct val="110000"/>
              </a:lnSpc>
              <a:spcBef>
                <a:spcPts val="500"/>
              </a:spcBef>
              <a:spcAft>
                <a:spcPts val="0"/>
              </a:spcAft>
              <a:buClr>
                <a:srgbClr val="5C5F61"/>
              </a:buClr>
              <a:buSzPts val="1167"/>
              <a:buNone/>
              <a:defRPr sz="1167">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103" name="Google Shape;1103;g1226591b016_0_3287"/>
          <p:cNvCxnSpPr/>
          <p:nvPr/>
        </p:nvCxnSpPr>
        <p:spPr>
          <a:xfrm>
            <a:off x="444500" y="1750751"/>
            <a:ext cx="11231700" cy="0"/>
          </a:xfrm>
          <a:prstGeom prst="straightConnector1">
            <a:avLst/>
          </a:prstGeom>
          <a:noFill/>
          <a:ln w="9525" cap="flat" cmpd="sng">
            <a:solidFill>
              <a:srgbClr val="BCBEC0"/>
            </a:solidFill>
            <a:prstDash val="solid"/>
            <a:round/>
            <a:headEnd type="none" w="sm" len="sm"/>
            <a:tailEnd type="none" w="sm" len="sm"/>
          </a:ln>
        </p:spPr>
      </p:cxnSp>
      <p:sp>
        <p:nvSpPr>
          <p:cNvPr id="1104" name="Google Shape;1104;g1226591b016_0_3287"/>
          <p:cNvSpPr txBox="1">
            <a:spLocks noGrp="1"/>
          </p:cNvSpPr>
          <p:nvPr>
            <p:ph type="subTitle" idx="2"/>
          </p:nvPr>
        </p:nvSpPr>
        <p:spPr>
          <a:xfrm>
            <a:off x="596485" y="1026777"/>
            <a:ext cx="10706400" cy="593700"/>
          </a:xfrm>
          <a:prstGeom prst="rect">
            <a:avLst/>
          </a:prstGeom>
          <a:noFill/>
          <a:ln>
            <a:noFill/>
          </a:ln>
        </p:spPr>
        <p:txBody>
          <a:bodyPr spcFirstLastPara="1" wrap="square" lIns="0" tIns="45700" rIns="0" bIns="45700" anchor="t" anchorCtr="0">
            <a:noAutofit/>
          </a:bodyPr>
          <a:lstStyle>
            <a:lvl1pPr lvl="0" algn="l" rtl="0">
              <a:lnSpc>
                <a:spcPct val="110000"/>
              </a:lnSpc>
              <a:spcBef>
                <a:spcPts val="500"/>
              </a:spcBef>
              <a:spcAft>
                <a:spcPts val="0"/>
              </a:spcAft>
              <a:buClr>
                <a:schemeClr val="dk1"/>
              </a:buClr>
              <a:buSzPts val="2800"/>
              <a:buNone/>
              <a:defRPr sz="2800"/>
            </a:lvl1pPr>
            <a:lvl2pPr lvl="1" algn="ctr" rtl="0">
              <a:lnSpc>
                <a:spcPct val="110000"/>
              </a:lnSpc>
              <a:spcBef>
                <a:spcPts val="333"/>
              </a:spcBef>
              <a:spcAft>
                <a:spcPts val="0"/>
              </a:spcAft>
              <a:buClr>
                <a:schemeClr val="dk1"/>
              </a:buClr>
              <a:buSzPts val="2000"/>
              <a:buNone/>
              <a:defRPr sz="2000"/>
            </a:lvl2pPr>
            <a:lvl3pPr lvl="2" algn="ctr" rtl="0">
              <a:lnSpc>
                <a:spcPct val="110000"/>
              </a:lnSpc>
              <a:spcBef>
                <a:spcPts val="333"/>
              </a:spcBef>
              <a:spcAft>
                <a:spcPts val="0"/>
              </a:spcAft>
              <a:buClr>
                <a:schemeClr val="dk1"/>
              </a:buClr>
              <a:buSzPts val="1800"/>
              <a:buNone/>
              <a:defRPr sz="1800"/>
            </a:lvl3pPr>
            <a:lvl4pPr lvl="3" algn="ctr" rtl="0">
              <a:lnSpc>
                <a:spcPct val="110000"/>
              </a:lnSpc>
              <a:spcBef>
                <a:spcPts val="250"/>
              </a:spcBef>
              <a:spcAft>
                <a:spcPts val="0"/>
              </a:spcAft>
              <a:buClr>
                <a:schemeClr val="dk1"/>
              </a:buClr>
              <a:buSzPts val="1600"/>
              <a:buNone/>
              <a:defRPr sz="1600"/>
            </a:lvl4pPr>
            <a:lvl5pPr lvl="4" algn="ctr" rtl="0">
              <a:lnSpc>
                <a:spcPct val="110000"/>
              </a:lnSpc>
              <a:spcBef>
                <a:spcPts val="25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io Page">
  <p:cSld name="Bio Page">
    <p:spTree>
      <p:nvGrpSpPr>
        <p:cNvPr id="1" name="Shape 1105"/>
        <p:cNvGrpSpPr/>
        <p:nvPr/>
      </p:nvGrpSpPr>
      <p:grpSpPr>
        <a:xfrm>
          <a:off x="0" y="0"/>
          <a:ext cx="0" cy="0"/>
          <a:chOff x="0" y="0"/>
          <a:chExt cx="0" cy="0"/>
        </a:xfrm>
      </p:grpSpPr>
      <p:sp>
        <p:nvSpPr>
          <p:cNvPr id="1106" name="Google Shape;1106;g1226591b016_0_3294"/>
          <p:cNvSpPr>
            <a:spLocks noGrp="1"/>
          </p:cNvSpPr>
          <p:nvPr>
            <p:ph type="pic" idx="2"/>
          </p:nvPr>
        </p:nvSpPr>
        <p:spPr>
          <a:xfrm>
            <a:off x="6096000" y="0"/>
            <a:ext cx="6096000" cy="6858000"/>
          </a:xfrm>
          <a:prstGeom prst="rect">
            <a:avLst/>
          </a:prstGeom>
          <a:noFill/>
          <a:ln>
            <a:noFill/>
          </a:ln>
        </p:spPr>
      </p:sp>
      <p:sp>
        <p:nvSpPr>
          <p:cNvPr id="1107" name="Google Shape;1107;g1226591b016_0_3294"/>
          <p:cNvSpPr txBox="1">
            <a:spLocks noGrp="1"/>
          </p:cNvSpPr>
          <p:nvPr>
            <p:ph type="title"/>
          </p:nvPr>
        </p:nvSpPr>
        <p:spPr>
          <a:xfrm>
            <a:off x="1614716" y="1215572"/>
            <a:ext cx="4027800" cy="17379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5C5F61"/>
              </a:buClr>
              <a:buSzPts val="3333"/>
              <a:buFont typeface="Arial"/>
              <a:buNone/>
              <a:defRPr sz="3333" b="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8" name="Google Shape;1108;g1226591b016_0_3294"/>
          <p:cNvSpPr txBox="1">
            <a:spLocks noGrp="1"/>
          </p:cNvSpPr>
          <p:nvPr>
            <p:ph type="body" idx="1"/>
          </p:nvPr>
        </p:nvSpPr>
        <p:spPr>
          <a:xfrm>
            <a:off x="956353" y="4014110"/>
            <a:ext cx="4686000" cy="20922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500"/>
              <a:buNone/>
              <a:defRPr sz="1500"/>
            </a:lvl1pPr>
            <a:lvl2pPr marL="914400" lvl="1" indent="-228600" algn="l" rtl="0">
              <a:lnSpc>
                <a:spcPct val="110000"/>
              </a:lnSpc>
              <a:spcBef>
                <a:spcPts val="333"/>
              </a:spcBef>
              <a:spcAft>
                <a:spcPts val="0"/>
              </a:spcAft>
              <a:buClr>
                <a:schemeClr val="dk1"/>
              </a:buClr>
              <a:buSzPts val="1500"/>
              <a:buNone/>
              <a:defRPr sz="1500"/>
            </a:lvl2pPr>
            <a:lvl3pPr marL="1371600" lvl="2" indent="-228600" algn="l" rtl="0">
              <a:lnSpc>
                <a:spcPct val="110000"/>
              </a:lnSpc>
              <a:spcBef>
                <a:spcPts val="333"/>
              </a:spcBef>
              <a:spcAft>
                <a:spcPts val="0"/>
              </a:spcAft>
              <a:buClr>
                <a:schemeClr val="dk1"/>
              </a:buClr>
              <a:buSzPts val="1500"/>
              <a:buNone/>
              <a:defRPr sz="1500"/>
            </a:lvl3pPr>
            <a:lvl4pPr marL="1828800" lvl="3" indent="-228600" algn="l" rtl="0">
              <a:lnSpc>
                <a:spcPct val="110000"/>
              </a:lnSpc>
              <a:spcBef>
                <a:spcPts val="250"/>
              </a:spcBef>
              <a:spcAft>
                <a:spcPts val="0"/>
              </a:spcAft>
              <a:buClr>
                <a:schemeClr val="dk1"/>
              </a:buClr>
              <a:buSzPts val="1500"/>
              <a:buNone/>
              <a:defRPr sz="1500"/>
            </a:lvl4pPr>
            <a:lvl5pPr marL="2286000" lvl="4" indent="-228600" algn="l" rtl="0">
              <a:lnSpc>
                <a:spcPct val="110000"/>
              </a:lnSpc>
              <a:spcBef>
                <a:spcPts val="250"/>
              </a:spcBef>
              <a:spcAft>
                <a:spcPts val="0"/>
              </a:spcAft>
              <a:buClr>
                <a:schemeClr val="dk1"/>
              </a:buClr>
              <a:buSzPts val="1500"/>
              <a:buNone/>
              <a:defRPr sz="15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09" name="Google Shape;1109;g1226591b016_0_3294"/>
          <p:cNvPicPr preferRelativeResize="0"/>
          <p:nvPr/>
        </p:nvPicPr>
        <p:blipFill rotWithShape="1">
          <a:blip r:embed="rId2">
            <a:alphaModFix/>
          </a:blip>
          <a:srcRect/>
          <a:stretch/>
        </p:blipFill>
        <p:spPr>
          <a:xfrm>
            <a:off x="1101493" y="2485572"/>
            <a:ext cx="385472" cy="392528"/>
          </a:xfrm>
          <a:prstGeom prst="rect">
            <a:avLst/>
          </a:prstGeom>
          <a:noFill/>
          <a:ln>
            <a:noFill/>
          </a:ln>
        </p:spPr>
      </p:pic>
      <p:cxnSp>
        <p:nvCxnSpPr>
          <p:cNvPr id="1110" name="Google Shape;1110;g1226591b016_0_3294"/>
          <p:cNvCxnSpPr/>
          <p:nvPr/>
        </p:nvCxnSpPr>
        <p:spPr>
          <a:xfrm>
            <a:off x="956353" y="3156858"/>
            <a:ext cx="4613400" cy="0"/>
          </a:xfrm>
          <a:prstGeom prst="straightConnector1">
            <a:avLst/>
          </a:prstGeom>
          <a:noFill/>
          <a:ln w="9525" cap="flat" cmpd="sng">
            <a:solidFill>
              <a:srgbClr val="808285"/>
            </a:solidFill>
            <a:prstDash val="solid"/>
            <a:round/>
            <a:headEnd type="none" w="sm" len="sm"/>
            <a:tailEnd type="none" w="sm" len="sm"/>
          </a:ln>
        </p:spPr>
      </p:cxnSp>
      <p:cxnSp>
        <p:nvCxnSpPr>
          <p:cNvPr id="1111" name="Google Shape;1111;g1226591b016_0_3294"/>
          <p:cNvCxnSpPr/>
          <p:nvPr/>
        </p:nvCxnSpPr>
        <p:spPr>
          <a:xfrm>
            <a:off x="956353" y="3864429"/>
            <a:ext cx="4613400" cy="0"/>
          </a:xfrm>
          <a:prstGeom prst="straightConnector1">
            <a:avLst/>
          </a:prstGeom>
          <a:noFill/>
          <a:ln w="9525" cap="flat" cmpd="sng">
            <a:solidFill>
              <a:srgbClr val="808285"/>
            </a:solidFill>
            <a:prstDash val="solid"/>
            <a:round/>
            <a:headEnd type="none" w="sm" len="sm"/>
            <a:tailEnd type="none" w="sm" len="sm"/>
          </a:ln>
        </p:spPr>
      </p:cxnSp>
      <p:sp>
        <p:nvSpPr>
          <p:cNvPr id="1112" name="Google Shape;1112;g1226591b016_0_3294"/>
          <p:cNvSpPr txBox="1">
            <a:spLocks noGrp="1"/>
          </p:cNvSpPr>
          <p:nvPr>
            <p:ph type="body" idx="3"/>
          </p:nvPr>
        </p:nvSpPr>
        <p:spPr>
          <a:xfrm>
            <a:off x="956353" y="3156858"/>
            <a:ext cx="4686000" cy="687900"/>
          </a:xfrm>
          <a:prstGeom prst="rect">
            <a:avLst/>
          </a:prstGeom>
          <a:noFill/>
          <a:ln>
            <a:noFill/>
          </a:ln>
        </p:spPr>
        <p:txBody>
          <a:bodyPr spcFirstLastPara="1" wrap="square" lIns="0" tIns="45700" rIns="0" bIns="45700" anchor="ctr" anchorCtr="0">
            <a:noAutofit/>
          </a:bodyPr>
          <a:lstStyle>
            <a:lvl1pPr marL="457200" lvl="0" indent="-228600" algn="l" rtl="0">
              <a:lnSpc>
                <a:spcPct val="110000"/>
              </a:lnSpc>
              <a:spcBef>
                <a:spcPts val="500"/>
              </a:spcBef>
              <a:spcAft>
                <a:spcPts val="0"/>
              </a:spcAft>
              <a:buClr>
                <a:srgbClr val="808285"/>
              </a:buClr>
              <a:buSzPts val="2000"/>
              <a:buNone/>
              <a:defRPr sz="2000">
                <a:solidFill>
                  <a:srgbClr val="808285"/>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3" name="Google Shape;1113;g1226591b016_0_329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tats Page 2">
  <p:cSld name="Stats Page 2">
    <p:spTree>
      <p:nvGrpSpPr>
        <p:cNvPr id="1" name="Shape 1114"/>
        <p:cNvGrpSpPr/>
        <p:nvPr/>
      </p:nvGrpSpPr>
      <p:grpSpPr>
        <a:xfrm>
          <a:off x="0" y="0"/>
          <a:ext cx="0" cy="0"/>
          <a:chOff x="0" y="0"/>
          <a:chExt cx="0" cy="0"/>
        </a:xfrm>
      </p:grpSpPr>
      <p:sp>
        <p:nvSpPr>
          <p:cNvPr id="1115" name="Google Shape;1115;g1226591b016_0_330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116" name="Google Shape;1116;g1226591b016_0_3303"/>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1117" name="Google Shape;1117;g1226591b016_0_3303"/>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8" name="Google Shape;1118;g1226591b016_0_3303"/>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9" name="Google Shape;1119;g1226591b016_0_3303"/>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0" name="Google Shape;1120;g1226591b016_0_3303"/>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1" name="Google Shape;1121;g1226591b016_0_3303"/>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2" name="Google Shape;1122;g1226591b016_0_3303"/>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400"/>
              <a:buNone/>
              <a:defRPr sz="24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3" name="Google Shape;1123;g1226591b016_0_3303"/>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4" name="Google Shape;1124;g1226591b016_0_3303"/>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5" name="Google Shape;1125;g1226591b016_0_3303"/>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6" name="Google Shape;1126;g1226591b016_0_3303"/>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tats Page 3">
  <p:cSld name="Stats Page 3">
    <p:spTree>
      <p:nvGrpSpPr>
        <p:cNvPr id="1" name="Shape 1127"/>
        <p:cNvGrpSpPr/>
        <p:nvPr/>
      </p:nvGrpSpPr>
      <p:grpSpPr>
        <a:xfrm>
          <a:off x="0" y="0"/>
          <a:ext cx="0" cy="0"/>
          <a:chOff x="0" y="0"/>
          <a:chExt cx="0" cy="0"/>
        </a:xfrm>
      </p:grpSpPr>
      <p:sp>
        <p:nvSpPr>
          <p:cNvPr id="1128" name="Google Shape;1128;g1226591b016_0_331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29" name="Google Shape;1129;g1226591b016_0_3316"/>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30" name="Google Shape;1130;g1226591b016_0_3316"/>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31" name="Google Shape;1131;g1226591b016_0_3316"/>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32" name="Google Shape;1132;g1226591b016_0_3316"/>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133" name="Google Shape;1133;g1226591b016_0_3316"/>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1134" name="Google Shape;1134;g1226591b016_0_3316"/>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5" name="Google Shape;1135;g1226591b016_0_3316"/>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400"/>
              <a:buNone/>
              <a:defRPr sz="24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36" name="Google Shape;1136;g1226591b016_0_3316"/>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37" name="Google Shape;1137;g1226591b016_0_3316"/>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38" name="Google Shape;1138;g1226591b016_0_3316"/>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39" name="Google Shape;1139;g1226591b016_0_3316"/>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tats Page 4">
  <p:cSld name="Stats Page 4">
    <p:spTree>
      <p:nvGrpSpPr>
        <p:cNvPr id="1" name="Shape 1140"/>
        <p:cNvGrpSpPr/>
        <p:nvPr/>
      </p:nvGrpSpPr>
      <p:grpSpPr>
        <a:xfrm>
          <a:off x="0" y="0"/>
          <a:ext cx="0" cy="0"/>
          <a:chOff x="0" y="0"/>
          <a:chExt cx="0" cy="0"/>
        </a:xfrm>
      </p:grpSpPr>
      <p:sp>
        <p:nvSpPr>
          <p:cNvPr id="1141" name="Google Shape;1141;g1226591b016_0_3329"/>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2" name="Google Shape;1142;g1226591b016_0_332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43" name="Google Shape;1143;g1226591b016_0_3329"/>
          <p:cNvSpPr txBox="1">
            <a:spLocks noGrp="1"/>
          </p:cNvSpPr>
          <p:nvPr>
            <p:ph type="body" idx="1"/>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400"/>
              <a:buNone/>
              <a:defRPr sz="24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44" name="Google Shape;1144;g1226591b016_0_3329"/>
          <p:cNvSpPr txBox="1">
            <a:spLocks noGrp="1"/>
          </p:cNvSpPr>
          <p:nvPr>
            <p:ph type="body" idx="2"/>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45" name="Google Shape;1145;g1226591b016_0_3329"/>
          <p:cNvSpPr txBox="1">
            <a:spLocks noGrp="1"/>
          </p:cNvSpPr>
          <p:nvPr>
            <p:ph type="body" idx="3"/>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46" name="Google Shape;1146;g1226591b016_0_3329"/>
          <p:cNvSpPr txBox="1">
            <a:spLocks noGrp="1"/>
          </p:cNvSpPr>
          <p:nvPr>
            <p:ph type="body" idx="4"/>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47" name="Google Shape;1147;g1226591b016_0_3329"/>
          <p:cNvSpPr txBox="1">
            <a:spLocks noGrp="1"/>
          </p:cNvSpPr>
          <p:nvPr>
            <p:ph type="body" idx="5"/>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48" name="Google Shape;1148;g1226591b016_0_3329"/>
          <p:cNvSpPr txBox="1">
            <a:spLocks noGrp="1"/>
          </p:cNvSpPr>
          <p:nvPr>
            <p:ph type="body" idx="6"/>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49" name="Google Shape;1149;g1226591b016_0_3329"/>
          <p:cNvSpPr txBox="1">
            <a:spLocks noGrp="1"/>
          </p:cNvSpPr>
          <p:nvPr>
            <p:ph type="body" idx="7"/>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50" name="Google Shape;1150;g1226591b016_0_3329"/>
          <p:cNvSpPr txBox="1">
            <a:spLocks noGrp="1"/>
          </p:cNvSpPr>
          <p:nvPr>
            <p:ph type="body" idx="8"/>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51" name="Google Shape;1151;g1226591b016_0_3329"/>
          <p:cNvSpPr txBox="1">
            <a:spLocks noGrp="1"/>
          </p:cNvSpPr>
          <p:nvPr>
            <p:ph type="body" idx="9"/>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152" name="Google Shape;1152;g1226591b016_0_3329"/>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Stats Page 5">
  <p:cSld name="Stats Page 5">
    <p:spTree>
      <p:nvGrpSpPr>
        <p:cNvPr id="1" name="Shape 1153"/>
        <p:cNvGrpSpPr/>
        <p:nvPr/>
      </p:nvGrpSpPr>
      <p:grpSpPr>
        <a:xfrm>
          <a:off x="0" y="0"/>
          <a:ext cx="0" cy="0"/>
          <a:chOff x="0" y="0"/>
          <a:chExt cx="0" cy="0"/>
        </a:xfrm>
      </p:grpSpPr>
      <p:sp>
        <p:nvSpPr>
          <p:cNvPr id="1154" name="Google Shape;1154;g1226591b016_0_3342"/>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55" name="Google Shape;1155;g1226591b016_0_3342"/>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56" name="Google Shape;1156;g1226591b016_0_3342"/>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57" name="Google Shape;1157;g1226591b016_0_3342"/>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58" name="Google Shape;1158;g1226591b016_0_3342"/>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159" name="Google Shape;1159;g1226591b016_0_3342"/>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1160" name="Google Shape;1160;g1226591b016_0_3342"/>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61" name="Google Shape;1161;g1226591b016_0_3342"/>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400"/>
              <a:buNone/>
              <a:defRPr sz="24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62" name="Google Shape;1162;g1226591b016_0_3342"/>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63" name="Google Shape;1163;g1226591b016_0_3342"/>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64" name="Google Shape;1164;g1226591b016_0_3342"/>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65" name="Google Shape;1165;g1226591b016_0_3342"/>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Info slide 1">
  <p:cSld name="Info slide 1">
    <p:spTree>
      <p:nvGrpSpPr>
        <p:cNvPr id="1" name="Shape 1166"/>
        <p:cNvGrpSpPr/>
        <p:nvPr/>
      </p:nvGrpSpPr>
      <p:grpSpPr>
        <a:xfrm>
          <a:off x="0" y="0"/>
          <a:ext cx="0" cy="0"/>
          <a:chOff x="0" y="0"/>
          <a:chExt cx="0" cy="0"/>
        </a:xfrm>
      </p:grpSpPr>
      <p:sp>
        <p:nvSpPr>
          <p:cNvPr id="1167" name="Google Shape;1167;g1226591b016_0_3355"/>
          <p:cNvSpPr txBox="1">
            <a:spLocks noGrp="1"/>
          </p:cNvSpPr>
          <p:nvPr>
            <p:ph type="title"/>
          </p:nvPr>
        </p:nvSpPr>
        <p:spPr>
          <a:xfrm>
            <a:off x="603250" y="97198"/>
            <a:ext cx="10699800" cy="7602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Arial"/>
              <a:buNone/>
              <a:defRPr sz="3600" b="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68" name="Google Shape;1168;g1226591b016_0_3355"/>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169" name="Google Shape;1169;g1226591b016_0_3355"/>
          <p:cNvCxnSpPr/>
          <p:nvPr/>
        </p:nvCxnSpPr>
        <p:spPr>
          <a:xfrm>
            <a:off x="445975" y="870489"/>
            <a:ext cx="11231700" cy="0"/>
          </a:xfrm>
          <a:prstGeom prst="straightConnector1">
            <a:avLst/>
          </a:prstGeom>
          <a:noFill/>
          <a:ln w="9525" cap="flat" cmpd="sng">
            <a:solidFill>
              <a:srgbClr val="BCBEC0"/>
            </a:solidFill>
            <a:prstDash val="solid"/>
            <a:round/>
            <a:headEnd type="none" w="sm" len="sm"/>
            <a:tailEnd type="none" w="sm" len="sm"/>
          </a:ln>
        </p:spPr>
      </p:cxnSp>
      <p:sp>
        <p:nvSpPr>
          <p:cNvPr id="1170" name="Google Shape;1170;g1226591b016_0_3355"/>
          <p:cNvSpPr txBox="1">
            <a:spLocks noGrp="1"/>
          </p:cNvSpPr>
          <p:nvPr>
            <p:ph type="body" idx="1"/>
          </p:nvPr>
        </p:nvSpPr>
        <p:spPr>
          <a:xfrm>
            <a:off x="608017"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1" name="Google Shape;1171;g1226591b016_0_3355"/>
          <p:cNvSpPr txBox="1">
            <a:spLocks noGrp="1"/>
          </p:cNvSpPr>
          <p:nvPr>
            <p:ph type="body" idx="2"/>
          </p:nvPr>
        </p:nvSpPr>
        <p:spPr>
          <a:xfrm>
            <a:off x="608017" y="1401346"/>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2" name="Google Shape;1172;g1226591b016_0_3355"/>
          <p:cNvSpPr txBox="1">
            <a:spLocks noGrp="1"/>
          </p:cNvSpPr>
          <p:nvPr>
            <p:ph type="body" idx="3"/>
          </p:nvPr>
        </p:nvSpPr>
        <p:spPr>
          <a:xfrm>
            <a:off x="4579654"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3" name="Google Shape;1173;g1226591b016_0_3355"/>
          <p:cNvSpPr txBox="1">
            <a:spLocks noGrp="1"/>
          </p:cNvSpPr>
          <p:nvPr>
            <p:ph type="body" idx="4"/>
          </p:nvPr>
        </p:nvSpPr>
        <p:spPr>
          <a:xfrm>
            <a:off x="4579654" y="1401346"/>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4" name="Google Shape;1174;g1226591b016_0_3355"/>
          <p:cNvSpPr txBox="1">
            <a:spLocks noGrp="1"/>
          </p:cNvSpPr>
          <p:nvPr>
            <p:ph type="body" idx="5"/>
          </p:nvPr>
        </p:nvSpPr>
        <p:spPr>
          <a:xfrm>
            <a:off x="8406891"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5" name="Google Shape;1175;g1226591b016_0_3355"/>
          <p:cNvSpPr txBox="1">
            <a:spLocks noGrp="1"/>
          </p:cNvSpPr>
          <p:nvPr>
            <p:ph type="body" idx="6"/>
          </p:nvPr>
        </p:nvSpPr>
        <p:spPr>
          <a:xfrm>
            <a:off x="8406891" y="1401346"/>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6" name="Google Shape;1176;g1226591b016_0_3355"/>
          <p:cNvSpPr txBox="1">
            <a:spLocks noGrp="1"/>
          </p:cNvSpPr>
          <p:nvPr>
            <p:ph type="body" idx="7"/>
          </p:nvPr>
        </p:nvSpPr>
        <p:spPr>
          <a:xfrm>
            <a:off x="608017"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7" name="Google Shape;1177;g1226591b016_0_3355"/>
          <p:cNvSpPr txBox="1">
            <a:spLocks noGrp="1"/>
          </p:cNvSpPr>
          <p:nvPr>
            <p:ph type="body" idx="8"/>
          </p:nvPr>
        </p:nvSpPr>
        <p:spPr>
          <a:xfrm>
            <a:off x="608017" y="3841561"/>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8" name="Google Shape;1178;g1226591b016_0_3355"/>
          <p:cNvSpPr txBox="1">
            <a:spLocks noGrp="1"/>
          </p:cNvSpPr>
          <p:nvPr>
            <p:ph type="body" idx="9"/>
          </p:nvPr>
        </p:nvSpPr>
        <p:spPr>
          <a:xfrm>
            <a:off x="4579654"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9" name="Google Shape;1179;g1226591b016_0_3355"/>
          <p:cNvSpPr txBox="1">
            <a:spLocks noGrp="1"/>
          </p:cNvSpPr>
          <p:nvPr>
            <p:ph type="body" idx="13"/>
          </p:nvPr>
        </p:nvSpPr>
        <p:spPr>
          <a:xfrm>
            <a:off x="4579654" y="3841561"/>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80" name="Google Shape;1180;g1226591b016_0_3355"/>
          <p:cNvSpPr txBox="1">
            <a:spLocks noGrp="1"/>
          </p:cNvSpPr>
          <p:nvPr>
            <p:ph type="body" idx="14"/>
          </p:nvPr>
        </p:nvSpPr>
        <p:spPr>
          <a:xfrm>
            <a:off x="8406891"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81" name="Google Shape;1181;g1226591b016_0_3355"/>
          <p:cNvSpPr txBox="1">
            <a:spLocks noGrp="1"/>
          </p:cNvSpPr>
          <p:nvPr>
            <p:ph type="body" idx="15"/>
          </p:nvPr>
        </p:nvSpPr>
        <p:spPr>
          <a:xfrm>
            <a:off x="8406891" y="3841561"/>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Info slide 2">
  <p:cSld name="Info slide 2">
    <p:spTree>
      <p:nvGrpSpPr>
        <p:cNvPr id="1" name="Shape 1182"/>
        <p:cNvGrpSpPr/>
        <p:nvPr/>
      </p:nvGrpSpPr>
      <p:grpSpPr>
        <a:xfrm>
          <a:off x="0" y="0"/>
          <a:ext cx="0" cy="0"/>
          <a:chOff x="0" y="0"/>
          <a:chExt cx="0" cy="0"/>
        </a:xfrm>
      </p:grpSpPr>
      <p:sp>
        <p:nvSpPr>
          <p:cNvPr id="1183" name="Google Shape;1183;g1226591b016_0_3371"/>
          <p:cNvSpPr txBox="1">
            <a:spLocks noGrp="1"/>
          </p:cNvSpPr>
          <p:nvPr>
            <p:ph type="title"/>
          </p:nvPr>
        </p:nvSpPr>
        <p:spPr>
          <a:xfrm>
            <a:off x="603250" y="95251"/>
            <a:ext cx="106998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84" name="Google Shape;1184;g1226591b016_0_337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185" name="Google Shape;1185;g1226591b016_0_3371"/>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1186" name="Google Shape;1186;g1226591b016_0_3371"/>
          <p:cNvSpPr txBox="1">
            <a:spLocks noGrp="1"/>
          </p:cNvSpPr>
          <p:nvPr>
            <p:ph type="body" idx="1"/>
          </p:nvPr>
        </p:nvSpPr>
        <p:spPr>
          <a:xfrm>
            <a:off x="611040"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87" name="Google Shape;1187;g1226591b016_0_3371"/>
          <p:cNvSpPr txBox="1">
            <a:spLocks noGrp="1"/>
          </p:cNvSpPr>
          <p:nvPr>
            <p:ph type="body" idx="2"/>
          </p:nvPr>
        </p:nvSpPr>
        <p:spPr>
          <a:xfrm>
            <a:off x="611040" y="1401346"/>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88" name="Google Shape;1188;g1226591b016_0_3371"/>
          <p:cNvSpPr txBox="1">
            <a:spLocks noGrp="1"/>
          </p:cNvSpPr>
          <p:nvPr>
            <p:ph type="body" idx="3"/>
          </p:nvPr>
        </p:nvSpPr>
        <p:spPr>
          <a:xfrm>
            <a:off x="4582677"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89" name="Google Shape;1189;g1226591b016_0_3371"/>
          <p:cNvSpPr txBox="1">
            <a:spLocks noGrp="1"/>
          </p:cNvSpPr>
          <p:nvPr>
            <p:ph type="body" idx="4"/>
          </p:nvPr>
        </p:nvSpPr>
        <p:spPr>
          <a:xfrm>
            <a:off x="4582677" y="1401346"/>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0" name="Google Shape;1190;g1226591b016_0_3371"/>
          <p:cNvSpPr txBox="1">
            <a:spLocks noGrp="1"/>
          </p:cNvSpPr>
          <p:nvPr>
            <p:ph type="body" idx="5"/>
          </p:nvPr>
        </p:nvSpPr>
        <p:spPr>
          <a:xfrm>
            <a:off x="8409915"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1" name="Google Shape;1191;g1226591b016_0_3371"/>
          <p:cNvSpPr txBox="1">
            <a:spLocks noGrp="1"/>
          </p:cNvSpPr>
          <p:nvPr>
            <p:ph type="body" idx="6"/>
          </p:nvPr>
        </p:nvSpPr>
        <p:spPr>
          <a:xfrm>
            <a:off x="8409914" y="1401346"/>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2" name="Google Shape;1192;g1226591b016_0_3371"/>
          <p:cNvSpPr txBox="1">
            <a:spLocks noGrp="1"/>
          </p:cNvSpPr>
          <p:nvPr>
            <p:ph type="body" idx="7"/>
          </p:nvPr>
        </p:nvSpPr>
        <p:spPr>
          <a:xfrm>
            <a:off x="611040"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3" name="Google Shape;1193;g1226591b016_0_3371"/>
          <p:cNvSpPr txBox="1">
            <a:spLocks noGrp="1"/>
          </p:cNvSpPr>
          <p:nvPr>
            <p:ph type="body" idx="8"/>
          </p:nvPr>
        </p:nvSpPr>
        <p:spPr>
          <a:xfrm>
            <a:off x="611040" y="3841561"/>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4" name="Google Shape;1194;g1226591b016_0_3371"/>
          <p:cNvSpPr txBox="1">
            <a:spLocks noGrp="1"/>
          </p:cNvSpPr>
          <p:nvPr>
            <p:ph type="body" idx="9"/>
          </p:nvPr>
        </p:nvSpPr>
        <p:spPr>
          <a:xfrm>
            <a:off x="4582677"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5" name="Google Shape;1195;g1226591b016_0_3371"/>
          <p:cNvSpPr txBox="1">
            <a:spLocks noGrp="1"/>
          </p:cNvSpPr>
          <p:nvPr>
            <p:ph type="body" idx="13"/>
          </p:nvPr>
        </p:nvSpPr>
        <p:spPr>
          <a:xfrm>
            <a:off x="4582677" y="3841561"/>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6" name="Google Shape;1196;g1226591b016_0_3371"/>
          <p:cNvSpPr txBox="1">
            <a:spLocks noGrp="1"/>
          </p:cNvSpPr>
          <p:nvPr>
            <p:ph type="body" idx="14"/>
          </p:nvPr>
        </p:nvSpPr>
        <p:spPr>
          <a:xfrm>
            <a:off x="8409915"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7" name="Google Shape;1197;g1226591b016_0_3371"/>
          <p:cNvSpPr txBox="1">
            <a:spLocks noGrp="1"/>
          </p:cNvSpPr>
          <p:nvPr>
            <p:ph type="body" idx="15"/>
          </p:nvPr>
        </p:nvSpPr>
        <p:spPr>
          <a:xfrm>
            <a:off x="8409914" y="3841561"/>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3.xml"/><Relationship Id="rId21" Type="http://schemas.openxmlformats.org/officeDocument/2006/relationships/slideLayout" Target="../slideLayouts/slideLayout88.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63" Type="http://schemas.openxmlformats.org/officeDocument/2006/relationships/slideLayout" Target="../slideLayouts/slideLayout130.xml"/><Relationship Id="rId68" Type="http://schemas.openxmlformats.org/officeDocument/2006/relationships/slideLayout" Target="../slideLayouts/slideLayout135.xml"/><Relationship Id="rId16" Type="http://schemas.openxmlformats.org/officeDocument/2006/relationships/slideLayout" Target="../slideLayouts/slideLayout8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3" Type="http://schemas.openxmlformats.org/officeDocument/2006/relationships/slideLayout" Target="../slideLayouts/slideLayout120.xml"/><Relationship Id="rId58" Type="http://schemas.openxmlformats.org/officeDocument/2006/relationships/slideLayout" Target="../slideLayouts/slideLayout125.xml"/><Relationship Id="rId66" Type="http://schemas.openxmlformats.org/officeDocument/2006/relationships/slideLayout" Target="../slideLayouts/slideLayout133.xml"/><Relationship Id="rId74" Type="http://schemas.openxmlformats.org/officeDocument/2006/relationships/slideLayout" Target="../slideLayouts/slideLayout141.xml"/><Relationship Id="rId5" Type="http://schemas.openxmlformats.org/officeDocument/2006/relationships/slideLayout" Target="../slideLayouts/slideLayout72.xml"/><Relationship Id="rId61" Type="http://schemas.openxmlformats.org/officeDocument/2006/relationships/slideLayout" Target="../slideLayouts/slideLayout128.xml"/><Relationship Id="rId19" Type="http://schemas.openxmlformats.org/officeDocument/2006/relationships/slideLayout" Target="../slideLayouts/slideLayout8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56" Type="http://schemas.openxmlformats.org/officeDocument/2006/relationships/slideLayout" Target="../slideLayouts/slideLayout123.xml"/><Relationship Id="rId64" Type="http://schemas.openxmlformats.org/officeDocument/2006/relationships/slideLayout" Target="../slideLayouts/slideLayout131.xml"/><Relationship Id="rId69" Type="http://schemas.openxmlformats.org/officeDocument/2006/relationships/slideLayout" Target="../slideLayouts/slideLayout136.xml"/><Relationship Id="rId77" Type="http://schemas.openxmlformats.org/officeDocument/2006/relationships/image" Target="../media/image2.png"/><Relationship Id="rId8" Type="http://schemas.openxmlformats.org/officeDocument/2006/relationships/slideLayout" Target="../slideLayouts/slideLayout75.xml"/><Relationship Id="rId51" Type="http://schemas.openxmlformats.org/officeDocument/2006/relationships/slideLayout" Target="../slideLayouts/slideLayout118.xml"/><Relationship Id="rId72" Type="http://schemas.openxmlformats.org/officeDocument/2006/relationships/slideLayout" Target="../slideLayouts/slideLayout139.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59" Type="http://schemas.openxmlformats.org/officeDocument/2006/relationships/slideLayout" Target="../slideLayouts/slideLayout126.xml"/><Relationship Id="rId67" Type="http://schemas.openxmlformats.org/officeDocument/2006/relationships/slideLayout" Target="../slideLayouts/slideLayout134.xml"/><Relationship Id="rId20" Type="http://schemas.openxmlformats.org/officeDocument/2006/relationships/slideLayout" Target="../slideLayouts/slideLayout87.xml"/><Relationship Id="rId41" Type="http://schemas.openxmlformats.org/officeDocument/2006/relationships/slideLayout" Target="../slideLayouts/slideLayout108.xml"/><Relationship Id="rId54" Type="http://schemas.openxmlformats.org/officeDocument/2006/relationships/slideLayout" Target="../slideLayouts/slideLayout121.xml"/><Relationship Id="rId62" Type="http://schemas.openxmlformats.org/officeDocument/2006/relationships/slideLayout" Target="../slideLayouts/slideLayout129.xml"/><Relationship Id="rId70" Type="http://schemas.openxmlformats.org/officeDocument/2006/relationships/slideLayout" Target="../slideLayouts/slideLayout137.xml"/><Relationship Id="rId75" Type="http://schemas.openxmlformats.org/officeDocument/2006/relationships/slideLayout" Target="../slideLayouts/slideLayout142.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57" Type="http://schemas.openxmlformats.org/officeDocument/2006/relationships/slideLayout" Target="../slideLayouts/slideLayout124.xml"/><Relationship Id="rId10" Type="http://schemas.openxmlformats.org/officeDocument/2006/relationships/slideLayout" Target="../slideLayouts/slideLayout77.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52" Type="http://schemas.openxmlformats.org/officeDocument/2006/relationships/slideLayout" Target="../slideLayouts/slideLayout119.xml"/><Relationship Id="rId60" Type="http://schemas.openxmlformats.org/officeDocument/2006/relationships/slideLayout" Target="../slideLayouts/slideLayout127.xml"/><Relationship Id="rId65" Type="http://schemas.openxmlformats.org/officeDocument/2006/relationships/slideLayout" Target="../slideLayouts/slideLayout132.xml"/><Relationship Id="rId73" Type="http://schemas.openxmlformats.org/officeDocument/2006/relationships/slideLayout" Target="../slideLayouts/slideLayout140.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9" Type="http://schemas.openxmlformats.org/officeDocument/2006/relationships/slideLayout" Target="../slideLayouts/slideLayout106.xml"/><Relationship Id="rId34" Type="http://schemas.openxmlformats.org/officeDocument/2006/relationships/slideLayout" Target="../slideLayouts/slideLayout101.xml"/><Relationship Id="rId50" Type="http://schemas.openxmlformats.org/officeDocument/2006/relationships/slideLayout" Target="../slideLayouts/slideLayout117.xml"/><Relationship Id="rId55" Type="http://schemas.openxmlformats.org/officeDocument/2006/relationships/slideLayout" Target="../slideLayouts/slideLayout122.xml"/><Relationship Id="rId76" Type="http://schemas.openxmlformats.org/officeDocument/2006/relationships/theme" Target="../theme/theme2.xml"/><Relationship Id="rId7" Type="http://schemas.openxmlformats.org/officeDocument/2006/relationships/slideLayout" Target="../slideLayouts/slideLayout74.xml"/><Relationship Id="rId71" Type="http://schemas.openxmlformats.org/officeDocument/2006/relationships/slideLayout" Target="../slideLayouts/slideLayout138.xml"/><Relationship Id="rId2" Type="http://schemas.openxmlformats.org/officeDocument/2006/relationships/slideLayout" Target="../slideLayouts/slideLayout69.xml"/><Relationship Id="rId2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35000">
              <a:srgbClr val="FFFFFF"/>
            </a:gs>
            <a:gs pos="100000">
              <a:schemeClr val="accent6"/>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444500" y="95251"/>
            <a:ext cx="10763100" cy="804300"/>
          </a:xfrm>
          <a:prstGeom prst="rect">
            <a:avLst/>
          </a:prstGeom>
          <a:noFill/>
          <a:ln>
            <a:noFill/>
          </a:ln>
        </p:spPr>
        <p:txBody>
          <a:bodyPr spcFirstLastPara="1" wrap="square" lIns="0" tIns="45700" rIns="0" bIns="45700" anchor="ctr" anchorCtr="0">
            <a:noAutofit/>
          </a:bodyPr>
          <a:lstStyle>
            <a:lvl1pPr marR="0" lvl="0" algn="l" rtl="0">
              <a:lnSpc>
                <a:spcPct val="90000"/>
              </a:lnSpc>
              <a:spcBef>
                <a:spcPts val="0"/>
              </a:spcBef>
              <a:spcAft>
                <a:spcPts val="0"/>
              </a:spcAft>
              <a:buClr>
                <a:srgbClr val="5C5F61"/>
              </a:buClr>
              <a:buSzPts val="3200"/>
              <a:buFont typeface="DM Sans Medium"/>
              <a:buNone/>
              <a:defRPr sz="3200" b="1" i="0" u="none" strike="noStrike" cap="none">
                <a:solidFill>
                  <a:srgbClr val="5C5F61"/>
                </a:solidFill>
                <a:latin typeface="DM Sans Medium"/>
                <a:ea typeface="DM Sans Medium"/>
                <a:cs typeface="DM Sans Medium"/>
                <a:sym typeface="DM Sans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sldNum" idx="12"/>
          </p:nvPr>
        </p:nvSpPr>
        <p:spPr>
          <a:xfrm>
            <a:off x="9526476"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31"/>
          <p:cNvSpPr txBox="1">
            <a:spLocks noGrp="1"/>
          </p:cNvSpPr>
          <p:nvPr>
            <p:ph type="body" idx="1"/>
          </p:nvPr>
        </p:nvSpPr>
        <p:spPr>
          <a:xfrm>
            <a:off x="603250" y="1101969"/>
            <a:ext cx="10699800" cy="4826100"/>
          </a:xfrm>
          <a:prstGeom prst="rect">
            <a:avLst/>
          </a:prstGeom>
          <a:noFill/>
          <a:ln>
            <a:noFill/>
          </a:ln>
        </p:spPr>
        <p:txBody>
          <a:bodyPr spcFirstLastPara="1" wrap="square" lIns="0" tIns="45700" rIns="0" bIns="45700" anchor="t" anchorCtr="0">
            <a:noAutofit/>
          </a:bodyPr>
          <a:lstStyle>
            <a:lvl1pPr marL="457200" marR="0" lvl="0" indent="-381000" algn="l" rtl="0">
              <a:lnSpc>
                <a:spcPct val="11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10000"/>
              </a:lnSpc>
              <a:spcBef>
                <a:spcPts val="33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10000"/>
              </a:lnSpc>
              <a:spcBef>
                <a:spcPts val="333"/>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10000"/>
              </a:lnSpc>
              <a:spcBef>
                <a:spcPts val="25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10000"/>
              </a:lnSpc>
              <a:spcBef>
                <a:spcPts val="2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3" name="Google Shape;13;p31"/>
          <p:cNvPicPr preferRelativeResize="0"/>
          <p:nvPr/>
        </p:nvPicPr>
        <p:blipFill rotWithShape="1">
          <a:blip r:embed="rId69">
            <a:alphaModFix/>
          </a:blip>
          <a:srcRect/>
          <a:stretch/>
        </p:blipFill>
        <p:spPr>
          <a:xfrm>
            <a:off x="454875" y="6332220"/>
            <a:ext cx="296750" cy="240030"/>
          </a:xfrm>
          <a:prstGeom prst="rect">
            <a:avLst/>
          </a:prstGeom>
          <a:noFill/>
          <a:ln>
            <a:noFill/>
          </a:ln>
        </p:spPr>
      </p:pic>
      <p:pic>
        <p:nvPicPr>
          <p:cNvPr id="14" name="Google Shape;14;p31" descr="A picture containing application&#10;&#10;Description automatically generated"/>
          <p:cNvPicPr preferRelativeResize="0"/>
          <p:nvPr/>
        </p:nvPicPr>
        <p:blipFill rotWithShape="1">
          <a:blip r:embed="rId70">
            <a:alphaModFix/>
          </a:blip>
          <a:srcRect l="4892" t="64003" r="4834" b="4742"/>
          <a:stretch/>
        </p:blipFill>
        <p:spPr>
          <a:xfrm>
            <a:off x="10521250" y="6310107"/>
            <a:ext cx="1429793" cy="25019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56">
          <p15:clr>
            <a:srgbClr val="F26B43"/>
          </p15:clr>
        </p15:guide>
        <p15:guide id="2" pos="336">
          <p15:clr>
            <a:srgbClr val="F26B43"/>
          </p15:clr>
        </p15:guide>
        <p15:guide id="3" pos="8544">
          <p15:clr>
            <a:srgbClr val="F26B43"/>
          </p15:clr>
        </p15:guide>
        <p15:guide id="4" orient="horz" pos="72">
          <p15:clr>
            <a:srgbClr val="F26B43"/>
          </p15:clr>
        </p15:guide>
        <p15:guide id="5" orient="horz" pos="648">
          <p15:clr>
            <a:srgbClr val="F26B43"/>
          </p15:clr>
        </p15:guide>
        <p15:guide id="6" pos="456">
          <p15:clr>
            <a:srgbClr val="F26B43"/>
          </p15:clr>
        </p15:guide>
        <p15:guide id="7" orient="horz" pos="437">
          <p15:clr>
            <a:srgbClr val="F26B43"/>
          </p15:clr>
        </p15:guide>
        <p15:guide id="8" pos="9024">
          <p15:clr>
            <a:srgbClr val="F26B43"/>
          </p15:clr>
        </p15:guide>
        <p15:guide id="9" orient="horz" pos="4968">
          <p15:clr>
            <a:srgbClr val="F26B43"/>
          </p15:clr>
        </p15:guide>
        <p15:guide id="10" orient="horz" pos="44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35000">
              <a:srgbClr val="FFFFFF"/>
            </a:gs>
            <a:gs pos="100000">
              <a:schemeClr val="accent6"/>
            </a:gs>
          </a:gsLst>
          <a:path path="circle">
            <a:fillToRect l="50000" t="50000" r="50000" b="50000"/>
          </a:path>
          <a:tileRect/>
        </a:gradFill>
        <a:effectLst/>
      </p:bgPr>
    </p:bg>
    <p:spTree>
      <p:nvGrpSpPr>
        <p:cNvPr id="1" name="Shape 816"/>
        <p:cNvGrpSpPr/>
        <p:nvPr/>
      </p:nvGrpSpPr>
      <p:grpSpPr>
        <a:xfrm>
          <a:off x="0" y="0"/>
          <a:ext cx="0" cy="0"/>
          <a:chOff x="0" y="0"/>
          <a:chExt cx="0" cy="0"/>
        </a:xfrm>
      </p:grpSpPr>
      <p:sp>
        <p:nvSpPr>
          <p:cNvPr id="817" name="Google Shape;817;g1226591b016_0_3005"/>
          <p:cNvSpPr txBox="1">
            <a:spLocks noGrp="1"/>
          </p:cNvSpPr>
          <p:nvPr>
            <p:ph type="title"/>
          </p:nvPr>
        </p:nvSpPr>
        <p:spPr>
          <a:xfrm>
            <a:off x="444500" y="95251"/>
            <a:ext cx="10763400" cy="804300"/>
          </a:xfrm>
          <a:prstGeom prst="rect">
            <a:avLst/>
          </a:prstGeom>
          <a:noFill/>
          <a:ln>
            <a:noFill/>
          </a:ln>
        </p:spPr>
        <p:txBody>
          <a:bodyPr spcFirstLastPara="1" wrap="square" lIns="0" tIns="45700" rIns="0" bIns="45700" anchor="ctr" anchorCtr="0">
            <a:noAutofit/>
          </a:bodyPr>
          <a:lstStyle>
            <a:lvl1pPr marR="0" lvl="0" algn="l" rtl="0">
              <a:lnSpc>
                <a:spcPct val="90000"/>
              </a:lnSpc>
              <a:spcBef>
                <a:spcPts val="0"/>
              </a:spcBef>
              <a:spcAft>
                <a:spcPts val="0"/>
              </a:spcAft>
              <a:buClr>
                <a:srgbClr val="5C5F61"/>
              </a:buClr>
              <a:buSzPts val="3200"/>
              <a:buFont typeface="DM Sans Medium"/>
              <a:buNone/>
              <a:defRPr sz="3200" b="1" i="0" u="none" strike="noStrike" cap="none">
                <a:solidFill>
                  <a:srgbClr val="5C5F61"/>
                </a:solidFill>
                <a:latin typeface="DM Sans Medium"/>
                <a:ea typeface="DM Sans Medium"/>
                <a:cs typeface="DM Sans Medium"/>
                <a:sym typeface="DM Sans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8" name="Google Shape;818;g1226591b016_0_3005"/>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19" name="Google Shape;819;g1226591b016_0_3005"/>
          <p:cNvSpPr txBox="1">
            <a:spLocks noGrp="1"/>
          </p:cNvSpPr>
          <p:nvPr>
            <p:ph type="body" idx="1"/>
          </p:nvPr>
        </p:nvSpPr>
        <p:spPr>
          <a:xfrm>
            <a:off x="603250" y="1101969"/>
            <a:ext cx="10699800" cy="4826100"/>
          </a:xfrm>
          <a:prstGeom prst="rect">
            <a:avLst/>
          </a:prstGeom>
          <a:noFill/>
          <a:ln>
            <a:noFill/>
          </a:ln>
        </p:spPr>
        <p:txBody>
          <a:bodyPr spcFirstLastPara="1" wrap="square" lIns="0" tIns="45700" rIns="0" bIns="45700" anchor="t" anchorCtr="0">
            <a:noAutofit/>
          </a:bodyPr>
          <a:lstStyle>
            <a:lvl1pPr marL="457200" marR="0" lvl="0" indent="-381000" algn="l" rtl="0">
              <a:lnSpc>
                <a:spcPct val="11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10000"/>
              </a:lnSpc>
              <a:spcBef>
                <a:spcPts val="33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10000"/>
              </a:lnSpc>
              <a:spcBef>
                <a:spcPts val="333"/>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10000"/>
              </a:lnSpc>
              <a:spcBef>
                <a:spcPts val="25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10000"/>
              </a:lnSpc>
              <a:spcBef>
                <a:spcPts val="2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820" name="Google Shape;820;g1226591b016_0_3005" descr="A picture containing application&#10;&#10;Description automatically generated"/>
          <p:cNvPicPr preferRelativeResize="0"/>
          <p:nvPr/>
        </p:nvPicPr>
        <p:blipFill rotWithShape="1">
          <a:blip r:embed="rId77">
            <a:alphaModFix/>
          </a:blip>
          <a:srcRect l="4892" t="64002" r="4838" b="4744"/>
          <a:stretch/>
        </p:blipFill>
        <p:spPr>
          <a:xfrm>
            <a:off x="11133886" y="6578771"/>
            <a:ext cx="842094" cy="1473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1" r:id="rId35"/>
    <p:sldLayoutId id="2147483752" r:id="rId36"/>
    <p:sldLayoutId id="2147483753" r:id="rId37"/>
    <p:sldLayoutId id="2147483754" r:id="rId38"/>
    <p:sldLayoutId id="2147483755" r:id="rId39"/>
    <p:sldLayoutId id="2147483756" r:id="rId40"/>
    <p:sldLayoutId id="2147483757" r:id="rId41"/>
    <p:sldLayoutId id="2147483758" r:id="rId42"/>
    <p:sldLayoutId id="2147483759" r:id="rId43"/>
    <p:sldLayoutId id="2147483760" r:id="rId44"/>
    <p:sldLayoutId id="2147483761" r:id="rId45"/>
    <p:sldLayoutId id="2147483762" r:id="rId46"/>
    <p:sldLayoutId id="2147483763" r:id="rId47"/>
    <p:sldLayoutId id="2147483764" r:id="rId48"/>
    <p:sldLayoutId id="2147483765" r:id="rId49"/>
    <p:sldLayoutId id="2147483766" r:id="rId50"/>
    <p:sldLayoutId id="2147483767" r:id="rId51"/>
    <p:sldLayoutId id="2147483768" r:id="rId52"/>
    <p:sldLayoutId id="2147483769" r:id="rId53"/>
    <p:sldLayoutId id="2147483770" r:id="rId54"/>
    <p:sldLayoutId id="2147483771" r:id="rId55"/>
    <p:sldLayoutId id="2147483772" r:id="rId56"/>
    <p:sldLayoutId id="2147483773" r:id="rId57"/>
    <p:sldLayoutId id="2147483774" r:id="rId58"/>
    <p:sldLayoutId id="2147483775" r:id="rId59"/>
    <p:sldLayoutId id="2147483776" r:id="rId60"/>
    <p:sldLayoutId id="2147483777" r:id="rId61"/>
    <p:sldLayoutId id="2147483778" r:id="rId62"/>
    <p:sldLayoutId id="2147483779" r:id="rId63"/>
    <p:sldLayoutId id="2147483780" r:id="rId64"/>
    <p:sldLayoutId id="2147483781" r:id="rId65"/>
    <p:sldLayoutId id="2147483782" r:id="rId66"/>
    <p:sldLayoutId id="2147483783" r:id="rId67"/>
    <p:sldLayoutId id="2147483784" r:id="rId68"/>
    <p:sldLayoutId id="2147483785" r:id="rId69"/>
    <p:sldLayoutId id="2147483786" r:id="rId70"/>
    <p:sldLayoutId id="2147483787" r:id="rId71"/>
    <p:sldLayoutId id="2147483788" r:id="rId72"/>
    <p:sldLayoutId id="2147483789" r:id="rId73"/>
    <p:sldLayoutId id="2147483790" r:id="rId74"/>
    <p:sldLayoutId id="2147483791" r:id="rId7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56">
          <p15:clr>
            <a:srgbClr val="F26B43"/>
          </p15:clr>
        </p15:guide>
        <p15:guide id="2" pos="336">
          <p15:clr>
            <a:srgbClr val="F26B43"/>
          </p15:clr>
        </p15:guide>
        <p15:guide id="3" pos="8544">
          <p15:clr>
            <a:srgbClr val="F26B43"/>
          </p15:clr>
        </p15:guide>
        <p15:guide id="4" orient="horz" pos="72">
          <p15:clr>
            <a:srgbClr val="F26B43"/>
          </p15:clr>
        </p15:guide>
        <p15:guide id="5" orient="horz" pos="648">
          <p15:clr>
            <a:srgbClr val="F26B43"/>
          </p15:clr>
        </p15:guide>
        <p15:guide id="6" pos="456">
          <p15:clr>
            <a:srgbClr val="F26B43"/>
          </p15:clr>
        </p15:guide>
        <p15:guide id="7" orient="horz" pos="437">
          <p15:clr>
            <a:srgbClr val="F26B43"/>
          </p15:clr>
        </p15:guide>
        <p15:guide id="8" pos="9024">
          <p15:clr>
            <a:srgbClr val="F26B43"/>
          </p15:clr>
        </p15:guide>
        <p15:guide id="9" orient="horz" pos="4968">
          <p15:clr>
            <a:srgbClr val="F26B43"/>
          </p15:clr>
        </p15:guide>
        <p15:guide id="10" orient="horz" pos="44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who.int/publications/i/item/9789240022614" TargetMode="External"/><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hyperlink" Target="https://www.who.int/publications/i/item/9789240022676" TargetMode="Externa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hyperlink" Target="https://www.who.int/publications/i/item/9789240022614"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hyperlink" Target="https://www.who.int/publications/i/item/9789240022676" TargetMode="Externa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43.jp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sp>
        <p:nvSpPr>
          <p:cNvPr id="1813" name="Google Shape;1813;g1226591b016_0_1001"/>
          <p:cNvSpPr txBox="1">
            <a:spLocks noGrp="1"/>
          </p:cNvSpPr>
          <p:nvPr>
            <p:ph type="body" idx="1"/>
          </p:nvPr>
        </p:nvSpPr>
        <p:spPr>
          <a:xfrm>
            <a:off x="1601968" y="4326641"/>
            <a:ext cx="10131600" cy="113610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34279"/>
              </a:buClr>
              <a:buSzPts val="2800"/>
              <a:buFont typeface="DM Sans Medium"/>
              <a:buNone/>
              <a:defRPr>
                <a:solidFill>
                  <a:srgbClr val="3F4042"/>
                </a:solidFill>
                <a:latin typeface="DM Sans Medium"/>
                <a:ea typeface="DM Sans Medium"/>
                <a:cs typeface="DM Sans Medium"/>
                <a:sym typeface="DM Sans Medium"/>
              </a:defRPr>
            </a:pPr>
            <a:r>
              <a:t>Mise à jour de la politique de l’OMS sur le dépistage précoce de la tuberculose : outils et algorithmes recommandés </a:t>
            </a:r>
            <a:endParaRPr sz="3600">
              <a:solidFill>
                <a:srgbClr val="3F4042"/>
              </a:solidFill>
            </a:endParaRPr>
          </a:p>
        </p:txBody>
      </p:sp>
      <p:sp>
        <p:nvSpPr>
          <p:cNvPr id="1814" name="Google Shape;1814;g1226591b016_0_1001"/>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chemeClr val="accent3"/>
              </a:buClr>
              <a:buSzPts val="4000"/>
              <a:buFont typeface="DM Sans Medium"/>
              <a:buNone/>
            </a:pPr>
            <a:r>
              <a:t>MODULE 1</a:t>
            </a:r>
          </a:p>
        </p:txBody>
      </p:sp>
      <p:sp>
        <p:nvSpPr>
          <p:cNvPr id="1817" name="Google Shape;1817;g1226591b016_0_1001"/>
          <p:cNvSpPr txBox="1"/>
          <p:nvPr/>
        </p:nvSpPr>
        <p:spPr>
          <a:xfrm>
            <a:off x="-1961322" y="-410817"/>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0"/>
        <p:cNvGrpSpPr/>
        <p:nvPr/>
      </p:nvGrpSpPr>
      <p:grpSpPr>
        <a:xfrm>
          <a:off x="0" y="0"/>
          <a:ext cx="0" cy="0"/>
          <a:chOff x="0" y="0"/>
          <a:chExt cx="0" cy="0"/>
        </a:xfrm>
      </p:grpSpPr>
      <p:sp>
        <p:nvSpPr>
          <p:cNvPr id="1911" name="Google Shape;1911;gf6f16a6283_0_0"/>
          <p:cNvSpPr txBox="1"/>
          <p:nvPr/>
        </p:nvSpPr>
        <p:spPr>
          <a:xfrm>
            <a:off x="307499" y="2057694"/>
            <a:ext cx="8688455" cy="925864"/>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500"/>
              </a:spcBef>
              <a:spcAft>
                <a:spcPts val="0"/>
              </a:spcAft>
              <a:buClr>
                <a:srgbClr val="000000"/>
              </a:buClr>
              <a:buSzPts val="2100"/>
              <a:buFont typeface="Arial"/>
              <a:buNone/>
              <a:defRPr sz="2100">
                <a:solidFill>
                  <a:schemeClr val="dk1"/>
                </a:solidFill>
                <a:latin typeface="Arial"/>
                <a:ea typeface="Arial"/>
                <a:cs typeface="Arial"/>
                <a:sym typeface="Arial"/>
              </a:defRPr>
            </a:pPr>
            <a:r>
              <a:rPr sz="2000"/>
              <a:t>Le dépistage systématique de la tuberculose est </a:t>
            </a:r>
            <a:r>
              <a:rPr sz="2000" b="1"/>
              <a:t>fortement </a:t>
            </a:r>
            <a:r>
              <a:rPr sz="2000"/>
              <a:t>recommandé parmi :</a:t>
            </a:r>
            <a:endParaRPr sz="2000" b="0" i="0" u="none" strike="noStrike" cap="none">
              <a:solidFill>
                <a:schemeClr val="dk1"/>
              </a:solidFill>
              <a:latin typeface="Arial"/>
              <a:ea typeface="Arial"/>
              <a:cs typeface="Arial"/>
              <a:sym typeface="Arial"/>
            </a:endParaRPr>
          </a:p>
        </p:txBody>
      </p:sp>
      <p:sp>
        <p:nvSpPr>
          <p:cNvPr id="1912" name="Google Shape;1912;gf6f16a6283_0_0"/>
          <p:cNvSpPr txBox="1">
            <a:spLocks noGrp="1"/>
          </p:cNvSpPr>
          <p:nvPr>
            <p:ph type="title"/>
          </p:nvPr>
        </p:nvSpPr>
        <p:spPr>
          <a:xfrm>
            <a:off x="444500" y="95251"/>
            <a:ext cx="10763100" cy="8043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1800"/>
              <a:buNone/>
            </a:pPr>
            <a:r>
              <a:rPr sz="2800"/>
              <a:t>Recommandation de l’OMS sur la population à dépister</a:t>
            </a:r>
          </a:p>
        </p:txBody>
      </p:sp>
      <p:sp>
        <p:nvSpPr>
          <p:cNvPr id="1913" name="Google Shape;1913;gf6f16a6283_0_0"/>
          <p:cNvSpPr txBox="1">
            <a:spLocks noGrp="1"/>
          </p:cNvSpPr>
          <p:nvPr>
            <p:ph type="body" idx="1"/>
          </p:nvPr>
        </p:nvSpPr>
        <p:spPr>
          <a:xfrm>
            <a:off x="444500" y="1065113"/>
            <a:ext cx="8379300" cy="804300"/>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500"/>
              </a:spcBef>
              <a:spcAft>
                <a:spcPts val="0"/>
              </a:spcAft>
              <a:buSzPts val="1800"/>
              <a:buNone/>
            </a:pPr>
            <a:r>
              <a:rPr sz="2000" dirty="0"/>
              <a:t>De </a:t>
            </a:r>
            <a:r>
              <a:rPr sz="2000" dirty="0" err="1"/>
              <a:t>nouvelles</a:t>
            </a:r>
            <a:r>
              <a:rPr sz="2000" dirty="0"/>
              <a:t> directives de </a:t>
            </a:r>
            <a:r>
              <a:rPr sz="2000" dirty="0" err="1"/>
              <a:t>l’OMS</a:t>
            </a:r>
            <a:r>
              <a:rPr sz="2000" dirty="0"/>
              <a:t> et un </a:t>
            </a:r>
            <a:r>
              <a:rPr sz="2000" dirty="0" err="1"/>
              <a:t>manuel</a:t>
            </a:r>
            <a:r>
              <a:rPr sz="2000" dirty="0"/>
              <a:t> </a:t>
            </a:r>
            <a:r>
              <a:rPr sz="2000" dirty="0" err="1"/>
              <a:t>opérationnel</a:t>
            </a:r>
            <a:r>
              <a:rPr sz="2000" dirty="0"/>
              <a:t> </a:t>
            </a:r>
            <a:r>
              <a:rPr sz="2000" dirty="0" err="1"/>
              <a:t>ont</a:t>
            </a:r>
            <a:r>
              <a:rPr sz="2000" dirty="0"/>
              <a:t> </a:t>
            </a:r>
            <a:r>
              <a:rPr sz="2000" dirty="0" err="1"/>
              <a:t>été</a:t>
            </a:r>
            <a:r>
              <a:rPr sz="2000" dirty="0"/>
              <a:t> </a:t>
            </a:r>
            <a:r>
              <a:rPr sz="2000" dirty="0" err="1"/>
              <a:t>publiés</a:t>
            </a:r>
            <a:r>
              <a:rPr sz="2000" dirty="0"/>
              <a:t> le 22 mars 2021.</a:t>
            </a:r>
          </a:p>
          <a:p>
            <a:pPr marL="0" lvl="0" indent="0" algn="l" rtl="0">
              <a:lnSpc>
                <a:spcPct val="110000"/>
              </a:lnSpc>
              <a:spcBef>
                <a:spcPts val="0"/>
              </a:spcBef>
              <a:spcAft>
                <a:spcPts val="0"/>
              </a:spcAft>
              <a:buSzPts val="1800"/>
              <a:buNone/>
            </a:pPr>
            <a:endParaRPr sz="2000" dirty="0"/>
          </a:p>
        </p:txBody>
      </p:sp>
      <p:pic>
        <p:nvPicPr>
          <p:cNvPr id="1914" name="Google Shape;1914;gf6f16a6283_0_0">
            <a:hlinkClick r:id="rId3"/>
          </p:cNvPr>
          <p:cNvPicPr preferRelativeResize="0"/>
          <p:nvPr/>
        </p:nvPicPr>
        <p:blipFill rotWithShape="1">
          <a:blip r:embed="rId4">
            <a:alphaModFix/>
          </a:blip>
          <a:srcRect/>
          <a:stretch/>
        </p:blipFill>
        <p:spPr>
          <a:xfrm>
            <a:off x="9878940" y="760501"/>
            <a:ext cx="2005561" cy="2851450"/>
          </a:xfrm>
          <a:prstGeom prst="rect">
            <a:avLst/>
          </a:prstGeom>
          <a:noFill/>
          <a:ln w="19050" cap="flat" cmpd="sng">
            <a:solidFill>
              <a:schemeClr val="dk1"/>
            </a:solidFill>
            <a:prstDash val="solid"/>
            <a:round/>
            <a:headEnd type="none" w="sm" len="sm"/>
            <a:tailEnd type="none" w="sm" len="sm"/>
          </a:ln>
        </p:spPr>
      </p:pic>
      <p:pic>
        <p:nvPicPr>
          <p:cNvPr id="1915" name="Google Shape;1915;gf6f16a6283_0_0">
            <a:hlinkClick r:id="rId5"/>
          </p:cNvPr>
          <p:cNvPicPr preferRelativeResize="0"/>
          <p:nvPr/>
        </p:nvPicPr>
        <p:blipFill rotWithShape="1">
          <a:blip r:embed="rId6">
            <a:alphaModFix/>
          </a:blip>
          <a:srcRect/>
          <a:stretch/>
        </p:blipFill>
        <p:spPr>
          <a:xfrm>
            <a:off x="8922725" y="3040325"/>
            <a:ext cx="2141775" cy="3106099"/>
          </a:xfrm>
          <a:prstGeom prst="rect">
            <a:avLst/>
          </a:prstGeom>
          <a:noFill/>
          <a:ln w="19050" cap="flat" cmpd="sng">
            <a:solidFill>
              <a:schemeClr val="dk1"/>
            </a:solidFill>
            <a:prstDash val="solid"/>
            <a:round/>
            <a:headEnd type="none" w="sm" len="sm"/>
            <a:tailEnd type="none" w="sm" len="sm"/>
          </a:ln>
        </p:spPr>
      </p:pic>
      <p:sp>
        <p:nvSpPr>
          <p:cNvPr id="1916" name="Google Shape;1916;gf6f16a6283_0_0"/>
          <p:cNvSpPr txBox="1"/>
          <p:nvPr/>
        </p:nvSpPr>
        <p:spPr>
          <a:xfrm>
            <a:off x="444500" y="4800299"/>
            <a:ext cx="7817700" cy="1667093"/>
          </a:xfrm>
          <a:prstGeom prst="rect">
            <a:avLst/>
          </a:prstGeom>
          <a:solidFill>
            <a:schemeClr val="lt1"/>
          </a:solidFill>
          <a:ln w="25400" cap="flat" cmpd="sng">
            <a:solidFill>
              <a:schemeClr val="accen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spAutoFit/>
          </a:bodyPr>
          <a:lstStyle/>
          <a:p>
            <a:pPr marL="0" marR="0" lvl="0" indent="0" algn="l" rtl="0">
              <a:lnSpc>
                <a:spcPct val="110000"/>
              </a:lnSpc>
              <a:spcBef>
                <a:spcPts val="500"/>
              </a:spcBef>
              <a:spcAft>
                <a:spcPts val="0"/>
              </a:spcAft>
              <a:buClr>
                <a:srgbClr val="000000"/>
              </a:buClr>
              <a:buSzPts val="2100"/>
              <a:buFont typeface="Arial"/>
              <a:buNone/>
              <a:defRPr sz="2100">
                <a:solidFill>
                  <a:srgbClr val="FF9900"/>
                </a:solidFill>
                <a:latin typeface="Arial"/>
                <a:ea typeface="Arial"/>
                <a:cs typeface="Arial"/>
                <a:sym typeface="Arial"/>
              </a:defRPr>
            </a:pPr>
            <a:r>
              <a:rPr sz="1600" b="1" dirty="0"/>
              <a:t>La question </a:t>
            </a:r>
            <a:r>
              <a:rPr sz="1600" b="1" dirty="0" err="1"/>
              <a:t>est</a:t>
            </a:r>
            <a:r>
              <a:rPr sz="1600" b="1" dirty="0"/>
              <a:t> : </a:t>
            </a:r>
            <a:r>
              <a:rPr sz="1600" dirty="0"/>
              <a:t>à </a:t>
            </a:r>
            <a:r>
              <a:rPr sz="1600" dirty="0" err="1"/>
              <a:t>l’aide</a:t>
            </a:r>
            <a:r>
              <a:rPr sz="1600" dirty="0"/>
              <a:t> de </a:t>
            </a:r>
            <a:r>
              <a:rPr sz="1600" dirty="0" err="1"/>
              <a:t>quels</a:t>
            </a:r>
            <a:r>
              <a:rPr sz="1600" dirty="0"/>
              <a:t> </a:t>
            </a:r>
            <a:r>
              <a:rPr sz="1600" dirty="0" err="1"/>
              <a:t>outils</a:t>
            </a:r>
            <a:r>
              <a:rPr sz="1600" dirty="0"/>
              <a:t>, </a:t>
            </a:r>
            <a:r>
              <a:rPr sz="1600" dirty="0" err="1"/>
              <a:t>algorithmes</a:t>
            </a:r>
            <a:r>
              <a:rPr sz="1600" dirty="0"/>
              <a:t> et </a:t>
            </a:r>
            <a:r>
              <a:rPr sz="1600" dirty="0" err="1"/>
              <a:t>modèles</a:t>
            </a:r>
            <a:r>
              <a:rPr sz="1600" dirty="0"/>
              <a:t> de mise </a:t>
            </a:r>
            <a:r>
              <a:rPr sz="1600" dirty="0" err="1"/>
              <a:t>en</a:t>
            </a:r>
            <a:r>
              <a:rPr sz="1600" dirty="0"/>
              <a:t> </a:t>
            </a:r>
            <a:r>
              <a:rPr sz="1600" dirty="0" err="1"/>
              <a:t>œuvre</a:t>
            </a:r>
            <a:r>
              <a:rPr sz="1600" dirty="0"/>
              <a:t>, </a:t>
            </a:r>
            <a:r>
              <a:rPr sz="1600" b="1" dirty="0"/>
              <a:t>et </a:t>
            </a:r>
            <a:r>
              <a:rPr sz="1600" dirty="0"/>
              <a:t>à quelle </a:t>
            </a:r>
            <a:r>
              <a:rPr sz="1600" dirty="0" err="1"/>
              <a:t>fréquence</a:t>
            </a:r>
            <a:r>
              <a:rPr sz="1600" dirty="0"/>
              <a:t> le </a:t>
            </a:r>
            <a:r>
              <a:rPr sz="1600" dirty="0" err="1"/>
              <a:t>dépistage</a:t>
            </a:r>
            <a:r>
              <a:rPr sz="1600" dirty="0"/>
              <a:t> doit-il </a:t>
            </a:r>
            <a:r>
              <a:rPr sz="1600" dirty="0" err="1"/>
              <a:t>avoir</a:t>
            </a:r>
            <a:r>
              <a:rPr sz="1600" dirty="0"/>
              <a:t> lieu ?</a:t>
            </a:r>
            <a:endParaRPr sz="1600" b="0" i="0" u="none" strike="noStrike" cap="none" dirty="0">
              <a:solidFill>
                <a:srgbClr val="FF9900"/>
              </a:solidFill>
              <a:latin typeface="Arial"/>
              <a:ea typeface="Arial"/>
              <a:cs typeface="Arial"/>
              <a:sym typeface="Arial"/>
            </a:endParaRPr>
          </a:p>
          <a:p>
            <a:pPr marL="0" marR="0" lvl="0" indent="0" algn="l" rtl="0">
              <a:lnSpc>
                <a:spcPct val="110000"/>
              </a:lnSpc>
              <a:spcBef>
                <a:spcPts val="500"/>
              </a:spcBef>
              <a:spcAft>
                <a:spcPts val="0"/>
              </a:spcAft>
              <a:buClr>
                <a:srgbClr val="000000"/>
              </a:buClr>
              <a:buSzPts val="2100"/>
              <a:buFont typeface="Arial"/>
              <a:buNone/>
              <a:defRPr sz="2100">
                <a:solidFill>
                  <a:schemeClr val="dk1"/>
                </a:solidFill>
                <a:latin typeface="Arial"/>
                <a:ea typeface="Arial"/>
                <a:cs typeface="Arial"/>
                <a:sym typeface="Arial"/>
              </a:defRPr>
            </a:pPr>
            <a:r>
              <a:rPr sz="1600" dirty="0"/>
              <a:t>Un </a:t>
            </a:r>
            <a:r>
              <a:rPr sz="1600" dirty="0" err="1"/>
              <a:t>traitement</a:t>
            </a:r>
            <a:r>
              <a:rPr sz="1600" dirty="0"/>
              <a:t> </a:t>
            </a:r>
            <a:r>
              <a:rPr sz="1600" dirty="0" err="1"/>
              <a:t>antituberculeux</a:t>
            </a:r>
            <a:r>
              <a:rPr sz="1600" dirty="0"/>
              <a:t> doit </a:t>
            </a:r>
            <a:r>
              <a:rPr sz="1600" dirty="0" err="1"/>
              <a:t>être</a:t>
            </a:r>
            <a:r>
              <a:rPr sz="1600" dirty="0"/>
              <a:t> </a:t>
            </a:r>
            <a:r>
              <a:rPr sz="1600" dirty="0" err="1"/>
              <a:t>fourni</a:t>
            </a:r>
            <a:r>
              <a:rPr sz="1600" dirty="0"/>
              <a:t> aux </a:t>
            </a:r>
            <a:r>
              <a:rPr sz="1600" dirty="0" err="1"/>
              <a:t>personnes</a:t>
            </a:r>
            <a:r>
              <a:rPr sz="1600" dirty="0"/>
              <a:t> </a:t>
            </a:r>
            <a:r>
              <a:rPr sz="1600" dirty="0" err="1"/>
              <a:t>identifiées</a:t>
            </a:r>
            <a:r>
              <a:rPr sz="1600" dirty="0"/>
              <a:t> </a:t>
            </a:r>
            <a:r>
              <a:rPr sz="1600" dirty="0" err="1"/>
              <a:t>comme</a:t>
            </a:r>
            <a:r>
              <a:rPr sz="1600" dirty="0"/>
              <a:t> </a:t>
            </a:r>
            <a:r>
              <a:rPr sz="1600" dirty="0" err="1"/>
              <a:t>atteintes</a:t>
            </a:r>
            <a:r>
              <a:rPr sz="1600" dirty="0"/>
              <a:t> de </a:t>
            </a:r>
            <a:r>
              <a:rPr sz="1600" dirty="0" err="1"/>
              <a:t>tuberculose</a:t>
            </a:r>
            <a:r>
              <a:rPr sz="1600" dirty="0"/>
              <a:t> par le </a:t>
            </a:r>
            <a:r>
              <a:rPr sz="1600" dirty="0" err="1"/>
              <a:t>biais</a:t>
            </a:r>
            <a:r>
              <a:rPr sz="1600" dirty="0"/>
              <a:t> d’un diagnostic </a:t>
            </a:r>
            <a:r>
              <a:rPr sz="1600" dirty="0" err="1"/>
              <a:t>ultérieur</a:t>
            </a:r>
            <a:r>
              <a:rPr sz="1600" dirty="0"/>
              <a:t> et </a:t>
            </a:r>
            <a:r>
              <a:rPr sz="1600" dirty="0" err="1"/>
              <a:t>d’une</a:t>
            </a:r>
            <a:r>
              <a:rPr sz="1600" dirty="0"/>
              <a:t> </a:t>
            </a:r>
            <a:r>
              <a:rPr sz="1600" dirty="0" err="1"/>
              <a:t>évaluation</a:t>
            </a:r>
            <a:r>
              <a:rPr sz="1600" dirty="0"/>
              <a:t> </a:t>
            </a:r>
            <a:r>
              <a:rPr sz="1600" dirty="0" err="1"/>
              <a:t>clinique</a:t>
            </a:r>
            <a:r>
              <a:rPr sz="1600" dirty="0"/>
              <a:t>.</a:t>
            </a:r>
            <a:endParaRPr sz="1050" b="0" i="0" u="none" strike="noStrike" cap="none" dirty="0">
              <a:solidFill>
                <a:srgbClr val="000000"/>
              </a:solidFill>
              <a:latin typeface="Arial"/>
              <a:ea typeface="Arial"/>
              <a:cs typeface="Arial"/>
              <a:sym typeface="Arial"/>
            </a:endParaRPr>
          </a:p>
        </p:txBody>
      </p:sp>
      <p:pic>
        <p:nvPicPr>
          <p:cNvPr id="1917" name="Google Shape;1917;gf6f16a6283_0_0"/>
          <p:cNvPicPr preferRelativeResize="0"/>
          <p:nvPr/>
        </p:nvPicPr>
        <p:blipFill rotWithShape="1">
          <a:blip r:embed="rId7">
            <a:alphaModFix/>
          </a:blip>
          <a:srcRect b="65282"/>
          <a:stretch/>
        </p:blipFill>
        <p:spPr>
          <a:xfrm>
            <a:off x="307499" y="2545914"/>
            <a:ext cx="6637276" cy="740212"/>
          </a:xfrm>
          <a:prstGeom prst="rect">
            <a:avLst/>
          </a:prstGeom>
          <a:noFill/>
          <a:ln>
            <a:noFill/>
          </a:ln>
        </p:spPr>
      </p:pic>
      <p:sp>
        <p:nvSpPr>
          <p:cNvPr id="1918" name="Google Shape;1918;gf6f16a6283_0_0"/>
          <p:cNvSpPr/>
          <p:nvPr/>
        </p:nvSpPr>
        <p:spPr>
          <a:xfrm>
            <a:off x="6477000" y="3286125"/>
            <a:ext cx="1247775" cy="139186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a:solidFill>
                <a:schemeClr val="lt1"/>
              </a:solidFill>
              <a:latin typeface="Arial"/>
              <a:ea typeface="Arial"/>
              <a:cs typeface="Arial"/>
              <a:sym typeface="Arial"/>
            </a:endParaRPr>
          </a:p>
        </p:txBody>
      </p:sp>
      <p:sp>
        <p:nvSpPr>
          <p:cNvPr id="1919" name="Google Shape;1919;gf6f16a6283_0_0"/>
          <p:cNvSpPr txBox="1"/>
          <p:nvPr/>
        </p:nvSpPr>
        <p:spPr>
          <a:xfrm>
            <a:off x="6513076" y="3429000"/>
            <a:ext cx="1168388" cy="17081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defRPr sz="1600">
                <a:solidFill>
                  <a:schemeClr val="lt1"/>
                </a:solidFill>
                <a:latin typeface="Arial"/>
                <a:ea typeface="Arial"/>
                <a:cs typeface="Arial"/>
                <a:sym typeface="Arial"/>
              </a:defRPr>
            </a:pPr>
            <a:r>
              <a:rPr sz="1500" dirty="0" err="1"/>
              <a:t>Personnes</a:t>
            </a:r>
            <a:r>
              <a:rPr sz="1500" dirty="0"/>
              <a:t> </a:t>
            </a:r>
            <a:r>
              <a:rPr sz="1500" dirty="0" err="1"/>
              <a:t>déplacées</a:t>
            </a:r>
            <a:r>
              <a:rPr sz="1500" dirty="0"/>
              <a:t> à </a:t>
            </a:r>
            <a:r>
              <a:rPr sz="1500" dirty="0" err="1"/>
              <a:t>l’intérieur</a:t>
            </a:r>
            <a:r>
              <a:rPr sz="1500" dirty="0"/>
              <a:t> du pays (PDI)</a:t>
            </a:r>
            <a:endParaRPr sz="15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US" sz="1500" b="1" i="0" u="none" strike="noStrike" cap="none" dirty="0">
                <a:solidFill>
                  <a:srgbClr val="000000"/>
                </a:solidFill>
                <a:latin typeface="Arial"/>
                <a:ea typeface="Arial"/>
                <a:cs typeface="Arial"/>
                <a:sym typeface="Arial"/>
              </a:rPr>
            </a:br>
            <a:endParaRPr sz="1500" b="1" i="0" u="none" strike="noStrike" cap="none" dirty="0">
              <a:solidFill>
                <a:srgbClr val="000000"/>
              </a:solidFill>
              <a:latin typeface="Arial"/>
              <a:ea typeface="Arial"/>
              <a:cs typeface="Arial"/>
              <a:sym typeface="Arial"/>
            </a:endParaRPr>
          </a:p>
        </p:txBody>
      </p:sp>
      <p:pic>
        <p:nvPicPr>
          <p:cNvPr id="1920" name="Google Shape;1920;gf6f16a6283_0_0" descr="Users with solid fill"/>
          <p:cNvPicPr preferRelativeResize="0"/>
          <p:nvPr/>
        </p:nvPicPr>
        <p:blipFill rotWithShape="1">
          <a:blip r:embed="rId8">
            <a:alphaModFix/>
          </a:blip>
          <a:srcRect/>
          <a:stretch/>
        </p:blipFill>
        <p:spPr>
          <a:xfrm>
            <a:off x="6598764" y="2507813"/>
            <a:ext cx="914400" cy="914400"/>
          </a:xfrm>
          <a:prstGeom prst="rect">
            <a:avLst/>
          </a:prstGeom>
          <a:noFill/>
          <a:ln>
            <a:noFill/>
          </a:ln>
        </p:spPr>
      </p:pic>
      <p:sp>
        <p:nvSpPr>
          <p:cNvPr id="2" name="Google Shape;1918;gf6f16a6283_0_0">
            <a:extLst>
              <a:ext uri="{FF2B5EF4-FFF2-40B4-BE49-F238E27FC236}">
                <a16:creationId xmlns:a16="http://schemas.microsoft.com/office/drawing/2014/main" id="{857F4B39-B56F-E717-1707-42D1A3538D43}"/>
              </a:ext>
            </a:extLst>
          </p:cNvPr>
          <p:cNvSpPr/>
          <p:nvPr/>
        </p:nvSpPr>
        <p:spPr>
          <a:xfrm>
            <a:off x="849086" y="3286125"/>
            <a:ext cx="1247775" cy="1391863"/>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500" b="0" i="0" u="none" strike="noStrike" cap="none" dirty="0">
                <a:solidFill>
                  <a:schemeClr val="lt1"/>
                </a:solidFill>
                <a:latin typeface="Arial"/>
                <a:ea typeface="Arial"/>
                <a:cs typeface="Arial"/>
                <a:sym typeface="Arial"/>
              </a:rPr>
              <a:t>Contacts familiaux et proches des patients tuberculeux </a:t>
            </a:r>
          </a:p>
        </p:txBody>
      </p:sp>
      <p:sp>
        <p:nvSpPr>
          <p:cNvPr id="3" name="Google Shape;1918;gf6f16a6283_0_0">
            <a:extLst>
              <a:ext uri="{FF2B5EF4-FFF2-40B4-BE49-F238E27FC236}">
                <a16:creationId xmlns:a16="http://schemas.microsoft.com/office/drawing/2014/main" id="{FC3384CB-8C0E-B1EF-B66C-4C57E366FB79}"/>
              </a:ext>
            </a:extLst>
          </p:cNvPr>
          <p:cNvSpPr/>
          <p:nvPr/>
        </p:nvSpPr>
        <p:spPr>
          <a:xfrm>
            <a:off x="2254947" y="3277700"/>
            <a:ext cx="1247775" cy="139186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defRPr sz="1600">
                <a:solidFill>
                  <a:schemeClr val="lt1"/>
                </a:solidFill>
                <a:latin typeface="Arial"/>
                <a:ea typeface="Arial"/>
                <a:cs typeface="Arial"/>
                <a:sym typeface="Arial"/>
              </a:defRPr>
            </a:pPr>
            <a:r>
              <a:rPr lang="fr-FR" sz="1600" dirty="0"/>
              <a:t>Personnes vivant avec le VIH</a:t>
            </a:r>
            <a:endParaRPr lang="fr-FR" sz="1600" b="0" i="0" u="none" strike="noStrike" cap="none" dirty="0">
              <a:solidFill>
                <a:schemeClr val="lt1"/>
              </a:solidFill>
              <a:latin typeface="Arial"/>
              <a:ea typeface="Arial"/>
              <a:cs typeface="Arial"/>
              <a:sym typeface="Arial"/>
            </a:endParaRPr>
          </a:p>
        </p:txBody>
      </p:sp>
      <p:sp>
        <p:nvSpPr>
          <p:cNvPr id="4" name="Google Shape;1918;gf6f16a6283_0_0">
            <a:extLst>
              <a:ext uri="{FF2B5EF4-FFF2-40B4-BE49-F238E27FC236}">
                <a16:creationId xmlns:a16="http://schemas.microsoft.com/office/drawing/2014/main" id="{3600B309-8676-D0D2-7EE7-4C343B06B269}"/>
              </a:ext>
            </a:extLst>
          </p:cNvPr>
          <p:cNvSpPr/>
          <p:nvPr/>
        </p:nvSpPr>
        <p:spPr>
          <a:xfrm>
            <a:off x="3681081" y="3277701"/>
            <a:ext cx="1247775" cy="1391863"/>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defRPr sz="1600">
                <a:solidFill>
                  <a:schemeClr val="lt1"/>
                </a:solidFill>
                <a:latin typeface="Arial"/>
                <a:ea typeface="Arial"/>
                <a:cs typeface="Arial"/>
                <a:sym typeface="Arial"/>
              </a:defRPr>
            </a:pPr>
            <a:r>
              <a:rPr lang="fr-FR" sz="1500" dirty="0"/>
              <a:t>Mineurs exposés à la poussière de silice</a:t>
            </a:r>
            <a:endParaRPr lang="fr-FR" sz="1500" b="0" i="0" u="none" strike="noStrike" cap="none" dirty="0">
              <a:solidFill>
                <a:schemeClr val="lt1"/>
              </a:solidFill>
              <a:latin typeface="Arial"/>
              <a:ea typeface="Arial"/>
              <a:cs typeface="Arial"/>
              <a:sym typeface="Arial"/>
            </a:endParaRPr>
          </a:p>
        </p:txBody>
      </p:sp>
      <p:sp>
        <p:nvSpPr>
          <p:cNvPr id="5" name="Google Shape;1918;gf6f16a6283_0_0">
            <a:extLst>
              <a:ext uri="{FF2B5EF4-FFF2-40B4-BE49-F238E27FC236}">
                <a16:creationId xmlns:a16="http://schemas.microsoft.com/office/drawing/2014/main" id="{DC107870-3401-7625-F8FE-951711B8D115}"/>
              </a:ext>
            </a:extLst>
          </p:cNvPr>
          <p:cNvSpPr/>
          <p:nvPr/>
        </p:nvSpPr>
        <p:spPr>
          <a:xfrm>
            <a:off x="5071139" y="3286125"/>
            <a:ext cx="1247775" cy="1391863"/>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defRPr sz="1600">
                <a:solidFill>
                  <a:schemeClr val="lt1"/>
                </a:solidFill>
                <a:latin typeface="Arial"/>
                <a:ea typeface="Arial"/>
                <a:cs typeface="Arial"/>
                <a:sym typeface="Arial"/>
              </a:defRPr>
            </a:pPr>
            <a:r>
              <a:rPr lang="en-GB" sz="1600" dirty="0" err="1"/>
              <a:t>Détenus</a:t>
            </a:r>
            <a:endParaRPr lang="en-GB" sz="16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28055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gf6f16a6283_0_14"/>
          <p:cNvSpPr txBox="1"/>
          <p:nvPr/>
        </p:nvSpPr>
        <p:spPr>
          <a:xfrm>
            <a:off x="444499" y="629195"/>
            <a:ext cx="9222015" cy="3630707"/>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500"/>
              </a:spcBef>
              <a:spcAft>
                <a:spcPts val="0"/>
              </a:spcAft>
              <a:buClr>
                <a:srgbClr val="000000"/>
              </a:buClr>
              <a:buSzPts val="2000"/>
              <a:buFont typeface="Arial"/>
              <a:buNone/>
              <a:defRPr sz="2000">
                <a:solidFill>
                  <a:schemeClr val="dk1"/>
                </a:solidFill>
                <a:latin typeface="Arial"/>
                <a:ea typeface="Arial"/>
                <a:cs typeface="Arial"/>
                <a:sym typeface="Arial"/>
              </a:defRPr>
            </a:pPr>
            <a:r>
              <a:rPr sz="1800" dirty="0"/>
              <a:t>Le </a:t>
            </a:r>
            <a:r>
              <a:rPr sz="1800" dirty="0" err="1"/>
              <a:t>dépistage</a:t>
            </a:r>
            <a:r>
              <a:rPr sz="1800" dirty="0"/>
              <a:t> </a:t>
            </a:r>
            <a:r>
              <a:rPr sz="1800" dirty="0" err="1"/>
              <a:t>systématique</a:t>
            </a:r>
            <a:r>
              <a:rPr sz="1800" dirty="0"/>
              <a:t> de la </a:t>
            </a:r>
            <a:r>
              <a:rPr sz="1800" dirty="0" err="1"/>
              <a:t>tuberculose</a:t>
            </a:r>
            <a:r>
              <a:rPr sz="1800" dirty="0"/>
              <a:t> </a:t>
            </a:r>
            <a:r>
              <a:rPr sz="1800" dirty="0" err="1"/>
              <a:t>est</a:t>
            </a:r>
            <a:r>
              <a:rPr sz="1800" dirty="0"/>
              <a:t> </a:t>
            </a:r>
            <a:r>
              <a:rPr sz="1800" dirty="0" err="1"/>
              <a:t>également</a:t>
            </a:r>
            <a:r>
              <a:rPr sz="1800" dirty="0"/>
              <a:t> </a:t>
            </a:r>
            <a:r>
              <a:rPr sz="1800" dirty="0" err="1"/>
              <a:t>recommandé</a:t>
            </a:r>
            <a:r>
              <a:rPr sz="1800" dirty="0"/>
              <a:t> </a:t>
            </a:r>
            <a:r>
              <a:rPr sz="1800" b="1" dirty="0"/>
              <a:t>sous condition </a:t>
            </a:r>
            <a:r>
              <a:rPr sz="1800" dirty="0" err="1"/>
              <a:t>parmi</a:t>
            </a:r>
            <a:r>
              <a:rPr sz="1800" dirty="0"/>
              <a:t> :</a:t>
            </a:r>
            <a:endParaRPr sz="1800" b="0" i="0" u="none" strike="noStrike" cap="none" dirty="0">
              <a:solidFill>
                <a:schemeClr val="dk1"/>
              </a:solidFill>
              <a:latin typeface="Arial"/>
              <a:ea typeface="Arial"/>
              <a:cs typeface="Arial"/>
              <a:sym typeface="Arial"/>
            </a:endParaRPr>
          </a:p>
          <a:p>
            <a:pPr marL="461963" marR="0" lvl="0" indent="-342900" algn="l" rtl="0">
              <a:lnSpc>
                <a:spcPct val="110000"/>
              </a:lnSpc>
              <a:spcBef>
                <a:spcPts val="500"/>
              </a:spcBef>
              <a:spcAft>
                <a:spcPts val="0"/>
              </a:spcAft>
              <a:buClr>
                <a:srgbClr val="FF9900"/>
              </a:buClr>
              <a:buSzPts val="1800"/>
              <a:buFont typeface="Arial"/>
              <a:buChar char="➔"/>
              <a:defRPr sz="1800">
                <a:solidFill>
                  <a:schemeClr val="dk1"/>
                </a:solidFill>
                <a:latin typeface="Arial"/>
                <a:ea typeface="Arial"/>
                <a:cs typeface="Arial"/>
                <a:sym typeface="Arial"/>
              </a:defRPr>
            </a:pPr>
            <a:r>
              <a:rPr sz="1600" dirty="0" err="1"/>
              <a:t>Personnes</a:t>
            </a:r>
            <a:r>
              <a:rPr sz="1600" dirty="0"/>
              <a:t> </a:t>
            </a:r>
            <a:r>
              <a:rPr sz="1600" dirty="0" err="1"/>
              <a:t>présentant</a:t>
            </a:r>
            <a:r>
              <a:rPr sz="1600" dirty="0"/>
              <a:t> des </a:t>
            </a:r>
            <a:r>
              <a:rPr sz="1600" dirty="0" err="1"/>
              <a:t>lésions</a:t>
            </a:r>
            <a:r>
              <a:rPr sz="1600" dirty="0"/>
              <a:t> </a:t>
            </a:r>
            <a:r>
              <a:rPr sz="1600" dirty="0" err="1"/>
              <a:t>fibrotiques</a:t>
            </a:r>
            <a:r>
              <a:rPr sz="1600" dirty="0"/>
              <a:t> non </a:t>
            </a:r>
            <a:r>
              <a:rPr sz="1600" dirty="0" err="1"/>
              <a:t>traitées</a:t>
            </a:r>
            <a:r>
              <a:rPr sz="1600" dirty="0"/>
              <a:t> à la </a:t>
            </a:r>
            <a:r>
              <a:rPr sz="1600" dirty="0" err="1"/>
              <a:t>radiographie</a:t>
            </a:r>
            <a:r>
              <a:rPr sz="1600" dirty="0"/>
              <a:t> </a:t>
            </a:r>
            <a:r>
              <a:rPr sz="1600" dirty="0" err="1"/>
              <a:t>thoracique</a:t>
            </a:r>
            <a:endParaRPr sz="1600" b="0" i="0" u="none" strike="noStrike" cap="none" dirty="0">
              <a:solidFill>
                <a:schemeClr val="dk1"/>
              </a:solidFill>
              <a:latin typeface="Arial"/>
              <a:ea typeface="Arial"/>
              <a:cs typeface="Arial"/>
              <a:sym typeface="Arial"/>
            </a:endParaRPr>
          </a:p>
          <a:p>
            <a:pPr marL="461963" marR="0" lvl="0" indent="-342900" algn="l" rtl="0">
              <a:lnSpc>
                <a:spcPct val="110000"/>
              </a:lnSpc>
              <a:spcBef>
                <a:spcPts val="0"/>
              </a:spcBef>
              <a:spcAft>
                <a:spcPts val="0"/>
              </a:spcAft>
              <a:buClr>
                <a:srgbClr val="FF9900"/>
              </a:buClr>
              <a:buSzPts val="1800"/>
              <a:buFont typeface="Arial"/>
              <a:buChar char="➔"/>
              <a:defRPr sz="1800">
                <a:solidFill>
                  <a:schemeClr val="dk1"/>
                </a:solidFill>
                <a:latin typeface="Arial"/>
                <a:ea typeface="Arial"/>
                <a:cs typeface="Arial"/>
                <a:sym typeface="Arial"/>
              </a:defRPr>
            </a:pPr>
            <a:r>
              <a:rPr sz="1600" dirty="0" err="1"/>
              <a:t>Personnes</a:t>
            </a:r>
            <a:r>
              <a:rPr sz="1600" dirty="0"/>
              <a:t> </a:t>
            </a:r>
            <a:r>
              <a:rPr sz="1600" dirty="0" err="1"/>
              <a:t>présentant</a:t>
            </a:r>
            <a:r>
              <a:rPr sz="1600" dirty="0"/>
              <a:t> des </a:t>
            </a:r>
            <a:r>
              <a:rPr sz="1600" dirty="0" err="1"/>
              <a:t>facteurs</a:t>
            </a:r>
            <a:r>
              <a:rPr sz="1600" dirty="0"/>
              <a:t> de </a:t>
            </a:r>
            <a:r>
              <a:rPr sz="1600" dirty="0" err="1"/>
              <a:t>risque</a:t>
            </a:r>
            <a:r>
              <a:rPr sz="1600" dirty="0"/>
              <a:t> de </a:t>
            </a:r>
            <a:r>
              <a:rPr sz="1600" dirty="0" err="1"/>
              <a:t>tuberculose</a:t>
            </a:r>
            <a:r>
              <a:rPr sz="1600" dirty="0"/>
              <a:t> qui </a:t>
            </a:r>
            <a:r>
              <a:rPr sz="1600" dirty="0" err="1"/>
              <a:t>recherchent</a:t>
            </a:r>
            <a:r>
              <a:rPr sz="1600" dirty="0"/>
              <a:t> des </a:t>
            </a:r>
            <a:r>
              <a:rPr sz="1600" dirty="0" err="1"/>
              <a:t>soins</a:t>
            </a:r>
            <a:r>
              <a:rPr sz="1600" dirty="0"/>
              <a:t> de </a:t>
            </a:r>
            <a:r>
              <a:rPr sz="1600" dirty="0" err="1"/>
              <a:t>santé</a:t>
            </a:r>
            <a:r>
              <a:rPr sz="1600" dirty="0"/>
              <a:t>, dans des </a:t>
            </a:r>
            <a:r>
              <a:rPr sz="1600" dirty="0" err="1"/>
              <a:t>contextes</a:t>
            </a:r>
            <a:r>
              <a:rPr sz="1600" dirty="0"/>
              <a:t> </a:t>
            </a:r>
            <a:r>
              <a:rPr sz="1600" dirty="0" err="1"/>
              <a:t>où</a:t>
            </a:r>
            <a:r>
              <a:rPr sz="1600" dirty="0"/>
              <a:t> la </a:t>
            </a:r>
            <a:r>
              <a:rPr sz="1600" dirty="0" err="1"/>
              <a:t>prévalence</a:t>
            </a:r>
            <a:r>
              <a:rPr sz="1600" dirty="0"/>
              <a:t> de la </a:t>
            </a:r>
            <a:r>
              <a:rPr sz="1600" dirty="0" err="1"/>
              <a:t>tuberculose</a:t>
            </a:r>
            <a:r>
              <a:rPr sz="1600" dirty="0"/>
              <a:t> </a:t>
            </a:r>
            <a:r>
              <a:rPr sz="1600" dirty="0" err="1"/>
              <a:t>est</a:t>
            </a:r>
            <a:r>
              <a:rPr sz="1600" dirty="0"/>
              <a:t> ≥0,1 %</a:t>
            </a:r>
            <a:endParaRPr sz="1600" b="0" i="0" u="none" strike="noStrike" cap="none" dirty="0">
              <a:solidFill>
                <a:schemeClr val="dk1"/>
              </a:solidFill>
              <a:latin typeface="Arial"/>
              <a:ea typeface="Arial"/>
              <a:cs typeface="Arial"/>
              <a:sym typeface="Arial"/>
            </a:endParaRPr>
          </a:p>
          <a:p>
            <a:pPr marL="461963" marR="0" lvl="0" indent="-342900" algn="l" rtl="0">
              <a:lnSpc>
                <a:spcPct val="110000"/>
              </a:lnSpc>
              <a:spcBef>
                <a:spcPts val="0"/>
              </a:spcBef>
              <a:spcAft>
                <a:spcPts val="0"/>
              </a:spcAft>
              <a:buClr>
                <a:srgbClr val="FF9900"/>
              </a:buClr>
              <a:buSzPts val="1800"/>
              <a:buFont typeface="Arial"/>
              <a:buChar char="➔"/>
              <a:defRPr sz="1800">
                <a:solidFill>
                  <a:schemeClr val="dk1"/>
                </a:solidFill>
                <a:latin typeface="Arial"/>
                <a:ea typeface="Arial"/>
                <a:cs typeface="Arial"/>
                <a:sym typeface="Arial"/>
              </a:defRPr>
            </a:pPr>
            <a:r>
              <a:rPr sz="1600" dirty="0" err="1"/>
              <a:t>Personnes</a:t>
            </a:r>
            <a:r>
              <a:rPr sz="1600" dirty="0"/>
              <a:t> </a:t>
            </a:r>
            <a:r>
              <a:rPr sz="1600" dirty="0" err="1"/>
              <a:t>souffrant</a:t>
            </a:r>
            <a:r>
              <a:rPr sz="1600" dirty="0"/>
              <a:t> de malnutrition, de </a:t>
            </a:r>
            <a:r>
              <a:rPr sz="1600" dirty="0" err="1"/>
              <a:t>diabète</a:t>
            </a:r>
            <a:r>
              <a:rPr sz="1600" dirty="0"/>
              <a:t>, </a:t>
            </a:r>
            <a:r>
              <a:rPr sz="1600" dirty="0" err="1"/>
              <a:t>d’antécédents</a:t>
            </a:r>
            <a:r>
              <a:rPr sz="1600" dirty="0"/>
              <a:t> de </a:t>
            </a:r>
            <a:r>
              <a:rPr sz="1600" dirty="0" err="1"/>
              <a:t>tuberculose</a:t>
            </a:r>
            <a:r>
              <a:rPr sz="1600" dirty="0"/>
              <a:t>, de </a:t>
            </a:r>
            <a:r>
              <a:rPr sz="1600" dirty="0" err="1"/>
              <a:t>maladie</a:t>
            </a:r>
            <a:r>
              <a:rPr sz="1600" dirty="0"/>
              <a:t> </a:t>
            </a:r>
            <a:r>
              <a:rPr sz="1600" dirty="0" err="1"/>
              <a:t>pulmonaire</a:t>
            </a:r>
            <a:r>
              <a:rPr sz="1600" dirty="0"/>
              <a:t> </a:t>
            </a:r>
            <a:r>
              <a:rPr sz="1600" dirty="0" err="1"/>
              <a:t>chronique</a:t>
            </a:r>
            <a:r>
              <a:rPr sz="1600" dirty="0"/>
              <a:t> et </a:t>
            </a:r>
            <a:r>
              <a:rPr sz="1600" dirty="0" err="1"/>
              <a:t>autres</a:t>
            </a:r>
            <a:endParaRPr sz="1600" b="0" i="0" u="none" strike="noStrike" cap="none" dirty="0">
              <a:solidFill>
                <a:schemeClr val="dk1"/>
              </a:solidFill>
              <a:latin typeface="Arial"/>
              <a:ea typeface="Arial"/>
              <a:cs typeface="Arial"/>
              <a:sym typeface="Arial"/>
            </a:endParaRPr>
          </a:p>
          <a:p>
            <a:pPr marL="461963" marR="0" lvl="0" indent="-342900" algn="l" rtl="0">
              <a:lnSpc>
                <a:spcPct val="110000"/>
              </a:lnSpc>
              <a:spcBef>
                <a:spcPts val="0"/>
              </a:spcBef>
              <a:spcAft>
                <a:spcPts val="0"/>
              </a:spcAft>
              <a:buClr>
                <a:srgbClr val="FF9900"/>
              </a:buClr>
              <a:buSzPts val="1800"/>
              <a:buFont typeface="Arial"/>
              <a:buChar char="➔"/>
              <a:defRPr sz="1800">
                <a:solidFill>
                  <a:schemeClr val="dk1"/>
                </a:solidFill>
                <a:latin typeface="Arial"/>
                <a:ea typeface="Arial"/>
                <a:cs typeface="Arial"/>
                <a:sym typeface="Arial"/>
              </a:defRPr>
            </a:pPr>
            <a:r>
              <a:rPr sz="1600" dirty="0"/>
              <a:t>Populations </a:t>
            </a:r>
            <a:r>
              <a:rPr sz="1600" dirty="0" err="1"/>
              <a:t>présentant</a:t>
            </a:r>
            <a:r>
              <a:rPr sz="1600" dirty="0"/>
              <a:t> des </a:t>
            </a:r>
            <a:r>
              <a:rPr sz="1600" dirty="0" err="1"/>
              <a:t>facteurs</a:t>
            </a:r>
            <a:r>
              <a:rPr sz="1600" dirty="0"/>
              <a:t> de </a:t>
            </a:r>
            <a:r>
              <a:rPr sz="1600" dirty="0" err="1"/>
              <a:t>risque</a:t>
            </a:r>
            <a:r>
              <a:rPr sz="1600" dirty="0"/>
              <a:t> </a:t>
            </a:r>
            <a:r>
              <a:rPr sz="1600" dirty="0" err="1"/>
              <a:t>structurels</a:t>
            </a:r>
            <a:r>
              <a:rPr sz="1600" dirty="0"/>
              <a:t> de </a:t>
            </a:r>
            <a:r>
              <a:rPr sz="1600" dirty="0" err="1"/>
              <a:t>tuberculose</a:t>
            </a:r>
            <a:r>
              <a:rPr sz="1600" dirty="0"/>
              <a:t> avec un </a:t>
            </a:r>
            <a:r>
              <a:rPr sz="1600" dirty="0" err="1"/>
              <a:t>accès</a:t>
            </a:r>
            <a:r>
              <a:rPr sz="1600" dirty="0"/>
              <a:t> </a:t>
            </a:r>
            <a:br>
              <a:rPr lang="es-ES" sz="1600" dirty="0"/>
            </a:br>
            <a:r>
              <a:rPr sz="1600" dirty="0" err="1"/>
              <a:t>limité</a:t>
            </a:r>
            <a:r>
              <a:rPr sz="1600" dirty="0"/>
              <a:t> aux </a:t>
            </a:r>
            <a:r>
              <a:rPr sz="1600" dirty="0" err="1"/>
              <a:t>soins</a:t>
            </a:r>
            <a:r>
              <a:rPr sz="1600" dirty="0"/>
              <a:t> de </a:t>
            </a:r>
            <a:r>
              <a:rPr sz="1600" dirty="0" err="1"/>
              <a:t>santé</a:t>
            </a:r>
            <a:endParaRPr sz="1600" b="0" i="0" u="none" strike="noStrike" cap="none" dirty="0">
              <a:solidFill>
                <a:schemeClr val="dk1"/>
              </a:solidFill>
              <a:latin typeface="Arial"/>
              <a:ea typeface="Arial"/>
              <a:cs typeface="Arial"/>
              <a:sym typeface="Arial"/>
            </a:endParaRPr>
          </a:p>
          <a:p>
            <a:pPr marL="461963" marR="0" lvl="0" indent="-342900" algn="l" rtl="0">
              <a:lnSpc>
                <a:spcPct val="110000"/>
              </a:lnSpc>
              <a:spcBef>
                <a:spcPts val="0"/>
              </a:spcBef>
              <a:spcAft>
                <a:spcPts val="0"/>
              </a:spcAft>
              <a:buClr>
                <a:srgbClr val="FF9900"/>
              </a:buClr>
              <a:buSzPts val="1800"/>
              <a:buFont typeface="Arial"/>
              <a:buChar char="➔"/>
              <a:defRPr sz="1800">
                <a:solidFill>
                  <a:schemeClr val="dk1"/>
                </a:solidFill>
                <a:latin typeface="Arial"/>
                <a:ea typeface="Arial"/>
                <a:cs typeface="Arial"/>
                <a:sym typeface="Arial"/>
              </a:defRPr>
            </a:pPr>
            <a:r>
              <a:rPr sz="1600" dirty="0" err="1"/>
              <a:t>Personnes</a:t>
            </a:r>
            <a:r>
              <a:rPr sz="1600" dirty="0"/>
              <a:t> </a:t>
            </a:r>
            <a:r>
              <a:rPr sz="1600" dirty="0" err="1"/>
              <a:t>pauvres</a:t>
            </a:r>
            <a:r>
              <a:rPr sz="1600" dirty="0"/>
              <a:t> dans les </a:t>
            </a:r>
            <a:r>
              <a:rPr sz="1600" dirty="0" err="1"/>
              <a:t>villes</a:t>
            </a:r>
            <a:r>
              <a:rPr sz="1600" dirty="0"/>
              <a:t>, sans-abri, </a:t>
            </a:r>
            <a:r>
              <a:rPr sz="1600" dirty="0" err="1"/>
              <a:t>réfugiés</a:t>
            </a:r>
            <a:r>
              <a:rPr sz="1600" dirty="0"/>
              <a:t>, migrants et </a:t>
            </a:r>
            <a:r>
              <a:rPr sz="1600" dirty="0" err="1"/>
              <a:t>autres</a:t>
            </a:r>
            <a:r>
              <a:rPr sz="1600" dirty="0"/>
              <a:t> </a:t>
            </a:r>
            <a:r>
              <a:rPr sz="1600" dirty="0" err="1"/>
              <a:t>groupes</a:t>
            </a:r>
            <a:r>
              <a:rPr sz="1600" dirty="0"/>
              <a:t> </a:t>
            </a:r>
            <a:br>
              <a:rPr lang="es-ES" sz="1600" dirty="0"/>
            </a:br>
            <a:r>
              <a:rPr sz="1600" dirty="0" err="1"/>
              <a:t>vulnérables</a:t>
            </a:r>
            <a:r>
              <a:rPr sz="1600" dirty="0"/>
              <a:t> </a:t>
            </a:r>
            <a:r>
              <a:rPr sz="1600" dirty="0" err="1"/>
              <a:t>ou</a:t>
            </a:r>
            <a:r>
              <a:rPr sz="1600" dirty="0"/>
              <a:t> </a:t>
            </a:r>
            <a:r>
              <a:rPr sz="1600" dirty="0" err="1"/>
              <a:t>marginalisés</a:t>
            </a:r>
            <a:endParaRPr sz="1600" b="0" i="0" u="none" strike="noStrike" cap="none" dirty="0">
              <a:solidFill>
                <a:schemeClr val="dk1"/>
              </a:solidFill>
              <a:latin typeface="Arial"/>
              <a:ea typeface="Arial"/>
              <a:cs typeface="Arial"/>
              <a:sym typeface="Arial"/>
            </a:endParaRPr>
          </a:p>
          <a:p>
            <a:pPr marL="461963" marR="0" lvl="0" indent="-342900" algn="l" rtl="0">
              <a:lnSpc>
                <a:spcPct val="110000"/>
              </a:lnSpc>
              <a:spcBef>
                <a:spcPts val="0"/>
              </a:spcBef>
              <a:spcAft>
                <a:spcPts val="0"/>
              </a:spcAft>
              <a:buClr>
                <a:srgbClr val="FF9900"/>
              </a:buClr>
              <a:buSzPts val="1800"/>
              <a:buFont typeface="Arial"/>
              <a:buChar char="➔"/>
              <a:defRPr sz="1800">
                <a:solidFill>
                  <a:schemeClr val="dk1"/>
                </a:solidFill>
                <a:latin typeface="Arial"/>
                <a:ea typeface="Arial"/>
                <a:cs typeface="Arial"/>
                <a:sym typeface="Arial"/>
              </a:defRPr>
            </a:pPr>
            <a:r>
              <a:rPr sz="1600" dirty="0"/>
              <a:t>Population </a:t>
            </a:r>
            <a:r>
              <a:rPr sz="1600" dirty="0" err="1"/>
              <a:t>générale</a:t>
            </a:r>
            <a:r>
              <a:rPr sz="1600" dirty="0"/>
              <a:t> dans des </a:t>
            </a:r>
            <a:r>
              <a:rPr sz="1600" dirty="0" err="1"/>
              <a:t>contextes</a:t>
            </a:r>
            <a:r>
              <a:rPr sz="1600" dirty="0"/>
              <a:t> </a:t>
            </a:r>
            <a:r>
              <a:rPr sz="1600" dirty="0" err="1"/>
              <a:t>où</a:t>
            </a:r>
            <a:r>
              <a:rPr sz="1600" dirty="0"/>
              <a:t> la </a:t>
            </a:r>
            <a:r>
              <a:rPr sz="1600" dirty="0" err="1"/>
              <a:t>prévalence</a:t>
            </a:r>
            <a:r>
              <a:rPr sz="1600" dirty="0"/>
              <a:t> de la </a:t>
            </a:r>
            <a:r>
              <a:rPr sz="1600" dirty="0" err="1"/>
              <a:t>tuberculose</a:t>
            </a:r>
            <a:r>
              <a:rPr sz="1600" dirty="0"/>
              <a:t> </a:t>
            </a:r>
            <a:r>
              <a:rPr sz="1600" dirty="0" err="1"/>
              <a:t>est</a:t>
            </a:r>
            <a:r>
              <a:rPr sz="1600" dirty="0"/>
              <a:t> ≥0,5 %</a:t>
            </a:r>
            <a:endParaRPr sz="1800" b="0" i="0" u="none" strike="noStrike" cap="none" dirty="0">
              <a:solidFill>
                <a:schemeClr val="dk1"/>
              </a:solidFill>
              <a:latin typeface="Arial"/>
              <a:ea typeface="Arial"/>
              <a:cs typeface="Arial"/>
              <a:sym typeface="Arial"/>
            </a:endParaRPr>
          </a:p>
        </p:txBody>
      </p:sp>
      <p:sp>
        <p:nvSpPr>
          <p:cNvPr id="1927" name="Google Shape;1927;gf6f16a6283_0_14"/>
          <p:cNvSpPr txBox="1">
            <a:spLocks noGrp="1"/>
          </p:cNvSpPr>
          <p:nvPr>
            <p:ph type="title"/>
          </p:nvPr>
        </p:nvSpPr>
        <p:spPr>
          <a:xfrm>
            <a:off x="444500" y="95251"/>
            <a:ext cx="10763100" cy="8043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1800"/>
              <a:buNone/>
            </a:pPr>
            <a:r>
              <a:rPr sz="2800"/>
              <a:t>Recommandation de l’OMS sur la population à dépister</a:t>
            </a:r>
          </a:p>
        </p:txBody>
      </p:sp>
      <p:pic>
        <p:nvPicPr>
          <p:cNvPr id="1928" name="Google Shape;1928;gf6f16a6283_0_14">
            <a:hlinkClick r:id="rId3"/>
          </p:cNvPr>
          <p:cNvPicPr preferRelativeResize="0"/>
          <p:nvPr/>
        </p:nvPicPr>
        <p:blipFill rotWithShape="1">
          <a:blip r:embed="rId4">
            <a:alphaModFix/>
          </a:blip>
          <a:srcRect/>
          <a:stretch/>
        </p:blipFill>
        <p:spPr>
          <a:xfrm>
            <a:off x="10116320" y="760501"/>
            <a:ext cx="1768181" cy="2555703"/>
          </a:xfrm>
          <a:prstGeom prst="rect">
            <a:avLst/>
          </a:prstGeom>
          <a:noFill/>
          <a:ln w="19050" cap="flat" cmpd="sng">
            <a:solidFill>
              <a:schemeClr val="dk1"/>
            </a:solidFill>
            <a:prstDash val="solid"/>
            <a:round/>
            <a:headEnd type="none" w="sm" len="sm"/>
            <a:tailEnd type="none" w="sm" len="sm"/>
          </a:ln>
        </p:spPr>
      </p:pic>
      <p:pic>
        <p:nvPicPr>
          <p:cNvPr id="1929" name="Google Shape;1929;gf6f16a6283_0_14">
            <a:hlinkClick r:id="rId5"/>
          </p:cNvPr>
          <p:cNvPicPr preferRelativeResize="0"/>
          <p:nvPr/>
        </p:nvPicPr>
        <p:blipFill rotWithShape="1">
          <a:blip r:embed="rId6">
            <a:alphaModFix/>
          </a:blip>
          <a:srcRect/>
          <a:stretch/>
        </p:blipFill>
        <p:spPr>
          <a:xfrm>
            <a:off x="9222377" y="2998550"/>
            <a:ext cx="1888273" cy="2783941"/>
          </a:xfrm>
          <a:prstGeom prst="rect">
            <a:avLst/>
          </a:prstGeom>
          <a:noFill/>
          <a:ln w="19050" cap="flat" cmpd="sng">
            <a:solidFill>
              <a:schemeClr val="dk1"/>
            </a:solidFill>
            <a:prstDash val="solid"/>
            <a:round/>
            <a:headEnd type="none" w="sm" len="sm"/>
            <a:tailEnd type="none" w="sm" len="sm"/>
          </a:ln>
        </p:spPr>
      </p:pic>
      <p:sp>
        <p:nvSpPr>
          <p:cNvPr id="1930" name="Google Shape;1930;gf6f16a6283_0_14"/>
          <p:cNvSpPr txBox="1"/>
          <p:nvPr/>
        </p:nvSpPr>
        <p:spPr>
          <a:xfrm>
            <a:off x="845094" y="4338737"/>
            <a:ext cx="7976689" cy="2201598"/>
          </a:xfrm>
          <a:prstGeom prst="rect">
            <a:avLst/>
          </a:prstGeom>
          <a:solidFill>
            <a:schemeClr val="lt1"/>
          </a:solidFill>
          <a:ln w="25400" cap="flat" cmpd="sng">
            <a:solidFill>
              <a:srgbClr val="FF99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t" anchorCtr="0">
            <a:spAutoFit/>
          </a:bodyPr>
          <a:lstStyle/>
          <a:p>
            <a:pPr marL="0" marR="0" lvl="0" indent="0" algn="l" rtl="0">
              <a:lnSpc>
                <a:spcPct val="110000"/>
              </a:lnSpc>
              <a:spcBef>
                <a:spcPts val="500"/>
              </a:spcBef>
              <a:spcAft>
                <a:spcPts val="0"/>
              </a:spcAft>
              <a:buClr>
                <a:srgbClr val="000000"/>
              </a:buClr>
              <a:buSzPts val="1900"/>
              <a:buFont typeface="Arial"/>
              <a:buNone/>
              <a:defRPr sz="1900">
                <a:solidFill>
                  <a:schemeClr val="dk1"/>
                </a:solidFill>
                <a:latin typeface="Arial"/>
                <a:ea typeface="Arial"/>
                <a:cs typeface="Arial"/>
                <a:sym typeface="Arial"/>
              </a:defRPr>
            </a:pPr>
            <a:r>
              <a:rPr sz="1800"/>
              <a:t>Pour ces populations, il convient de prendre en compte :</a:t>
            </a:r>
            <a:endParaRPr sz="1800" b="0" i="0" u="none" strike="noStrike" cap="none">
              <a:solidFill>
                <a:schemeClr val="dk1"/>
              </a:solidFill>
              <a:latin typeface="Arial"/>
              <a:ea typeface="Arial"/>
              <a:cs typeface="Arial"/>
              <a:sym typeface="Arial"/>
            </a:endParaRPr>
          </a:p>
          <a:p>
            <a:pPr marL="457200" marR="0" lvl="0" indent="0" algn="l" rtl="0">
              <a:lnSpc>
                <a:spcPct val="110000"/>
              </a:lnSpc>
              <a:spcBef>
                <a:spcPts val="500"/>
              </a:spcBef>
              <a:spcAft>
                <a:spcPts val="0"/>
              </a:spcAft>
              <a:buClr>
                <a:srgbClr val="000000"/>
              </a:buClr>
              <a:buSzPts val="2000"/>
              <a:buFont typeface="Arial"/>
              <a:buNone/>
              <a:defRPr>
                <a:solidFill>
                  <a:schemeClr val="dk1"/>
                </a:solidFill>
                <a:latin typeface="Arial"/>
                <a:ea typeface="Arial"/>
                <a:cs typeface="Arial"/>
                <a:sym typeface="Arial"/>
              </a:defRPr>
            </a:pPr>
            <a:r>
              <a:rPr sz="1800"/>
              <a:t>✓ </a:t>
            </a:r>
            <a:r>
              <a:rPr sz="1600" b="1"/>
              <a:t>Peser </a:t>
            </a:r>
            <a:r>
              <a:rPr sz="1600"/>
              <a:t>les avantages et les risques du dépistage</a:t>
            </a:r>
            <a:endParaRPr sz="1600" b="0" i="0" u="none" strike="noStrike" cap="none">
              <a:solidFill>
                <a:schemeClr val="dk1"/>
              </a:solidFill>
              <a:latin typeface="Arial"/>
              <a:ea typeface="Arial"/>
              <a:cs typeface="Arial"/>
              <a:sym typeface="Arial"/>
            </a:endParaRPr>
          </a:p>
          <a:p>
            <a:pPr marL="457200" marR="0" lvl="0" indent="0" algn="l" rtl="0">
              <a:lnSpc>
                <a:spcPct val="110000"/>
              </a:lnSpc>
              <a:spcBef>
                <a:spcPts val="50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 </a:t>
            </a:r>
            <a:r>
              <a:rPr sz="1600" b="1"/>
              <a:t>Tenir compte </a:t>
            </a:r>
            <a:r>
              <a:rPr sz="1600"/>
              <a:t>des coûts d’opportunité pour d’autres interventions dans le domaine de la tuberculose et de la santé</a:t>
            </a:r>
            <a:endParaRPr sz="1600" b="0" i="0" u="none" strike="noStrike" cap="none">
              <a:solidFill>
                <a:schemeClr val="dk1"/>
              </a:solidFill>
              <a:latin typeface="Arial"/>
              <a:ea typeface="Arial"/>
              <a:cs typeface="Arial"/>
              <a:sym typeface="Arial"/>
            </a:endParaRPr>
          </a:p>
          <a:p>
            <a:pPr marL="457200" marR="0" lvl="0" indent="0" algn="l" rtl="0">
              <a:lnSpc>
                <a:spcPct val="110000"/>
              </a:lnSpc>
              <a:spcBef>
                <a:spcPts val="50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 </a:t>
            </a:r>
            <a:r>
              <a:rPr sz="1600" b="1"/>
              <a:t>Donner la priorité</a:t>
            </a:r>
            <a:r>
              <a:rPr sz="1600"/>
              <a:t> aux groupes à risque représentant la charge la plus lourde ou étant les plus vulnérables dans un contexte particulier</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4"/>
        <p:cNvGrpSpPr/>
        <p:nvPr/>
      </p:nvGrpSpPr>
      <p:grpSpPr>
        <a:xfrm>
          <a:off x="0" y="0"/>
          <a:ext cx="0" cy="0"/>
          <a:chOff x="0" y="0"/>
          <a:chExt cx="0" cy="0"/>
        </a:xfrm>
      </p:grpSpPr>
      <p:sp>
        <p:nvSpPr>
          <p:cNvPr id="1935" name="Google Shape;1935;p8"/>
          <p:cNvSpPr txBox="1">
            <a:spLocks noGrp="1"/>
          </p:cNvSpPr>
          <p:nvPr>
            <p:ph type="title"/>
          </p:nvPr>
        </p:nvSpPr>
        <p:spPr>
          <a:xfrm>
            <a:off x="5212080" y="2601310"/>
            <a:ext cx="6152030" cy="1813035"/>
          </a:xfrm>
          <a:prstGeom prst="rect">
            <a:avLst/>
          </a:prstGeom>
          <a:noFill/>
          <a:ln>
            <a:noFill/>
          </a:ln>
        </p:spPr>
        <p:txBody>
          <a:bodyPr spcFirstLastPara="1" wrap="square" lIns="0" tIns="45700" rIns="0" bIns="45700" anchor="b" anchorCtr="0">
            <a:normAutofit fontScale="90000"/>
          </a:bodyPr>
          <a:lstStyle/>
          <a:p>
            <a:pPr marL="0" lvl="0" indent="0" algn="l" rtl="0">
              <a:lnSpc>
                <a:spcPct val="90000"/>
              </a:lnSpc>
              <a:spcBef>
                <a:spcPts val="0"/>
              </a:spcBef>
              <a:spcAft>
                <a:spcPts val="0"/>
              </a:spcAft>
              <a:buClr>
                <a:schemeClr val="accent3"/>
              </a:buClr>
              <a:buSzPts val="4800"/>
              <a:buFont typeface="DM Sans Medium"/>
              <a:buNone/>
              <a:defRPr sz="4800" b="1">
                <a:solidFill>
                  <a:schemeClr val="accent3"/>
                </a:solidFill>
              </a:defRPr>
            </a:pPr>
            <a:r>
              <a:t>Aperçu des outils de dépistage de la tuberculose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sp>
        <p:nvSpPr>
          <p:cNvPr id="1941" name="Google Shape;1941;gf1d2b7485d_0_9"/>
          <p:cNvSpPr txBox="1">
            <a:spLocks noGrp="1"/>
          </p:cNvSpPr>
          <p:nvPr>
            <p:ph type="title"/>
          </p:nvPr>
        </p:nvSpPr>
        <p:spPr>
          <a:xfrm>
            <a:off x="880025" y="427978"/>
            <a:ext cx="11481563" cy="924300"/>
          </a:xfrm>
          <a:prstGeom prst="rect">
            <a:avLst/>
          </a:prstGeom>
          <a:noFill/>
          <a:ln>
            <a:noFill/>
          </a:ln>
        </p:spPr>
        <p:txBody>
          <a:bodyPr spcFirstLastPara="1" wrap="square" lIns="0" tIns="45700" rIns="0" bIns="45700" anchor="ctr" anchorCtr="0">
            <a:normAutofit fontScale="90000"/>
          </a:bodyPr>
          <a:lstStyle/>
          <a:p>
            <a:pPr marL="0" lvl="0" indent="0" algn="l" rtl="0">
              <a:lnSpc>
                <a:spcPct val="90000"/>
              </a:lnSpc>
              <a:spcBef>
                <a:spcPts val="0"/>
              </a:spcBef>
              <a:spcAft>
                <a:spcPts val="0"/>
              </a:spcAft>
              <a:buClr>
                <a:srgbClr val="0EB0ED"/>
              </a:buClr>
              <a:buSzPct val="103184"/>
              <a:buFont typeface="DM Sans"/>
              <a:buNone/>
              <a:defRPr sz="3140">
                <a:solidFill>
                  <a:schemeClr val="accent5"/>
                </a:solidFill>
              </a:defRPr>
            </a:pPr>
            <a:r>
              <a:rPr sz="2400" dirty="0" err="1"/>
              <a:t>Outils</a:t>
            </a:r>
            <a:r>
              <a:rPr sz="2400" dirty="0"/>
              <a:t> </a:t>
            </a:r>
            <a:r>
              <a:rPr sz="2400" dirty="0" err="1"/>
              <a:t>recommandés</a:t>
            </a:r>
            <a:r>
              <a:rPr sz="2400" dirty="0"/>
              <a:t> pour le </a:t>
            </a:r>
            <a:r>
              <a:rPr sz="2400" dirty="0" err="1"/>
              <a:t>dépistage</a:t>
            </a:r>
            <a:br>
              <a:rPr lang="en-US" sz="2400" dirty="0">
                <a:solidFill>
                  <a:schemeClr val="accent5"/>
                </a:solidFill>
              </a:rPr>
            </a:br>
            <a:r>
              <a:rPr lang="en-US" sz="2400" b="0" dirty="0">
                <a:solidFill>
                  <a:schemeClr val="accent5"/>
                </a:solidFill>
              </a:rPr>
              <a:t>P</a:t>
            </a:r>
            <a:r>
              <a:rPr sz="2400" b="0" dirty="0"/>
              <a:t>opulation </a:t>
            </a:r>
            <a:r>
              <a:rPr sz="2400" b="0" dirty="0" err="1"/>
              <a:t>générale</a:t>
            </a:r>
            <a:r>
              <a:rPr sz="2400" b="0" dirty="0"/>
              <a:t> (</a:t>
            </a:r>
            <a:r>
              <a:rPr sz="2400" b="0" dirty="0" err="1"/>
              <a:t>âgée</a:t>
            </a:r>
            <a:r>
              <a:rPr sz="2400" b="0" dirty="0"/>
              <a:t> de 15 </a:t>
            </a:r>
            <a:r>
              <a:rPr sz="2400" b="0" dirty="0" err="1"/>
              <a:t>ans</a:t>
            </a:r>
            <a:r>
              <a:rPr sz="2400" b="0" dirty="0"/>
              <a:t> et plus) et </a:t>
            </a:r>
            <a:r>
              <a:rPr sz="2400" b="0" dirty="0" err="1"/>
              <a:t>groupes</a:t>
            </a:r>
            <a:r>
              <a:rPr sz="2400" b="0" dirty="0"/>
              <a:t> à </a:t>
            </a:r>
            <a:r>
              <a:rPr sz="2400" b="0" dirty="0" err="1"/>
              <a:t>haut</a:t>
            </a:r>
            <a:r>
              <a:rPr sz="2400" b="0" dirty="0"/>
              <a:t> </a:t>
            </a:r>
            <a:r>
              <a:rPr sz="2400" b="0" dirty="0" err="1"/>
              <a:t>risque</a:t>
            </a:r>
            <a:r>
              <a:rPr sz="2400" b="0" dirty="0"/>
              <a:t> (non </a:t>
            </a:r>
            <a:r>
              <a:rPr sz="2400" b="0" dirty="0" err="1"/>
              <a:t>séropositifs</a:t>
            </a:r>
            <a:r>
              <a:rPr sz="2400" b="0" dirty="0"/>
              <a:t>)</a:t>
            </a:r>
            <a:endParaRPr sz="2400" b="0" dirty="0">
              <a:solidFill>
                <a:schemeClr val="accent5"/>
              </a:solidFill>
            </a:endParaRPr>
          </a:p>
        </p:txBody>
      </p:sp>
      <p:sp>
        <p:nvSpPr>
          <p:cNvPr id="1942" name="Google Shape;1942;gf1d2b7485d_0_9"/>
          <p:cNvSpPr txBox="1"/>
          <p:nvPr/>
        </p:nvSpPr>
        <p:spPr>
          <a:xfrm>
            <a:off x="1058779" y="1412525"/>
            <a:ext cx="10034338" cy="101563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defRPr sz="1900">
                <a:solidFill>
                  <a:srgbClr val="000000"/>
                </a:solidFill>
                <a:latin typeface="Arial"/>
                <a:ea typeface="Arial"/>
                <a:cs typeface="Arial"/>
                <a:sym typeface="Arial"/>
              </a:defRPr>
            </a:pPr>
            <a:r>
              <a:rPr sz="1800"/>
              <a:t>L’OMS </a:t>
            </a:r>
            <a:r>
              <a:rPr sz="1800" b="1"/>
              <a:t>recommande quatre outils de dépistage </a:t>
            </a:r>
            <a:r>
              <a:rPr sz="1800"/>
              <a:t>de la tuberculose dans les populations à haut risque (et dans la population générale dans les contextes de charge élevée) pour toutes les personnes âgées de 15 ans et plus :</a:t>
            </a:r>
            <a:endParaRPr sz="1800" b="0" i="0" u="none" strike="noStrike" cap="none">
              <a:solidFill>
                <a:srgbClr val="000000"/>
              </a:solidFill>
              <a:latin typeface="Arial"/>
              <a:ea typeface="Arial"/>
              <a:cs typeface="Arial"/>
              <a:sym typeface="Arial"/>
            </a:endParaRPr>
          </a:p>
        </p:txBody>
      </p:sp>
      <p:grpSp>
        <p:nvGrpSpPr>
          <p:cNvPr id="1943" name="Google Shape;1943;gf1d2b7485d_0_9"/>
          <p:cNvGrpSpPr/>
          <p:nvPr/>
        </p:nvGrpSpPr>
        <p:grpSpPr>
          <a:xfrm>
            <a:off x="532267" y="2976575"/>
            <a:ext cx="10752147" cy="2435380"/>
            <a:chOff x="351794" y="2011840"/>
            <a:chExt cx="10752147" cy="2435380"/>
          </a:xfrm>
        </p:grpSpPr>
        <p:pic>
          <p:nvPicPr>
            <p:cNvPr id="1944" name="Google Shape;1944;gf1d2b7485d_0_9"/>
            <p:cNvPicPr preferRelativeResize="0"/>
            <p:nvPr/>
          </p:nvPicPr>
          <p:blipFill rotWithShape="1">
            <a:blip r:embed="rId3">
              <a:alphaModFix/>
            </a:blip>
            <a:srcRect/>
            <a:stretch/>
          </p:blipFill>
          <p:spPr>
            <a:xfrm>
              <a:off x="6793283" y="3106995"/>
              <a:ext cx="1905000" cy="1266825"/>
            </a:xfrm>
            <a:prstGeom prst="rect">
              <a:avLst/>
            </a:prstGeom>
            <a:noFill/>
            <a:ln>
              <a:noFill/>
            </a:ln>
            <a:effectLst>
              <a:outerShdw blurRad="292100" dist="139700" dir="2700000" algn="tl" rotWithShape="0">
                <a:srgbClr val="333333">
                  <a:alpha val="63529"/>
                </a:srgbClr>
              </a:outerShdw>
            </a:effectLst>
          </p:spPr>
        </p:pic>
        <p:pic>
          <p:nvPicPr>
            <p:cNvPr id="1945" name="Google Shape;1945;gf1d2b7485d_0_9"/>
            <p:cNvPicPr preferRelativeResize="0"/>
            <p:nvPr/>
          </p:nvPicPr>
          <p:blipFill rotWithShape="1">
            <a:blip r:embed="rId4">
              <a:alphaModFix/>
            </a:blip>
            <a:srcRect/>
            <a:stretch/>
          </p:blipFill>
          <p:spPr>
            <a:xfrm>
              <a:off x="4427249" y="3114885"/>
              <a:ext cx="1905000" cy="1262217"/>
            </a:xfrm>
            <a:prstGeom prst="rect">
              <a:avLst/>
            </a:prstGeom>
            <a:noFill/>
            <a:ln>
              <a:noFill/>
            </a:ln>
            <a:effectLst>
              <a:outerShdw blurRad="292100" dist="139700" dir="2700000" algn="tl" rotWithShape="0">
                <a:srgbClr val="333333">
                  <a:alpha val="63529"/>
                </a:srgbClr>
              </a:outerShdw>
            </a:effectLst>
          </p:spPr>
        </p:pic>
        <p:sp>
          <p:nvSpPr>
            <p:cNvPr id="1946" name="Google Shape;1946;gf1d2b7485d_0_9"/>
            <p:cNvSpPr txBox="1"/>
            <p:nvPr/>
          </p:nvSpPr>
          <p:spPr>
            <a:xfrm>
              <a:off x="1164969" y="2126163"/>
              <a:ext cx="2161462" cy="55396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defRPr sz="1400" b="1">
                  <a:solidFill>
                    <a:srgbClr val="076BE6"/>
                  </a:solidFill>
                  <a:latin typeface="Arial"/>
                  <a:ea typeface="Arial"/>
                  <a:cs typeface="Arial"/>
                  <a:sym typeface="Arial"/>
                </a:defRPr>
              </a:pPr>
              <a:r>
                <a:rPr sz="1200"/>
                <a:t>1.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defRPr sz="1400">
                  <a:solidFill>
                    <a:srgbClr val="076BE6"/>
                  </a:solidFill>
                  <a:latin typeface="Arial"/>
                  <a:ea typeface="Arial"/>
                  <a:cs typeface="Arial"/>
                  <a:sym typeface="Arial"/>
                </a:defRPr>
              </a:pPr>
              <a:r>
                <a:rPr sz="1200" b="1"/>
                <a:t>Dépistage des symptômes</a:t>
              </a:r>
              <a:r>
                <a:rPr sz="1200"/>
                <a:t> </a:t>
              </a:r>
              <a:endParaRPr sz="1200" b="0" i="0" u="none" strike="noStrike" cap="none">
                <a:solidFill>
                  <a:srgbClr val="076BE6"/>
                </a:solidFill>
                <a:latin typeface="Arial"/>
                <a:ea typeface="Arial"/>
                <a:cs typeface="Arial"/>
                <a:sym typeface="Arial"/>
              </a:endParaRPr>
            </a:p>
          </p:txBody>
        </p:sp>
        <p:sp>
          <p:nvSpPr>
            <p:cNvPr id="1947" name="Google Shape;1947;gf1d2b7485d_0_9"/>
            <p:cNvSpPr txBox="1"/>
            <p:nvPr/>
          </p:nvSpPr>
          <p:spPr>
            <a:xfrm>
              <a:off x="4427249" y="2126164"/>
              <a:ext cx="1905000" cy="55396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defRPr sz="1400" b="1">
                  <a:solidFill>
                    <a:srgbClr val="0EB0ED"/>
                  </a:solidFill>
                  <a:latin typeface="Arial"/>
                  <a:ea typeface="Arial"/>
                  <a:cs typeface="Arial"/>
                  <a:sym typeface="Arial"/>
                </a:defRPr>
              </a:pPr>
              <a:r>
                <a:rPr sz="1200"/>
                <a:t>2.</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defRPr sz="1400">
                  <a:solidFill>
                    <a:srgbClr val="0EB0ED"/>
                  </a:solidFill>
                  <a:latin typeface="Arial"/>
                  <a:ea typeface="Arial"/>
                  <a:cs typeface="Arial"/>
                  <a:sym typeface="Arial"/>
                </a:defRPr>
              </a:pPr>
              <a:r>
                <a:rPr sz="1200" b="1"/>
                <a:t>Radiographie du thorax</a:t>
              </a:r>
              <a:r>
                <a:rPr sz="1200"/>
                <a:t> </a:t>
              </a:r>
              <a:endParaRPr sz="1200" b="0" i="0" u="none" strike="noStrike" cap="none">
                <a:solidFill>
                  <a:srgbClr val="0EB0ED"/>
                </a:solidFill>
                <a:latin typeface="Arial"/>
                <a:ea typeface="Arial"/>
                <a:cs typeface="Arial"/>
                <a:sym typeface="Arial"/>
              </a:endParaRPr>
            </a:p>
          </p:txBody>
        </p:sp>
        <p:sp>
          <p:nvSpPr>
            <p:cNvPr id="1948" name="Google Shape;1948;gf1d2b7485d_0_9"/>
            <p:cNvSpPr txBox="1"/>
            <p:nvPr/>
          </p:nvSpPr>
          <p:spPr>
            <a:xfrm>
              <a:off x="6793283" y="2018443"/>
              <a:ext cx="1905000" cy="7386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defRPr sz="1400" b="1">
                  <a:solidFill>
                    <a:srgbClr val="8E7CC3"/>
                  </a:solidFill>
                  <a:latin typeface="Arial"/>
                  <a:ea typeface="Arial"/>
                  <a:cs typeface="Arial"/>
                  <a:sym typeface="Arial"/>
                </a:defRPr>
              </a:pPr>
              <a:r>
                <a:rPr sz="1200"/>
                <a:t>3.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defRPr sz="1400">
                  <a:solidFill>
                    <a:srgbClr val="8E7CC3"/>
                  </a:solidFill>
                  <a:latin typeface="Arial"/>
                  <a:ea typeface="Arial"/>
                  <a:cs typeface="Arial"/>
                  <a:sym typeface="Arial"/>
                </a:defRPr>
              </a:pPr>
              <a:r>
                <a:rPr sz="1200" b="1"/>
                <a:t>Détection assistée par ordinateur</a:t>
              </a:r>
              <a:r>
                <a:rPr sz="1200"/>
                <a:t> </a:t>
              </a:r>
              <a:endParaRPr sz="1200" b="0" i="0" u="none" strike="noStrike" cap="none">
                <a:solidFill>
                  <a:srgbClr val="8E7CC3"/>
                </a:solidFill>
                <a:latin typeface="Arial"/>
                <a:ea typeface="Arial"/>
                <a:cs typeface="Arial"/>
                <a:sym typeface="Arial"/>
              </a:endParaRPr>
            </a:p>
          </p:txBody>
        </p:sp>
        <p:grpSp>
          <p:nvGrpSpPr>
            <p:cNvPr id="1949" name="Google Shape;1949;gf1d2b7485d_0_9"/>
            <p:cNvGrpSpPr/>
            <p:nvPr/>
          </p:nvGrpSpPr>
          <p:grpSpPr>
            <a:xfrm>
              <a:off x="9189415" y="2011840"/>
              <a:ext cx="1914526" cy="2361832"/>
              <a:chOff x="9265091" y="2013980"/>
              <a:chExt cx="1914526" cy="2361832"/>
            </a:xfrm>
          </p:grpSpPr>
          <p:pic>
            <p:nvPicPr>
              <p:cNvPr id="1950" name="Google Shape;1950;gf1d2b7485d_0_9"/>
              <p:cNvPicPr preferRelativeResize="0"/>
              <p:nvPr/>
            </p:nvPicPr>
            <p:blipFill rotWithShape="1">
              <a:blip r:embed="rId5">
                <a:alphaModFix/>
              </a:blip>
              <a:srcRect/>
              <a:stretch/>
            </p:blipFill>
            <p:spPr>
              <a:xfrm>
                <a:off x="9265092" y="3118512"/>
                <a:ext cx="1914525" cy="1257300"/>
              </a:xfrm>
              <a:prstGeom prst="rect">
                <a:avLst/>
              </a:prstGeom>
              <a:noFill/>
              <a:ln>
                <a:noFill/>
              </a:ln>
              <a:effectLst>
                <a:outerShdw blurRad="292100" dist="139700" dir="2700000" algn="tl" rotWithShape="0">
                  <a:srgbClr val="333333">
                    <a:alpha val="63529"/>
                  </a:srgbClr>
                </a:outerShdw>
              </a:effectLst>
            </p:spPr>
          </p:pic>
          <p:sp>
            <p:nvSpPr>
              <p:cNvPr id="1951" name="Google Shape;1951;gf1d2b7485d_0_9"/>
              <p:cNvSpPr txBox="1"/>
              <p:nvPr/>
            </p:nvSpPr>
            <p:spPr>
              <a:xfrm>
                <a:off x="9265091" y="2013980"/>
                <a:ext cx="1905001"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defRPr sz="1400" b="1">
                    <a:solidFill>
                      <a:srgbClr val="674EA7"/>
                    </a:solidFill>
                    <a:latin typeface="Arial"/>
                    <a:ea typeface="Arial"/>
                    <a:cs typeface="Arial"/>
                    <a:sym typeface="Arial"/>
                  </a:defRPr>
                </a:pPr>
                <a:r>
                  <a:rPr sz="1200"/>
                  <a:t>4.</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defRPr sz="1400" b="1">
                    <a:solidFill>
                      <a:srgbClr val="674EA7"/>
                    </a:solidFill>
                    <a:latin typeface="Arial"/>
                    <a:ea typeface="Arial"/>
                    <a:cs typeface="Arial"/>
                    <a:sym typeface="Arial"/>
                  </a:defRPr>
                </a:pPr>
                <a:r>
                  <a:rPr sz="1200"/>
                  <a:t>Diagnostics moléculaires rapides recommandés par l’OMS</a:t>
                </a:r>
                <a:endParaRPr sz="1200" b="0" i="0" u="none" strike="noStrike" cap="none">
                  <a:solidFill>
                    <a:srgbClr val="674EA7"/>
                  </a:solidFill>
                  <a:latin typeface="Arial"/>
                  <a:ea typeface="Arial"/>
                  <a:cs typeface="Arial"/>
                  <a:sym typeface="Arial"/>
                </a:endParaRPr>
              </a:p>
            </p:txBody>
          </p:sp>
        </p:grpSp>
        <p:sp>
          <p:nvSpPr>
            <p:cNvPr id="1952" name="Google Shape;1952;gf1d2b7485d_0_9"/>
            <p:cNvSpPr/>
            <p:nvPr/>
          </p:nvSpPr>
          <p:spPr>
            <a:xfrm>
              <a:off x="525184" y="3012264"/>
              <a:ext cx="3441032" cy="1361408"/>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grpSp>
          <p:nvGrpSpPr>
            <p:cNvPr id="1953" name="Google Shape;1953;gf1d2b7485d_0_9"/>
            <p:cNvGrpSpPr/>
            <p:nvPr/>
          </p:nvGrpSpPr>
          <p:grpSpPr>
            <a:xfrm>
              <a:off x="351794" y="3110865"/>
              <a:ext cx="3793129" cy="1336355"/>
              <a:chOff x="352073" y="3253436"/>
              <a:chExt cx="3793129" cy="1479676"/>
            </a:xfrm>
          </p:grpSpPr>
          <p:sp>
            <p:nvSpPr>
              <p:cNvPr id="1954" name="Google Shape;1954;gf1d2b7485d_0_9"/>
              <p:cNvSpPr txBox="1"/>
              <p:nvPr/>
            </p:nvSpPr>
            <p:spPr>
              <a:xfrm>
                <a:off x="2077902" y="4256047"/>
                <a:ext cx="2067300" cy="4770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defRPr>
                    <a:solidFill>
                      <a:srgbClr val="000000"/>
                    </a:solidFill>
                    <a:latin typeface="Arial"/>
                    <a:ea typeface="Arial"/>
                    <a:cs typeface="Arial"/>
                    <a:sym typeface="Arial"/>
                  </a:defRPr>
                </a:pPr>
                <a:r>
                  <a:rPr sz="800" b="1" dirty="0"/>
                  <a:t>Tout </a:t>
                </a:r>
                <a:r>
                  <a:rPr sz="800" b="1" dirty="0" err="1"/>
                  <a:t>symptôme</a:t>
                </a:r>
                <a:r>
                  <a:rPr sz="800" b="1" dirty="0"/>
                  <a:t> de la </a:t>
                </a:r>
                <a:br>
                  <a:rPr lang="es-ES" sz="800" b="1" dirty="0"/>
                </a:br>
                <a:r>
                  <a:rPr sz="800" b="1" dirty="0" err="1"/>
                  <a:t>tuberculose</a:t>
                </a:r>
                <a:r>
                  <a:rPr sz="500" dirty="0"/>
                  <a:t> </a:t>
                </a:r>
                <a:endParaRPr sz="500" b="0" i="0" u="none" strike="noStrike" cap="none" dirty="0">
                  <a:solidFill>
                    <a:srgbClr val="000000"/>
                  </a:solidFill>
                  <a:latin typeface="Arial"/>
                  <a:ea typeface="Arial"/>
                  <a:cs typeface="Arial"/>
                  <a:sym typeface="Arial"/>
                </a:endParaRPr>
              </a:p>
            </p:txBody>
          </p:sp>
          <p:grpSp>
            <p:nvGrpSpPr>
              <p:cNvPr id="1955" name="Google Shape;1955;gf1d2b7485d_0_9"/>
              <p:cNvGrpSpPr/>
              <p:nvPr/>
            </p:nvGrpSpPr>
            <p:grpSpPr>
              <a:xfrm>
                <a:off x="352073" y="3253436"/>
                <a:ext cx="3518981" cy="1338912"/>
                <a:chOff x="352073" y="3253436"/>
                <a:chExt cx="3518981" cy="1338912"/>
              </a:xfrm>
            </p:grpSpPr>
            <p:pic>
              <p:nvPicPr>
                <p:cNvPr id="1956" name="Google Shape;1956;gf1d2b7485d_0_9"/>
                <p:cNvPicPr preferRelativeResize="0"/>
                <p:nvPr/>
              </p:nvPicPr>
              <p:blipFill rotWithShape="1">
                <a:blip r:embed="rId6">
                  <a:alphaModFix/>
                </a:blip>
                <a:srcRect/>
                <a:stretch/>
              </p:blipFill>
              <p:spPr>
                <a:xfrm>
                  <a:off x="2352050" y="3253436"/>
                  <a:ext cx="1519004" cy="1056832"/>
                </a:xfrm>
                <a:prstGeom prst="rect">
                  <a:avLst/>
                </a:prstGeom>
                <a:noFill/>
                <a:ln>
                  <a:noFill/>
                </a:ln>
                <a:effectLst>
                  <a:outerShdw blurRad="292100" dist="139700" dir="2700000" algn="tl" rotWithShape="0">
                    <a:srgbClr val="333333">
                      <a:alpha val="63529"/>
                    </a:srgbClr>
                  </a:outerShdw>
                </a:effectLst>
              </p:spPr>
            </p:pic>
            <p:pic>
              <p:nvPicPr>
                <p:cNvPr id="1957" name="Google Shape;1957;gf1d2b7485d_0_9"/>
                <p:cNvPicPr preferRelativeResize="0"/>
                <p:nvPr/>
              </p:nvPicPr>
              <p:blipFill rotWithShape="1">
                <a:blip r:embed="rId7">
                  <a:alphaModFix/>
                </a:blip>
                <a:srcRect/>
                <a:stretch/>
              </p:blipFill>
              <p:spPr>
                <a:xfrm>
                  <a:off x="626221" y="3257886"/>
                  <a:ext cx="1519004" cy="1056832"/>
                </a:xfrm>
                <a:prstGeom prst="rect">
                  <a:avLst/>
                </a:prstGeom>
                <a:noFill/>
                <a:ln>
                  <a:noFill/>
                </a:ln>
                <a:effectLst>
                  <a:outerShdw blurRad="292100" dist="139700" dir="2700000" algn="tl" rotWithShape="0">
                    <a:srgbClr val="333333">
                      <a:alpha val="63529"/>
                    </a:srgbClr>
                  </a:outerShdw>
                </a:effectLst>
              </p:spPr>
            </p:pic>
            <p:sp>
              <p:nvSpPr>
                <p:cNvPr id="1958" name="Google Shape;1958;gf1d2b7485d_0_9"/>
                <p:cNvSpPr txBox="1"/>
                <p:nvPr/>
              </p:nvSpPr>
              <p:spPr>
                <a:xfrm>
                  <a:off x="352073" y="4251597"/>
                  <a:ext cx="2067300" cy="34075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defRPr sz="1400" b="1">
                      <a:solidFill>
                        <a:srgbClr val="000000"/>
                      </a:solidFill>
                      <a:latin typeface="Arial"/>
                      <a:ea typeface="Arial"/>
                      <a:cs typeface="Arial"/>
                      <a:sym typeface="Arial"/>
                    </a:defRPr>
                  </a:pPr>
                  <a:r>
                    <a:rPr sz="800" b="1" dirty="0" err="1"/>
                    <a:t>Toux</a:t>
                  </a:r>
                  <a:endParaRPr sz="800" b="1" dirty="0"/>
                </a:p>
              </p:txBody>
            </p:sp>
          </p:gr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sp>
        <p:nvSpPr>
          <p:cNvPr id="1964" name="Google Shape;1964;gf6f16a6283_0_60"/>
          <p:cNvSpPr txBox="1">
            <a:spLocks noGrp="1"/>
          </p:cNvSpPr>
          <p:nvPr>
            <p:ph type="body" idx="1"/>
          </p:nvPr>
        </p:nvSpPr>
        <p:spPr>
          <a:xfrm>
            <a:off x="609600" y="2465324"/>
            <a:ext cx="2552700" cy="2920638"/>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563B5"/>
              </a:buClr>
              <a:buSzPts val="1900"/>
              <a:buNone/>
              <a:defRPr sz="1800" b="1">
                <a:solidFill>
                  <a:schemeClr val="dk1"/>
                </a:solidFill>
              </a:defRPr>
            </a:pPr>
            <a:r>
              <a:rPr sz="1600"/>
              <a:t>Avantages :</a:t>
            </a:r>
            <a:endParaRPr sz="1600">
              <a:solidFill>
                <a:schemeClr val="dk1"/>
              </a:solidFill>
            </a:endParaRPr>
          </a:p>
          <a:p>
            <a:pPr marL="342900" lvl="0" indent="-336550" algn="l" rtl="0">
              <a:lnSpc>
                <a:spcPct val="100000"/>
              </a:lnSpc>
              <a:spcBef>
                <a:spcPts val="600"/>
              </a:spcBef>
              <a:spcAft>
                <a:spcPts val="0"/>
              </a:spcAft>
              <a:buClr>
                <a:srgbClr val="076BE6"/>
              </a:buClr>
              <a:buSzPts val="1800"/>
              <a:buFont typeface="Noto Sans Symbols"/>
              <a:buChar char="✔"/>
              <a:defRPr sz="1800"/>
            </a:pPr>
            <a:r>
              <a:rPr sz="1600"/>
              <a:t>Un outil de dépistage approprié et acceptable dans la plupart des contextes et des groupes à risque</a:t>
            </a:r>
            <a:endParaRPr sz="1600">
              <a:solidFill>
                <a:schemeClr val="lt2"/>
              </a:solidFill>
            </a:endParaRPr>
          </a:p>
          <a:p>
            <a:pPr marL="342900" lvl="0" indent="-336550" algn="l" rtl="0">
              <a:lnSpc>
                <a:spcPct val="100000"/>
              </a:lnSpc>
              <a:spcBef>
                <a:spcPts val="1200"/>
              </a:spcBef>
              <a:spcAft>
                <a:spcPts val="0"/>
              </a:spcAft>
              <a:buClr>
                <a:srgbClr val="076BE6"/>
              </a:buClr>
              <a:buSzPts val="1800"/>
              <a:buFont typeface="Noto Sans Symbols"/>
              <a:buChar char="✔"/>
              <a:defRPr sz="1800"/>
            </a:pPr>
            <a:r>
              <a:rPr sz="1600"/>
              <a:t>Peut être plus facile à mettre en œuvre </a:t>
            </a:r>
            <a:r>
              <a:rPr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(moins de ressources nécessaires et moins coûteux) </a:t>
            </a:r>
            <a:r>
              <a:rPr sz="1600"/>
              <a:t> </a:t>
            </a:r>
            <a:endParaRPr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342900" lvl="0" indent="-336550" algn="l" rtl="0">
              <a:lnSpc>
                <a:spcPct val="100000"/>
              </a:lnSpc>
              <a:spcBef>
                <a:spcPts val="1200"/>
              </a:spcBef>
              <a:spcAft>
                <a:spcPts val="0"/>
              </a:spcAft>
              <a:buClr>
                <a:srgbClr val="076BE6"/>
              </a:buClr>
              <a:buSzPts val="1800"/>
              <a:buChar char="✔"/>
              <a:defRPr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defRPr>
            </a:pPr>
            <a:r>
              <a:rPr sz="1600"/>
              <a:t>Non invasif</a:t>
            </a:r>
          </a:p>
        </p:txBody>
      </p:sp>
      <p:sp>
        <p:nvSpPr>
          <p:cNvPr id="1965" name="Google Shape;1965;gf6f16a6283_0_60"/>
          <p:cNvSpPr txBox="1"/>
          <p:nvPr/>
        </p:nvSpPr>
        <p:spPr>
          <a:xfrm>
            <a:off x="1006350" y="972413"/>
            <a:ext cx="7175749"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pPr>
            <a:r>
              <a:rPr sz="1600"/>
              <a:t>Dépistage des symptômes de la tuberculose chez les individus. Il peut s’agir d’</a:t>
            </a:r>
            <a:r>
              <a:rPr sz="16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une toux,</a:t>
            </a:r>
            <a:r>
              <a:rPr sz="1600"/>
              <a:t> d’</a:t>
            </a:r>
            <a:r>
              <a:rPr sz="1600" b="1"/>
              <a:t>une toux prolongée </a:t>
            </a:r>
            <a:r>
              <a:rPr sz="1600"/>
              <a:t>ou de</a:t>
            </a:r>
            <a:r>
              <a:rPr sz="1600" b="1"/>
              <a:t> tout symptôme associé à la tuberculose,</a:t>
            </a:r>
            <a:r>
              <a:rPr sz="1600"/>
              <a:t> y compris tout type de toux, une hémoptysie, une perte de poids, de la fièvre ou des </a:t>
            </a:r>
            <a:r>
              <a:rPr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sueurs nocturnes</a:t>
            </a:r>
            <a:r>
              <a:rPr sz="1600"/>
              <a:t>. </a:t>
            </a:r>
            <a:endParaRPr sz="1200" b="0" i="0" u="none" strike="noStrike" cap="none">
              <a:solidFill>
                <a:srgbClr val="000000"/>
              </a:solidFill>
              <a:latin typeface="Arial"/>
              <a:ea typeface="Arial"/>
              <a:cs typeface="Arial"/>
              <a:sym typeface="Arial"/>
            </a:endParaRPr>
          </a:p>
        </p:txBody>
      </p:sp>
      <p:sp>
        <p:nvSpPr>
          <p:cNvPr id="1966" name="Google Shape;1966;gf6f16a6283_0_60"/>
          <p:cNvSpPr txBox="1"/>
          <p:nvPr/>
        </p:nvSpPr>
        <p:spPr>
          <a:xfrm>
            <a:off x="3362326" y="2465324"/>
            <a:ext cx="2552700" cy="35547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563B5"/>
              </a:buClr>
              <a:buSzPts val="1800"/>
              <a:buFont typeface="Arial"/>
              <a:buNone/>
              <a:defRPr sz="1800" b="1">
                <a:solidFill>
                  <a:schemeClr val="dk1"/>
                </a:solidFill>
                <a:latin typeface="Arial"/>
                <a:ea typeface="Arial"/>
                <a:cs typeface="Arial"/>
                <a:sym typeface="Arial"/>
              </a:defRPr>
            </a:pPr>
            <a:r>
              <a:rPr sz="1600" dirty="0" err="1"/>
              <a:t>Limites</a:t>
            </a:r>
            <a:r>
              <a:rPr sz="1600" dirty="0"/>
              <a:t> :</a:t>
            </a:r>
            <a:endParaRPr sz="1600" b="0" i="0" u="none" strike="noStrike" cap="none" dirty="0">
              <a:solidFill>
                <a:schemeClr val="dk1"/>
              </a:solidFill>
              <a:latin typeface="Arial"/>
              <a:ea typeface="Arial"/>
              <a:cs typeface="Arial"/>
              <a:sym typeface="Arial"/>
            </a:endParaRPr>
          </a:p>
          <a:p>
            <a:pPr marL="342900" marR="0" lvl="0" indent="-336550" algn="l" rtl="0">
              <a:lnSpc>
                <a:spcPct val="100000"/>
              </a:lnSpc>
              <a:spcBef>
                <a:spcPts val="600"/>
              </a:spcBef>
              <a:spcAft>
                <a:spcPts val="0"/>
              </a:spcAft>
              <a:buClr>
                <a:srgbClr val="DDA200"/>
              </a:buClr>
              <a:buSzPts val="1800"/>
              <a:buFont typeface="Noto Sans Symbols"/>
              <a:buChar char="✔"/>
              <a:defRPr sz="1800">
                <a:solidFill>
                  <a:srgbClr val="5C5F61"/>
                </a:solidFill>
                <a:latin typeface="Arial"/>
                <a:ea typeface="Arial"/>
                <a:cs typeface="Arial"/>
                <a:sym typeface="Arial"/>
              </a:defRPr>
            </a:pPr>
            <a:r>
              <a:rPr sz="1600" dirty="0" err="1"/>
              <a:t>Moins</a:t>
            </a:r>
            <a:r>
              <a:rPr sz="1600" dirty="0"/>
              <a:t> sensible que les radiographies </a:t>
            </a:r>
            <a:r>
              <a:rPr sz="1600" dirty="0" err="1"/>
              <a:t>thoraciques</a:t>
            </a:r>
            <a:r>
              <a:rPr sz="1600" dirty="0"/>
              <a:t> </a:t>
            </a:r>
            <a:r>
              <a:rPr sz="1600" dirty="0" err="1"/>
              <a:t>ou</a:t>
            </a:r>
            <a:r>
              <a:rPr sz="1600" dirty="0"/>
              <a:t> les tests </a:t>
            </a:r>
            <a:r>
              <a:rPr sz="1600" dirty="0" err="1"/>
              <a:t>moléculaires</a:t>
            </a:r>
            <a:endParaRPr sz="1600" b="0" i="0" u="none" strike="noStrike" cap="none" dirty="0">
              <a:solidFill>
                <a:srgbClr val="000000"/>
              </a:solidFill>
              <a:latin typeface="Arial"/>
              <a:ea typeface="Arial"/>
              <a:cs typeface="Arial"/>
              <a:sym typeface="Arial"/>
            </a:endParaRPr>
          </a:p>
          <a:p>
            <a:pPr marL="342900" marR="0" lvl="0" indent="-336550" algn="l" rtl="0">
              <a:lnSpc>
                <a:spcPct val="100000"/>
              </a:lnSpc>
              <a:spcBef>
                <a:spcPts val="600"/>
              </a:spcBef>
              <a:spcAft>
                <a:spcPts val="0"/>
              </a:spcAft>
              <a:buClr>
                <a:srgbClr val="DDA200"/>
              </a:buClr>
              <a:buSzPts val="1800"/>
              <a:buFont typeface="Noto Sans Symbols"/>
              <a:buChar char="✔"/>
              <a:defRPr sz="1800">
                <a:solidFill>
                  <a:srgbClr val="5C5F61"/>
                </a:solidFill>
                <a:latin typeface="Arial"/>
                <a:ea typeface="Arial"/>
                <a:cs typeface="Arial"/>
                <a:sym typeface="Arial"/>
              </a:defRPr>
            </a:pPr>
            <a:r>
              <a:rPr sz="1600" dirty="0" err="1"/>
              <a:t>N’identifie</a:t>
            </a:r>
            <a:r>
              <a:rPr sz="1600" dirty="0"/>
              <a:t> pas les </a:t>
            </a:r>
            <a:r>
              <a:rPr sz="1600" dirty="0" err="1"/>
              <a:t>personnes</a:t>
            </a:r>
            <a:r>
              <a:rPr sz="1600" dirty="0"/>
              <a:t> </a:t>
            </a:r>
            <a:r>
              <a:rPr sz="1600" dirty="0" err="1"/>
              <a:t>asymptomatiques</a:t>
            </a:r>
            <a:r>
              <a:rPr sz="1600" dirty="0"/>
              <a:t> </a:t>
            </a:r>
            <a:r>
              <a:rPr sz="1600" dirty="0" err="1"/>
              <a:t>ou</a:t>
            </a:r>
            <a:r>
              <a:rPr sz="1600" dirty="0"/>
              <a:t> </a:t>
            </a:r>
            <a:r>
              <a:rPr sz="1600" dirty="0" err="1"/>
              <a:t>pré-symptomatiques</a:t>
            </a:r>
            <a:r>
              <a:rPr sz="1600" dirty="0"/>
              <a:t>, </a:t>
            </a:r>
            <a:r>
              <a:rPr sz="1600" dirty="0" err="1"/>
              <a:t>ni</a:t>
            </a:r>
            <a:r>
              <a:rPr sz="1600" dirty="0"/>
              <a:t> les </a:t>
            </a:r>
            <a:r>
              <a:rPr sz="1600" dirty="0" err="1"/>
              <a:t>personnes</a:t>
            </a:r>
            <a:r>
              <a:rPr sz="1600" dirty="0"/>
              <a:t> </a:t>
            </a:r>
            <a:r>
              <a:rPr sz="1600" dirty="0" err="1"/>
              <a:t>présentant</a:t>
            </a:r>
            <a:r>
              <a:rPr sz="1600" dirty="0"/>
              <a:t> des </a:t>
            </a:r>
            <a:r>
              <a:rPr sz="1600" dirty="0" err="1"/>
              <a:t>symptômes</a:t>
            </a:r>
            <a:r>
              <a:rPr sz="1600" dirty="0"/>
              <a:t> </a:t>
            </a:r>
            <a:r>
              <a:rPr sz="1600" dirty="0" err="1"/>
              <a:t>atypiques</a:t>
            </a:r>
            <a:r>
              <a:rPr sz="1600" dirty="0"/>
              <a:t>.</a:t>
            </a:r>
            <a:endParaRPr sz="1600" b="0" i="0" u="none" strike="noStrike" cap="none" dirty="0">
              <a:solidFill>
                <a:srgbClr val="000000"/>
              </a:solidFill>
              <a:latin typeface="Arial"/>
              <a:ea typeface="Arial"/>
              <a:cs typeface="Arial"/>
              <a:sym typeface="Arial"/>
            </a:endParaRPr>
          </a:p>
          <a:p>
            <a:pPr marL="914400" marR="0" lvl="0" indent="0" algn="l" rtl="0">
              <a:lnSpc>
                <a:spcPct val="100000"/>
              </a:lnSpc>
              <a:spcBef>
                <a:spcPts val="600"/>
              </a:spcBef>
              <a:spcAft>
                <a:spcPts val="0"/>
              </a:spcAft>
              <a:buClr>
                <a:srgbClr val="000000"/>
              </a:buClr>
              <a:buSzPts val="1800"/>
              <a:buFont typeface="Arial"/>
              <a:buNone/>
            </a:pPr>
            <a:endParaRPr sz="1600" b="0" i="0" u="none" strike="noStrike" cap="none" dirty="0">
              <a:solidFill>
                <a:schemeClr val="lt2"/>
              </a:solidFill>
              <a:latin typeface="Arial"/>
              <a:ea typeface="Arial"/>
              <a:cs typeface="Arial"/>
              <a:sym typeface="Arial"/>
            </a:endParaRPr>
          </a:p>
        </p:txBody>
      </p:sp>
      <p:sp>
        <p:nvSpPr>
          <p:cNvPr id="1967" name="Google Shape;1967;gf6f16a6283_0_60"/>
          <p:cNvSpPr txBox="1">
            <a:spLocks noGrp="1"/>
          </p:cNvSpPr>
          <p:nvPr>
            <p:ph type="title"/>
          </p:nvPr>
        </p:nvSpPr>
        <p:spPr>
          <a:xfrm>
            <a:off x="863850" y="191801"/>
            <a:ext cx="10858500" cy="762000"/>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0EB0ED"/>
              </a:buClr>
              <a:buSzPts val="3240"/>
              <a:buFont typeface="DM Sans"/>
              <a:buNone/>
              <a:defRPr sz="3140">
                <a:solidFill>
                  <a:srgbClr val="076BE6"/>
                </a:solidFill>
              </a:defRPr>
            </a:pPr>
            <a:r>
              <a:rPr sz="2800"/>
              <a:t>Dépistage des symptômes</a:t>
            </a:r>
            <a:endParaRPr sz="2800">
              <a:solidFill>
                <a:srgbClr val="076BE6"/>
              </a:solidFill>
            </a:endParaRPr>
          </a:p>
        </p:txBody>
      </p:sp>
      <p:pic>
        <p:nvPicPr>
          <p:cNvPr id="1968" name="Google Shape;1968;gf6f16a6283_0_60"/>
          <p:cNvPicPr preferRelativeResize="0"/>
          <p:nvPr/>
        </p:nvPicPr>
        <p:blipFill rotWithShape="1">
          <a:blip r:embed="rId3">
            <a:alphaModFix/>
          </a:blip>
          <a:srcRect/>
          <a:stretch/>
        </p:blipFill>
        <p:spPr>
          <a:xfrm>
            <a:off x="8321362" y="972413"/>
            <a:ext cx="1362512" cy="978556"/>
          </a:xfrm>
          <a:prstGeom prst="rect">
            <a:avLst/>
          </a:prstGeom>
          <a:noFill/>
          <a:ln>
            <a:noFill/>
          </a:ln>
          <a:effectLst>
            <a:outerShdw blurRad="292100" dist="139700" dir="2700000" algn="tl" rotWithShape="0">
              <a:srgbClr val="333333">
                <a:alpha val="63529"/>
              </a:srgbClr>
            </a:outerShdw>
          </a:effectLst>
        </p:spPr>
      </p:pic>
      <p:pic>
        <p:nvPicPr>
          <p:cNvPr id="1969" name="Google Shape;1969;gf6f16a6283_0_60"/>
          <p:cNvPicPr preferRelativeResize="0"/>
          <p:nvPr/>
        </p:nvPicPr>
        <p:blipFill rotWithShape="1">
          <a:blip r:embed="rId4">
            <a:alphaModFix/>
          </a:blip>
          <a:srcRect/>
          <a:stretch/>
        </p:blipFill>
        <p:spPr>
          <a:xfrm>
            <a:off x="9823138" y="972413"/>
            <a:ext cx="1362512" cy="978556"/>
          </a:xfrm>
          <a:prstGeom prst="rect">
            <a:avLst/>
          </a:prstGeom>
          <a:noFill/>
          <a:ln>
            <a:noFill/>
          </a:ln>
          <a:effectLst>
            <a:outerShdw blurRad="292100" dist="139700" dir="2700000" algn="tl" rotWithShape="0">
              <a:srgbClr val="333333">
                <a:alpha val="63529"/>
              </a:srgbClr>
            </a:outerShdw>
          </a:effectLst>
        </p:spPr>
      </p:pic>
      <p:cxnSp>
        <p:nvCxnSpPr>
          <p:cNvPr id="1971" name="Google Shape;1971;gf6f16a6283_0_60"/>
          <p:cNvCxnSpPr/>
          <p:nvPr/>
        </p:nvCxnSpPr>
        <p:spPr>
          <a:xfrm>
            <a:off x="1571625" y="2096695"/>
            <a:ext cx="9439275" cy="0"/>
          </a:xfrm>
          <a:prstGeom prst="straightConnector1">
            <a:avLst/>
          </a:prstGeom>
          <a:noFill/>
          <a:ln w="9525" cap="flat" cmpd="sng">
            <a:solidFill>
              <a:srgbClr val="B6B9BB"/>
            </a:solidFill>
            <a:prstDash val="solid"/>
            <a:round/>
            <a:headEnd type="none" w="sm" len="sm"/>
            <a:tailEnd type="none" w="sm" len="sm"/>
          </a:ln>
          <a:effectLst>
            <a:outerShdw blurRad="50800" dist="38100" dir="2700000" algn="tl" rotWithShape="0">
              <a:srgbClr val="000000">
                <a:alpha val="40000"/>
              </a:srgbClr>
            </a:outerShdw>
          </a:effectLst>
        </p:spPr>
      </p:cxnSp>
      <p:pic>
        <p:nvPicPr>
          <p:cNvPr id="2" name="Google Shape;1733;gf6f16a6283_0_60">
            <a:extLst>
              <a:ext uri="{FF2B5EF4-FFF2-40B4-BE49-F238E27FC236}">
                <a16:creationId xmlns:a16="http://schemas.microsoft.com/office/drawing/2014/main" id="{4DD5D45E-495A-A2D2-4489-8EBE002A0C12}"/>
              </a:ext>
            </a:extLst>
          </p:cNvPr>
          <p:cNvPicPr preferRelativeResize="0"/>
          <p:nvPr/>
        </p:nvPicPr>
        <p:blipFill>
          <a:blip r:embed="rId5"/>
          <a:srcRect l="14" r="14"/>
          <a:stretch/>
        </p:blipFill>
        <p:spPr>
          <a:xfrm>
            <a:off x="6115050" y="2396754"/>
            <a:ext cx="5467350" cy="355447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0784"/>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35000">
              <a:srgbClr val="FFFFFF"/>
            </a:gs>
            <a:gs pos="100000">
              <a:schemeClr val="accent6"/>
            </a:gs>
          </a:gsLst>
          <a:path path="circle">
            <a:fillToRect l="50000" t="50000" r="50000" b="50000"/>
          </a:path>
          <a:tileRect/>
        </a:gradFill>
        <a:effectLst/>
      </p:bgPr>
    </p:bg>
    <p:spTree>
      <p:nvGrpSpPr>
        <p:cNvPr id="1" name="Shape 1975"/>
        <p:cNvGrpSpPr/>
        <p:nvPr/>
      </p:nvGrpSpPr>
      <p:grpSpPr>
        <a:xfrm>
          <a:off x="0" y="0"/>
          <a:ext cx="0" cy="0"/>
          <a:chOff x="0" y="0"/>
          <a:chExt cx="0" cy="0"/>
        </a:xfrm>
      </p:grpSpPr>
      <p:sp>
        <p:nvSpPr>
          <p:cNvPr id="1976" name="Google Shape;1976;gf6f16a6283_0_72"/>
          <p:cNvSpPr txBox="1">
            <a:spLocks noGrp="1"/>
          </p:cNvSpPr>
          <p:nvPr>
            <p:ph type="body" idx="1"/>
          </p:nvPr>
        </p:nvSpPr>
        <p:spPr>
          <a:xfrm>
            <a:off x="1031100" y="1773700"/>
            <a:ext cx="4842600" cy="352470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0563B5"/>
              </a:buClr>
              <a:buSzPts val="1600"/>
              <a:buNone/>
              <a:defRPr sz="1800" b="1">
                <a:solidFill>
                  <a:schemeClr val="dk1"/>
                </a:solidFill>
              </a:defRPr>
            </a:pPr>
            <a:r>
              <a:rPr sz="1600"/>
              <a:t>Avantages :</a:t>
            </a:r>
            <a:endParaRPr sz="1600">
              <a:solidFill>
                <a:schemeClr val="dk1"/>
              </a:solidFill>
            </a:endParaRPr>
          </a:p>
          <a:p>
            <a:pPr marL="342900" lvl="0" indent="-342900" algn="l" rtl="0">
              <a:lnSpc>
                <a:spcPct val="120000"/>
              </a:lnSpc>
              <a:spcBef>
                <a:spcPts val="600"/>
              </a:spcBef>
              <a:spcAft>
                <a:spcPts val="0"/>
              </a:spcAft>
              <a:buClr>
                <a:srgbClr val="0EB0ED"/>
              </a:buClr>
              <a:buSzPts val="1700"/>
              <a:buFont typeface="Noto Sans Symbols"/>
              <a:buChar char="✔"/>
              <a:defRPr sz="1700"/>
            </a:pPr>
            <a:r>
              <a:rPr sz="1600"/>
              <a:t>Un</a:t>
            </a:r>
            <a:r>
              <a:rPr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outil sensible pour le dépistage et la détection de la tuberculose pulmonaire active </a:t>
            </a:r>
            <a:endParaRPr sz="1600"/>
          </a:p>
          <a:p>
            <a:pPr marL="342900" lvl="0" indent="-342900" algn="l" rtl="0">
              <a:lnSpc>
                <a:spcPct val="120000"/>
              </a:lnSpc>
              <a:spcBef>
                <a:spcPts val="600"/>
              </a:spcBef>
              <a:spcAft>
                <a:spcPts val="0"/>
              </a:spcAft>
              <a:buClr>
                <a:srgbClr val="0EB0ED"/>
              </a:buClr>
              <a:buSzPts val="1700"/>
              <a:buFont typeface="Noto Sans Symbols"/>
              <a:buChar char="✔"/>
              <a:defRPr sz="1700"/>
            </a:pPr>
            <a:r>
              <a:rPr sz="1600"/>
              <a:t>Peut identifier les personnes asymptomatiques ou présymptomatiques atteintes de tuberculose</a:t>
            </a:r>
          </a:p>
          <a:p>
            <a:pPr marL="342900" lvl="0" indent="-342900" algn="l" rtl="0">
              <a:lnSpc>
                <a:spcPct val="120000"/>
              </a:lnSpc>
              <a:spcBef>
                <a:spcPts val="600"/>
              </a:spcBef>
              <a:spcAft>
                <a:spcPts val="0"/>
              </a:spcAft>
              <a:buClr>
                <a:srgbClr val="0EB0ED"/>
              </a:buClr>
              <a:buSzPts val="1700"/>
              <a:buFont typeface="Noto Sans Symbols"/>
              <a:buChar char="✔"/>
              <a:defRPr sz="1700"/>
            </a:pPr>
            <a:r>
              <a:rPr sz="1600"/>
              <a:t>Outil de triage utile pour améliorer l’efficacité des tests de diagnostic moléculaire</a:t>
            </a:r>
          </a:p>
          <a:p>
            <a:pPr marL="342900" lvl="0" indent="-342900" algn="l" rtl="0">
              <a:lnSpc>
                <a:spcPct val="120000"/>
              </a:lnSpc>
              <a:spcBef>
                <a:spcPts val="600"/>
              </a:spcBef>
              <a:spcAft>
                <a:spcPts val="0"/>
              </a:spcAft>
              <a:buClr>
                <a:srgbClr val="0EB0ED"/>
              </a:buClr>
              <a:buSzPts val="1700"/>
              <a:buChar char="✔"/>
              <a:defRPr sz="1700"/>
            </a:pPr>
            <a:r>
              <a:rPr sz="1600"/>
              <a:t>Peut fournir un diagnostic différentiel d’autres affections pulmonaires en dehors de la tuberculose</a:t>
            </a:r>
          </a:p>
          <a:p>
            <a:pPr marL="342900" lvl="0" indent="-342900" algn="l" rtl="0">
              <a:lnSpc>
                <a:spcPct val="120000"/>
              </a:lnSpc>
              <a:spcBef>
                <a:spcPts val="600"/>
              </a:spcBef>
              <a:spcAft>
                <a:spcPts val="0"/>
              </a:spcAft>
              <a:buSzPts val="1700"/>
              <a:buChar char="✔"/>
              <a:defRPr sz="1700"/>
            </a:pPr>
            <a:r>
              <a:rPr sz="1600"/>
              <a:t>Potentiel de la surveillance du traitement</a:t>
            </a:r>
          </a:p>
        </p:txBody>
      </p:sp>
      <p:sp>
        <p:nvSpPr>
          <p:cNvPr id="1977" name="Google Shape;1977;gf6f16a6283_0_7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accent5"/>
              </a:buClr>
              <a:buSzPts val="3600"/>
              <a:buFont typeface="DM Sans"/>
              <a:buNone/>
            </a:pPr>
            <a:r>
              <a:rPr sz="2800">
                <a:solidFill>
                  <a:srgbClr val="0EB0ED"/>
                </a:solidFill>
              </a:rPr>
              <a:t>Radiographie du thorax</a:t>
            </a:r>
            <a:r>
              <a:rPr sz="3200">
                <a:solidFill>
                  <a:schemeClr val="accent5"/>
                </a:solidFill>
              </a:rPr>
              <a:t> </a:t>
            </a:r>
            <a:endParaRPr sz="2800">
              <a:solidFill>
                <a:srgbClr val="0EB0ED"/>
              </a:solidFill>
            </a:endParaRPr>
          </a:p>
        </p:txBody>
      </p:sp>
      <p:sp>
        <p:nvSpPr>
          <p:cNvPr id="1978" name="Google Shape;1978;gf6f16a6283_0_72"/>
          <p:cNvSpPr txBox="1"/>
          <p:nvPr/>
        </p:nvSpPr>
        <p:spPr>
          <a:xfrm>
            <a:off x="1031100" y="839825"/>
            <a:ext cx="91596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La radiographie du thorax (CXR) est un outil d’imagerie permettant d’identifier les anomalies pulmonaires. Le rôle de la CXR dans l’amélioration de la notification de la tuberculose dans les régions à forte prévalence.</a:t>
            </a:r>
            <a:endParaRPr sz="1600" b="0" i="0" u="none" strike="noStrike" cap="none">
              <a:solidFill>
                <a:srgbClr val="000000"/>
              </a:solidFill>
              <a:latin typeface="Arial"/>
              <a:ea typeface="Arial"/>
              <a:cs typeface="Arial"/>
              <a:sym typeface="Arial"/>
            </a:endParaRPr>
          </a:p>
        </p:txBody>
      </p:sp>
      <p:sp>
        <p:nvSpPr>
          <p:cNvPr id="1979" name="Google Shape;1979;gf6f16a6283_0_72"/>
          <p:cNvSpPr txBox="1"/>
          <p:nvPr/>
        </p:nvSpPr>
        <p:spPr>
          <a:xfrm>
            <a:off x="6034475" y="1710081"/>
            <a:ext cx="5564700"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563B5"/>
              </a:buClr>
              <a:buSzPts val="1600"/>
              <a:buFont typeface="Arial"/>
              <a:buNone/>
              <a:defRPr sz="1800" b="1">
                <a:solidFill>
                  <a:schemeClr val="dk1"/>
                </a:solidFill>
                <a:latin typeface="Arial"/>
                <a:ea typeface="Arial"/>
                <a:cs typeface="Arial"/>
                <a:sym typeface="Arial"/>
              </a:defRPr>
            </a:pPr>
            <a:r>
              <a:rPr sz="1600"/>
              <a:t>Limites :</a:t>
            </a:r>
            <a:endParaRPr b="0" i="0" u="none" strike="noStrike" cap="none">
              <a:solidFill>
                <a:schemeClr val="dk1"/>
              </a:solidFill>
              <a:latin typeface="Arial"/>
              <a:ea typeface="Arial"/>
              <a:cs typeface="Arial"/>
              <a:sym typeface="Arial"/>
            </a:endParaRPr>
          </a:p>
          <a:p>
            <a:pPr marL="342900" marR="0" lvl="0" indent="-336550" algn="l" rtl="0">
              <a:lnSpc>
                <a:spcPct val="100000"/>
              </a:lnSpc>
              <a:spcBef>
                <a:spcPts val="600"/>
              </a:spcBef>
              <a:spcAft>
                <a:spcPts val="0"/>
              </a:spcAft>
              <a:buClr>
                <a:schemeClr val="accent4"/>
              </a:buClr>
              <a:buSzPts val="1700"/>
              <a:buFont typeface="Noto Sans Symbols"/>
              <a:buChar char="✔"/>
              <a:defRPr sz="1700">
                <a:solidFill>
                  <a:srgbClr val="5C5F61"/>
                </a:solidFill>
                <a:latin typeface="Arial"/>
                <a:ea typeface="Arial"/>
                <a:cs typeface="Arial"/>
                <a:sym typeface="Arial"/>
              </a:defRPr>
            </a:pPr>
            <a:r>
              <a:rPr sz="1600"/>
              <a:t>Impossible de détecter la tuberculose extra-pulmonaire</a:t>
            </a:r>
            <a:endParaRPr sz="1600" b="0" i="0" u="none" strike="noStrike" cap="none">
              <a:solidFill>
                <a:srgbClr val="5C5F61"/>
              </a:solidFill>
              <a:latin typeface="Arial"/>
              <a:ea typeface="Arial"/>
              <a:cs typeface="Arial"/>
              <a:sym typeface="Arial"/>
            </a:endParaRPr>
          </a:p>
          <a:p>
            <a:pPr marL="342900" marR="0" lvl="0" indent="-336550" algn="l" rtl="0">
              <a:lnSpc>
                <a:spcPct val="100000"/>
              </a:lnSpc>
              <a:spcBef>
                <a:spcPts val="600"/>
              </a:spcBef>
              <a:spcAft>
                <a:spcPts val="0"/>
              </a:spcAft>
              <a:buClr>
                <a:schemeClr val="accent4"/>
              </a:buClr>
              <a:buSzPts val="1700"/>
              <a:buFont typeface="Arial"/>
              <a:buChar char="✔"/>
              <a:defRPr sz="1700">
                <a:solidFill>
                  <a:srgbClr val="5C5F61"/>
                </a:solidFill>
                <a:latin typeface="Arial"/>
                <a:ea typeface="Arial"/>
                <a:cs typeface="Arial"/>
                <a:sym typeface="Arial"/>
              </a:defRPr>
            </a:pPr>
            <a:r>
              <a:rPr sz="1600"/>
              <a:t>Pas très spécifique</a:t>
            </a:r>
            <a:endParaRPr sz="1600" b="0" i="0" u="none" strike="noStrike" cap="none">
              <a:solidFill>
                <a:srgbClr val="5C5F61"/>
              </a:solidFill>
              <a:latin typeface="Arial"/>
              <a:ea typeface="Arial"/>
              <a:cs typeface="Arial"/>
              <a:sym typeface="Arial"/>
            </a:endParaRPr>
          </a:p>
          <a:p>
            <a:pPr marL="342900" marR="0" lvl="0" indent="-336550" algn="l" rtl="0">
              <a:lnSpc>
                <a:spcPct val="100000"/>
              </a:lnSpc>
              <a:spcBef>
                <a:spcPts val="600"/>
              </a:spcBef>
              <a:spcAft>
                <a:spcPts val="0"/>
              </a:spcAft>
              <a:buClr>
                <a:schemeClr val="accent4"/>
              </a:buClr>
              <a:buSzPts val="1700"/>
              <a:buFont typeface="Arial"/>
              <a:buChar char="✔"/>
              <a:defRPr sz="1700">
                <a:solidFill>
                  <a:srgbClr val="5C5F61"/>
                </a:solidFill>
                <a:latin typeface="Arial"/>
                <a:ea typeface="Arial"/>
                <a:cs typeface="Arial"/>
                <a:sym typeface="Arial"/>
              </a:defRPr>
            </a:pPr>
            <a:r>
              <a:rPr sz="1600"/>
              <a:t>Implique une exposition aux rayonnements (bien que le risque soit minime)</a:t>
            </a:r>
            <a:endParaRPr sz="1600" b="0" i="0" u="none" strike="noStrike" cap="none">
              <a:solidFill>
                <a:srgbClr val="5C5F61"/>
              </a:solidFill>
              <a:latin typeface="Arial"/>
              <a:ea typeface="Arial"/>
              <a:cs typeface="Arial"/>
              <a:sym typeface="Arial"/>
            </a:endParaRPr>
          </a:p>
          <a:p>
            <a:pPr marL="342900" marR="0" lvl="0" indent="-336550" algn="l" rtl="0">
              <a:lnSpc>
                <a:spcPct val="100000"/>
              </a:lnSpc>
              <a:spcBef>
                <a:spcPts val="600"/>
              </a:spcBef>
              <a:spcAft>
                <a:spcPts val="0"/>
              </a:spcAft>
              <a:buClr>
                <a:schemeClr val="accent4"/>
              </a:buClr>
              <a:buSzPts val="1700"/>
              <a:buFont typeface="Noto Sans Symbols"/>
              <a:buChar char="✔"/>
              <a:defRPr sz="1700">
                <a:solidFill>
                  <a:srgbClr val="5C5F61"/>
                </a:solidFill>
                <a:latin typeface="Arial"/>
                <a:ea typeface="Arial"/>
                <a:cs typeface="Arial"/>
                <a:sym typeface="Arial"/>
              </a:defRPr>
            </a:pPr>
            <a:r>
              <a:rPr sz="1600"/>
              <a:t>L’utilisation et l’accès à la CXR sont entravés par :</a:t>
            </a:r>
            <a:endParaRPr sz="1200" b="0" i="0" u="none" strike="noStrike" cap="none">
              <a:solidFill>
                <a:srgbClr val="000000"/>
              </a:solidFill>
              <a:latin typeface="Arial"/>
              <a:ea typeface="Arial"/>
              <a:cs typeface="Arial"/>
              <a:sym typeface="Arial"/>
            </a:endParaRPr>
          </a:p>
          <a:p>
            <a:pPr marL="800100" marR="0" lvl="2" indent="-336550" algn="l" rtl="0">
              <a:lnSpc>
                <a:spcPct val="100000"/>
              </a:lnSpc>
              <a:spcBef>
                <a:spcPts val="600"/>
              </a:spcBef>
              <a:spcAft>
                <a:spcPts val="0"/>
              </a:spcAft>
              <a:buClr>
                <a:srgbClr val="5BCBF5"/>
              </a:buClr>
              <a:buSzPts val="1700"/>
              <a:buFont typeface="Noto Sans Symbols"/>
              <a:buChar char="▪"/>
              <a:defRPr sz="1700">
                <a:solidFill>
                  <a:srgbClr val="5C5F61"/>
                </a:solidFill>
                <a:latin typeface="Arial"/>
                <a:ea typeface="Arial"/>
                <a:cs typeface="Arial"/>
                <a:sym typeface="Arial"/>
              </a:defRPr>
            </a:pPr>
            <a:r>
              <a:rPr sz="1600"/>
              <a:t>Radiologues insuffisamment formés </a:t>
            </a:r>
            <a:endParaRPr sz="1200" b="0" i="0" u="none" strike="noStrike" cap="none">
              <a:solidFill>
                <a:srgbClr val="000000"/>
              </a:solidFill>
              <a:latin typeface="Arial"/>
              <a:ea typeface="Arial"/>
              <a:cs typeface="Arial"/>
              <a:sym typeface="Arial"/>
            </a:endParaRPr>
          </a:p>
          <a:p>
            <a:pPr marL="800100" marR="0" lvl="2" indent="-336550" algn="l" rtl="0">
              <a:lnSpc>
                <a:spcPct val="100000"/>
              </a:lnSpc>
              <a:spcBef>
                <a:spcPts val="600"/>
              </a:spcBef>
              <a:spcAft>
                <a:spcPts val="0"/>
              </a:spcAft>
              <a:buClr>
                <a:srgbClr val="5BCBF5"/>
              </a:buClr>
              <a:buSzPts val="1700"/>
              <a:buFont typeface="Noto Sans Symbols"/>
              <a:buChar char="▪"/>
              <a:defRPr sz="1700">
                <a:solidFill>
                  <a:srgbClr val="5C5F61"/>
                </a:solidFill>
                <a:latin typeface="Arial"/>
                <a:ea typeface="Arial"/>
                <a:cs typeface="Arial"/>
                <a:sym typeface="Arial"/>
              </a:defRPr>
            </a:pPr>
            <a:r>
              <a:rPr sz="1600"/>
              <a:t>Pénurie de lecteurs formés (généralement des médecins radiologues) pour interpréter les images.</a:t>
            </a:r>
            <a:endParaRPr sz="1200" b="0" i="0" u="none" strike="noStrike" cap="none">
              <a:solidFill>
                <a:srgbClr val="000000"/>
              </a:solidFill>
              <a:latin typeface="Arial"/>
              <a:ea typeface="Arial"/>
              <a:cs typeface="Arial"/>
              <a:sym typeface="Arial"/>
            </a:endParaRPr>
          </a:p>
          <a:p>
            <a:pPr marL="800100" marR="0" lvl="2" indent="-336550" algn="l" rtl="0">
              <a:lnSpc>
                <a:spcPct val="100000"/>
              </a:lnSpc>
              <a:spcBef>
                <a:spcPts val="600"/>
              </a:spcBef>
              <a:spcAft>
                <a:spcPts val="0"/>
              </a:spcAft>
              <a:buClr>
                <a:srgbClr val="5BCBF5"/>
              </a:buClr>
              <a:buSzPts val="1700"/>
              <a:buFont typeface="Noto Sans Symbols"/>
              <a:buChar char="▪"/>
              <a:defRPr sz="1700">
                <a:solidFill>
                  <a:srgbClr val="5C5F61"/>
                </a:solidFill>
                <a:latin typeface="Arial"/>
                <a:ea typeface="Arial"/>
                <a:cs typeface="Arial"/>
                <a:sym typeface="Arial"/>
              </a:defRPr>
            </a:pPr>
            <a:r>
              <a:rPr sz="1600"/>
              <a:t>Variabilité intra- et inter-lecteurs</a:t>
            </a:r>
            <a:endParaRPr sz="1200" b="0" i="0" u="none" strike="noStrike" cap="none">
              <a:solidFill>
                <a:srgbClr val="000000"/>
              </a:solidFill>
              <a:latin typeface="Arial"/>
              <a:ea typeface="Arial"/>
              <a:cs typeface="Arial"/>
              <a:sym typeface="Arial"/>
            </a:endParaRPr>
          </a:p>
          <a:p>
            <a:pPr marL="800100" marR="0" lvl="2" indent="-336550" algn="l" rtl="0">
              <a:lnSpc>
                <a:spcPct val="100000"/>
              </a:lnSpc>
              <a:spcBef>
                <a:spcPts val="600"/>
              </a:spcBef>
              <a:spcAft>
                <a:spcPts val="0"/>
              </a:spcAft>
              <a:buClr>
                <a:srgbClr val="5BCBF5"/>
              </a:buClr>
              <a:buSzPts val="1700"/>
              <a:buFont typeface="Noto Sans Symbols"/>
              <a:buChar char="▪"/>
              <a:defRPr sz="1700">
                <a:solidFill>
                  <a:srgbClr val="5C5F61"/>
                </a:solidFill>
                <a:latin typeface="Arial"/>
                <a:ea typeface="Arial"/>
                <a:cs typeface="Arial"/>
                <a:sym typeface="Arial"/>
              </a:defRPr>
            </a:pPr>
            <a:r>
              <a:rPr sz="1600"/>
              <a:t>Accès limité à l’imagerie CXR numérique de haute </a:t>
            </a:r>
            <a:r>
              <a:rPr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qualité</a:t>
            </a:r>
            <a:r>
              <a:rPr sz="1600"/>
              <a:t> dans les environnements à faibles ressources </a:t>
            </a:r>
            <a:endParaRPr sz="1200" b="0" i="0" u="none" strike="noStrike" cap="none">
              <a:solidFill>
                <a:srgbClr val="000000"/>
              </a:solidFill>
              <a:latin typeface="Arial"/>
              <a:ea typeface="Arial"/>
              <a:cs typeface="Arial"/>
              <a:sym typeface="Arial"/>
            </a:endParaRPr>
          </a:p>
        </p:txBody>
      </p:sp>
      <p:sp>
        <p:nvSpPr>
          <p:cNvPr id="1980" name="Google Shape;1980;gf6f16a6283_0_72"/>
          <p:cNvSpPr txBox="1"/>
          <p:nvPr/>
        </p:nvSpPr>
        <p:spPr>
          <a:xfrm>
            <a:off x="1013700" y="5568325"/>
            <a:ext cx="9073500" cy="830956"/>
          </a:xfrm>
          <a:prstGeom prst="rect">
            <a:avLst/>
          </a:prstGeom>
          <a:solidFill>
            <a:srgbClr val="0EB0E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lt1"/>
                </a:solidFill>
                <a:latin typeface="Arial"/>
                <a:ea typeface="Arial"/>
                <a:cs typeface="Arial"/>
                <a:sym typeface="Arial"/>
              </a:defRPr>
            </a:pPr>
            <a:r>
              <a:rPr sz="1600"/>
              <a:t>L’OMS recommande l’utilisation de la CXR comme test de dépistage efficace de la tuberculose pulmonaire, ainsi que comme aide dans la voie diagnostique pour compléter les tests bactériologiques.</a:t>
            </a:r>
            <a:endParaRPr sz="1600" b="0" i="0" u="none" strike="noStrike" cap="none">
              <a:solidFill>
                <a:schemeClr val="lt1"/>
              </a:solidFill>
              <a:latin typeface="Arial"/>
              <a:ea typeface="Arial"/>
              <a:cs typeface="Arial"/>
              <a:sym typeface="Arial"/>
            </a:endParaRPr>
          </a:p>
        </p:txBody>
      </p:sp>
      <p:pic>
        <p:nvPicPr>
          <p:cNvPr id="1981" name="Google Shape;1981;gf6f16a6283_0_72"/>
          <p:cNvPicPr preferRelativeResize="0"/>
          <p:nvPr/>
        </p:nvPicPr>
        <p:blipFill rotWithShape="1">
          <a:blip r:embed="rId3">
            <a:alphaModFix/>
          </a:blip>
          <a:srcRect/>
          <a:stretch/>
        </p:blipFill>
        <p:spPr>
          <a:xfrm>
            <a:off x="10087200" y="160728"/>
            <a:ext cx="1905000" cy="1262217"/>
          </a:xfrm>
          <a:prstGeom prst="rect">
            <a:avLst/>
          </a:prstGeom>
          <a:noFill/>
          <a:ln>
            <a:noFill/>
          </a:ln>
          <a:effectLst>
            <a:outerShdw blurRad="292100" dist="139700" dir="2700000" algn="tl" rotWithShape="0">
              <a:srgbClr val="333333">
                <a:alpha val="63529"/>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6"/>
        <p:cNvGrpSpPr/>
        <p:nvPr/>
      </p:nvGrpSpPr>
      <p:grpSpPr>
        <a:xfrm>
          <a:off x="0" y="0"/>
          <a:ext cx="0" cy="0"/>
          <a:chOff x="0" y="0"/>
          <a:chExt cx="0" cy="0"/>
        </a:xfrm>
      </p:grpSpPr>
      <p:sp>
        <p:nvSpPr>
          <p:cNvPr id="1987" name="Google Shape;1987;gf6f16a6283_0_81"/>
          <p:cNvSpPr txBox="1">
            <a:spLocks noGrp="1"/>
          </p:cNvSpPr>
          <p:nvPr>
            <p:ph type="body" idx="1"/>
          </p:nvPr>
        </p:nvSpPr>
        <p:spPr>
          <a:xfrm>
            <a:off x="6451000" y="1662150"/>
            <a:ext cx="4943100" cy="4987200"/>
          </a:xfrm>
          <a:prstGeom prst="rect">
            <a:avLst/>
          </a:prstGeom>
          <a:noFill/>
          <a:ln>
            <a:noFill/>
          </a:ln>
        </p:spPr>
        <p:txBody>
          <a:bodyPr spcFirstLastPara="1" wrap="square" lIns="0" tIns="45700" rIns="0" bIns="45700" anchor="t" anchorCtr="0">
            <a:normAutofit/>
          </a:bodyPr>
          <a:lstStyle/>
          <a:p>
            <a:pPr marL="0" lvl="0" indent="0" algn="l" rtl="0">
              <a:lnSpc>
                <a:spcPct val="110000"/>
              </a:lnSpc>
              <a:spcBef>
                <a:spcPts val="0"/>
              </a:spcBef>
              <a:spcAft>
                <a:spcPts val="0"/>
              </a:spcAft>
              <a:buClr>
                <a:srgbClr val="08884D"/>
              </a:buClr>
              <a:buSzPts val="1900"/>
              <a:buNone/>
              <a:defRPr sz="1900" b="1">
                <a:solidFill>
                  <a:schemeClr val="dk1"/>
                </a:solidFill>
              </a:defRPr>
            </a:pPr>
            <a:r>
              <a:rPr sz="1600"/>
              <a:t>Limites : </a:t>
            </a:r>
            <a:endParaRPr sz="1600">
              <a:solidFill>
                <a:schemeClr val="dk1"/>
              </a:solidFill>
            </a:endParaRPr>
          </a:p>
          <a:p>
            <a:pPr marL="342900" lvl="0" indent="-323850" algn="l" rtl="0">
              <a:lnSpc>
                <a:spcPct val="120000"/>
              </a:lnSpc>
              <a:spcBef>
                <a:spcPts val="1200"/>
              </a:spcBef>
              <a:spcAft>
                <a:spcPts val="0"/>
              </a:spcAft>
              <a:buClr>
                <a:srgbClr val="8E7CC3"/>
              </a:buClr>
              <a:buSzPts val="1600"/>
              <a:buFont typeface="Noto Sans Symbols"/>
              <a:buChar char="✔"/>
              <a:defRPr sz="1600"/>
            </a:pPr>
            <a:r>
              <a:rPr sz="1400"/>
              <a:t>Pas encore validée ni recommandée pour une utilisation chez les enfants de moins de 15 ans</a:t>
            </a:r>
          </a:p>
          <a:p>
            <a:pPr marL="342900" lvl="0" indent="-323850" algn="l" rtl="0">
              <a:lnSpc>
                <a:spcPct val="120000"/>
              </a:lnSpc>
              <a:spcBef>
                <a:spcPts val="1200"/>
              </a:spcBef>
              <a:spcAft>
                <a:spcPts val="0"/>
              </a:spcAft>
              <a:buClr>
                <a:srgbClr val="8E7CC3"/>
              </a:buClr>
              <a:buSzPts val="1600"/>
              <a:buFont typeface="Noto Sans Symbols"/>
              <a:buChar char="✔"/>
              <a:defRPr sz="1600"/>
            </a:pPr>
            <a:r>
              <a:rPr sz="1400"/>
              <a:t>Peut ne pas être aussi précise chez les personnes atteintes de cicatrices de tuberculose, mais pas de maladie active</a:t>
            </a:r>
          </a:p>
          <a:p>
            <a:pPr marL="342900" lvl="0" indent="-323850" algn="l" rtl="0">
              <a:lnSpc>
                <a:spcPct val="120000"/>
              </a:lnSpc>
              <a:spcBef>
                <a:spcPts val="1200"/>
              </a:spcBef>
              <a:spcAft>
                <a:spcPts val="0"/>
              </a:spcAft>
              <a:buClr>
                <a:srgbClr val="8E7CC3"/>
              </a:buClr>
              <a:buSzPts val="1600"/>
              <a:buFont typeface="Noto Sans Symbols"/>
              <a:buChar char="✔"/>
              <a:defRPr sz="1600"/>
            </a:pPr>
            <a:r>
              <a:rPr sz="1400"/>
              <a:t>Des recherches supplémentaires sont nécessaires pour garantir que la DAO fonctionne aussi bien sur les populations clés, telles que les personnes vivant avec le VIH. </a:t>
            </a:r>
          </a:p>
          <a:p>
            <a:pPr marL="342900" lvl="0" indent="-323850" algn="l" rtl="0">
              <a:lnSpc>
                <a:spcPct val="120000"/>
              </a:lnSpc>
              <a:spcBef>
                <a:spcPts val="1200"/>
              </a:spcBef>
              <a:spcAft>
                <a:spcPts val="0"/>
              </a:spcAft>
              <a:buClr>
                <a:srgbClr val="8E7CC3"/>
              </a:buClr>
              <a:buSzPts val="1600"/>
              <a:buFont typeface="Noto Sans Symbols"/>
              <a:buChar char="✔"/>
              <a:defRPr sz="1600"/>
            </a:pPr>
            <a:r>
              <a:rPr sz="1400"/>
              <a:t>Un produit de DAO contre la tuberculose peut ne pas donner d’indication sur la présence ou l’absence d’autres maladies. Même si c’est le cas, la précision du diagnostic différentiel n’est pas validée.</a:t>
            </a:r>
          </a:p>
          <a:p>
            <a:pPr marL="342900" lvl="0" indent="-323850" algn="l" rtl="0">
              <a:lnSpc>
                <a:spcPct val="120000"/>
              </a:lnSpc>
              <a:spcBef>
                <a:spcPts val="1200"/>
              </a:spcBef>
              <a:spcAft>
                <a:spcPts val="0"/>
              </a:spcAft>
              <a:buClr>
                <a:srgbClr val="8E7CC3"/>
              </a:buClr>
              <a:buSzPts val="1600"/>
              <a:buFont typeface="Noto Sans Symbols"/>
              <a:buChar char="✔"/>
              <a:defRPr sz="1600"/>
            </a:pPr>
            <a:r>
              <a:rPr sz="1400"/>
              <a:t>Prix élevés et structures de prix complexes</a:t>
            </a:r>
          </a:p>
          <a:p>
            <a:pPr marL="0" lvl="0" indent="0" algn="l" rtl="0">
              <a:lnSpc>
                <a:spcPct val="110000"/>
              </a:lnSpc>
              <a:spcBef>
                <a:spcPts val="500"/>
              </a:spcBef>
              <a:spcAft>
                <a:spcPts val="0"/>
              </a:spcAft>
              <a:buClr>
                <a:srgbClr val="5C5F61"/>
              </a:buClr>
              <a:buSzPts val="3200"/>
              <a:buNone/>
            </a:pPr>
            <a:endParaRPr sz="2800"/>
          </a:p>
        </p:txBody>
      </p:sp>
      <p:sp>
        <p:nvSpPr>
          <p:cNvPr id="1988" name="Google Shape;1988;gf6f16a6283_0_8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defRPr sz="3500">
                <a:solidFill>
                  <a:srgbClr val="8E7CC3"/>
                </a:solidFill>
              </a:defRPr>
            </a:pPr>
            <a:r>
              <a:rPr sz="3200"/>
              <a:t>Logiciel de détection assistée par ordinateur</a:t>
            </a:r>
            <a:endParaRPr sz="3200" b="1">
              <a:solidFill>
                <a:srgbClr val="8E7CC3"/>
              </a:solidFill>
            </a:endParaRPr>
          </a:p>
        </p:txBody>
      </p:sp>
      <p:sp>
        <p:nvSpPr>
          <p:cNvPr id="1989" name="Google Shape;1989;gf6f16a6283_0_81"/>
          <p:cNvSpPr txBox="1"/>
          <p:nvPr/>
        </p:nvSpPr>
        <p:spPr>
          <a:xfrm>
            <a:off x="723900" y="1662150"/>
            <a:ext cx="5638500" cy="4016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8884D"/>
              </a:buClr>
              <a:buSzPts val="1800"/>
              <a:buFont typeface="Arial"/>
              <a:buNone/>
              <a:defRPr sz="1800" b="1">
                <a:solidFill>
                  <a:schemeClr val="dk1"/>
                </a:solidFill>
                <a:latin typeface="Arial"/>
                <a:ea typeface="Arial"/>
                <a:cs typeface="Arial"/>
                <a:sym typeface="Arial"/>
              </a:defRPr>
            </a:pPr>
            <a:r>
              <a:rPr sz="1300" dirty="0" err="1"/>
              <a:t>Avantages</a:t>
            </a:r>
            <a:r>
              <a:rPr sz="1300" dirty="0"/>
              <a:t> :</a:t>
            </a:r>
            <a:endParaRPr sz="1300" b="0" i="0" u="none" strike="noStrike" cap="none" dirty="0">
              <a:solidFill>
                <a:schemeClr val="dk1"/>
              </a:solidFill>
              <a:latin typeface="Arial"/>
              <a:ea typeface="Arial"/>
              <a:cs typeface="Arial"/>
              <a:sym typeface="Arial"/>
            </a:endParaRPr>
          </a:p>
          <a:p>
            <a:pPr marL="342900" marR="0" lvl="0" indent="-323850" algn="l" rtl="0">
              <a:lnSpc>
                <a:spcPct val="100000"/>
              </a:lnSpc>
              <a:spcBef>
                <a:spcPts val="1200"/>
              </a:spcBef>
              <a:spcAft>
                <a:spcPts val="0"/>
              </a:spcAft>
              <a:buClr>
                <a:srgbClr val="8E7CC3"/>
              </a:buClr>
              <a:buSzPts val="1600"/>
              <a:buFont typeface="Noto Sans Symbols"/>
              <a:buChar char="✔"/>
              <a:defRPr sz="1600">
                <a:solidFill>
                  <a:srgbClr val="5C5F61"/>
                </a:solidFill>
                <a:latin typeface="Arial"/>
                <a:ea typeface="Arial"/>
                <a:cs typeface="Arial"/>
                <a:sym typeface="Arial"/>
              </a:defRPr>
            </a:pPr>
            <a:r>
              <a:rPr sz="1300" dirty="0"/>
              <a:t>Des études de validation </a:t>
            </a:r>
            <a:r>
              <a:rPr sz="1300" dirty="0" err="1"/>
              <a:t>ont</a:t>
            </a:r>
            <a:r>
              <a:rPr sz="1300" dirty="0"/>
              <a:t> </a:t>
            </a:r>
            <a:r>
              <a:rPr sz="1300" dirty="0" err="1"/>
              <a:t>montré</a:t>
            </a:r>
            <a:r>
              <a:rPr sz="1300" dirty="0"/>
              <a:t> que les performances de la DAO </a:t>
            </a:r>
            <a:r>
              <a:rPr sz="1300" dirty="0" err="1"/>
              <a:t>sont</a:t>
            </a:r>
            <a:r>
              <a:rPr sz="1300" dirty="0"/>
              <a:t> </a:t>
            </a:r>
            <a:r>
              <a:rPr sz="1300" dirty="0" err="1"/>
              <a:t>similaires</a:t>
            </a:r>
            <a:r>
              <a:rPr sz="1300" dirty="0"/>
              <a:t> </a:t>
            </a:r>
            <a:r>
              <a:rPr sz="1300" dirty="0" err="1"/>
              <a:t>ou</a:t>
            </a:r>
            <a:r>
              <a:rPr sz="1300" dirty="0"/>
              <a:t> </a:t>
            </a:r>
            <a:r>
              <a:rPr sz="1300" b="1" dirty="0" err="1"/>
              <a:t>supérieures</a:t>
            </a:r>
            <a:r>
              <a:rPr sz="1300" dirty="0"/>
              <a:t> à </a:t>
            </a:r>
            <a:r>
              <a:rPr sz="1300" dirty="0" err="1"/>
              <a:t>celles</a:t>
            </a:r>
            <a:r>
              <a:rPr sz="1300" dirty="0"/>
              <a:t> des </a:t>
            </a:r>
            <a:r>
              <a:rPr sz="1300" dirty="0" err="1"/>
              <a:t>lecteurs</a:t>
            </a:r>
            <a:r>
              <a:rPr sz="1300" dirty="0"/>
              <a:t> </a:t>
            </a:r>
            <a:r>
              <a:rPr sz="1300" dirty="0" err="1"/>
              <a:t>humains</a:t>
            </a:r>
            <a:r>
              <a:rPr sz="1300" dirty="0"/>
              <a:t>.</a:t>
            </a:r>
            <a:endParaRPr sz="1300" b="0" i="0" u="none" strike="noStrike" cap="none" dirty="0">
              <a:solidFill>
                <a:srgbClr val="5C5F61"/>
              </a:solidFill>
              <a:latin typeface="Arial"/>
              <a:ea typeface="Arial"/>
              <a:cs typeface="Arial"/>
              <a:sym typeface="Arial"/>
            </a:endParaRPr>
          </a:p>
          <a:p>
            <a:pPr marL="342900" marR="0" lvl="0" indent="-323850" algn="l" rtl="0">
              <a:lnSpc>
                <a:spcPct val="100000"/>
              </a:lnSpc>
              <a:spcBef>
                <a:spcPts val="1200"/>
              </a:spcBef>
              <a:spcAft>
                <a:spcPts val="0"/>
              </a:spcAft>
              <a:buClr>
                <a:srgbClr val="8E7CC3"/>
              </a:buClr>
              <a:buSzPts val="1600"/>
              <a:buFont typeface="Noto Sans Symbols"/>
              <a:buChar char="✔"/>
              <a:defRPr sz="1600">
                <a:solidFill>
                  <a:srgbClr val="5C5F61"/>
                </a:solidFill>
                <a:latin typeface="Arial"/>
                <a:ea typeface="Arial"/>
                <a:cs typeface="Arial"/>
                <a:sym typeface="Arial"/>
              </a:defRPr>
            </a:pPr>
            <a:r>
              <a:rPr sz="1300" dirty="0" err="1"/>
              <a:t>Peut</a:t>
            </a:r>
            <a:r>
              <a:rPr sz="1300" dirty="0"/>
              <a:t> </a:t>
            </a:r>
            <a:r>
              <a:rPr sz="1300" dirty="0" err="1"/>
              <a:t>être</a:t>
            </a:r>
            <a:r>
              <a:rPr sz="1300" dirty="0"/>
              <a:t> </a:t>
            </a:r>
            <a:r>
              <a:rPr sz="1300" dirty="0" err="1"/>
              <a:t>utilisé</a:t>
            </a:r>
            <a:r>
              <a:rPr sz="1300" b="1" dirty="0"/>
              <a:t> </a:t>
            </a:r>
            <a:r>
              <a:rPr sz="1300" b="1" dirty="0" err="1"/>
              <a:t>en</a:t>
            </a:r>
            <a:r>
              <a:rPr sz="1300" b="1" dirty="0"/>
              <a:t> </a:t>
            </a:r>
            <a:r>
              <a:rPr sz="1300" b="1" dirty="0" err="1"/>
              <a:t>l’absence</a:t>
            </a:r>
            <a:r>
              <a:rPr sz="1300" dirty="0"/>
              <a:t> de </a:t>
            </a:r>
            <a:r>
              <a:rPr sz="1300" dirty="0" err="1"/>
              <a:t>lecteur</a:t>
            </a:r>
            <a:r>
              <a:rPr sz="1300" dirty="0"/>
              <a:t> </a:t>
            </a:r>
            <a:r>
              <a:rPr sz="1300" dirty="0" err="1"/>
              <a:t>humain</a:t>
            </a:r>
            <a:r>
              <a:rPr sz="1300" dirty="0"/>
              <a:t> </a:t>
            </a:r>
            <a:r>
              <a:rPr sz="1300" dirty="0" err="1"/>
              <a:t>qualifié</a:t>
            </a:r>
            <a:r>
              <a:rPr sz="1300" dirty="0"/>
              <a:t> (</a:t>
            </a:r>
            <a:r>
              <a:rPr sz="1300" dirty="0" err="1"/>
              <a:t>si</a:t>
            </a:r>
            <a:r>
              <a:rPr sz="1300" dirty="0"/>
              <a:t> non disponible) </a:t>
            </a:r>
            <a:r>
              <a:rPr sz="1300" dirty="0" err="1"/>
              <a:t>permettant</a:t>
            </a:r>
            <a:r>
              <a:rPr sz="1300" dirty="0"/>
              <a:t> </a:t>
            </a:r>
            <a:r>
              <a:rPr sz="1300" dirty="0" err="1"/>
              <a:t>ainsi</a:t>
            </a:r>
            <a:r>
              <a:rPr sz="1300" dirty="0"/>
              <a:t> </a:t>
            </a:r>
            <a:r>
              <a:rPr sz="1300" dirty="0" err="1"/>
              <a:t>d’augmenter</a:t>
            </a:r>
            <a:r>
              <a:rPr sz="1300" dirty="0"/>
              <a:t> la </a:t>
            </a:r>
            <a:r>
              <a:rPr sz="1300" dirty="0" err="1"/>
              <a:t>détection</a:t>
            </a:r>
            <a:r>
              <a:rPr sz="1300" dirty="0"/>
              <a:t> des </a:t>
            </a:r>
            <a:r>
              <a:rPr sz="1300" dirty="0" err="1"/>
              <a:t>cas</a:t>
            </a:r>
            <a:r>
              <a:rPr sz="1300" dirty="0"/>
              <a:t> </a:t>
            </a:r>
            <a:r>
              <a:rPr sz="1300" dirty="0" err="1"/>
              <a:t>lors</a:t>
            </a:r>
            <a:r>
              <a:rPr sz="1300" dirty="0"/>
              <a:t> des interventions de </a:t>
            </a:r>
            <a:r>
              <a:rPr sz="1300" dirty="0" err="1"/>
              <a:t>dépistage</a:t>
            </a:r>
            <a:r>
              <a:rPr sz="1300" dirty="0"/>
              <a:t> par CXR</a:t>
            </a:r>
            <a:endParaRPr sz="1300" b="0" i="0" u="none" strike="noStrike" cap="none" dirty="0">
              <a:solidFill>
                <a:srgbClr val="000000"/>
              </a:solidFill>
              <a:latin typeface="Arial"/>
              <a:ea typeface="Arial"/>
              <a:cs typeface="Arial"/>
              <a:sym typeface="Arial"/>
            </a:endParaRPr>
          </a:p>
          <a:p>
            <a:pPr marL="342900" marR="0" lvl="0" indent="-323850" algn="l" rtl="0">
              <a:lnSpc>
                <a:spcPct val="100000"/>
              </a:lnSpc>
              <a:spcBef>
                <a:spcPts val="1200"/>
              </a:spcBef>
              <a:spcAft>
                <a:spcPts val="0"/>
              </a:spcAft>
              <a:buClr>
                <a:srgbClr val="8E7CC3"/>
              </a:buClr>
              <a:buSzPts val="1600"/>
              <a:buFont typeface="Noto Sans Symbols"/>
              <a:buChar char="✔"/>
              <a:defRPr sz="1600">
                <a:solidFill>
                  <a:srgbClr val="5C5F61"/>
                </a:solidFill>
                <a:latin typeface="Arial"/>
                <a:ea typeface="Arial"/>
                <a:cs typeface="Arial"/>
                <a:sym typeface="Arial"/>
              </a:defRPr>
            </a:pPr>
            <a:r>
              <a:rPr sz="1300" dirty="0" err="1"/>
              <a:t>Peut</a:t>
            </a:r>
            <a:r>
              <a:rPr sz="1300" dirty="0"/>
              <a:t> </a:t>
            </a:r>
            <a:r>
              <a:rPr sz="1300" dirty="0" err="1"/>
              <a:t>améliorer</a:t>
            </a:r>
            <a:r>
              <a:rPr sz="1300" dirty="0"/>
              <a:t> et </a:t>
            </a:r>
            <a:r>
              <a:rPr sz="1300" dirty="0" err="1"/>
              <a:t>faciliter</a:t>
            </a:r>
            <a:r>
              <a:rPr sz="1300" dirty="0"/>
              <a:t> la </a:t>
            </a:r>
            <a:r>
              <a:rPr sz="1300" dirty="0" err="1"/>
              <a:t>capacité</a:t>
            </a:r>
            <a:r>
              <a:rPr sz="1300" dirty="0"/>
              <a:t> des </a:t>
            </a:r>
            <a:r>
              <a:rPr sz="1300" dirty="0" err="1"/>
              <a:t>ressources</a:t>
            </a:r>
            <a:r>
              <a:rPr sz="1300" dirty="0"/>
              <a:t> </a:t>
            </a:r>
            <a:r>
              <a:rPr sz="1300" dirty="0" err="1"/>
              <a:t>humaines</a:t>
            </a:r>
            <a:r>
              <a:rPr sz="1300" dirty="0"/>
              <a:t> </a:t>
            </a:r>
            <a:r>
              <a:rPr sz="1300" dirty="0" err="1"/>
              <a:t>lorsqu’il</a:t>
            </a:r>
            <a:r>
              <a:rPr sz="1300" dirty="0"/>
              <a:t> </a:t>
            </a:r>
            <a:r>
              <a:rPr sz="1300" dirty="0" err="1"/>
              <a:t>est</a:t>
            </a:r>
            <a:r>
              <a:rPr sz="1300" dirty="0"/>
              <a:t> </a:t>
            </a:r>
            <a:r>
              <a:rPr sz="1300" dirty="0" err="1"/>
              <a:t>utilisé</a:t>
            </a:r>
            <a:r>
              <a:rPr sz="1300" dirty="0"/>
              <a:t> </a:t>
            </a:r>
            <a:r>
              <a:rPr sz="1300" b="1" dirty="0"/>
              <a:t>avec</a:t>
            </a:r>
            <a:r>
              <a:rPr sz="1300" dirty="0"/>
              <a:t> un </a:t>
            </a:r>
            <a:r>
              <a:rPr sz="1300" dirty="0" err="1"/>
              <a:t>lecteur</a:t>
            </a:r>
            <a:r>
              <a:rPr sz="1300" dirty="0"/>
              <a:t> </a:t>
            </a:r>
            <a:r>
              <a:rPr sz="1300" dirty="0" err="1"/>
              <a:t>humain</a:t>
            </a:r>
            <a:r>
              <a:rPr sz="1300" dirty="0"/>
              <a:t> </a:t>
            </a:r>
            <a:r>
              <a:rPr sz="1300" dirty="0" err="1"/>
              <a:t>formé</a:t>
            </a:r>
            <a:r>
              <a:rPr sz="1300" dirty="0"/>
              <a:t> (aide à la </a:t>
            </a:r>
            <a:r>
              <a:rPr sz="1300" dirty="0" err="1"/>
              <a:t>décision</a:t>
            </a:r>
            <a:r>
              <a:rPr sz="1300" dirty="0"/>
              <a:t>, </a:t>
            </a:r>
            <a:r>
              <a:rPr sz="1300" dirty="0" err="1"/>
              <a:t>hiérarchisation</a:t>
            </a:r>
            <a:r>
              <a:rPr sz="1300" dirty="0"/>
              <a:t>, gestion des flux de travail) </a:t>
            </a:r>
            <a:endParaRPr sz="1300" b="0" i="0" u="none" strike="noStrike" cap="none" dirty="0">
              <a:solidFill>
                <a:srgbClr val="5C5F61"/>
              </a:solidFill>
              <a:latin typeface="Arial"/>
              <a:ea typeface="Arial"/>
              <a:cs typeface="Arial"/>
              <a:sym typeface="Arial"/>
            </a:endParaRPr>
          </a:p>
          <a:p>
            <a:pPr marL="342900" marR="0" lvl="0" indent="-323850" algn="l" rtl="0">
              <a:lnSpc>
                <a:spcPct val="100000"/>
              </a:lnSpc>
              <a:spcBef>
                <a:spcPts val="1200"/>
              </a:spcBef>
              <a:spcAft>
                <a:spcPts val="0"/>
              </a:spcAft>
              <a:buClr>
                <a:srgbClr val="8E7CC3"/>
              </a:buClr>
              <a:buSzPts val="1600"/>
              <a:buFont typeface="Noto Sans Symbols"/>
              <a:buChar char="✔"/>
              <a:defRPr sz="1600">
                <a:solidFill>
                  <a:srgbClr val="5C5F61"/>
                </a:solidFill>
                <a:latin typeface="Arial"/>
                <a:ea typeface="Arial"/>
                <a:cs typeface="Arial"/>
                <a:sym typeface="Arial"/>
              </a:defRPr>
            </a:pPr>
            <a:r>
              <a:rPr sz="1300" dirty="0"/>
              <a:t>Les </a:t>
            </a:r>
            <a:r>
              <a:rPr sz="1300" dirty="0" err="1"/>
              <a:t>résultats</a:t>
            </a:r>
            <a:r>
              <a:rPr sz="1300" dirty="0"/>
              <a:t> </a:t>
            </a:r>
            <a:r>
              <a:rPr sz="1300" dirty="0" err="1"/>
              <a:t>sont</a:t>
            </a:r>
            <a:r>
              <a:rPr sz="1300" dirty="0"/>
              <a:t> </a:t>
            </a:r>
            <a:r>
              <a:rPr sz="1300" dirty="0" err="1"/>
              <a:t>fournis</a:t>
            </a:r>
            <a:r>
              <a:rPr sz="1300" dirty="0"/>
              <a:t> </a:t>
            </a:r>
            <a:r>
              <a:rPr sz="1300" dirty="0" err="1"/>
              <a:t>rapidement</a:t>
            </a:r>
            <a:r>
              <a:rPr sz="1300" dirty="0"/>
              <a:t> (&lt;1 minute), </a:t>
            </a:r>
            <a:r>
              <a:rPr sz="1300" dirty="0" err="1"/>
              <a:t>permettant</a:t>
            </a:r>
            <a:r>
              <a:rPr sz="1300" dirty="0"/>
              <a:t> </a:t>
            </a:r>
            <a:r>
              <a:rPr sz="1300" dirty="0" err="1"/>
              <a:t>une</a:t>
            </a:r>
            <a:r>
              <a:rPr sz="1300" dirty="0"/>
              <a:t> </a:t>
            </a:r>
            <a:r>
              <a:rPr sz="1300" dirty="0" err="1"/>
              <a:t>prise</a:t>
            </a:r>
            <a:r>
              <a:rPr sz="1300" dirty="0"/>
              <a:t> de </a:t>
            </a:r>
            <a:r>
              <a:rPr sz="1300" dirty="0" err="1"/>
              <a:t>décision</a:t>
            </a:r>
            <a:r>
              <a:rPr sz="1300" dirty="0"/>
              <a:t> </a:t>
            </a:r>
            <a:r>
              <a:rPr sz="1300" dirty="0" err="1"/>
              <a:t>clinique</a:t>
            </a:r>
            <a:r>
              <a:rPr sz="1300" dirty="0"/>
              <a:t> </a:t>
            </a:r>
            <a:r>
              <a:rPr sz="1300" dirty="0" err="1"/>
              <a:t>rapide</a:t>
            </a:r>
            <a:endParaRPr sz="1300" b="0" i="0" u="none" strike="noStrike" cap="none" dirty="0">
              <a:solidFill>
                <a:srgbClr val="5C5F61"/>
              </a:solidFill>
              <a:latin typeface="Arial"/>
              <a:ea typeface="Arial"/>
              <a:cs typeface="Arial"/>
              <a:sym typeface="Arial"/>
            </a:endParaRPr>
          </a:p>
          <a:p>
            <a:pPr marL="342900" marR="0" lvl="0" indent="-323850" algn="l" rtl="0">
              <a:lnSpc>
                <a:spcPct val="100000"/>
              </a:lnSpc>
              <a:spcBef>
                <a:spcPts val="1200"/>
              </a:spcBef>
              <a:spcAft>
                <a:spcPts val="0"/>
              </a:spcAft>
              <a:buClr>
                <a:srgbClr val="8E7CC3"/>
              </a:buClr>
              <a:buSzPts val="1600"/>
              <a:buFont typeface="Noto Sans Symbols"/>
              <a:buChar char="✔"/>
              <a:defRPr sz="1600">
                <a:solidFill>
                  <a:srgbClr val="5C5F61"/>
                </a:solidFill>
                <a:latin typeface="Arial"/>
                <a:ea typeface="Arial"/>
                <a:cs typeface="Arial"/>
                <a:sym typeface="Arial"/>
              </a:defRPr>
            </a:pPr>
            <a:r>
              <a:rPr sz="1300" dirty="0"/>
              <a:t>Les rapports </a:t>
            </a:r>
            <a:r>
              <a:rPr sz="1300" dirty="0" err="1"/>
              <a:t>standardisés</a:t>
            </a:r>
            <a:r>
              <a:rPr sz="1300" dirty="0"/>
              <a:t> </a:t>
            </a:r>
            <a:r>
              <a:rPr sz="1300" dirty="0" err="1"/>
              <a:t>réduisent</a:t>
            </a:r>
            <a:r>
              <a:rPr sz="1300" dirty="0"/>
              <a:t> la </a:t>
            </a:r>
            <a:r>
              <a:rPr sz="1300" dirty="0" err="1"/>
              <a:t>variabilité</a:t>
            </a:r>
            <a:r>
              <a:rPr sz="1300" dirty="0"/>
              <a:t> inter- et intra-</a:t>
            </a:r>
            <a:r>
              <a:rPr sz="1300" dirty="0" err="1"/>
              <a:t>lecteur</a:t>
            </a:r>
            <a:endParaRPr sz="1300" b="0" i="0" u="none" strike="noStrike" cap="none" dirty="0">
              <a:solidFill>
                <a:srgbClr val="000000"/>
              </a:solidFill>
              <a:latin typeface="Arial"/>
              <a:ea typeface="Arial"/>
              <a:cs typeface="Arial"/>
              <a:sym typeface="Arial"/>
            </a:endParaRPr>
          </a:p>
          <a:p>
            <a:pPr marL="342900" marR="0" lvl="0" indent="-323850" algn="l" rtl="0">
              <a:lnSpc>
                <a:spcPct val="100000"/>
              </a:lnSpc>
              <a:spcBef>
                <a:spcPts val="1200"/>
              </a:spcBef>
              <a:spcAft>
                <a:spcPts val="0"/>
              </a:spcAft>
              <a:buClr>
                <a:srgbClr val="8E7CC3"/>
              </a:buClr>
              <a:buSzPts val="1600"/>
              <a:buFont typeface="Noto Sans Symbols"/>
              <a:buChar char="✔"/>
              <a:defRPr sz="1600">
                <a:solidFill>
                  <a:srgbClr val="5C5F61"/>
                </a:solidFill>
                <a:latin typeface="Arial"/>
                <a:ea typeface="Arial"/>
                <a:cs typeface="Arial"/>
                <a:sym typeface="Arial"/>
              </a:defRPr>
            </a:pPr>
            <a:r>
              <a:rPr sz="1300" dirty="0" err="1"/>
              <a:t>Peut</a:t>
            </a:r>
            <a:r>
              <a:rPr sz="1300" dirty="0"/>
              <a:t> </a:t>
            </a:r>
            <a:r>
              <a:rPr sz="1300" dirty="0" err="1"/>
              <a:t>être</a:t>
            </a:r>
            <a:r>
              <a:rPr sz="1300" dirty="0"/>
              <a:t> </a:t>
            </a:r>
            <a:r>
              <a:rPr sz="1300" dirty="0" err="1"/>
              <a:t>utilisé</a:t>
            </a:r>
            <a:r>
              <a:rPr sz="1300" dirty="0"/>
              <a:t> pour </a:t>
            </a:r>
            <a:r>
              <a:rPr sz="1300" dirty="0" err="1"/>
              <a:t>atteindre</a:t>
            </a:r>
            <a:r>
              <a:rPr sz="1300" dirty="0"/>
              <a:t> </a:t>
            </a:r>
            <a:r>
              <a:rPr sz="1300" dirty="0" err="1"/>
              <a:t>différents</a:t>
            </a:r>
            <a:r>
              <a:rPr sz="1300" dirty="0"/>
              <a:t> </a:t>
            </a:r>
            <a:r>
              <a:rPr sz="1300" dirty="0" err="1"/>
              <a:t>objectifs</a:t>
            </a:r>
            <a:r>
              <a:rPr sz="1300" dirty="0"/>
              <a:t> </a:t>
            </a:r>
            <a:r>
              <a:rPr sz="1300" dirty="0" err="1"/>
              <a:t>programmatiques</a:t>
            </a:r>
            <a:r>
              <a:rPr sz="1300" dirty="0"/>
              <a:t> (ex : </a:t>
            </a:r>
            <a:r>
              <a:rPr sz="1300" dirty="0" err="1"/>
              <a:t>réduire</a:t>
            </a:r>
            <a:r>
              <a:rPr sz="1300" dirty="0"/>
              <a:t> de </a:t>
            </a:r>
            <a:r>
              <a:rPr sz="1300" dirty="0" err="1"/>
              <a:t>moitié</a:t>
            </a:r>
            <a:r>
              <a:rPr sz="1300" dirty="0"/>
              <a:t> le </a:t>
            </a:r>
            <a:r>
              <a:rPr sz="1300" dirty="0" err="1"/>
              <a:t>nombre</a:t>
            </a:r>
            <a:r>
              <a:rPr sz="1300" dirty="0"/>
              <a:t> de tests de confirmation </a:t>
            </a:r>
            <a:r>
              <a:rPr sz="1300" dirty="0" err="1"/>
              <a:t>requis</a:t>
            </a:r>
            <a:r>
              <a:rPr sz="1300" dirty="0"/>
              <a:t> </a:t>
            </a:r>
            <a:r>
              <a:rPr sz="1300" dirty="0" err="1"/>
              <a:t>ou</a:t>
            </a:r>
            <a:r>
              <a:rPr sz="1300" dirty="0"/>
              <a:t> augmenter les </a:t>
            </a:r>
            <a:r>
              <a:rPr sz="1300" dirty="0" err="1"/>
              <a:t>rendements</a:t>
            </a:r>
            <a:r>
              <a:rPr sz="1300" dirty="0"/>
              <a:t>)</a:t>
            </a:r>
            <a:endParaRPr sz="1300" b="0" i="0" u="none" strike="noStrike" cap="none" dirty="0">
              <a:solidFill>
                <a:srgbClr val="000000"/>
              </a:solidFill>
              <a:latin typeface="Arial"/>
              <a:ea typeface="Arial"/>
              <a:cs typeface="Arial"/>
              <a:sym typeface="Arial"/>
            </a:endParaRPr>
          </a:p>
        </p:txBody>
      </p:sp>
      <p:sp>
        <p:nvSpPr>
          <p:cNvPr id="1990" name="Google Shape;1990;gf6f16a6283_0_81"/>
          <p:cNvSpPr txBox="1"/>
          <p:nvPr/>
        </p:nvSpPr>
        <p:spPr>
          <a:xfrm>
            <a:off x="1031100" y="936450"/>
            <a:ext cx="91482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CCC73"/>
              </a:buClr>
              <a:buSzPts val="1800"/>
              <a:buFont typeface="Arial"/>
              <a:buNone/>
              <a:defRPr sz="1600">
                <a:solidFill>
                  <a:schemeClr val="dk1"/>
                </a:solidFill>
                <a:latin typeface="Arial"/>
                <a:ea typeface="Arial"/>
                <a:cs typeface="Arial"/>
                <a:sym typeface="Arial"/>
              </a:defRPr>
            </a:pPr>
            <a:r>
              <a:t>La détection assistée par ordinateur (DAO) est un outil d’interprétation pour la radiographie pulmonaire capable de fournir une interprétation rapide et automatique des résultats de la radiographie et peut être utilisée en plus ou à la place des lecteurs humains. </a:t>
            </a:r>
            <a:endParaRPr b="0" i="0" u="none" strike="noStrike" cap="none">
              <a:solidFill>
                <a:schemeClr val="dk1"/>
              </a:solidFill>
              <a:latin typeface="Arial"/>
              <a:ea typeface="Arial"/>
              <a:cs typeface="Arial"/>
              <a:sym typeface="Arial"/>
            </a:endParaRPr>
          </a:p>
        </p:txBody>
      </p:sp>
      <p:pic>
        <p:nvPicPr>
          <p:cNvPr id="1991" name="Google Shape;1991;gf6f16a6283_0_81"/>
          <p:cNvPicPr preferRelativeResize="0"/>
          <p:nvPr/>
        </p:nvPicPr>
        <p:blipFill rotWithShape="1">
          <a:blip r:embed="rId3">
            <a:alphaModFix/>
          </a:blip>
          <a:srcRect t="1854" b="1174"/>
          <a:stretch/>
        </p:blipFill>
        <p:spPr>
          <a:xfrm>
            <a:off x="9956800" y="230908"/>
            <a:ext cx="1790700" cy="1163783"/>
          </a:xfrm>
          <a:prstGeom prst="rect">
            <a:avLst/>
          </a:prstGeom>
          <a:noFill/>
          <a:ln>
            <a:noFill/>
          </a:ln>
          <a:effectLst>
            <a:outerShdw blurRad="292100" dist="139700" dir="2700000" algn="tl" rotWithShape="0">
              <a:srgbClr val="333333">
                <a:alpha val="63529"/>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6"/>
        <p:cNvGrpSpPr/>
        <p:nvPr/>
      </p:nvGrpSpPr>
      <p:grpSpPr>
        <a:xfrm>
          <a:off x="0" y="0"/>
          <a:ext cx="0" cy="0"/>
          <a:chOff x="0" y="0"/>
          <a:chExt cx="0" cy="0"/>
        </a:xfrm>
      </p:grpSpPr>
      <p:sp>
        <p:nvSpPr>
          <p:cNvPr id="1997" name="Google Shape;1997;gf6f16a6283_0_91"/>
          <p:cNvSpPr txBox="1">
            <a:spLocks noGrp="1"/>
          </p:cNvSpPr>
          <p:nvPr>
            <p:ph type="body" idx="1"/>
          </p:nvPr>
        </p:nvSpPr>
        <p:spPr>
          <a:xfrm>
            <a:off x="6451000" y="3165988"/>
            <a:ext cx="4943100" cy="3279037"/>
          </a:xfrm>
          <a:prstGeom prst="rect">
            <a:avLst/>
          </a:prstGeom>
          <a:noFill/>
          <a:ln>
            <a:noFill/>
          </a:ln>
        </p:spPr>
        <p:txBody>
          <a:bodyPr spcFirstLastPara="1" wrap="square" lIns="0" tIns="45700" rIns="0" bIns="45700" anchor="t" anchorCtr="0">
            <a:normAutofit fontScale="92500" lnSpcReduction="10000"/>
          </a:bodyPr>
          <a:lstStyle/>
          <a:p>
            <a:pPr marL="0" lvl="0" indent="0" algn="l" rtl="0">
              <a:lnSpc>
                <a:spcPct val="110000"/>
              </a:lnSpc>
              <a:spcBef>
                <a:spcPts val="0"/>
              </a:spcBef>
              <a:spcAft>
                <a:spcPts val="0"/>
              </a:spcAft>
              <a:buClr>
                <a:srgbClr val="08884D"/>
              </a:buClr>
              <a:buSzPct val="100000"/>
              <a:buNone/>
              <a:defRPr sz="6000" b="1">
                <a:solidFill>
                  <a:schemeClr val="dk1"/>
                </a:solidFill>
              </a:defRPr>
            </a:pPr>
            <a:r>
              <a:rPr sz="1800" dirty="0" err="1"/>
              <a:t>Limites</a:t>
            </a:r>
            <a:r>
              <a:rPr sz="1800" dirty="0"/>
              <a:t> : </a:t>
            </a:r>
            <a:endParaRPr sz="1800" dirty="0">
              <a:solidFill>
                <a:schemeClr val="dk1"/>
              </a:solidFill>
            </a:endParaRPr>
          </a:p>
          <a:p>
            <a:pPr marL="457200" lvl="0" indent="-342261" algn="l" rtl="0">
              <a:lnSpc>
                <a:spcPct val="110000"/>
              </a:lnSpc>
              <a:spcBef>
                <a:spcPts val="1200"/>
              </a:spcBef>
              <a:spcAft>
                <a:spcPts val="0"/>
              </a:spcAft>
              <a:buSzPct val="100000"/>
              <a:buChar char="✔"/>
              <a:defRPr sz="5500"/>
            </a:pPr>
            <a:r>
              <a:rPr sz="1600" dirty="0" err="1"/>
              <a:t>Nécessite</a:t>
            </a:r>
            <a:r>
              <a:rPr sz="1600" dirty="0"/>
              <a:t> des </a:t>
            </a:r>
            <a:r>
              <a:rPr sz="1600" dirty="0" err="1"/>
              <a:t>ressources</a:t>
            </a:r>
            <a:r>
              <a:rPr sz="1600" dirty="0"/>
              <a:t> </a:t>
            </a:r>
            <a:r>
              <a:rPr sz="1600" dirty="0" err="1"/>
              <a:t>importantes</a:t>
            </a:r>
            <a:r>
              <a:rPr sz="1600" dirty="0"/>
              <a:t> (machines, cartouches, </a:t>
            </a:r>
            <a:r>
              <a:rPr sz="1600" dirty="0" err="1"/>
              <a:t>consommables</a:t>
            </a:r>
            <a:r>
              <a:rPr sz="1600" dirty="0"/>
              <a:t>)</a:t>
            </a:r>
          </a:p>
          <a:p>
            <a:pPr marL="457200" lvl="0" indent="-342261" algn="l" rtl="0">
              <a:lnSpc>
                <a:spcPct val="110000"/>
              </a:lnSpc>
              <a:spcBef>
                <a:spcPts val="1200"/>
              </a:spcBef>
              <a:spcAft>
                <a:spcPts val="0"/>
              </a:spcAft>
              <a:buSzPct val="100000"/>
              <a:buChar char="✔"/>
              <a:defRPr sz="5500"/>
            </a:pPr>
            <a:r>
              <a:rPr sz="1600" dirty="0" err="1"/>
              <a:t>Limité</a:t>
            </a:r>
            <a:r>
              <a:rPr sz="1600" dirty="0"/>
              <a:t> chez les </a:t>
            </a:r>
            <a:r>
              <a:rPr sz="1600" dirty="0" err="1"/>
              <a:t>personnes</a:t>
            </a:r>
            <a:r>
              <a:rPr sz="1600" dirty="0"/>
              <a:t> qui ne </a:t>
            </a:r>
            <a:r>
              <a:rPr sz="1600" dirty="0" err="1"/>
              <a:t>peuvent</a:t>
            </a:r>
            <a:r>
              <a:rPr sz="1600" dirty="0"/>
              <a:t> pas </a:t>
            </a:r>
            <a:r>
              <a:rPr sz="1600" dirty="0" err="1"/>
              <a:t>produire</a:t>
            </a:r>
            <a:r>
              <a:rPr sz="1600" dirty="0"/>
              <a:t> </a:t>
            </a:r>
            <a:r>
              <a:rPr sz="1600" dirty="0" err="1"/>
              <a:t>d’expectorations</a:t>
            </a:r>
            <a:r>
              <a:rPr sz="1600" dirty="0"/>
              <a:t> </a:t>
            </a:r>
          </a:p>
          <a:p>
            <a:pPr marL="457200" lvl="0" indent="-342261" algn="l" rtl="0">
              <a:lnSpc>
                <a:spcPct val="110000"/>
              </a:lnSpc>
              <a:spcBef>
                <a:spcPts val="1200"/>
              </a:spcBef>
              <a:spcAft>
                <a:spcPts val="0"/>
              </a:spcAft>
              <a:buSzPct val="100000"/>
              <a:buChar char="✔"/>
              <a:defRPr sz="5500"/>
            </a:pPr>
            <a:r>
              <a:rPr sz="1600" dirty="0" err="1"/>
              <a:t>Peut</a:t>
            </a:r>
            <a:r>
              <a:rPr sz="1600" dirty="0"/>
              <a:t> </a:t>
            </a:r>
            <a:r>
              <a:rPr sz="1600" dirty="0" err="1"/>
              <a:t>entraîner</a:t>
            </a:r>
            <a:r>
              <a:rPr sz="1600" dirty="0"/>
              <a:t> des faux </a:t>
            </a:r>
            <a:r>
              <a:rPr sz="1600" dirty="0" err="1"/>
              <a:t>positifs</a:t>
            </a:r>
            <a:r>
              <a:rPr sz="1600" dirty="0"/>
              <a:t> </a:t>
            </a:r>
            <a:r>
              <a:rPr sz="1600" dirty="0" err="1"/>
              <a:t>lorsqu’il</a:t>
            </a:r>
            <a:r>
              <a:rPr sz="1600" dirty="0"/>
              <a:t> </a:t>
            </a:r>
            <a:r>
              <a:rPr sz="1600" dirty="0" err="1"/>
              <a:t>est</a:t>
            </a:r>
            <a:r>
              <a:rPr sz="1600" dirty="0"/>
              <a:t> </a:t>
            </a:r>
            <a:r>
              <a:rPr sz="1600" dirty="0" err="1"/>
              <a:t>utilisé</a:t>
            </a:r>
            <a:r>
              <a:rPr sz="1600" dirty="0"/>
              <a:t> seul dans un </a:t>
            </a:r>
            <a:r>
              <a:rPr sz="1600" dirty="0" err="1"/>
              <a:t>contexte</a:t>
            </a:r>
            <a:r>
              <a:rPr sz="1600" dirty="0"/>
              <a:t> de </a:t>
            </a:r>
            <a:r>
              <a:rPr sz="1600" dirty="0" err="1"/>
              <a:t>faible</a:t>
            </a:r>
            <a:r>
              <a:rPr sz="1600" dirty="0"/>
              <a:t> </a:t>
            </a:r>
            <a:r>
              <a:rPr sz="1600" dirty="0" err="1"/>
              <a:t>prévalence</a:t>
            </a:r>
            <a:r>
              <a:rPr sz="1600" dirty="0"/>
              <a:t> pour les </a:t>
            </a:r>
            <a:r>
              <a:rPr sz="1600" dirty="0" err="1"/>
              <a:t>personnes</a:t>
            </a:r>
            <a:r>
              <a:rPr sz="1600" dirty="0"/>
              <a:t> vivant avec le VIH</a:t>
            </a:r>
          </a:p>
          <a:p>
            <a:pPr marL="457200" lvl="0" indent="-342261" algn="l" rtl="0">
              <a:lnSpc>
                <a:spcPct val="110000"/>
              </a:lnSpc>
              <a:spcBef>
                <a:spcPts val="1200"/>
              </a:spcBef>
              <a:spcAft>
                <a:spcPts val="0"/>
              </a:spcAft>
              <a:buClr>
                <a:srgbClr val="8E7CC3"/>
              </a:buClr>
              <a:buSzPct val="100000"/>
              <a:buChar char="✔"/>
              <a:defRPr sz="5500"/>
            </a:pPr>
            <a:r>
              <a:rPr sz="1600" dirty="0"/>
              <a:t>Un </a:t>
            </a:r>
            <a:r>
              <a:rPr sz="1600" dirty="0" err="1"/>
              <a:t>mWRD</a:t>
            </a:r>
            <a:r>
              <a:rPr sz="1600" dirty="0"/>
              <a:t> </a:t>
            </a:r>
            <a:r>
              <a:rPr sz="1600" dirty="0" err="1"/>
              <a:t>négatif</a:t>
            </a:r>
            <a:r>
              <a:rPr sz="1600" dirty="0"/>
              <a:t> ne </a:t>
            </a:r>
            <a:r>
              <a:rPr sz="1600" dirty="0" err="1"/>
              <a:t>peut</a:t>
            </a:r>
            <a:r>
              <a:rPr sz="1600" dirty="0"/>
              <a:t> pas </a:t>
            </a:r>
            <a:r>
              <a:rPr sz="1600" dirty="0" err="1"/>
              <a:t>être</a:t>
            </a:r>
            <a:r>
              <a:rPr sz="1600" dirty="0"/>
              <a:t> </a:t>
            </a:r>
            <a:r>
              <a:rPr sz="1600" dirty="0" err="1"/>
              <a:t>utilisé</a:t>
            </a:r>
            <a:r>
              <a:rPr sz="1600" dirty="0"/>
              <a:t> pour </a:t>
            </a:r>
            <a:r>
              <a:rPr sz="1600" dirty="0" err="1"/>
              <a:t>exclure</a:t>
            </a:r>
            <a:r>
              <a:rPr sz="1600" dirty="0"/>
              <a:t> la </a:t>
            </a:r>
            <a:r>
              <a:rPr sz="1600" dirty="0" err="1"/>
              <a:t>tuberculose</a:t>
            </a:r>
            <a:r>
              <a:rPr sz="1600" dirty="0"/>
              <a:t> chez les </a:t>
            </a:r>
            <a:r>
              <a:rPr sz="1600" dirty="0" err="1"/>
              <a:t>personnes</a:t>
            </a:r>
            <a:r>
              <a:rPr sz="1600" dirty="0"/>
              <a:t> vivant avec le VIH. </a:t>
            </a:r>
          </a:p>
        </p:txBody>
      </p:sp>
      <p:sp>
        <p:nvSpPr>
          <p:cNvPr id="1998" name="Google Shape;1998;gf6f16a6283_0_9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defRPr sz="2600">
                <a:solidFill>
                  <a:srgbClr val="674EA7"/>
                </a:solidFill>
              </a:defRPr>
            </a:pPr>
            <a:r>
              <a:rPr sz="2400" dirty="0"/>
              <a:t>Diagnostics </a:t>
            </a:r>
            <a:r>
              <a:rPr sz="2400" dirty="0" err="1"/>
              <a:t>moléculaires</a:t>
            </a:r>
            <a:r>
              <a:rPr sz="2400" dirty="0"/>
              <a:t> </a:t>
            </a:r>
            <a:r>
              <a:rPr sz="2400" dirty="0" err="1"/>
              <a:t>rapides</a:t>
            </a:r>
            <a:r>
              <a:rPr sz="2400" dirty="0"/>
              <a:t> </a:t>
            </a:r>
            <a:r>
              <a:rPr sz="2400" dirty="0" err="1"/>
              <a:t>recommandés</a:t>
            </a:r>
            <a:r>
              <a:rPr sz="2400" dirty="0"/>
              <a:t> par </a:t>
            </a:r>
            <a:r>
              <a:rPr sz="2400" dirty="0" err="1"/>
              <a:t>l’OMS</a:t>
            </a:r>
            <a:r>
              <a:rPr sz="2400" dirty="0"/>
              <a:t> </a:t>
            </a:r>
            <a:br>
              <a:rPr lang="es-ES" sz="2400" dirty="0"/>
            </a:br>
            <a:r>
              <a:rPr sz="2400" dirty="0"/>
              <a:t>(</a:t>
            </a:r>
            <a:r>
              <a:rPr sz="2400" dirty="0" err="1"/>
              <a:t>mWRD</a:t>
            </a:r>
            <a:r>
              <a:rPr sz="2400" dirty="0"/>
              <a:t>)</a:t>
            </a:r>
            <a:endParaRPr sz="2400" b="1" dirty="0">
              <a:solidFill>
                <a:srgbClr val="674EA7"/>
              </a:solidFill>
            </a:endParaRPr>
          </a:p>
        </p:txBody>
      </p:sp>
      <p:sp>
        <p:nvSpPr>
          <p:cNvPr id="1999" name="Google Shape;1999;gf6f16a6283_0_91"/>
          <p:cNvSpPr txBox="1"/>
          <p:nvPr/>
        </p:nvSpPr>
        <p:spPr>
          <a:xfrm>
            <a:off x="660940" y="3165988"/>
            <a:ext cx="4766466" cy="17235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8884D"/>
              </a:buClr>
              <a:buSzPts val="1800"/>
              <a:buFont typeface="Arial"/>
              <a:buNone/>
              <a:defRPr sz="2000" b="1">
                <a:solidFill>
                  <a:schemeClr val="dk1"/>
                </a:solidFill>
                <a:latin typeface="Arial"/>
                <a:ea typeface="Arial"/>
                <a:cs typeface="Arial"/>
                <a:sym typeface="Arial"/>
              </a:defRPr>
            </a:pPr>
            <a:r>
              <a:rPr sz="1800"/>
              <a:t>Avantages :</a:t>
            </a:r>
            <a:endParaRPr sz="1800" b="0" i="0" u="none" strike="noStrike" cap="none">
              <a:solidFill>
                <a:schemeClr val="dk1"/>
              </a:solidFill>
              <a:latin typeface="Arial"/>
              <a:ea typeface="Arial"/>
              <a:cs typeface="Arial"/>
              <a:sym typeface="Arial"/>
            </a:endParaRPr>
          </a:p>
          <a:p>
            <a:pPr marL="342900" marR="0" lvl="0" indent="-336550" algn="l" rtl="0">
              <a:lnSpc>
                <a:spcPct val="100000"/>
              </a:lnSpc>
              <a:spcBef>
                <a:spcPts val="1200"/>
              </a:spcBef>
              <a:spcAft>
                <a:spcPts val="0"/>
              </a:spcAft>
              <a:buClr>
                <a:srgbClr val="8E7CC3"/>
              </a:buClr>
              <a:buSzPts val="1800"/>
              <a:buFont typeface="Noto Sans Symbols"/>
              <a:buChar char="✔"/>
              <a:defRPr sz="1800">
                <a:solidFill>
                  <a:srgbClr val="5C5F61"/>
                </a:solidFill>
                <a:latin typeface="Arial"/>
                <a:ea typeface="Arial"/>
                <a:cs typeface="Arial"/>
                <a:sym typeface="Arial"/>
              </a:defRPr>
            </a:pPr>
            <a:r>
              <a:rPr sz="1600"/>
              <a:t>Très spécifique lorsqu’ils sont utilisés pour le dépistage (99 %) </a:t>
            </a:r>
            <a:endParaRPr sz="1600" b="0" i="0" u="none" strike="noStrike" cap="none">
              <a:solidFill>
                <a:srgbClr val="5C5F61"/>
              </a:solidFill>
              <a:latin typeface="Arial"/>
              <a:ea typeface="Arial"/>
              <a:cs typeface="Arial"/>
              <a:sym typeface="Arial"/>
            </a:endParaRPr>
          </a:p>
          <a:p>
            <a:pPr marL="342900" marR="0" lvl="0" indent="-336550" algn="l" rtl="0">
              <a:lnSpc>
                <a:spcPct val="100000"/>
              </a:lnSpc>
              <a:spcBef>
                <a:spcPts val="1200"/>
              </a:spcBef>
              <a:spcAft>
                <a:spcPts val="0"/>
              </a:spcAft>
              <a:buClr>
                <a:srgbClr val="5C5F61"/>
              </a:buClr>
              <a:buSzPts val="1800"/>
              <a:buFont typeface="Arial"/>
              <a:buChar char="✔"/>
              <a:defRPr sz="1800">
                <a:solidFill>
                  <a:srgbClr val="5C5F61"/>
                </a:solidFill>
                <a:latin typeface="Arial"/>
                <a:ea typeface="Arial"/>
                <a:cs typeface="Arial"/>
                <a:sym typeface="Arial"/>
              </a:defRPr>
            </a:pPr>
            <a:r>
              <a:rPr sz="1600"/>
              <a:t>Certains mWRD sont de plus en plus décentralisés.</a:t>
            </a:r>
            <a:endParaRPr sz="1600" b="0" i="0" u="none" strike="noStrike" cap="none">
              <a:solidFill>
                <a:srgbClr val="5C5F61"/>
              </a:solidFill>
              <a:latin typeface="Arial"/>
              <a:ea typeface="Arial"/>
              <a:cs typeface="Arial"/>
              <a:sym typeface="Arial"/>
            </a:endParaRPr>
          </a:p>
        </p:txBody>
      </p:sp>
      <p:sp>
        <p:nvSpPr>
          <p:cNvPr id="2000" name="Google Shape;2000;gf6f16a6283_0_91"/>
          <p:cNvSpPr txBox="1"/>
          <p:nvPr/>
        </p:nvSpPr>
        <p:spPr>
          <a:xfrm>
            <a:off x="1031100" y="936450"/>
            <a:ext cx="9148200"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CCC73"/>
              </a:buClr>
              <a:buSzPts val="1800"/>
              <a:buFont typeface="Arial"/>
              <a:buNone/>
              <a:defRPr sz="1800">
                <a:solidFill>
                  <a:schemeClr val="dk1"/>
                </a:solidFill>
                <a:latin typeface="Arial"/>
                <a:ea typeface="Arial"/>
                <a:cs typeface="Arial"/>
                <a:sym typeface="Arial"/>
              </a:defRPr>
            </a:pPr>
            <a:r>
              <a:rPr sz="1600" dirty="0"/>
              <a:t>Les diagnostics </a:t>
            </a:r>
            <a:r>
              <a:rPr sz="1600" dirty="0" err="1"/>
              <a:t>moléculaires</a:t>
            </a:r>
            <a:r>
              <a:rPr sz="1600" dirty="0"/>
              <a:t> </a:t>
            </a:r>
            <a:r>
              <a:rPr sz="1600" dirty="0" err="1"/>
              <a:t>rapides</a:t>
            </a:r>
            <a:r>
              <a:rPr sz="1600" dirty="0"/>
              <a:t> </a:t>
            </a:r>
            <a:r>
              <a:rPr sz="1600" dirty="0" err="1"/>
              <a:t>recommandés</a:t>
            </a:r>
            <a:r>
              <a:rPr sz="1600" dirty="0"/>
              <a:t> par </a:t>
            </a:r>
            <a:r>
              <a:rPr sz="1600" dirty="0" err="1"/>
              <a:t>l’OMS</a:t>
            </a:r>
            <a:r>
              <a:rPr sz="1600" dirty="0"/>
              <a:t> (</a:t>
            </a:r>
            <a:r>
              <a:rPr sz="1600" dirty="0" err="1"/>
              <a:t>mWRD</a:t>
            </a:r>
            <a:r>
              <a:rPr sz="1600" dirty="0"/>
              <a:t>) </a:t>
            </a:r>
            <a:r>
              <a:rPr sz="1600" dirty="0" err="1"/>
              <a:t>sont</a:t>
            </a:r>
            <a:r>
              <a:rPr sz="1600" dirty="0"/>
              <a:t> des tests </a:t>
            </a:r>
            <a:r>
              <a:rPr sz="1600" dirty="0" err="1"/>
              <a:t>moléculaires</a:t>
            </a:r>
            <a:r>
              <a:rPr sz="1600" dirty="0"/>
              <a:t> </a:t>
            </a:r>
            <a:r>
              <a:rPr sz="1600" dirty="0" err="1"/>
              <a:t>rapides</a:t>
            </a:r>
            <a:r>
              <a:rPr sz="1600" dirty="0"/>
              <a:t> et </a:t>
            </a:r>
            <a:r>
              <a:rPr sz="1600" dirty="0" err="1"/>
              <a:t>sensibles</a:t>
            </a:r>
            <a:r>
              <a:rPr sz="1600" dirty="0"/>
              <a:t> </a:t>
            </a:r>
            <a:r>
              <a:rPr sz="1600" dirty="0" err="1"/>
              <a:t>adaptés</a:t>
            </a:r>
            <a:r>
              <a:rPr sz="1600" dirty="0"/>
              <a:t> au </a:t>
            </a:r>
            <a:r>
              <a:rPr sz="1600" dirty="0" err="1"/>
              <a:t>dépistage</a:t>
            </a:r>
            <a:r>
              <a:rPr sz="1600" dirty="0"/>
              <a:t>. Les </a:t>
            </a:r>
            <a:r>
              <a:rPr sz="1600" dirty="0" err="1"/>
              <a:t>mWRD</a:t>
            </a:r>
            <a:r>
              <a:rPr sz="1600" dirty="0"/>
              <a:t> </a:t>
            </a:r>
            <a:r>
              <a:rPr sz="1600" dirty="0" err="1"/>
              <a:t>comprennent</a:t>
            </a:r>
            <a:r>
              <a:rPr sz="1600" dirty="0"/>
              <a:t> les </a:t>
            </a:r>
            <a:r>
              <a:rPr sz="1600" dirty="0" err="1"/>
              <a:t>systèmes</a:t>
            </a:r>
            <a:r>
              <a:rPr sz="1600" dirty="0"/>
              <a:t> </a:t>
            </a:r>
            <a:r>
              <a:rPr sz="1600" dirty="0" err="1"/>
              <a:t>Xpert</a:t>
            </a:r>
            <a:r>
              <a:rPr sz="1600" dirty="0"/>
              <a:t> MTB/RIF, </a:t>
            </a:r>
            <a:r>
              <a:rPr sz="1600" dirty="0" err="1"/>
              <a:t>Xpert</a:t>
            </a:r>
            <a:r>
              <a:rPr sz="1600" dirty="0"/>
              <a:t> MTB/RIF Ultra, </a:t>
            </a:r>
            <a:r>
              <a:rPr sz="1600" dirty="0" err="1"/>
              <a:t>Truenat</a:t>
            </a:r>
            <a:r>
              <a:rPr sz="1600" dirty="0"/>
              <a:t>, etc. </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CCC73"/>
              </a:buClr>
              <a:buSzPts val="18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CCC73"/>
              </a:buClr>
              <a:buSzPts val="1800"/>
              <a:buFont typeface="Arial"/>
              <a:buNone/>
              <a:defRPr sz="1800">
                <a:solidFill>
                  <a:schemeClr val="dk1"/>
                </a:solidFill>
                <a:latin typeface="Arial"/>
                <a:ea typeface="Arial"/>
                <a:cs typeface="Arial"/>
                <a:sym typeface="Arial"/>
              </a:defRPr>
            </a:pPr>
            <a:r>
              <a:rPr sz="1600" dirty="0" err="1"/>
              <a:t>Lorsqu’ils</a:t>
            </a:r>
            <a:r>
              <a:rPr sz="1600" dirty="0"/>
              <a:t> </a:t>
            </a:r>
            <a:r>
              <a:rPr sz="1600" dirty="0" err="1"/>
              <a:t>sont</a:t>
            </a:r>
            <a:r>
              <a:rPr sz="1600" dirty="0"/>
              <a:t> </a:t>
            </a:r>
            <a:r>
              <a:rPr sz="1600" dirty="0" err="1"/>
              <a:t>utilisés</a:t>
            </a:r>
            <a:r>
              <a:rPr sz="1600" dirty="0"/>
              <a:t> pour le </a:t>
            </a:r>
            <a:r>
              <a:rPr sz="1600" dirty="0" err="1"/>
              <a:t>dépistage</a:t>
            </a:r>
            <a:r>
              <a:rPr sz="1600" dirty="0"/>
              <a:t>, les </a:t>
            </a:r>
            <a:r>
              <a:rPr sz="1600" dirty="0" err="1"/>
              <a:t>mWRD</a:t>
            </a:r>
            <a:r>
              <a:rPr sz="1600" dirty="0"/>
              <a:t> </a:t>
            </a:r>
            <a:r>
              <a:rPr sz="1600" dirty="0" err="1"/>
              <a:t>ont</a:t>
            </a:r>
            <a:r>
              <a:rPr sz="1600" dirty="0"/>
              <a:t> </a:t>
            </a:r>
            <a:r>
              <a:rPr sz="1600" dirty="0" err="1"/>
              <a:t>une</a:t>
            </a:r>
            <a:r>
              <a:rPr sz="1600" dirty="0"/>
              <a:t> </a:t>
            </a:r>
            <a:r>
              <a:rPr sz="1600" dirty="0" err="1"/>
              <a:t>précision</a:t>
            </a:r>
            <a:r>
              <a:rPr sz="1600" dirty="0"/>
              <a:t> </a:t>
            </a:r>
            <a:r>
              <a:rPr sz="1600" dirty="0" err="1"/>
              <a:t>différente</a:t>
            </a:r>
            <a:r>
              <a:rPr sz="1600" dirty="0"/>
              <a:t> de </a:t>
            </a:r>
            <a:r>
              <a:rPr sz="1600" dirty="0" err="1"/>
              <a:t>celle</a:t>
            </a:r>
            <a:r>
              <a:rPr sz="1600" dirty="0"/>
              <a:t> </a:t>
            </a:r>
            <a:r>
              <a:rPr sz="1600" dirty="0" err="1"/>
              <a:t>lorsqu’ils</a:t>
            </a:r>
            <a:r>
              <a:rPr sz="1600" dirty="0"/>
              <a:t> </a:t>
            </a:r>
            <a:r>
              <a:rPr sz="1600" dirty="0" err="1"/>
              <a:t>sont</a:t>
            </a:r>
            <a:r>
              <a:rPr sz="1600" dirty="0"/>
              <a:t> </a:t>
            </a:r>
            <a:r>
              <a:rPr sz="1600" dirty="0" err="1"/>
              <a:t>utilisés</a:t>
            </a:r>
            <a:r>
              <a:rPr sz="1600" dirty="0"/>
              <a:t> pour le diagnostic, et </a:t>
            </a:r>
            <a:r>
              <a:rPr sz="1600" dirty="0" err="1"/>
              <a:t>différentes</a:t>
            </a:r>
            <a:r>
              <a:rPr sz="1600" dirty="0"/>
              <a:t> </a:t>
            </a:r>
            <a:r>
              <a:rPr sz="1600" dirty="0" err="1"/>
              <a:t>valeurs</a:t>
            </a:r>
            <a:r>
              <a:rPr sz="1600" dirty="0"/>
              <a:t> </a:t>
            </a:r>
            <a:r>
              <a:rPr sz="1600" dirty="0" err="1"/>
              <a:t>prédictives</a:t>
            </a:r>
            <a:r>
              <a:rPr sz="1600" dirty="0"/>
              <a:t> </a:t>
            </a:r>
            <a:r>
              <a:rPr sz="1600" dirty="0" err="1"/>
              <a:t>sont</a:t>
            </a:r>
            <a:r>
              <a:rPr sz="1600" dirty="0"/>
              <a:t> </a:t>
            </a:r>
            <a:r>
              <a:rPr sz="1600" dirty="0" err="1"/>
              <a:t>associées</a:t>
            </a:r>
            <a:r>
              <a:rPr sz="1600" dirty="0"/>
              <a:t> à un test </a:t>
            </a:r>
            <a:r>
              <a:rPr sz="1600" dirty="0" err="1"/>
              <a:t>positif</a:t>
            </a:r>
            <a:r>
              <a:rPr sz="1600" dirty="0"/>
              <a:t> et à un test </a:t>
            </a:r>
            <a:r>
              <a:rPr sz="1600" dirty="0" err="1"/>
              <a:t>négatif</a:t>
            </a:r>
            <a:r>
              <a:rPr sz="1600" dirty="0"/>
              <a:t> </a:t>
            </a:r>
            <a:r>
              <a:rPr sz="1600" dirty="0" err="1"/>
              <a:t>en</a:t>
            </a:r>
            <a:r>
              <a:rPr sz="1600" dirty="0"/>
              <a:t> raison des </a:t>
            </a:r>
            <a:r>
              <a:rPr sz="1600" dirty="0" err="1"/>
              <a:t>différences</a:t>
            </a:r>
            <a:r>
              <a:rPr sz="1600" dirty="0"/>
              <a:t> de </a:t>
            </a:r>
            <a:r>
              <a:rPr sz="1600" dirty="0" err="1"/>
              <a:t>prévalence</a:t>
            </a:r>
            <a:r>
              <a:rPr sz="1600" dirty="0"/>
              <a:t> de la </a:t>
            </a:r>
            <a:r>
              <a:rPr sz="1600" dirty="0" err="1"/>
              <a:t>tuberculose</a:t>
            </a:r>
            <a:r>
              <a:rPr sz="1600" dirty="0"/>
              <a:t> dans les populations </a:t>
            </a:r>
            <a:r>
              <a:rPr sz="1600" dirty="0" err="1"/>
              <a:t>testées</a:t>
            </a:r>
            <a:r>
              <a:rPr sz="1600" dirty="0"/>
              <a:t>.</a:t>
            </a:r>
            <a:endParaRPr sz="1600" b="0" i="0" u="none" strike="noStrike" cap="none" dirty="0">
              <a:solidFill>
                <a:schemeClr val="dk1"/>
              </a:solidFill>
              <a:latin typeface="Arial"/>
              <a:ea typeface="Arial"/>
              <a:cs typeface="Arial"/>
              <a:sym typeface="Arial"/>
            </a:endParaRPr>
          </a:p>
        </p:txBody>
      </p:sp>
      <p:pic>
        <p:nvPicPr>
          <p:cNvPr id="2001" name="Google Shape;2001;gf6f16a6283_0_91"/>
          <p:cNvPicPr preferRelativeResize="0"/>
          <p:nvPr/>
        </p:nvPicPr>
        <p:blipFill rotWithShape="1">
          <a:blip r:embed="rId3">
            <a:alphaModFix/>
          </a:blip>
          <a:srcRect/>
          <a:stretch/>
        </p:blipFill>
        <p:spPr>
          <a:xfrm>
            <a:off x="10053763" y="228601"/>
            <a:ext cx="1914525" cy="1257300"/>
          </a:xfrm>
          <a:prstGeom prst="rect">
            <a:avLst/>
          </a:prstGeom>
          <a:noFill/>
          <a:ln>
            <a:noFill/>
          </a:ln>
          <a:effectLst>
            <a:outerShdw blurRad="292100" dist="139700" dir="2700000" algn="tl" rotWithShape="0">
              <a:srgbClr val="333333">
                <a:alpha val="63529"/>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6"/>
        <p:cNvGrpSpPr/>
        <p:nvPr/>
      </p:nvGrpSpPr>
      <p:grpSpPr>
        <a:xfrm>
          <a:off x="0" y="0"/>
          <a:ext cx="0" cy="0"/>
          <a:chOff x="0" y="0"/>
          <a:chExt cx="0" cy="0"/>
        </a:xfrm>
      </p:grpSpPr>
      <p:sp>
        <p:nvSpPr>
          <p:cNvPr id="2007" name="Google Shape;2007;gf1d2b7485d_0_1217"/>
          <p:cNvSpPr txBox="1">
            <a:spLocks noGrp="1"/>
          </p:cNvSpPr>
          <p:nvPr>
            <p:ph type="body" idx="1"/>
          </p:nvPr>
        </p:nvSpPr>
        <p:spPr>
          <a:xfrm>
            <a:off x="1017075" y="1028700"/>
            <a:ext cx="7097195" cy="4543200"/>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500"/>
              </a:spcBef>
              <a:spcAft>
                <a:spcPts val="0"/>
              </a:spcAft>
              <a:buSzPts val="3200"/>
              <a:buNone/>
              <a:defRPr sz="2400"/>
            </a:pPr>
            <a:r>
              <a:rPr sz="2000"/>
              <a:t>Les outils suivants sont recommandés pour le dépistage des personnes vivant avec le VIH (pour les adultes et les adolescents de 10 ans et plus) :</a:t>
            </a:r>
          </a:p>
          <a:p>
            <a:pPr marL="457200" lvl="0" indent="-336550" algn="l" rtl="0">
              <a:lnSpc>
                <a:spcPct val="110000"/>
              </a:lnSpc>
              <a:spcBef>
                <a:spcPts val="500"/>
              </a:spcBef>
              <a:spcAft>
                <a:spcPts val="0"/>
              </a:spcAft>
              <a:buClr>
                <a:srgbClr val="0CCC73"/>
              </a:buClr>
              <a:buSzPts val="1700"/>
              <a:buChar char="●"/>
              <a:defRPr sz="2000"/>
            </a:pPr>
            <a:r>
              <a:rPr sz="1800"/>
              <a:t>Dépistage de quatre symptômes recommandé par l’OMS (W4SS)</a:t>
            </a:r>
          </a:p>
          <a:p>
            <a:pPr marL="914400" lvl="1" indent="-336550" algn="l" rtl="0">
              <a:lnSpc>
                <a:spcPct val="110000"/>
              </a:lnSpc>
              <a:spcBef>
                <a:spcPts val="0"/>
              </a:spcBef>
              <a:spcAft>
                <a:spcPts val="0"/>
              </a:spcAft>
              <a:buSzPts val="1700"/>
              <a:buChar char="○"/>
              <a:defRPr sz="2000"/>
            </a:pPr>
            <a:r>
              <a:rPr sz="1800"/>
              <a:t>Toux, fièvre, sueurs nocturnes, perte de poids</a:t>
            </a:r>
          </a:p>
          <a:p>
            <a:pPr marL="457200" lvl="0" indent="-336550" algn="l" rtl="0">
              <a:lnSpc>
                <a:spcPct val="110000"/>
              </a:lnSpc>
              <a:spcBef>
                <a:spcPts val="0"/>
              </a:spcBef>
              <a:spcAft>
                <a:spcPts val="0"/>
              </a:spcAft>
              <a:buClr>
                <a:srgbClr val="0CCC73"/>
              </a:buClr>
              <a:buSzPts val="1700"/>
              <a:buChar char="●"/>
              <a:defRPr sz="2000"/>
            </a:pPr>
            <a:r>
              <a:rPr sz="1800"/>
              <a:t>Protéine C-réactive (CRP)</a:t>
            </a:r>
          </a:p>
          <a:p>
            <a:pPr marL="914400" lvl="1" indent="-336550" algn="l" rtl="0">
              <a:lnSpc>
                <a:spcPct val="110000"/>
              </a:lnSpc>
              <a:spcBef>
                <a:spcPts val="0"/>
              </a:spcBef>
              <a:spcAft>
                <a:spcPts val="0"/>
              </a:spcAft>
              <a:buSzPts val="1700"/>
              <a:buChar char="○"/>
              <a:defRPr sz="2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defRPr>
            </a:pPr>
            <a:r>
              <a:rPr sz="1800"/>
              <a:t>Un test sanguin au point de service mesurant la présence d’un indicateur (CRP) dans le sang.</a:t>
            </a:r>
          </a:p>
          <a:p>
            <a:pPr marL="914400" lvl="1" indent="-336550" algn="l" rtl="0">
              <a:lnSpc>
                <a:spcPct val="110000"/>
              </a:lnSpc>
              <a:spcBef>
                <a:spcPts val="0"/>
              </a:spcBef>
              <a:spcAft>
                <a:spcPts val="0"/>
              </a:spcAft>
              <a:buSzPts val="1700"/>
              <a:buChar char="○"/>
              <a:defRPr sz="2000"/>
            </a:pPr>
            <a:r>
              <a:rPr sz="1800"/>
              <a:t>Améliore la précision (en particulier la spécificité) du W4SS pour les personnes vivant avec le VIH et qui ne suivent pas de traitement antirétroviral (ARV)</a:t>
            </a:r>
          </a:p>
          <a:p>
            <a:pPr marL="457200" lvl="0" indent="-336550" algn="l" rtl="0">
              <a:lnSpc>
                <a:spcPct val="110000"/>
              </a:lnSpc>
              <a:spcBef>
                <a:spcPts val="0"/>
              </a:spcBef>
              <a:spcAft>
                <a:spcPts val="0"/>
              </a:spcAft>
              <a:buClr>
                <a:srgbClr val="0CCC73"/>
              </a:buClr>
              <a:buSzPts val="1700"/>
              <a:buChar char="●"/>
              <a:defRPr sz="2000"/>
            </a:pPr>
            <a:r>
              <a:rPr sz="1800"/>
              <a:t>Radiographie du thorax</a:t>
            </a:r>
          </a:p>
          <a:p>
            <a:pPr marL="457200" lvl="0" indent="-336550" algn="l" rtl="0">
              <a:lnSpc>
                <a:spcPct val="110000"/>
              </a:lnSpc>
              <a:spcBef>
                <a:spcPts val="0"/>
              </a:spcBef>
              <a:spcAft>
                <a:spcPts val="0"/>
              </a:spcAft>
              <a:buClr>
                <a:srgbClr val="0CCC73"/>
              </a:buClr>
              <a:buSzPts val="1700"/>
              <a:buChar char="●"/>
              <a:defRPr sz="2000"/>
            </a:pPr>
            <a:r>
              <a:rPr sz="1800"/>
              <a:t>Tests de diagnostic moléculaire rapide recommandés par l’OMS</a:t>
            </a:r>
          </a:p>
        </p:txBody>
      </p:sp>
      <p:sp>
        <p:nvSpPr>
          <p:cNvPr id="2008" name="Google Shape;2008;gf1d2b7485d_0_121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pPr>
            <a:r>
              <a:rPr sz="3200"/>
              <a:t>Outils de dépistage des personnes vivant avec le VIH	</a:t>
            </a:r>
          </a:p>
        </p:txBody>
      </p:sp>
      <p:grpSp>
        <p:nvGrpSpPr>
          <p:cNvPr id="2009" name="Google Shape;2009;gf1d2b7485d_0_1217"/>
          <p:cNvGrpSpPr/>
          <p:nvPr/>
        </p:nvGrpSpPr>
        <p:grpSpPr>
          <a:xfrm>
            <a:off x="8770229" y="1676411"/>
            <a:ext cx="3069673" cy="4181214"/>
            <a:chOff x="391214" y="198"/>
            <a:chExt cx="3069673" cy="4181214"/>
          </a:xfrm>
        </p:grpSpPr>
        <p:sp>
          <p:nvSpPr>
            <p:cNvPr id="2010" name="Google Shape;2010;gf1d2b7485d_0_1217"/>
            <p:cNvSpPr/>
            <p:nvPr/>
          </p:nvSpPr>
          <p:spPr>
            <a:xfrm>
              <a:off x="1404160" y="198"/>
              <a:ext cx="2056500" cy="930300"/>
            </a:xfrm>
            <a:prstGeom prst="rect">
              <a:avLst/>
            </a:prstGeom>
            <a:solidFill>
              <a:srgbClr val="0CCC7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11" name="Google Shape;2011;gf1d2b7485d_0_1217"/>
            <p:cNvSpPr txBox="1"/>
            <p:nvPr/>
          </p:nvSpPr>
          <p:spPr>
            <a:xfrm>
              <a:off x="1404160" y="198"/>
              <a:ext cx="2056500" cy="93030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Arial"/>
                <a:buNone/>
                <a:defRPr sz="2700">
                  <a:solidFill>
                    <a:schemeClr val="lt1"/>
                  </a:solidFill>
                  <a:latin typeface="Arial"/>
                  <a:ea typeface="Arial"/>
                  <a:cs typeface="Arial"/>
                  <a:sym typeface="Arial"/>
                </a:defRPr>
              </a:pPr>
              <a:r>
                <a:rPr sz="2400"/>
                <a:t>Fièvre</a:t>
              </a:r>
              <a:endParaRPr sz="1200" b="0" i="0" u="none" strike="noStrike" cap="none">
                <a:solidFill>
                  <a:srgbClr val="000000"/>
                </a:solidFill>
                <a:latin typeface="Arial"/>
                <a:ea typeface="Arial"/>
                <a:cs typeface="Arial"/>
                <a:sym typeface="Arial"/>
              </a:endParaRPr>
            </a:p>
          </p:txBody>
        </p:sp>
        <p:sp>
          <p:nvSpPr>
            <p:cNvPr id="2012" name="Google Shape;2012;gf1d2b7485d_0_1217"/>
            <p:cNvSpPr/>
            <p:nvPr/>
          </p:nvSpPr>
          <p:spPr>
            <a:xfrm>
              <a:off x="391214" y="198"/>
              <a:ext cx="921000" cy="9303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13" name="Google Shape;2013;gf1d2b7485d_0_1217"/>
            <p:cNvSpPr/>
            <p:nvPr/>
          </p:nvSpPr>
          <p:spPr>
            <a:xfrm>
              <a:off x="391214" y="1083836"/>
              <a:ext cx="2056500" cy="930300"/>
            </a:xfrm>
            <a:prstGeom prst="rect">
              <a:avLst/>
            </a:prstGeom>
            <a:solidFill>
              <a:srgbClr val="0CCC7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14" name="Google Shape;2014;gf1d2b7485d_0_1217"/>
            <p:cNvSpPr txBox="1"/>
            <p:nvPr/>
          </p:nvSpPr>
          <p:spPr>
            <a:xfrm>
              <a:off x="391214" y="1083836"/>
              <a:ext cx="2056500" cy="93030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Arial"/>
                <a:buNone/>
                <a:defRPr sz="2700">
                  <a:solidFill>
                    <a:schemeClr val="lt1"/>
                  </a:solidFill>
                  <a:latin typeface="Arial"/>
                  <a:ea typeface="Arial"/>
                  <a:cs typeface="Arial"/>
                  <a:sym typeface="Arial"/>
                </a:defRPr>
              </a:pPr>
              <a:r>
                <a:rPr sz="2400"/>
                <a:t>Toux courante</a:t>
              </a:r>
              <a:endParaRPr sz="1200" b="0" i="0" u="none" strike="noStrike" cap="none">
                <a:solidFill>
                  <a:srgbClr val="000000"/>
                </a:solidFill>
                <a:latin typeface="Arial"/>
                <a:ea typeface="Arial"/>
                <a:cs typeface="Arial"/>
                <a:sym typeface="Arial"/>
              </a:endParaRPr>
            </a:p>
          </p:txBody>
        </p:sp>
        <p:sp>
          <p:nvSpPr>
            <p:cNvPr id="2015" name="Google Shape;2015;gf1d2b7485d_0_1217"/>
            <p:cNvSpPr/>
            <p:nvPr/>
          </p:nvSpPr>
          <p:spPr>
            <a:xfrm>
              <a:off x="2539887" y="1083836"/>
              <a:ext cx="921000" cy="9303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16" name="Google Shape;2016;gf1d2b7485d_0_1217"/>
            <p:cNvSpPr/>
            <p:nvPr/>
          </p:nvSpPr>
          <p:spPr>
            <a:xfrm>
              <a:off x="1404160" y="2167474"/>
              <a:ext cx="2056500" cy="930300"/>
            </a:xfrm>
            <a:prstGeom prst="rect">
              <a:avLst/>
            </a:prstGeom>
            <a:solidFill>
              <a:srgbClr val="0CCC7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17" name="Google Shape;2017;gf1d2b7485d_0_1217"/>
            <p:cNvSpPr txBox="1"/>
            <p:nvPr/>
          </p:nvSpPr>
          <p:spPr>
            <a:xfrm>
              <a:off x="1404160" y="2167474"/>
              <a:ext cx="2056500" cy="93030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Arial"/>
                <a:buNone/>
                <a:defRPr sz="2700">
                  <a:solidFill>
                    <a:schemeClr val="lt1"/>
                  </a:solidFill>
                  <a:latin typeface="Arial"/>
                  <a:ea typeface="Arial"/>
                  <a:cs typeface="Arial"/>
                  <a:sym typeface="Arial"/>
                </a:defRPr>
              </a:pPr>
              <a:r>
                <a:rPr sz="2400"/>
                <a:t>Perte de poids</a:t>
              </a:r>
              <a:endParaRPr sz="1200" b="0" i="0" u="none" strike="noStrike" cap="none">
                <a:solidFill>
                  <a:srgbClr val="000000"/>
                </a:solidFill>
                <a:latin typeface="Arial"/>
                <a:ea typeface="Arial"/>
                <a:cs typeface="Arial"/>
                <a:sym typeface="Arial"/>
              </a:endParaRPr>
            </a:p>
          </p:txBody>
        </p:sp>
        <p:sp>
          <p:nvSpPr>
            <p:cNvPr id="2018" name="Google Shape;2018;gf1d2b7485d_0_1217"/>
            <p:cNvSpPr/>
            <p:nvPr/>
          </p:nvSpPr>
          <p:spPr>
            <a:xfrm>
              <a:off x="391214" y="2167474"/>
              <a:ext cx="921000" cy="9303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19" name="Google Shape;2019;gf1d2b7485d_0_1217"/>
            <p:cNvSpPr/>
            <p:nvPr/>
          </p:nvSpPr>
          <p:spPr>
            <a:xfrm>
              <a:off x="391214" y="3251112"/>
              <a:ext cx="2056500" cy="930300"/>
            </a:xfrm>
            <a:prstGeom prst="rect">
              <a:avLst/>
            </a:prstGeom>
            <a:solidFill>
              <a:srgbClr val="0CCC7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020" name="Google Shape;2020;gf1d2b7485d_0_1217"/>
            <p:cNvSpPr txBox="1"/>
            <p:nvPr/>
          </p:nvSpPr>
          <p:spPr>
            <a:xfrm>
              <a:off x="391214" y="3251112"/>
              <a:ext cx="2056500" cy="93030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Arial"/>
                <a:buNone/>
                <a:defRPr sz="2700">
                  <a:solidFill>
                    <a:schemeClr val="lt1"/>
                  </a:solidFill>
                  <a:latin typeface="Arial"/>
                  <a:ea typeface="Arial"/>
                  <a:cs typeface="Arial"/>
                  <a:sym typeface="Arial"/>
                </a:defRPr>
              </a:pPr>
              <a:r>
                <a:rPr sz="2400"/>
                <a:t>Sueurs nocturnes</a:t>
              </a:r>
              <a:endParaRPr sz="1200" b="0" i="0" u="none" strike="noStrike" cap="none">
                <a:solidFill>
                  <a:srgbClr val="000000"/>
                </a:solidFill>
                <a:latin typeface="Arial"/>
                <a:ea typeface="Arial"/>
                <a:cs typeface="Arial"/>
                <a:sym typeface="Arial"/>
              </a:endParaRPr>
            </a:p>
          </p:txBody>
        </p:sp>
        <p:sp>
          <p:nvSpPr>
            <p:cNvPr id="2021" name="Google Shape;2021;gf1d2b7485d_0_1217"/>
            <p:cNvSpPr/>
            <p:nvPr/>
          </p:nvSpPr>
          <p:spPr>
            <a:xfrm>
              <a:off x="2539887" y="3251112"/>
              <a:ext cx="921000" cy="9303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5"/>
        <p:cNvGrpSpPr/>
        <p:nvPr/>
      </p:nvGrpSpPr>
      <p:grpSpPr>
        <a:xfrm>
          <a:off x="0" y="0"/>
          <a:ext cx="0" cy="0"/>
          <a:chOff x="0" y="0"/>
          <a:chExt cx="0" cy="0"/>
        </a:xfrm>
      </p:grpSpPr>
      <p:sp>
        <p:nvSpPr>
          <p:cNvPr id="2026" name="Google Shape;2026;p7"/>
          <p:cNvSpPr txBox="1">
            <a:spLocks noGrp="1"/>
          </p:cNvSpPr>
          <p:nvPr>
            <p:ph type="body" idx="1"/>
          </p:nvPr>
        </p:nvSpPr>
        <p:spPr>
          <a:xfrm>
            <a:off x="968172" y="1231644"/>
            <a:ext cx="4596600" cy="5321100"/>
          </a:xfrm>
          <a:prstGeom prst="rect">
            <a:avLst/>
          </a:prstGeom>
          <a:noFill/>
          <a:ln>
            <a:noFill/>
          </a:ln>
        </p:spPr>
        <p:txBody>
          <a:bodyPr spcFirstLastPara="1" wrap="square" lIns="0" tIns="45700" rIns="0" bIns="45700" anchor="t" anchorCtr="0">
            <a:noAutofit/>
          </a:bodyPr>
          <a:lstStyle/>
          <a:p>
            <a:pPr marL="685800" lvl="0" indent="-457200" algn="l" rtl="0">
              <a:lnSpc>
                <a:spcPct val="100000"/>
              </a:lnSpc>
              <a:spcBef>
                <a:spcPts val="500"/>
              </a:spcBef>
              <a:spcAft>
                <a:spcPts val="0"/>
              </a:spcAft>
              <a:buSzPts val="3200"/>
              <a:buFont typeface="Arial"/>
              <a:buChar char="•"/>
              <a:defRPr sz="2000"/>
            </a:pPr>
            <a:r>
              <a:rPr dirty="0"/>
              <a:t>Un </a:t>
            </a:r>
            <a:r>
              <a:rPr dirty="0" err="1"/>
              <a:t>marqueur</a:t>
            </a:r>
            <a:r>
              <a:rPr dirty="0"/>
              <a:t> </a:t>
            </a:r>
            <a:r>
              <a:rPr dirty="0" err="1"/>
              <a:t>général</a:t>
            </a:r>
            <a:r>
              <a:rPr dirty="0"/>
              <a:t> de </a:t>
            </a:r>
            <a:r>
              <a:rPr dirty="0" err="1"/>
              <a:t>l’inflammation</a:t>
            </a:r>
            <a:r>
              <a:rPr dirty="0"/>
              <a:t> </a:t>
            </a:r>
            <a:r>
              <a:rPr dirty="0" err="1"/>
              <a:t>peut</a:t>
            </a:r>
            <a:r>
              <a:rPr dirty="0"/>
              <a:t> </a:t>
            </a:r>
            <a:r>
              <a:rPr dirty="0" err="1"/>
              <a:t>être</a:t>
            </a:r>
            <a:r>
              <a:rPr dirty="0"/>
              <a:t> </a:t>
            </a:r>
            <a:r>
              <a:rPr dirty="0" err="1"/>
              <a:t>effectué</a:t>
            </a:r>
            <a:r>
              <a:rPr dirty="0"/>
              <a:t> </a:t>
            </a:r>
            <a:r>
              <a:rPr dirty="0" err="1"/>
              <a:t>comme</a:t>
            </a:r>
            <a:r>
              <a:rPr dirty="0"/>
              <a:t> un test au point de service dans </a:t>
            </a:r>
            <a:r>
              <a:rPr dirty="0" err="1"/>
              <a:t>certains</a:t>
            </a:r>
            <a:r>
              <a:rPr dirty="0"/>
              <a:t> </a:t>
            </a:r>
            <a:r>
              <a:rPr dirty="0" err="1"/>
              <a:t>contextes</a:t>
            </a:r>
            <a:r>
              <a:rPr dirty="0"/>
              <a:t> </a:t>
            </a:r>
          </a:p>
          <a:p>
            <a:pPr marL="685800" lvl="0" indent="-457200" algn="l" rtl="0">
              <a:lnSpc>
                <a:spcPct val="100000"/>
              </a:lnSpc>
              <a:spcBef>
                <a:spcPts val="500"/>
              </a:spcBef>
              <a:spcAft>
                <a:spcPts val="0"/>
              </a:spcAft>
              <a:buSzPts val="3200"/>
              <a:buFont typeface="Arial"/>
              <a:buChar char="•"/>
              <a:defRPr sz="2000"/>
            </a:pPr>
            <a:r>
              <a:rPr dirty="0"/>
              <a:t>A </a:t>
            </a:r>
            <a:r>
              <a:rPr dirty="0" err="1"/>
              <a:t>une</a:t>
            </a:r>
            <a:r>
              <a:rPr dirty="0"/>
              <a:t> </a:t>
            </a:r>
            <a:r>
              <a:rPr dirty="0" err="1"/>
              <a:t>sensibilité</a:t>
            </a:r>
            <a:r>
              <a:rPr dirty="0"/>
              <a:t> et </a:t>
            </a:r>
            <a:r>
              <a:rPr dirty="0" err="1"/>
              <a:t>une</a:t>
            </a:r>
            <a:r>
              <a:rPr dirty="0"/>
              <a:t> </a:t>
            </a:r>
            <a:r>
              <a:rPr dirty="0" err="1"/>
              <a:t>spécificité</a:t>
            </a:r>
            <a:r>
              <a:rPr dirty="0"/>
              <a:t> </a:t>
            </a:r>
            <a:r>
              <a:rPr dirty="0" err="1"/>
              <a:t>similaire</a:t>
            </a:r>
            <a:r>
              <a:rPr dirty="0"/>
              <a:t> </a:t>
            </a:r>
            <a:r>
              <a:rPr dirty="0" err="1"/>
              <a:t>ou</a:t>
            </a:r>
            <a:r>
              <a:rPr dirty="0"/>
              <a:t> </a:t>
            </a:r>
            <a:r>
              <a:rPr dirty="0" err="1"/>
              <a:t>améliorée</a:t>
            </a:r>
            <a:r>
              <a:rPr dirty="0"/>
              <a:t> au W4SS dans </a:t>
            </a:r>
            <a:r>
              <a:rPr dirty="0" err="1"/>
              <a:t>tous</a:t>
            </a:r>
            <a:r>
              <a:rPr dirty="0"/>
              <a:t> les sous-</a:t>
            </a:r>
            <a:r>
              <a:rPr dirty="0" err="1"/>
              <a:t>groupes</a:t>
            </a:r>
            <a:r>
              <a:rPr dirty="0"/>
              <a:t> de </a:t>
            </a:r>
            <a:r>
              <a:rPr dirty="0" err="1"/>
              <a:t>personnes</a:t>
            </a:r>
            <a:r>
              <a:rPr dirty="0"/>
              <a:t> vivant avec le VIH, </a:t>
            </a:r>
            <a:r>
              <a:rPr dirty="0" err="1"/>
              <a:t>en</a:t>
            </a:r>
            <a:r>
              <a:rPr dirty="0"/>
              <a:t> </a:t>
            </a:r>
            <a:r>
              <a:rPr dirty="0" err="1"/>
              <a:t>fonction</a:t>
            </a:r>
            <a:r>
              <a:rPr dirty="0"/>
              <a:t> du </a:t>
            </a:r>
            <a:r>
              <a:rPr dirty="0" err="1"/>
              <a:t>seuil</a:t>
            </a:r>
            <a:r>
              <a:rPr dirty="0"/>
              <a:t> </a:t>
            </a:r>
          </a:p>
          <a:p>
            <a:pPr marL="685800" lvl="0" indent="-457200" algn="l" rtl="0">
              <a:lnSpc>
                <a:spcPct val="100000"/>
              </a:lnSpc>
              <a:spcBef>
                <a:spcPts val="500"/>
              </a:spcBef>
              <a:spcAft>
                <a:spcPts val="0"/>
              </a:spcAft>
              <a:buSzPts val="3200"/>
              <a:buFont typeface="Arial"/>
              <a:buChar char="•"/>
              <a:defRPr sz="2000"/>
            </a:pPr>
            <a:r>
              <a:rPr dirty="0" err="1"/>
              <a:t>Représente</a:t>
            </a:r>
            <a:r>
              <a:rPr dirty="0"/>
              <a:t> </a:t>
            </a:r>
            <a:r>
              <a:rPr dirty="0" err="1"/>
              <a:t>une</a:t>
            </a:r>
            <a:r>
              <a:rPr dirty="0"/>
              <a:t> </a:t>
            </a:r>
            <a:r>
              <a:rPr dirty="0" err="1"/>
              <a:t>amélioration</a:t>
            </a:r>
            <a:r>
              <a:rPr dirty="0"/>
              <a:t> de la </a:t>
            </a:r>
            <a:r>
              <a:rPr dirty="0" err="1"/>
              <a:t>précision</a:t>
            </a:r>
            <a:r>
              <a:rPr dirty="0"/>
              <a:t> (</a:t>
            </a:r>
            <a:r>
              <a:rPr dirty="0" err="1"/>
              <a:t>en</a:t>
            </a:r>
            <a:r>
              <a:rPr dirty="0"/>
              <a:t> particulier de la </a:t>
            </a:r>
            <a:r>
              <a:rPr dirty="0" err="1"/>
              <a:t>spécificité</a:t>
            </a:r>
            <a:r>
              <a:rPr dirty="0"/>
              <a:t>) par rapport au W4SS pour les </a:t>
            </a:r>
            <a:r>
              <a:rPr dirty="0" err="1"/>
              <a:t>personnes</a:t>
            </a:r>
            <a:r>
              <a:rPr dirty="0"/>
              <a:t> vivant avec le VIH et qui ne </a:t>
            </a:r>
            <a:r>
              <a:rPr dirty="0" err="1"/>
              <a:t>suivent</a:t>
            </a:r>
            <a:r>
              <a:rPr dirty="0"/>
              <a:t> pas de </a:t>
            </a:r>
            <a:r>
              <a:rPr dirty="0" err="1"/>
              <a:t>traitement</a:t>
            </a:r>
            <a:r>
              <a:rPr dirty="0"/>
              <a:t> </a:t>
            </a:r>
            <a:r>
              <a:rPr dirty="0" err="1"/>
              <a:t>antirétroviral</a:t>
            </a:r>
            <a:endParaRPr sz="2000" dirty="0"/>
          </a:p>
        </p:txBody>
      </p:sp>
      <p:sp>
        <p:nvSpPr>
          <p:cNvPr id="2027" name="Google Shape;2027;p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pPr>
            <a:r>
              <a:t>Protéine C-réactive</a:t>
            </a:r>
          </a:p>
        </p:txBody>
      </p:sp>
      <p:pic>
        <p:nvPicPr>
          <p:cNvPr id="2029" name="Google Shape;2029;p7"/>
          <p:cNvPicPr preferRelativeResize="0"/>
          <p:nvPr/>
        </p:nvPicPr>
        <p:blipFill rotWithShape="1">
          <a:blip r:embed="rId3">
            <a:alphaModFix/>
          </a:blip>
          <a:srcRect r="2214"/>
          <a:stretch/>
        </p:blipFill>
        <p:spPr>
          <a:xfrm>
            <a:off x="10169266" y="336305"/>
            <a:ext cx="1220125" cy="895350"/>
          </a:xfrm>
          <a:prstGeom prst="rect">
            <a:avLst/>
          </a:prstGeom>
          <a:noFill/>
          <a:ln>
            <a:noFill/>
          </a:ln>
          <a:effectLst>
            <a:outerShdw blurRad="292100" dist="139700" dir="2700000" algn="tl" rotWithShape="0">
              <a:srgbClr val="333333">
                <a:alpha val="63529"/>
              </a:srgbClr>
            </a:outerShdw>
          </a:effectLst>
        </p:spPr>
      </p:pic>
      <p:pic>
        <p:nvPicPr>
          <p:cNvPr id="2" name="Google Shape;1791;p7">
            <a:extLst>
              <a:ext uri="{FF2B5EF4-FFF2-40B4-BE49-F238E27FC236}">
                <a16:creationId xmlns:a16="http://schemas.microsoft.com/office/drawing/2014/main" id="{93D1D9B8-43CD-F7F7-9802-04C8E3A53881}"/>
              </a:ext>
            </a:extLst>
          </p:cNvPr>
          <p:cNvPicPr preferRelativeResize="0"/>
          <p:nvPr/>
        </p:nvPicPr>
        <p:blipFill>
          <a:blip r:embed="rId4"/>
          <a:srcRect/>
          <a:stretch/>
        </p:blipFill>
        <p:spPr>
          <a:xfrm>
            <a:off x="6096000" y="2141613"/>
            <a:ext cx="5562600" cy="2452157"/>
          </a:xfrm>
          <a:prstGeom prst="rect">
            <a:avLst/>
          </a:prstGeom>
          <a:noFill/>
          <a:ln>
            <a:noFill/>
          </a:ln>
          <a:effectLst>
            <a:outerShdw blurRad="292100" dist="139700" dir="2700000" algn="tl" rotWithShape="0">
              <a:srgbClr val="333333">
                <a:alpha val="6274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2" name="Google Shape;1822;g1226591b016_0_3000"/>
          <p:cNvSpPr txBox="1">
            <a:spLocks noGrp="1"/>
          </p:cNvSpPr>
          <p:nvPr>
            <p:ph type="title"/>
          </p:nvPr>
        </p:nvSpPr>
        <p:spPr>
          <a:xfrm>
            <a:off x="5137914" y="1147969"/>
            <a:ext cx="5782500" cy="7179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303030"/>
              </a:buClr>
              <a:buSzPts val="2800"/>
              <a:buFont typeface="DM Sans Medium"/>
              <a:buNone/>
            </a:pPr>
            <a:r>
              <a:t>INTRODUCTION</a:t>
            </a:r>
          </a:p>
        </p:txBody>
      </p:sp>
      <p:sp>
        <p:nvSpPr>
          <p:cNvPr id="1823" name="Google Shape;1823;g1226591b016_0_3000"/>
          <p:cNvSpPr txBox="1"/>
          <p:nvPr/>
        </p:nvSpPr>
        <p:spPr>
          <a:xfrm>
            <a:off x="5137914" y="2321992"/>
            <a:ext cx="6676500" cy="16623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2400"/>
              <a:buFont typeface="Arial"/>
              <a:buNone/>
              <a:defRPr sz="2400"/>
            </a:pPr>
            <a:r>
              <a:t>Ce module traite des outils et algorithmes recommandés par l’Organisation mondiale de la Santé (OMS) pour le dépistage systématique de la tuberculose au sein des différentes populations.</a:t>
            </a:r>
            <a:endParaRPr sz="2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4"/>
        <p:cNvGrpSpPr/>
        <p:nvPr/>
      </p:nvGrpSpPr>
      <p:grpSpPr>
        <a:xfrm>
          <a:off x="0" y="0"/>
          <a:ext cx="0" cy="0"/>
          <a:chOff x="0" y="0"/>
          <a:chExt cx="0" cy="0"/>
        </a:xfrm>
      </p:grpSpPr>
      <p:sp>
        <p:nvSpPr>
          <p:cNvPr id="2035" name="Google Shape;2035;gf6f16a6283_0_236"/>
          <p:cNvSpPr txBox="1">
            <a:spLocks noGrp="1"/>
          </p:cNvSpPr>
          <p:nvPr>
            <p:ph type="body" idx="1"/>
          </p:nvPr>
        </p:nvSpPr>
        <p:spPr>
          <a:xfrm>
            <a:off x="1086325" y="1031625"/>
            <a:ext cx="10662300" cy="492300"/>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500"/>
              </a:spcBef>
              <a:spcAft>
                <a:spcPts val="0"/>
              </a:spcAft>
              <a:buSzPts val="3200"/>
              <a:buNone/>
              <a:defRPr sz="2100"/>
            </a:pPr>
            <a:r>
              <a:rPr sz="2000"/>
              <a:t>Il existe deux groupes d’enfants chez lesquels le dépistage de la tuberculose est </a:t>
            </a:r>
            <a:r>
              <a:rPr sz="2000" b="1"/>
              <a:t>fortement</a:t>
            </a:r>
            <a:r>
              <a:rPr sz="2000"/>
              <a:t> recommandé :</a:t>
            </a:r>
            <a:endParaRPr sz="2400"/>
          </a:p>
        </p:txBody>
      </p:sp>
      <p:sp>
        <p:nvSpPr>
          <p:cNvPr id="2036" name="Google Shape;2036;gf6f16a6283_0_236"/>
          <p:cNvSpPr txBox="1">
            <a:spLocks noGrp="1"/>
          </p:cNvSpPr>
          <p:nvPr>
            <p:ph type="title"/>
          </p:nvPr>
        </p:nvSpPr>
        <p:spPr>
          <a:xfrm>
            <a:off x="444500" y="11430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pPr>
            <a:r>
              <a:rPr sz="3200"/>
              <a:t>Outils de dépistage de la tuberculose chez les enfants</a:t>
            </a:r>
          </a:p>
        </p:txBody>
      </p:sp>
      <p:sp>
        <p:nvSpPr>
          <p:cNvPr id="2037" name="Google Shape;2037;gf6f16a6283_0_236"/>
          <p:cNvSpPr txBox="1">
            <a:spLocks noGrp="1"/>
          </p:cNvSpPr>
          <p:nvPr>
            <p:ph type="body" idx="1"/>
          </p:nvPr>
        </p:nvSpPr>
        <p:spPr>
          <a:xfrm>
            <a:off x="723900" y="1769963"/>
            <a:ext cx="4890600" cy="2813700"/>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500"/>
              </a:spcBef>
              <a:spcAft>
                <a:spcPts val="0"/>
              </a:spcAft>
              <a:buSzPts val="3200"/>
              <a:buNone/>
              <a:defRPr sz="1900" b="1">
                <a:solidFill>
                  <a:srgbClr val="0785F2"/>
                </a:solidFill>
              </a:defRPr>
            </a:pPr>
            <a:r>
              <a:rPr sz="1800"/>
              <a:t>Enfant en contact avec des personnes atteintes de tuberculose</a:t>
            </a:r>
            <a:endParaRPr sz="1800" b="1">
              <a:solidFill>
                <a:srgbClr val="0785F2"/>
              </a:solidFill>
            </a:endParaRPr>
          </a:p>
          <a:p>
            <a:pPr marL="0" lvl="0" indent="0" algn="l" rtl="0">
              <a:lnSpc>
                <a:spcPct val="110000"/>
              </a:lnSpc>
              <a:spcBef>
                <a:spcPts val="500"/>
              </a:spcBef>
              <a:spcAft>
                <a:spcPts val="0"/>
              </a:spcAft>
              <a:buSzPts val="3200"/>
              <a:buNone/>
              <a:defRPr sz="1600"/>
            </a:pPr>
            <a:r>
              <a:rPr sz="1400"/>
              <a:t>Les outils </a:t>
            </a:r>
            <a:r>
              <a:rPr sz="1400" b="1"/>
              <a:t>fortement</a:t>
            </a:r>
            <a:r>
              <a:rPr sz="1400"/>
              <a:t> recommandés pour le dépistage des contacts avec les enfants (jusqu’à 15 ans) comprennent :</a:t>
            </a:r>
          </a:p>
          <a:p>
            <a:pPr marL="457200" lvl="0" indent="-330200" algn="l" rtl="0">
              <a:lnSpc>
                <a:spcPct val="110000"/>
              </a:lnSpc>
              <a:spcBef>
                <a:spcPts val="500"/>
              </a:spcBef>
              <a:spcAft>
                <a:spcPts val="0"/>
              </a:spcAft>
              <a:buClr>
                <a:srgbClr val="0785F2"/>
              </a:buClr>
              <a:buSzPts val="1600"/>
              <a:buChar char="●"/>
              <a:defRPr sz="1600"/>
            </a:pPr>
            <a:r>
              <a:rPr sz="1400"/>
              <a:t>Dépistage des symptômes (</a:t>
            </a:r>
            <a:r>
              <a:rPr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toux, fièvre, </a:t>
            </a:r>
            <a:r>
              <a:rPr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faible prise de poids</a:t>
            </a:r>
            <a:r>
              <a:rPr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a:t>
            </a:r>
            <a:endParaRPr sz="1400"/>
          </a:p>
          <a:p>
            <a:pPr marL="914400" lvl="1" indent="-330200" algn="l" rtl="0">
              <a:lnSpc>
                <a:spcPct val="110000"/>
              </a:lnSpc>
              <a:spcBef>
                <a:spcPts val="0"/>
              </a:spcBef>
              <a:spcAft>
                <a:spcPts val="0"/>
              </a:spcAft>
              <a:buSzPts val="1600"/>
              <a:buChar char="○"/>
              <a:defRPr sz="1600"/>
            </a:pPr>
            <a:r>
              <a:rPr sz="1400"/>
              <a:t>Chez les jeunes enfants, une diminution du jeu ou de la léthargie peut également être considérée comme un symptôme.</a:t>
            </a:r>
          </a:p>
          <a:p>
            <a:pPr marL="457200" lvl="0" indent="-330200" algn="l" rtl="0">
              <a:lnSpc>
                <a:spcPct val="110000"/>
              </a:lnSpc>
              <a:spcBef>
                <a:spcPts val="0"/>
              </a:spcBef>
              <a:spcAft>
                <a:spcPts val="0"/>
              </a:spcAft>
              <a:buClr>
                <a:srgbClr val="0785F2"/>
              </a:buClr>
              <a:buSzPts val="1600"/>
              <a:buChar char="●"/>
              <a:defRPr sz="1600"/>
            </a:pPr>
            <a:r>
              <a:rPr sz="1400"/>
              <a:t>Radiographie du thorax</a:t>
            </a:r>
          </a:p>
          <a:p>
            <a:pPr marL="0" lvl="0" indent="0" algn="l" rtl="0">
              <a:lnSpc>
                <a:spcPct val="110000"/>
              </a:lnSpc>
              <a:spcBef>
                <a:spcPts val="500"/>
              </a:spcBef>
              <a:spcAft>
                <a:spcPts val="0"/>
              </a:spcAft>
              <a:buSzPts val="3200"/>
              <a:buNone/>
            </a:pPr>
            <a:endParaRPr sz="1800"/>
          </a:p>
        </p:txBody>
      </p:sp>
      <p:sp>
        <p:nvSpPr>
          <p:cNvPr id="2038" name="Google Shape;2038;gf6f16a6283_0_236"/>
          <p:cNvSpPr txBox="1">
            <a:spLocks noGrp="1"/>
          </p:cNvSpPr>
          <p:nvPr>
            <p:ph type="body" idx="1"/>
          </p:nvPr>
        </p:nvSpPr>
        <p:spPr>
          <a:xfrm>
            <a:off x="6166200" y="1769974"/>
            <a:ext cx="5496000" cy="3431013"/>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500"/>
              </a:spcBef>
              <a:spcAft>
                <a:spcPts val="0"/>
              </a:spcAft>
              <a:buSzPts val="3200"/>
              <a:buNone/>
              <a:defRPr sz="1900" b="1">
                <a:solidFill>
                  <a:srgbClr val="0EB0ED"/>
                </a:solidFill>
              </a:defRPr>
            </a:pPr>
            <a:r>
              <a:rPr sz="1800"/>
              <a:t>Enfants vivant avec le VIH/sida</a:t>
            </a:r>
            <a:endParaRPr sz="1800" b="1">
              <a:solidFill>
                <a:srgbClr val="0EB0ED"/>
              </a:solidFill>
            </a:endParaRPr>
          </a:p>
          <a:p>
            <a:pPr marL="0" lvl="0" indent="0" algn="l" rtl="0">
              <a:lnSpc>
                <a:spcPct val="110000"/>
              </a:lnSpc>
              <a:spcBef>
                <a:spcPts val="500"/>
              </a:spcBef>
              <a:spcAft>
                <a:spcPts val="0"/>
              </a:spcAft>
              <a:buSzPts val="3200"/>
              <a:buNone/>
              <a:defRPr sz="1600"/>
            </a:pPr>
            <a:r>
              <a:rPr sz="1400"/>
              <a:t>Les enfants séropositifs (&lt;10 ans) doivent faire l’objet d’un dépistage de la tuberculose à chaque rencontre avec un agent de santé compte tenu du risque de contracter la tuberculose et la mortalité constatée dans ce groupe</a:t>
            </a:r>
          </a:p>
          <a:p>
            <a:pPr marL="0" lvl="0" indent="0" algn="l" rtl="0">
              <a:lnSpc>
                <a:spcPct val="110000"/>
              </a:lnSpc>
              <a:spcBef>
                <a:spcPts val="500"/>
              </a:spcBef>
              <a:spcAft>
                <a:spcPts val="0"/>
              </a:spcAft>
              <a:buSzPts val="3200"/>
              <a:buNone/>
              <a:defRPr sz="1600"/>
            </a:pPr>
            <a:r>
              <a:rPr sz="1400"/>
              <a:t>Le dépistage est </a:t>
            </a:r>
            <a:r>
              <a:rPr sz="1400" b="1"/>
              <a:t>fortement</a:t>
            </a:r>
            <a:r>
              <a:rPr sz="1400"/>
              <a:t> recommandé pour les enfants vivant avec le VIH (jusqu’à 10 ans) et :</a:t>
            </a:r>
          </a:p>
          <a:p>
            <a:pPr marL="457200" lvl="0" indent="-330200" algn="l" rtl="0">
              <a:lnSpc>
                <a:spcPct val="110000"/>
              </a:lnSpc>
              <a:spcBef>
                <a:spcPts val="500"/>
              </a:spcBef>
              <a:spcAft>
                <a:spcPts val="0"/>
              </a:spcAft>
              <a:buClr>
                <a:srgbClr val="5BCBF5"/>
              </a:buClr>
              <a:buSzPts val="1600"/>
              <a:buChar char="●"/>
              <a:defRPr sz="1600"/>
            </a:pPr>
            <a:r>
              <a:rPr sz="1400"/>
              <a:t>Ont des </a:t>
            </a:r>
            <a:r>
              <a:rPr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symptômes indicatifs de la tuberculose, y compris la</a:t>
            </a:r>
            <a:r>
              <a:rPr sz="1400"/>
              <a:t> toux</a:t>
            </a:r>
            <a:r>
              <a:rPr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 </a:t>
            </a:r>
            <a:r>
              <a:rPr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la fièvre, une </a:t>
            </a:r>
            <a:r>
              <a:rPr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faible prise de poids</a:t>
            </a:r>
            <a:endParaRPr sz="1400"/>
          </a:p>
          <a:p>
            <a:pPr marL="584200" lvl="1" indent="0" algn="l" rtl="0">
              <a:lnSpc>
                <a:spcPct val="110000"/>
              </a:lnSpc>
              <a:spcBef>
                <a:spcPts val="500"/>
              </a:spcBef>
              <a:spcAft>
                <a:spcPts val="0"/>
              </a:spcAft>
              <a:buClr>
                <a:srgbClr val="5BCBF5"/>
              </a:buClr>
              <a:buSzPts val="1600"/>
              <a:buNone/>
            </a:pPr>
            <a:endParaRPr sz="1400"/>
          </a:p>
          <a:p>
            <a:pPr marL="457200" lvl="0" indent="-323850" algn="l" rtl="0">
              <a:lnSpc>
                <a:spcPct val="110000"/>
              </a:lnSpc>
              <a:spcBef>
                <a:spcPts val="0"/>
              </a:spcBef>
              <a:spcAft>
                <a:spcPts val="0"/>
              </a:spcAft>
              <a:buClr>
                <a:srgbClr val="5BCBF5"/>
              </a:buClr>
              <a:buSzPts val="1500"/>
              <a:buChar char="●"/>
              <a:defRPr sz="1600"/>
            </a:pPr>
            <a:r>
              <a:rPr sz="1400"/>
              <a:t>Sont en contact étroit avec une personne atteinte de tuberculose</a:t>
            </a:r>
            <a:endParaRPr sz="1400" b="1"/>
          </a:p>
        </p:txBody>
      </p:sp>
      <p:cxnSp>
        <p:nvCxnSpPr>
          <p:cNvPr id="2039" name="Google Shape;2039;gf6f16a6283_0_236"/>
          <p:cNvCxnSpPr/>
          <p:nvPr/>
        </p:nvCxnSpPr>
        <p:spPr>
          <a:xfrm>
            <a:off x="5784750" y="2030288"/>
            <a:ext cx="12000" cy="3170700"/>
          </a:xfrm>
          <a:prstGeom prst="straightConnector1">
            <a:avLst/>
          </a:prstGeom>
          <a:noFill/>
          <a:ln w="38100" cap="flat" cmpd="sng">
            <a:solidFill>
              <a:schemeClr val="lt2"/>
            </a:solidFill>
            <a:prstDash val="dash"/>
            <a:round/>
            <a:headEnd type="none" w="sm" len="sm"/>
            <a:tailEnd type="none" w="sm" len="sm"/>
          </a:ln>
        </p:spPr>
      </p:cxnSp>
      <p:sp>
        <p:nvSpPr>
          <p:cNvPr id="2040" name="Google Shape;2040;gf6f16a6283_0_236"/>
          <p:cNvSpPr txBox="1"/>
          <p:nvPr/>
        </p:nvSpPr>
        <p:spPr>
          <a:xfrm>
            <a:off x="764850" y="5539200"/>
            <a:ext cx="10662300" cy="101563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defRPr sz="1900">
                <a:solidFill>
                  <a:srgbClr val="5C5F61"/>
                </a:solidFill>
                <a:latin typeface="Arial"/>
                <a:ea typeface="Arial"/>
                <a:cs typeface="Arial"/>
                <a:sym typeface="Arial"/>
              </a:defRPr>
            </a:pPr>
            <a:r>
              <a:rPr sz="1800"/>
              <a:t>Les enfants présentent souvent une tuberculose extrapulmonaire. Les</a:t>
            </a:r>
            <a:r>
              <a:rPr sz="1800" b="1"/>
              <a:t> agents de santé doivent être conscients des symptômes indiquant une tuberculose à d’autres sites, </a:t>
            </a:r>
            <a:r>
              <a:rPr sz="1800"/>
              <a:t>tels que la tuberculose lymphatique, abdominale, méningée et ostéoarticulaire.</a:t>
            </a:r>
            <a:endParaRPr sz="1800" b="0" i="0" u="none" strike="noStrike" cap="none">
              <a:solidFill>
                <a:srgbClr val="5C5F6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4"/>
        <p:cNvGrpSpPr/>
        <p:nvPr/>
      </p:nvGrpSpPr>
      <p:grpSpPr>
        <a:xfrm>
          <a:off x="0" y="0"/>
          <a:ext cx="0" cy="0"/>
          <a:chOff x="0" y="0"/>
          <a:chExt cx="0" cy="0"/>
        </a:xfrm>
      </p:grpSpPr>
      <p:sp>
        <p:nvSpPr>
          <p:cNvPr id="2045" name="Google Shape;2045;p9"/>
          <p:cNvSpPr txBox="1">
            <a:spLocks noGrp="1"/>
          </p:cNvSpPr>
          <p:nvPr>
            <p:ph type="title"/>
          </p:nvPr>
        </p:nvSpPr>
        <p:spPr>
          <a:xfrm>
            <a:off x="4494694" y="3675017"/>
            <a:ext cx="7357672" cy="775224"/>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303030"/>
              </a:buClr>
              <a:buSzPts val="3600"/>
              <a:buFont typeface="DM Sans Medium"/>
              <a:buNone/>
              <a:defRPr sz="3600" b="1">
                <a:solidFill>
                  <a:schemeClr val="accent3"/>
                </a:solidFill>
              </a:defRPr>
            </a:pPr>
            <a:r>
              <a:t>Aperçu des algorithmes de dépistage de la tuberculose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0"/>
        <p:cNvGrpSpPr/>
        <p:nvPr/>
      </p:nvGrpSpPr>
      <p:grpSpPr>
        <a:xfrm>
          <a:off x="0" y="0"/>
          <a:ext cx="0" cy="0"/>
          <a:chOff x="0" y="0"/>
          <a:chExt cx="0" cy="0"/>
        </a:xfrm>
      </p:grpSpPr>
      <p:sp>
        <p:nvSpPr>
          <p:cNvPr id="2051" name="Google Shape;2051;gf6f16a6283_0_129"/>
          <p:cNvSpPr txBox="1">
            <a:spLocks noGrp="1"/>
          </p:cNvSpPr>
          <p:nvPr>
            <p:ph type="title"/>
          </p:nvPr>
        </p:nvSpPr>
        <p:spPr>
          <a:xfrm>
            <a:off x="416775" y="114301"/>
            <a:ext cx="10763100" cy="8043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1800"/>
              <a:buNone/>
            </a:pPr>
            <a:r>
              <a:t>Aperçu des algorithmes de dépistage de la tuberculose </a:t>
            </a:r>
          </a:p>
        </p:txBody>
      </p:sp>
      <p:sp>
        <p:nvSpPr>
          <p:cNvPr id="2052" name="Google Shape;2052;gf6f16a6283_0_129"/>
          <p:cNvSpPr txBox="1">
            <a:spLocks noGrp="1"/>
          </p:cNvSpPr>
          <p:nvPr>
            <p:ph type="body" idx="1"/>
          </p:nvPr>
        </p:nvSpPr>
        <p:spPr>
          <a:xfrm>
            <a:off x="599550" y="825725"/>
            <a:ext cx="10992900" cy="56118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SzPts val="1800"/>
              <a:buNone/>
              <a:defRPr sz="1600">
                <a:latin typeface="Arial"/>
                <a:ea typeface="Arial"/>
                <a:cs typeface="Arial"/>
                <a:sym typeface="Arial"/>
              </a:defRPr>
            </a:pPr>
            <a:r>
              <a:t>Les algorithmes de dépistage</a:t>
            </a:r>
            <a:r>
              <a:rPr b="1"/>
              <a:t> combinent un ou plusieurs tests de dépistage et une évaluation diagnostique </a:t>
            </a:r>
            <a:r>
              <a:t>de la tuberculose. Différentes configurations de tests de dépistage ont des implications différentes en termes de sensibilité, de spécificité et de coûts de l’algorithme.</a:t>
            </a:r>
            <a:endParaRPr sz="1600">
              <a:latin typeface="Arial"/>
              <a:ea typeface="Arial"/>
              <a:cs typeface="Arial"/>
              <a:sym typeface="Arial"/>
            </a:endParaRPr>
          </a:p>
          <a:p>
            <a:pPr marL="0" lvl="0" indent="0" algn="l" rtl="0">
              <a:lnSpc>
                <a:spcPct val="100000"/>
              </a:lnSpc>
              <a:spcBef>
                <a:spcPts val="0"/>
              </a:spcBef>
              <a:spcAft>
                <a:spcPts val="0"/>
              </a:spcAft>
              <a:buSzPts val="1800"/>
              <a:buNone/>
            </a:pPr>
            <a:endParaRPr sz="1600" b="1">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defRPr sz="1600">
                <a:latin typeface="Arial"/>
                <a:ea typeface="Arial"/>
                <a:cs typeface="Arial"/>
                <a:sym typeface="Arial"/>
              </a:defRPr>
            </a:pPr>
            <a:r>
              <a:t>Il existe quatre types généraux d’algorithmes de dépistage à connaître :</a:t>
            </a:r>
          </a:p>
          <a:p>
            <a:pPr marL="0" lvl="0" indent="0" algn="l" rtl="0">
              <a:lnSpc>
                <a:spcPct val="100000"/>
              </a:lnSpc>
              <a:spcBef>
                <a:spcPts val="0"/>
              </a:spcBef>
              <a:spcAft>
                <a:spcPts val="0"/>
              </a:spcAft>
              <a:buClr>
                <a:schemeClr val="dk1"/>
              </a:buClr>
              <a:buSzPts val="1400"/>
              <a:buFont typeface="Arial"/>
              <a:buNone/>
            </a:pPr>
            <a:endParaRPr sz="1800">
              <a:latin typeface="Arial"/>
              <a:ea typeface="Arial"/>
              <a:cs typeface="Arial"/>
              <a:sym typeface="Arial"/>
            </a:endParaRPr>
          </a:p>
          <a:p>
            <a:pPr marL="120650" lvl="0" indent="0" algn="l" rtl="0">
              <a:lnSpc>
                <a:spcPct val="100000"/>
              </a:lnSpc>
              <a:spcBef>
                <a:spcPts val="0"/>
              </a:spcBef>
              <a:spcAft>
                <a:spcPts val="0"/>
              </a:spcAft>
              <a:buSzPts val="1700"/>
              <a:buNone/>
              <a:defRPr sz="1600">
                <a:latin typeface="Arial"/>
                <a:ea typeface="Arial"/>
                <a:cs typeface="Arial"/>
                <a:sym typeface="Arial"/>
              </a:defRPr>
            </a:pPr>
            <a:r>
              <a:rPr b="1">
                <a:solidFill>
                  <a:srgbClr val="DDA200"/>
                </a:solidFill>
              </a:rPr>
              <a:t>1. Algorithme à dépistage unique </a:t>
            </a:r>
            <a:r>
              <a:rPr b="1">
                <a:solidFill>
                  <a:srgbClr val="FF9900"/>
                </a:solidFill>
              </a:rPr>
              <a:t>:</a:t>
            </a:r>
            <a:r>
              <a:t> </a:t>
            </a:r>
            <a:r>
              <a:rPr b="1"/>
              <a:t>n’utilise qu’un seul test de dépistage.</a:t>
            </a:r>
            <a:r>
              <a:t> Un résultat de dépistage positif nécessite une évaluation diagnostique.</a:t>
            </a:r>
            <a:endParaRPr sz="1600">
              <a:latin typeface="Arial"/>
              <a:ea typeface="Arial"/>
              <a:cs typeface="Arial"/>
              <a:sym typeface="Arial"/>
            </a:endParaRPr>
          </a:p>
          <a:p>
            <a:pPr marL="120650" lvl="0" indent="0" algn="l" rtl="0">
              <a:lnSpc>
                <a:spcPct val="100000"/>
              </a:lnSpc>
              <a:spcBef>
                <a:spcPts val="0"/>
              </a:spcBef>
              <a:spcAft>
                <a:spcPts val="0"/>
              </a:spcAft>
              <a:buSzPts val="1700"/>
              <a:buNone/>
            </a:pPr>
            <a:endParaRPr sz="1700">
              <a:latin typeface="Arial"/>
              <a:ea typeface="Arial"/>
              <a:cs typeface="Arial"/>
              <a:sym typeface="Arial"/>
            </a:endParaRPr>
          </a:p>
          <a:p>
            <a:pPr marL="120650" lvl="0" indent="0" algn="l" rtl="0">
              <a:lnSpc>
                <a:spcPct val="100000"/>
              </a:lnSpc>
              <a:spcBef>
                <a:spcPts val="0"/>
              </a:spcBef>
              <a:spcAft>
                <a:spcPts val="0"/>
              </a:spcAft>
              <a:buSzPts val="1700"/>
              <a:buNone/>
              <a:defRPr sz="1600">
                <a:latin typeface="Arial"/>
                <a:ea typeface="Arial"/>
                <a:cs typeface="Arial"/>
                <a:sym typeface="Arial"/>
              </a:defRPr>
            </a:pPr>
            <a:r>
              <a:rPr b="1">
                <a:solidFill>
                  <a:srgbClr val="0563B5"/>
                </a:solidFill>
              </a:rPr>
              <a:t>2. Algorithme à dépistage en parallèle :</a:t>
            </a:r>
            <a:r>
              <a:rPr>
                <a:solidFill>
                  <a:srgbClr val="0563B5"/>
                </a:solidFill>
              </a:rPr>
              <a:t> </a:t>
            </a:r>
            <a:r>
              <a:t>utilise</a:t>
            </a:r>
            <a:r>
              <a:rPr b="1"/>
              <a:t> deux tests de dépistage en parallèle.</a:t>
            </a:r>
            <a:r>
              <a:t> Un résultat positif sur l’un ou l’autre ou sur les deux nécessite une évaluation diagnostique.</a:t>
            </a:r>
            <a:endParaRPr sz="1600">
              <a:latin typeface="Arial"/>
              <a:ea typeface="Arial"/>
              <a:cs typeface="Arial"/>
              <a:sym typeface="Arial"/>
            </a:endParaRPr>
          </a:p>
          <a:p>
            <a:pPr marL="914400" lvl="0" indent="0" algn="l" rtl="0">
              <a:lnSpc>
                <a:spcPct val="100000"/>
              </a:lnSpc>
              <a:spcBef>
                <a:spcPts val="0"/>
              </a:spcBef>
              <a:spcAft>
                <a:spcPts val="0"/>
              </a:spcAft>
              <a:buSzPts val="1800"/>
              <a:buNone/>
            </a:pPr>
            <a:endParaRPr sz="1700">
              <a:latin typeface="Arial"/>
              <a:ea typeface="Arial"/>
              <a:cs typeface="Arial"/>
              <a:sym typeface="Arial"/>
            </a:endParaRPr>
          </a:p>
          <a:p>
            <a:pPr marL="120650" lvl="0" indent="0" algn="l" rtl="0">
              <a:lnSpc>
                <a:spcPct val="100000"/>
              </a:lnSpc>
              <a:spcBef>
                <a:spcPts val="0"/>
              </a:spcBef>
              <a:spcAft>
                <a:spcPts val="0"/>
              </a:spcAft>
              <a:buSzPts val="1700"/>
              <a:buNone/>
              <a:defRPr sz="1600">
                <a:latin typeface="Arial"/>
                <a:ea typeface="Arial"/>
                <a:cs typeface="Arial"/>
                <a:sym typeface="Arial"/>
              </a:defRPr>
            </a:pPr>
            <a:r>
              <a:rPr b="1">
                <a:solidFill>
                  <a:srgbClr val="08884D"/>
                </a:solidFill>
              </a:rPr>
              <a:t>3. Algorithme à dépistage séquentiel positif </a:t>
            </a:r>
            <a:r>
              <a:rPr b="1">
                <a:solidFill>
                  <a:srgbClr val="6AA84F"/>
                </a:solidFill>
              </a:rPr>
              <a:t> </a:t>
            </a:r>
            <a:r>
              <a:rPr>
                <a:solidFill>
                  <a:schemeClr val="dk1"/>
                </a:solidFill>
              </a:rPr>
              <a:t>:</a:t>
            </a:r>
            <a:r>
              <a:t> utilise </a:t>
            </a:r>
            <a:r>
              <a:rPr b="1"/>
              <a:t>deux tests de dépistage en séquence.</a:t>
            </a:r>
            <a:r>
              <a:t> Un résultat positif sur le premier écran entraîne un transfert vers le test de dépistage suivant. </a:t>
            </a:r>
            <a:endParaRPr sz="1600">
              <a:latin typeface="Arial"/>
              <a:ea typeface="Arial"/>
              <a:cs typeface="Arial"/>
              <a:sym typeface="Arial"/>
            </a:endParaRPr>
          </a:p>
          <a:p>
            <a:pPr marL="914400" lvl="0" indent="-336550" algn="l" rtl="0">
              <a:lnSpc>
                <a:spcPct val="100000"/>
              </a:lnSpc>
              <a:spcBef>
                <a:spcPts val="0"/>
              </a:spcBef>
              <a:spcAft>
                <a:spcPts val="0"/>
              </a:spcAft>
              <a:buClr>
                <a:srgbClr val="6AA84F"/>
              </a:buClr>
              <a:buSzPts val="1700"/>
              <a:buFont typeface="Calibri"/>
              <a:buChar char="•"/>
              <a:defRPr sz="1400">
                <a:latin typeface="Arial"/>
                <a:ea typeface="Arial"/>
                <a:cs typeface="Arial"/>
                <a:sym typeface="Arial"/>
              </a:defRPr>
            </a:pPr>
            <a:r>
              <a:t>L’évaluation diagnostique pour toute personne dépistée positive aux deux tests de dépistage. </a:t>
            </a:r>
            <a:endParaRPr sz="1400">
              <a:latin typeface="Arial"/>
              <a:ea typeface="Arial"/>
              <a:cs typeface="Arial"/>
              <a:sym typeface="Arial"/>
            </a:endParaRPr>
          </a:p>
          <a:p>
            <a:pPr marL="457200" lvl="0" indent="0" algn="l" rtl="0">
              <a:lnSpc>
                <a:spcPct val="100000"/>
              </a:lnSpc>
              <a:spcBef>
                <a:spcPts val="0"/>
              </a:spcBef>
              <a:spcAft>
                <a:spcPts val="0"/>
              </a:spcAft>
              <a:buSzPts val="1800"/>
              <a:buNone/>
            </a:pPr>
            <a:endParaRPr sz="1700" b="1">
              <a:solidFill>
                <a:srgbClr val="3C78D8"/>
              </a:solidFill>
              <a:latin typeface="Arial"/>
              <a:ea typeface="Arial"/>
              <a:cs typeface="Arial"/>
              <a:sym typeface="Arial"/>
            </a:endParaRPr>
          </a:p>
          <a:p>
            <a:pPr marL="117475" lvl="0" indent="0" algn="l" rtl="0">
              <a:lnSpc>
                <a:spcPct val="100000"/>
              </a:lnSpc>
              <a:spcBef>
                <a:spcPts val="0"/>
              </a:spcBef>
              <a:spcAft>
                <a:spcPts val="0"/>
              </a:spcAft>
              <a:buSzPts val="1800"/>
              <a:buNone/>
              <a:defRPr sz="1600">
                <a:latin typeface="Arial"/>
                <a:ea typeface="Arial"/>
                <a:cs typeface="Arial"/>
                <a:sym typeface="Arial"/>
              </a:defRPr>
            </a:pPr>
            <a:r>
              <a:rPr b="1">
                <a:solidFill>
                  <a:srgbClr val="0EB0ED"/>
                </a:solidFill>
              </a:rPr>
              <a:t>4. Algorithme à dépistage séquentiel négatif</a:t>
            </a:r>
            <a:r>
              <a:rPr>
                <a:solidFill>
                  <a:srgbClr val="0EB0ED"/>
                </a:solidFill>
              </a:rPr>
              <a:t> </a:t>
            </a:r>
            <a:r>
              <a:rPr>
                <a:solidFill>
                  <a:schemeClr val="dk1"/>
                </a:solidFill>
              </a:rPr>
              <a:t> :</a:t>
            </a:r>
            <a:r>
              <a:t> utilise </a:t>
            </a:r>
            <a:r>
              <a:rPr b="1"/>
              <a:t>deux tests de dépistage</a:t>
            </a:r>
            <a:endParaRPr sz="1600">
              <a:latin typeface="Arial"/>
              <a:ea typeface="Arial"/>
              <a:cs typeface="Arial"/>
              <a:sym typeface="Arial"/>
            </a:endParaRPr>
          </a:p>
          <a:p>
            <a:pPr marL="914400" lvl="0" indent="-336550" algn="l" rtl="0">
              <a:lnSpc>
                <a:spcPct val="100000"/>
              </a:lnSpc>
              <a:spcBef>
                <a:spcPts val="0"/>
              </a:spcBef>
              <a:spcAft>
                <a:spcPts val="0"/>
              </a:spcAft>
              <a:buClr>
                <a:srgbClr val="0785F2"/>
              </a:buClr>
              <a:buSzPts val="1700"/>
              <a:buFont typeface="Calibri"/>
              <a:buChar char="•"/>
              <a:defRPr sz="1400">
                <a:latin typeface="Arial"/>
                <a:ea typeface="Arial"/>
                <a:cs typeface="Arial"/>
                <a:sym typeface="Arial"/>
              </a:defRPr>
            </a:pPr>
            <a:r>
              <a:t>Un résultat positif sur le premier test de dépistage entraîne un transfert vers une évaluation diagnostique. </a:t>
            </a:r>
            <a:endParaRPr sz="1400">
              <a:latin typeface="Arial"/>
              <a:ea typeface="Arial"/>
              <a:cs typeface="Arial"/>
              <a:sym typeface="Arial"/>
            </a:endParaRPr>
          </a:p>
          <a:p>
            <a:pPr marL="914400" lvl="0" indent="-336550" algn="l" rtl="0">
              <a:lnSpc>
                <a:spcPct val="100000"/>
              </a:lnSpc>
              <a:spcBef>
                <a:spcPts val="0"/>
              </a:spcBef>
              <a:spcAft>
                <a:spcPts val="0"/>
              </a:spcAft>
              <a:buClr>
                <a:srgbClr val="0785F2"/>
              </a:buClr>
              <a:buSzPts val="1700"/>
              <a:buFont typeface="Calibri"/>
              <a:buChar char="•"/>
              <a:defRPr sz="1400">
                <a:latin typeface="Arial"/>
                <a:ea typeface="Arial"/>
                <a:cs typeface="Arial"/>
                <a:sym typeface="Arial"/>
              </a:defRPr>
            </a:pPr>
            <a:r>
              <a:t>Un résultat négatif au premier test de dépistage entraîne un transfert vers le deuxième test de dépistage et une évaluation diagnostique, en cas de positivité au deuxième test de dépistage. </a:t>
            </a:r>
            <a:endParaRPr sz="1400">
              <a:latin typeface="Arial"/>
              <a:ea typeface="Arial"/>
              <a:cs typeface="Arial"/>
              <a:sym typeface="Arial"/>
            </a:endParaRPr>
          </a:p>
          <a:p>
            <a:pPr marL="914400" lvl="0" indent="-336550" algn="l" rtl="0">
              <a:lnSpc>
                <a:spcPct val="100000"/>
              </a:lnSpc>
              <a:spcBef>
                <a:spcPts val="0"/>
              </a:spcBef>
              <a:spcAft>
                <a:spcPts val="0"/>
              </a:spcAft>
              <a:buClr>
                <a:srgbClr val="0785F2"/>
              </a:buClr>
              <a:buSzPts val="1700"/>
              <a:buFont typeface="Calibri"/>
              <a:buChar char="•"/>
              <a:defRPr sz="1400">
                <a:latin typeface="Arial"/>
                <a:ea typeface="Arial"/>
                <a:cs typeface="Arial"/>
                <a:sym typeface="Arial"/>
              </a:defRPr>
            </a:pPr>
            <a:r>
              <a:t>Il est similaire, mais réduit le coût du dépistage positif parallèle et séquentiel en limitant le nombre de personnes transférées vers un deuxième test de dépistage. </a:t>
            </a:r>
            <a:endParaRPr sz="14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7"/>
        <p:cNvGrpSpPr/>
        <p:nvPr/>
      </p:nvGrpSpPr>
      <p:grpSpPr>
        <a:xfrm>
          <a:off x="0" y="0"/>
          <a:ext cx="0" cy="0"/>
          <a:chOff x="0" y="0"/>
          <a:chExt cx="0" cy="0"/>
        </a:xfrm>
      </p:grpSpPr>
      <p:sp>
        <p:nvSpPr>
          <p:cNvPr id="2058" name="Google Shape;2058;gf6f16a6283_0_141"/>
          <p:cNvSpPr txBox="1">
            <a:spLocks noGrp="1"/>
          </p:cNvSpPr>
          <p:nvPr>
            <p:ph type="title"/>
          </p:nvPr>
        </p:nvSpPr>
        <p:spPr>
          <a:xfrm>
            <a:off x="723900" y="143716"/>
            <a:ext cx="11371200" cy="34511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dk1"/>
              </a:buClr>
              <a:buSzPts val="1100"/>
              <a:buFont typeface="Arial"/>
              <a:buNone/>
              <a:defRPr sz="2500"/>
            </a:pPr>
            <a:r>
              <a:rPr sz="2000"/>
              <a:t>Population générale (âgée de 15 ans et plus) et groupes à haut risque (non séropositifs)</a:t>
            </a:r>
          </a:p>
        </p:txBody>
      </p:sp>
      <p:sp>
        <p:nvSpPr>
          <p:cNvPr id="2059" name="Google Shape;2059;gf6f16a6283_0_141"/>
          <p:cNvSpPr/>
          <p:nvPr/>
        </p:nvSpPr>
        <p:spPr>
          <a:xfrm>
            <a:off x="723900" y="532866"/>
            <a:ext cx="10182900" cy="582091"/>
          </a:xfrm>
          <a:prstGeom prst="rect">
            <a:avLst/>
          </a:prstGeom>
          <a:solidFill>
            <a:srgbClr val="076BE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defRPr sz="1600" b="1">
                <a:solidFill>
                  <a:schemeClr val="lt1"/>
                </a:solidFill>
                <a:latin typeface="Arial"/>
                <a:ea typeface="Arial"/>
                <a:cs typeface="Arial"/>
                <a:sym typeface="Arial"/>
              </a:defRPr>
            </a:pPr>
            <a:r>
              <a:t>Dépistage initial : toux et tous les symptômes</a:t>
            </a:r>
            <a:endParaRPr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defRPr sz="1600" b="1">
                <a:solidFill>
                  <a:schemeClr val="lt1"/>
                </a:solidFill>
                <a:latin typeface="Arial"/>
                <a:ea typeface="Arial"/>
                <a:cs typeface="Arial"/>
                <a:sym typeface="Arial"/>
              </a:defRPr>
            </a:pPr>
            <a:r>
              <a:t>La CXR est utilisée comme dépistage secondaire et le mWRD/évaluation clinique comme diagnostic</a:t>
            </a:r>
            <a:endParaRPr b="1" i="0" u="none" strike="noStrike" cap="none">
              <a:solidFill>
                <a:schemeClr val="lt1"/>
              </a:solidFill>
              <a:latin typeface="Arial"/>
              <a:ea typeface="Arial"/>
              <a:cs typeface="Arial"/>
              <a:sym typeface="Arial"/>
            </a:endParaRPr>
          </a:p>
        </p:txBody>
      </p:sp>
      <p:pic>
        <p:nvPicPr>
          <p:cNvPr id="2060" name="Google Shape;2060;gf6f16a6283_0_141"/>
          <p:cNvPicPr preferRelativeResize="0"/>
          <p:nvPr/>
        </p:nvPicPr>
        <p:blipFill rotWithShape="1">
          <a:blip r:embed="rId3">
            <a:alphaModFix/>
          </a:blip>
          <a:srcRect/>
          <a:stretch/>
        </p:blipFill>
        <p:spPr>
          <a:xfrm>
            <a:off x="2605900" y="1527175"/>
            <a:ext cx="2957675" cy="5142695"/>
          </a:xfrm>
          <a:prstGeom prst="rect">
            <a:avLst/>
          </a:prstGeom>
          <a:noFill/>
          <a:ln>
            <a:noFill/>
          </a:ln>
        </p:spPr>
      </p:pic>
      <p:pic>
        <p:nvPicPr>
          <p:cNvPr id="2061" name="Google Shape;2061;gf6f16a6283_0_141"/>
          <p:cNvPicPr preferRelativeResize="0"/>
          <p:nvPr/>
        </p:nvPicPr>
        <p:blipFill rotWithShape="1">
          <a:blip r:embed="rId4">
            <a:alphaModFix/>
          </a:blip>
          <a:srcRect r="-28251"/>
          <a:stretch/>
        </p:blipFill>
        <p:spPr>
          <a:xfrm>
            <a:off x="0" y="1527163"/>
            <a:ext cx="3255825" cy="3854958"/>
          </a:xfrm>
          <a:prstGeom prst="rect">
            <a:avLst/>
          </a:prstGeom>
          <a:noFill/>
          <a:ln>
            <a:noFill/>
          </a:ln>
        </p:spPr>
      </p:pic>
      <p:pic>
        <p:nvPicPr>
          <p:cNvPr id="2062" name="Google Shape;2062;gf6f16a6283_0_141"/>
          <p:cNvPicPr preferRelativeResize="0"/>
          <p:nvPr/>
        </p:nvPicPr>
        <p:blipFill rotWithShape="1">
          <a:blip r:embed="rId5">
            <a:alphaModFix/>
          </a:blip>
          <a:srcRect/>
          <a:stretch/>
        </p:blipFill>
        <p:spPr>
          <a:xfrm>
            <a:off x="4974950" y="1538963"/>
            <a:ext cx="3891850" cy="5199582"/>
          </a:xfrm>
          <a:prstGeom prst="rect">
            <a:avLst/>
          </a:prstGeom>
          <a:noFill/>
          <a:ln>
            <a:noFill/>
          </a:ln>
        </p:spPr>
      </p:pic>
      <p:pic>
        <p:nvPicPr>
          <p:cNvPr id="2063" name="Google Shape;2063;gf6f16a6283_0_141"/>
          <p:cNvPicPr preferRelativeResize="0"/>
          <p:nvPr/>
        </p:nvPicPr>
        <p:blipFill rotWithShape="1">
          <a:blip r:embed="rId6">
            <a:alphaModFix/>
          </a:blip>
          <a:srcRect/>
          <a:stretch/>
        </p:blipFill>
        <p:spPr>
          <a:xfrm>
            <a:off x="8196450" y="1538963"/>
            <a:ext cx="3854431" cy="5120021"/>
          </a:xfrm>
          <a:prstGeom prst="rect">
            <a:avLst/>
          </a:prstGeom>
          <a:noFill/>
          <a:ln>
            <a:noFill/>
          </a:ln>
        </p:spPr>
      </p:pic>
      <p:sp>
        <p:nvSpPr>
          <p:cNvPr id="2064" name="Google Shape;2064;gf6f16a6283_0_141"/>
          <p:cNvSpPr txBox="1"/>
          <p:nvPr/>
        </p:nvSpPr>
        <p:spPr>
          <a:xfrm>
            <a:off x="149063" y="5683825"/>
            <a:ext cx="2957700" cy="69246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defRPr sz="1200" i="1">
                <a:solidFill>
                  <a:schemeClr val="dk1"/>
                </a:solidFill>
                <a:latin typeface="Calibri"/>
                <a:ea typeface="Calibri"/>
                <a:cs typeface="Calibri"/>
                <a:sym typeface="Calibri"/>
              </a:defRPr>
            </a:pPr>
            <a:r>
              <a:rPr sz="1050"/>
              <a:t>Source : Manuel opérationnel de l’OMS sur la tuberculose : dépistage systématique de la tuberculose</a:t>
            </a:r>
            <a:endParaRPr sz="1050" b="0" i="1" u="none" strike="noStrike" cap="none">
              <a:solidFill>
                <a:schemeClr val="dk1"/>
              </a:solidFill>
              <a:latin typeface="Calibri"/>
              <a:ea typeface="Calibri"/>
              <a:cs typeface="Calibri"/>
              <a:sym typeface="Calibri"/>
            </a:endParaRPr>
          </a:p>
        </p:txBody>
      </p:sp>
      <p:sp>
        <p:nvSpPr>
          <p:cNvPr id="2065" name="Google Shape;2065;gf6f16a6283_0_141"/>
          <p:cNvSpPr txBox="1"/>
          <p:nvPr/>
        </p:nvSpPr>
        <p:spPr>
          <a:xfrm>
            <a:off x="688517" y="1254007"/>
            <a:ext cx="1760559" cy="92329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defRPr sz="1600" b="1">
                <a:solidFill>
                  <a:srgbClr val="936C00"/>
                </a:solidFill>
                <a:latin typeface="Calibri"/>
                <a:ea typeface="Calibri"/>
                <a:cs typeface="Calibri"/>
                <a:sym typeface="Calibri"/>
              </a:defRPr>
            </a:pPr>
            <a:r>
              <a:rPr dirty="0" err="1"/>
              <a:t>Algorithme</a:t>
            </a:r>
            <a:r>
              <a:rPr dirty="0"/>
              <a:t> à </a:t>
            </a:r>
            <a:r>
              <a:rPr dirty="0" err="1"/>
              <a:t>dépistage</a:t>
            </a:r>
            <a:r>
              <a:rPr dirty="0"/>
              <a:t> unique</a:t>
            </a:r>
            <a:endParaRPr sz="1100" b="0" i="0" u="none" strike="noStrike" cap="none" dirty="0">
              <a:solidFill>
                <a:srgbClr val="936C00"/>
              </a:solidFill>
              <a:latin typeface="Arial"/>
              <a:ea typeface="Arial"/>
              <a:cs typeface="Arial"/>
              <a:sym typeface="Arial"/>
            </a:endParaRPr>
          </a:p>
        </p:txBody>
      </p:sp>
      <p:sp>
        <p:nvSpPr>
          <p:cNvPr id="2066" name="Google Shape;2066;gf6f16a6283_0_141"/>
          <p:cNvSpPr txBox="1"/>
          <p:nvPr/>
        </p:nvSpPr>
        <p:spPr>
          <a:xfrm>
            <a:off x="3046080" y="1200413"/>
            <a:ext cx="2277990" cy="92329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defRPr sz="1600" b="1">
                <a:solidFill>
                  <a:srgbClr val="074AAA"/>
                </a:solidFill>
                <a:latin typeface="Calibri"/>
                <a:ea typeface="Calibri"/>
                <a:cs typeface="Calibri"/>
                <a:sym typeface="Calibri"/>
              </a:defRPr>
            </a:pPr>
            <a:r>
              <a:t>Algorithme à dépistage en parallèle avec CXR</a:t>
            </a:r>
            <a:endParaRPr sz="1100" b="0" i="0" u="none" strike="noStrike" cap="none">
              <a:solidFill>
                <a:srgbClr val="074AAA"/>
              </a:solidFill>
              <a:latin typeface="Arial"/>
              <a:ea typeface="Arial"/>
              <a:cs typeface="Arial"/>
              <a:sym typeface="Arial"/>
            </a:endParaRPr>
          </a:p>
        </p:txBody>
      </p:sp>
      <p:sp>
        <p:nvSpPr>
          <p:cNvPr id="2067" name="Google Shape;2067;gf6f16a6283_0_141"/>
          <p:cNvSpPr txBox="1"/>
          <p:nvPr/>
        </p:nvSpPr>
        <p:spPr>
          <a:xfrm>
            <a:off x="5985815" y="1200413"/>
            <a:ext cx="267267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defRPr sz="1600" b="1">
                <a:solidFill>
                  <a:srgbClr val="0CCC73"/>
                </a:solidFill>
                <a:latin typeface="Calibri"/>
                <a:ea typeface="Calibri"/>
                <a:cs typeface="Calibri"/>
                <a:sym typeface="Calibri"/>
              </a:defRPr>
            </a:pPr>
            <a:r>
              <a:t>Algorithme à dépistage séquentiel positif</a:t>
            </a:r>
            <a:endParaRPr sz="1100" b="0" i="0" u="none" strike="noStrike" cap="none">
              <a:solidFill>
                <a:srgbClr val="0CCC73"/>
              </a:solidFill>
              <a:latin typeface="Arial"/>
              <a:ea typeface="Arial"/>
              <a:cs typeface="Arial"/>
              <a:sym typeface="Arial"/>
            </a:endParaRPr>
          </a:p>
        </p:txBody>
      </p:sp>
      <p:sp>
        <p:nvSpPr>
          <p:cNvPr id="2068" name="Google Shape;2068;gf6f16a6283_0_141"/>
          <p:cNvSpPr txBox="1"/>
          <p:nvPr/>
        </p:nvSpPr>
        <p:spPr>
          <a:xfrm>
            <a:off x="8194200" y="1194519"/>
            <a:ext cx="33000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defRPr sz="1600" b="1">
                <a:solidFill>
                  <a:srgbClr val="0EB0ED"/>
                </a:solidFill>
                <a:latin typeface="Calibri"/>
                <a:ea typeface="Calibri"/>
                <a:cs typeface="Calibri"/>
                <a:sym typeface="Calibri"/>
              </a:defRPr>
            </a:pPr>
            <a:r>
              <a:t>Algorithme à dépistage séquentiel négatif</a:t>
            </a:r>
            <a:endParaRPr sz="1100" b="0" i="0" u="none" strike="noStrike" cap="none">
              <a:solidFill>
                <a:srgbClr val="0EB0ED"/>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3"/>
        <p:cNvGrpSpPr/>
        <p:nvPr/>
      </p:nvGrpSpPr>
      <p:grpSpPr>
        <a:xfrm>
          <a:off x="0" y="0"/>
          <a:ext cx="0" cy="0"/>
          <a:chOff x="0" y="0"/>
          <a:chExt cx="0" cy="0"/>
        </a:xfrm>
      </p:grpSpPr>
      <p:sp>
        <p:nvSpPr>
          <p:cNvPr id="2074" name="Google Shape;2074;gf6f16a6283_0_178"/>
          <p:cNvSpPr txBox="1">
            <a:spLocks noGrp="1"/>
          </p:cNvSpPr>
          <p:nvPr>
            <p:ph type="title"/>
          </p:nvPr>
        </p:nvSpPr>
        <p:spPr>
          <a:xfrm>
            <a:off x="410400" y="-119500"/>
            <a:ext cx="11371200" cy="12102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dk1"/>
              </a:buClr>
              <a:buSzPts val="1100"/>
              <a:buFont typeface="Arial"/>
              <a:buNone/>
              <a:defRPr sz="2500"/>
            </a:pPr>
            <a:r>
              <a:rPr sz="2000"/>
              <a:t>Population générale (âgée de 15 ans et plus) et groupes à haut risque (non séropositifs)</a:t>
            </a:r>
          </a:p>
        </p:txBody>
      </p:sp>
      <p:sp>
        <p:nvSpPr>
          <p:cNvPr id="2075" name="Google Shape;2075;gf6f16a6283_0_178"/>
          <p:cNvSpPr/>
          <p:nvPr/>
        </p:nvSpPr>
        <p:spPr>
          <a:xfrm>
            <a:off x="447600" y="827850"/>
            <a:ext cx="5584200" cy="401700"/>
          </a:xfrm>
          <a:prstGeom prst="rect">
            <a:avLst/>
          </a:prstGeom>
          <a:solidFill>
            <a:srgbClr val="5BCBF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defRPr sz="1900" b="1">
                <a:solidFill>
                  <a:schemeClr val="lt1"/>
                </a:solidFill>
                <a:latin typeface="Arial"/>
                <a:ea typeface="Arial"/>
                <a:cs typeface="Arial"/>
                <a:sym typeface="Arial"/>
              </a:defRPr>
            </a:pPr>
            <a:r>
              <a:rPr sz="1600"/>
              <a:t>Page-écran initiale : CXR</a:t>
            </a:r>
            <a:endParaRPr sz="1600" b="1" i="0" u="none" strike="noStrike" cap="none">
              <a:solidFill>
                <a:schemeClr val="lt1"/>
              </a:solidFill>
              <a:latin typeface="Arial"/>
              <a:ea typeface="Arial"/>
              <a:cs typeface="Arial"/>
              <a:sym typeface="Arial"/>
            </a:endParaRPr>
          </a:p>
        </p:txBody>
      </p:sp>
      <p:pic>
        <p:nvPicPr>
          <p:cNvPr id="2076" name="Google Shape;2076;gf6f16a6283_0_178"/>
          <p:cNvPicPr preferRelativeResize="0"/>
          <p:nvPr/>
        </p:nvPicPr>
        <p:blipFill rotWithShape="1">
          <a:blip r:embed="rId3">
            <a:alphaModFix/>
          </a:blip>
          <a:srcRect r="-7799"/>
          <a:stretch/>
        </p:blipFill>
        <p:spPr>
          <a:xfrm>
            <a:off x="1024250" y="1676402"/>
            <a:ext cx="3255825" cy="4085114"/>
          </a:xfrm>
          <a:prstGeom prst="rect">
            <a:avLst/>
          </a:prstGeom>
          <a:noFill/>
          <a:ln>
            <a:noFill/>
          </a:ln>
        </p:spPr>
      </p:pic>
      <p:sp>
        <p:nvSpPr>
          <p:cNvPr id="2077" name="Google Shape;2077;gf6f16a6283_0_178"/>
          <p:cNvSpPr txBox="1"/>
          <p:nvPr/>
        </p:nvSpPr>
        <p:spPr>
          <a:xfrm>
            <a:off x="136663" y="6034300"/>
            <a:ext cx="3776576"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defRPr sz="1100" i="1">
                <a:solidFill>
                  <a:schemeClr val="dk1"/>
                </a:solidFill>
                <a:latin typeface="Arial"/>
                <a:ea typeface="Arial"/>
                <a:cs typeface="Arial"/>
                <a:sym typeface="Arial"/>
              </a:defRPr>
            </a:pPr>
            <a:r>
              <a:rPr sz="1000"/>
              <a:t>Source : Manuel opérationnel de l’OMS sur la tuberculose : dépistage systématique de la tuberculose</a:t>
            </a:r>
            <a:endParaRPr sz="1000" b="0" i="1" u="none" strike="noStrike" cap="none">
              <a:solidFill>
                <a:schemeClr val="dk1"/>
              </a:solidFill>
              <a:latin typeface="Arial"/>
              <a:ea typeface="Arial"/>
              <a:cs typeface="Arial"/>
              <a:sym typeface="Arial"/>
            </a:endParaRPr>
          </a:p>
        </p:txBody>
      </p:sp>
      <p:sp>
        <p:nvSpPr>
          <p:cNvPr id="2078" name="Google Shape;2078;gf6f16a6283_0_178"/>
          <p:cNvSpPr txBox="1"/>
          <p:nvPr/>
        </p:nvSpPr>
        <p:spPr>
          <a:xfrm>
            <a:off x="1591737" y="1308425"/>
            <a:ext cx="3023427"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defRPr sz="1600" b="1">
                <a:solidFill>
                  <a:srgbClr val="FF9900"/>
                </a:solidFill>
                <a:latin typeface="Calibri"/>
                <a:ea typeface="Calibri"/>
                <a:cs typeface="Calibri"/>
                <a:sym typeface="Calibri"/>
              </a:defRPr>
            </a:pPr>
            <a:r>
              <a:rPr dirty="0" err="1"/>
              <a:t>Algorithme</a:t>
            </a:r>
            <a:r>
              <a:rPr dirty="0"/>
              <a:t> à </a:t>
            </a:r>
            <a:r>
              <a:rPr dirty="0" err="1"/>
              <a:t>dépistage</a:t>
            </a:r>
            <a:r>
              <a:rPr dirty="0"/>
              <a:t> unique</a:t>
            </a:r>
            <a:endParaRPr sz="1100" b="0" i="0" u="none" strike="noStrike" cap="none" dirty="0">
              <a:solidFill>
                <a:srgbClr val="000000"/>
              </a:solidFill>
              <a:latin typeface="Arial"/>
              <a:ea typeface="Arial"/>
              <a:cs typeface="Arial"/>
              <a:sym typeface="Arial"/>
            </a:endParaRPr>
          </a:p>
        </p:txBody>
      </p:sp>
      <p:sp>
        <p:nvSpPr>
          <p:cNvPr id="2079" name="Google Shape;2079;gf6f16a6283_0_178"/>
          <p:cNvSpPr/>
          <p:nvPr/>
        </p:nvSpPr>
        <p:spPr>
          <a:xfrm>
            <a:off x="6039500" y="827850"/>
            <a:ext cx="5584200" cy="4017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defRPr sz="1900" b="1">
                <a:solidFill>
                  <a:schemeClr val="lt1"/>
                </a:solidFill>
                <a:latin typeface="Arial"/>
                <a:ea typeface="Arial"/>
                <a:cs typeface="Arial"/>
                <a:sym typeface="Arial"/>
              </a:defRPr>
            </a:pPr>
            <a:r>
              <a:rPr sz="1600"/>
              <a:t>Page-écran initiale : mWRD</a:t>
            </a:r>
            <a:endParaRPr sz="1600" b="1" i="0" u="none" strike="noStrike" cap="none">
              <a:solidFill>
                <a:schemeClr val="lt1"/>
              </a:solidFill>
              <a:latin typeface="Arial"/>
              <a:ea typeface="Arial"/>
              <a:cs typeface="Arial"/>
              <a:sym typeface="Arial"/>
            </a:endParaRPr>
          </a:p>
        </p:txBody>
      </p:sp>
      <p:sp>
        <p:nvSpPr>
          <p:cNvPr id="2080" name="Google Shape;2080;gf6f16a6283_0_178"/>
          <p:cNvSpPr txBox="1"/>
          <p:nvPr/>
        </p:nvSpPr>
        <p:spPr>
          <a:xfrm>
            <a:off x="7461212" y="1308425"/>
            <a:ext cx="3023427"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defRPr sz="1600" b="1">
                <a:solidFill>
                  <a:srgbClr val="FF9900"/>
                </a:solidFill>
                <a:latin typeface="Calibri"/>
                <a:ea typeface="Calibri"/>
                <a:cs typeface="Calibri"/>
                <a:sym typeface="Calibri"/>
              </a:defRPr>
            </a:pPr>
            <a:r>
              <a:t>Algorithme à dépistage unique</a:t>
            </a:r>
            <a:endParaRPr sz="1100" b="0" i="0" u="none" strike="noStrike" cap="none">
              <a:solidFill>
                <a:srgbClr val="000000"/>
              </a:solidFill>
              <a:latin typeface="Arial"/>
              <a:ea typeface="Arial"/>
              <a:cs typeface="Arial"/>
              <a:sym typeface="Arial"/>
            </a:endParaRPr>
          </a:p>
        </p:txBody>
      </p:sp>
      <p:pic>
        <p:nvPicPr>
          <p:cNvPr id="2081" name="Google Shape;2081;gf6f16a6283_0_178"/>
          <p:cNvPicPr preferRelativeResize="0"/>
          <p:nvPr/>
        </p:nvPicPr>
        <p:blipFill rotWithShape="1">
          <a:blip r:embed="rId4">
            <a:alphaModFix/>
          </a:blip>
          <a:srcRect/>
          <a:stretch/>
        </p:blipFill>
        <p:spPr>
          <a:xfrm>
            <a:off x="6613000" y="1676400"/>
            <a:ext cx="3423250" cy="44769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86"/>
        <p:cNvGrpSpPr/>
        <p:nvPr/>
      </p:nvGrpSpPr>
      <p:grpSpPr>
        <a:xfrm>
          <a:off x="0" y="0"/>
          <a:ext cx="0" cy="0"/>
          <a:chOff x="0" y="0"/>
          <a:chExt cx="0" cy="0"/>
        </a:xfrm>
      </p:grpSpPr>
      <p:sp>
        <p:nvSpPr>
          <p:cNvPr id="2087" name="Google Shape;2087;gf6f16a6283_0_213"/>
          <p:cNvSpPr txBox="1">
            <a:spLocks noGrp="1"/>
          </p:cNvSpPr>
          <p:nvPr>
            <p:ph type="title"/>
          </p:nvPr>
        </p:nvSpPr>
        <p:spPr>
          <a:xfrm>
            <a:off x="410400" y="0"/>
            <a:ext cx="11371200" cy="12102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dk1"/>
              </a:buClr>
              <a:buSzPts val="1100"/>
              <a:buFont typeface="Arial"/>
              <a:buNone/>
              <a:defRPr sz="2500"/>
            </a:pPr>
            <a:r>
              <a:rPr sz="2000"/>
              <a:t>Algorithmes de dépistage pour les adultes et les adolescents vivant avec le VIH impliquant une radiographie</a:t>
            </a:r>
          </a:p>
        </p:txBody>
      </p:sp>
      <p:sp>
        <p:nvSpPr>
          <p:cNvPr id="2088" name="Google Shape;2088;gf6f16a6283_0_213"/>
          <p:cNvSpPr txBox="1"/>
          <p:nvPr/>
        </p:nvSpPr>
        <p:spPr>
          <a:xfrm>
            <a:off x="228600" y="6324600"/>
            <a:ext cx="4101000"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defRPr sz="1100" i="1">
                <a:solidFill>
                  <a:schemeClr val="dk1"/>
                </a:solidFill>
                <a:latin typeface="Arial"/>
                <a:ea typeface="Arial"/>
                <a:cs typeface="Arial"/>
                <a:sym typeface="Arial"/>
              </a:defRPr>
            </a:pPr>
            <a:r>
              <a:rPr sz="1000"/>
              <a:t>Source : Manuel opérationnel de l’OMS sur la tuberculose : dépistage systématique de la tuberculose</a:t>
            </a:r>
            <a:endParaRPr sz="1000" b="0" i="1" u="none" strike="noStrike" cap="none">
              <a:solidFill>
                <a:schemeClr val="dk1"/>
              </a:solidFill>
              <a:latin typeface="Arial"/>
              <a:ea typeface="Arial"/>
              <a:cs typeface="Arial"/>
              <a:sym typeface="Arial"/>
            </a:endParaRPr>
          </a:p>
        </p:txBody>
      </p:sp>
      <p:pic>
        <p:nvPicPr>
          <p:cNvPr id="2089" name="Google Shape;2089;gf6f16a6283_0_213"/>
          <p:cNvPicPr preferRelativeResize="0"/>
          <p:nvPr/>
        </p:nvPicPr>
        <p:blipFill rotWithShape="1">
          <a:blip r:embed="rId3">
            <a:alphaModFix/>
          </a:blip>
          <a:srcRect/>
          <a:stretch/>
        </p:blipFill>
        <p:spPr>
          <a:xfrm>
            <a:off x="8409725" y="1416362"/>
            <a:ext cx="2604250" cy="5164525"/>
          </a:xfrm>
          <a:prstGeom prst="rect">
            <a:avLst/>
          </a:prstGeom>
          <a:noFill/>
          <a:ln>
            <a:noFill/>
          </a:ln>
        </p:spPr>
      </p:pic>
      <p:pic>
        <p:nvPicPr>
          <p:cNvPr id="2090" name="Google Shape;2090;gf6f16a6283_0_213"/>
          <p:cNvPicPr preferRelativeResize="0"/>
          <p:nvPr/>
        </p:nvPicPr>
        <p:blipFill rotWithShape="1">
          <a:blip r:embed="rId4">
            <a:alphaModFix/>
          </a:blip>
          <a:srcRect/>
          <a:stretch/>
        </p:blipFill>
        <p:spPr>
          <a:xfrm>
            <a:off x="4734787" y="1444075"/>
            <a:ext cx="2540388" cy="5164525"/>
          </a:xfrm>
          <a:prstGeom prst="rect">
            <a:avLst/>
          </a:prstGeom>
          <a:noFill/>
          <a:ln>
            <a:noFill/>
          </a:ln>
        </p:spPr>
      </p:pic>
      <p:pic>
        <p:nvPicPr>
          <p:cNvPr id="2091" name="Google Shape;2091;gf6f16a6283_0_213"/>
          <p:cNvPicPr preferRelativeResize="0"/>
          <p:nvPr/>
        </p:nvPicPr>
        <p:blipFill rotWithShape="1">
          <a:blip r:embed="rId5">
            <a:alphaModFix/>
          </a:blip>
          <a:srcRect/>
          <a:stretch/>
        </p:blipFill>
        <p:spPr>
          <a:xfrm>
            <a:off x="723900" y="1390476"/>
            <a:ext cx="2604250" cy="4848960"/>
          </a:xfrm>
          <a:prstGeom prst="rect">
            <a:avLst/>
          </a:prstGeom>
          <a:noFill/>
          <a:ln>
            <a:noFill/>
          </a:ln>
        </p:spPr>
      </p:pic>
      <p:sp>
        <p:nvSpPr>
          <p:cNvPr id="2092" name="Google Shape;2092;gf6f16a6283_0_213"/>
          <p:cNvSpPr txBox="1"/>
          <p:nvPr/>
        </p:nvSpPr>
        <p:spPr>
          <a:xfrm>
            <a:off x="410400" y="994894"/>
            <a:ext cx="3401400" cy="52319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defRPr sz="1300" b="1">
                <a:solidFill>
                  <a:srgbClr val="074AAA"/>
                </a:solidFill>
                <a:latin typeface="Arial"/>
                <a:ea typeface="Arial"/>
                <a:cs typeface="Arial"/>
                <a:sym typeface="Arial"/>
              </a:defRPr>
            </a:pPr>
            <a:r>
              <a:rPr sz="1100"/>
              <a:t>Dépistage en parallèle avec W4SS et radiographie des poumons (CXR)</a:t>
            </a:r>
            <a:endParaRPr sz="1100" b="1" i="0" u="none" strike="noStrike" cap="none">
              <a:solidFill>
                <a:srgbClr val="074AAA"/>
              </a:solidFill>
              <a:latin typeface="Arial"/>
              <a:ea typeface="Arial"/>
              <a:cs typeface="Arial"/>
              <a:sym typeface="Arial"/>
            </a:endParaRPr>
          </a:p>
        </p:txBody>
      </p:sp>
      <p:sp>
        <p:nvSpPr>
          <p:cNvPr id="2093" name="Google Shape;2093;gf6f16a6283_0_213"/>
          <p:cNvSpPr txBox="1"/>
          <p:nvPr/>
        </p:nvSpPr>
        <p:spPr>
          <a:xfrm>
            <a:off x="4398788" y="833369"/>
            <a:ext cx="2604300" cy="69246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defRPr sz="1300" b="1">
                <a:solidFill>
                  <a:srgbClr val="0CCC73"/>
                </a:solidFill>
                <a:latin typeface="Arial"/>
                <a:ea typeface="Arial"/>
                <a:cs typeface="Arial"/>
                <a:sym typeface="Arial"/>
              </a:defRPr>
            </a:pPr>
            <a:r>
              <a:rPr sz="1100"/>
              <a:t>Dépistage séquentiel positif avec W4SS et radiographie des poumons (CXR)</a:t>
            </a:r>
            <a:endParaRPr sz="1100" b="1" i="0" u="none" strike="noStrike" cap="none">
              <a:solidFill>
                <a:srgbClr val="0CCC73"/>
              </a:solidFill>
              <a:latin typeface="Arial"/>
              <a:ea typeface="Arial"/>
              <a:cs typeface="Arial"/>
              <a:sym typeface="Arial"/>
            </a:endParaRPr>
          </a:p>
        </p:txBody>
      </p:sp>
      <p:sp>
        <p:nvSpPr>
          <p:cNvPr id="2094" name="Google Shape;2094;gf6f16a6283_0_213"/>
          <p:cNvSpPr txBox="1"/>
          <p:nvPr/>
        </p:nvSpPr>
        <p:spPr>
          <a:xfrm>
            <a:off x="7909662" y="833369"/>
            <a:ext cx="2604300" cy="69246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defRPr sz="1300" b="1">
                <a:solidFill>
                  <a:srgbClr val="0EB0ED"/>
                </a:solidFill>
                <a:latin typeface="Arial"/>
                <a:ea typeface="Arial"/>
                <a:cs typeface="Arial"/>
                <a:sym typeface="Arial"/>
              </a:defRPr>
            </a:pPr>
            <a:r>
              <a:rPr sz="1100"/>
              <a:t>Dépistage séquentiel négatif avec W4SS et radiographie des poumons (CXR)</a:t>
            </a:r>
            <a:endParaRPr sz="1100" b="1" i="0" u="none" strike="noStrike" cap="none">
              <a:solidFill>
                <a:srgbClr val="0EB0ED"/>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9"/>
        <p:cNvGrpSpPr/>
        <p:nvPr/>
      </p:nvGrpSpPr>
      <p:grpSpPr>
        <a:xfrm>
          <a:off x="0" y="0"/>
          <a:ext cx="0" cy="0"/>
          <a:chOff x="0" y="0"/>
          <a:chExt cx="0" cy="0"/>
        </a:xfrm>
      </p:grpSpPr>
      <p:sp>
        <p:nvSpPr>
          <p:cNvPr id="2100" name="Google Shape;2100;gf170f4246b_0_42"/>
          <p:cNvSpPr txBox="1">
            <a:spLocks noGrp="1"/>
          </p:cNvSpPr>
          <p:nvPr>
            <p:ph type="title"/>
          </p:nvPr>
        </p:nvSpPr>
        <p:spPr>
          <a:xfrm>
            <a:off x="410400" y="-142875"/>
            <a:ext cx="11371200" cy="12102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dk1"/>
              </a:buClr>
              <a:buSzPts val="1100"/>
              <a:buFont typeface="Arial"/>
              <a:buNone/>
              <a:defRPr sz="3300"/>
            </a:pPr>
            <a:r>
              <a:rPr sz="2800" dirty="0" err="1"/>
              <a:t>Algorithmes</a:t>
            </a:r>
            <a:r>
              <a:rPr sz="2800" dirty="0"/>
              <a:t> de </a:t>
            </a:r>
            <a:r>
              <a:rPr sz="2800" dirty="0" err="1"/>
              <a:t>dépistage</a:t>
            </a:r>
            <a:r>
              <a:rPr sz="2800" dirty="0"/>
              <a:t> pour les enfants </a:t>
            </a:r>
            <a:r>
              <a:rPr sz="2800" dirty="0" err="1"/>
              <a:t>impliquant</a:t>
            </a:r>
            <a:r>
              <a:rPr sz="2800" dirty="0"/>
              <a:t> </a:t>
            </a:r>
            <a:r>
              <a:rPr sz="2800" dirty="0" err="1"/>
              <a:t>une</a:t>
            </a:r>
            <a:r>
              <a:rPr sz="2800" dirty="0"/>
              <a:t> </a:t>
            </a:r>
            <a:r>
              <a:rPr sz="2800" dirty="0" err="1"/>
              <a:t>radiographie</a:t>
            </a:r>
            <a:r>
              <a:rPr sz="2800" dirty="0"/>
              <a:t> </a:t>
            </a:r>
          </a:p>
        </p:txBody>
      </p:sp>
      <p:sp>
        <p:nvSpPr>
          <p:cNvPr id="2101" name="Google Shape;2101;gf170f4246b_0_42"/>
          <p:cNvSpPr txBox="1"/>
          <p:nvPr/>
        </p:nvSpPr>
        <p:spPr>
          <a:xfrm>
            <a:off x="96475" y="5966700"/>
            <a:ext cx="3278400"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defRPr sz="1100" i="1">
                <a:solidFill>
                  <a:schemeClr val="dk1"/>
                </a:solidFill>
                <a:latin typeface="Arial"/>
                <a:ea typeface="Arial"/>
                <a:cs typeface="Arial"/>
                <a:sym typeface="Arial"/>
              </a:defRPr>
            </a:pPr>
            <a:r>
              <a:rPr sz="1000"/>
              <a:t>Source : Manuel opérationnel de l’OMS sur la tuberculose : dépistage systématique de la tuberculose</a:t>
            </a:r>
            <a:endParaRPr sz="1000" b="0" i="1" u="none" strike="noStrike" cap="none">
              <a:solidFill>
                <a:schemeClr val="dk1"/>
              </a:solidFill>
              <a:latin typeface="Arial"/>
              <a:ea typeface="Arial"/>
              <a:cs typeface="Arial"/>
              <a:sym typeface="Arial"/>
            </a:endParaRPr>
          </a:p>
        </p:txBody>
      </p:sp>
      <p:pic>
        <p:nvPicPr>
          <p:cNvPr id="2102" name="Google Shape;2102;gf170f4246b_0_42"/>
          <p:cNvPicPr preferRelativeResize="0"/>
          <p:nvPr/>
        </p:nvPicPr>
        <p:blipFill rotWithShape="1">
          <a:blip r:embed="rId3">
            <a:alphaModFix/>
          </a:blip>
          <a:srcRect/>
          <a:stretch/>
        </p:blipFill>
        <p:spPr>
          <a:xfrm>
            <a:off x="9088267" y="1281825"/>
            <a:ext cx="2604300" cy="5420463"/>
          </a:xfrm>
          <a:prstGeom prst="rect">
            <a:avLst/>
          </a:prstGeom>
          <a:noFill/>
          <a:ln>
            <a:noFill/>
          </a:ln>
        </p:spPr>
      </p:pic>
      <p:pic>
        <p:nvPicPr>
          <p:cNvPr id="2103" name="Google Shape;2103;gf170f4246b_0_42"/>
          <p:cNvPicPr preferRelativeResize="0"/>
          <p:nvPr/>
        </p:nvPicPr>
        <p:blipFill rotWithShape="1">
          <a:blip r:embed="rId4">
            <a:alphaModFix/>
          </a:blip>
          <a:srcRect/>
          <a:stretch/>
        </p:blipFill>
        <p:spPr>
          <a:xfrm>
            <a:off x="5808976" y="1281820"/>
            <a:ext cx="2772375" cy="5521267"/>
          </a:xfrm>
          <a:prstGeom prst="rect">
            <a:avLst/>
          </a:prstGeom>
          <a:noFill/>
          <a:ln>
            <a:noFill/>
          </a:ln>
        </p:spPr>
      </p:pic>
      <p:pic>
        <p:nvPicPr>
          <p:cNvPr id="2104" name="Google Shape;2104;gf170f4246b_0_42"/>
          <p:cNvPicPr preferRelativeResize="0"/>
          <p:nvPr/>
        </p:nvPicPr>
        <p:blipFill rotWithShape="1">
          <a:blip r:embed="rId5">
            <a:alphaModFix/>
          </a:blip>
          <a:srcRect/>
          <a:stretch/>
        </p:blipFill>
        <p:spPr>
          <a:xfrm>
            <a:off x="2604775" y="1281813"/>
            <a:ext cx="2925450" cy="5420475"/>
          </a:xfrm>
          <a:prstGeom prst="rect">
            <a:avLst/>
          </a:prstGeom>
          <a:noFill/>
          <a:ln>
            <a:noFill/>
          </a:ln>
        </p:spPr>
      </p:pic>
      <p:pic>
        <p:nvPicPr>
          <p:cNvPr id="2105" name="Google Shape;2105;gf170f4246b_0_42"/>
          <p:cNvPicPr preferRelativeResize="0"/>
          <p:nvPr/>
        </p:nvPicPr>
        <p:blipFill rotWithShape="1">
          <a:blip r:embed="rId6">
            <a:alphaModFix/>
          </a:blip>
          <a:srcRect/>
          <a:stretch/>
        </p:blipFill>
        <p:spPr>
          <a:xfrm>
            <a:off x="-107725" y="1281837"/>
            <a:ext cx="2508300" cy="4294326"/>
          </a:xfrm>
          <a:prstGeom prst="rect">
            <a:avLst/>
          </a:prstGeom>
          <a:noFill/>
          <a:ln>
            <a:noFill/>
          </a:ln>
        </p:spPr>
      </p:pic>
      <p:sp>
        <p:nvSpPr>
          <p:cNvPr id="2106" name="Google Shape;2106;gf170f4246b_0_42"/>
          <p:cNvSpPr txBox="1"/>
          <p:nvPr/>
        </p:nvSpPr>
        <p:spPr>
          <a:xfrm>
            <a:off x="276251" y="891202"/>
            <a:ext cx="2508300" cy="52319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defRPr sz="1400" b="1">
                <a:solidFill>
                  <a:srgbClr val="DDA200"/>
                </a:solidFill>
                <a:latin typeface="Calibri"/>
                <a:ea typeface="Calibri"/>
                <a:cs typeface="Calibri"/>
                <a:sym typeface="Calibri"/>
              </a:defRPr>
            </a:pPr>
            <a:r>
              <a:rPr sz="1100"/>
              <a:t>Dépistage unique avec radiographie des poumons (CXR)</a:t>
            </a:r>
            <a:endParaRPr sz="1000" b="0" i="0" u="none" strike="noStrike" cap="none">
              <a:solidFill>
                <a:srgbClr val="DDA200"/>
              </a:solidFill>
              <a:latin typeface="Arial"/>
              <a:ea typeface="Arial"/>
              <a:cs typeface="Arial"/>
              <a:sym typeface="Arial"/>
            </a:endParaRPr>
          </a:p>
        </p:txBody>
      </p:sp>
      <p:sp>
        <p:nvSpPr>
          <p:cNvPr id="2107" name="Google Shape;2107;gf170f4246b_0_42"/>
          <p:cNvSpPr txBox="1"/>
          <p:nvPr/>
        </p:nvSpPr>
        <p:spPr>
          <a:xfrm>
            <a:off x="2861836" y="798802"/>
            <a:ext cx="2765552" cy="69246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defRPr sz="1300" b="1">
                <a:solidFill>
                  <a:srgbClr val="074AAA"/>
                </a:solidFill>
                <a:latin typeface="Arial"/>
                <a:ea typeface="Arial"/>
                <a:cs typeface="Arial"/>
                <a:sym typeface="Arial"/>
              </a:defRPr>
            </a:pPr>
            <a:r>
              <a:rPr sz="1100" dirty="0" err="1"/>
              <a:t>Dépistage</a:t>
            </a:r>
            <a:r>
              <a:rPr sz="1100" dirty="0"/>
              <a:t> </a:t>
            </a:r>
            <a:r>
              <a:rPr sz="1100" dirty="0" err="1"/>
              <a:t>en</a:t>
            </a:r>
            <a:r>
              <a:rPr sz="1100" dirty="0"/>
              <a:t> </a:t>
            </a:r>
            <a:r>
              <a:rPr sz="1100" dirty="0" err="1"/>
              <a:t>parallèle</a:t>
            </a:r>
            <a:r>
              <a:rPr sz="1100" dirty="0"/>
              <a:t> avec </a:t>
            </a:r>
            <a:r>
              <a:rPr sz="1100" dirty="0" err="1"/>
              <a:t>symptôme</a:t>
            </a:r>
            <a:r>
              <a:rPr sz="1100" dirty="0"/>
              <a:t> et </a:t>
            </a:r>
            <a:r>
              <a:rPr sz="1100" dirty="0" err="1"/>
              <a:t>radiographie</a:t>
            </a:r>
            <a:r>
              <a:rPr sz="1100" dirty="0"/>
              <a:t> des </a:t>
            </a:r>
            <a:r>
              <a:rPr sz="1100" dirty="0" err="1"/>
              <a:t>poumons</a:t>
            </a:r>
            <a:r>
              <a:rPr sz="1100" dirty="0"/>
              <a:t> (CXR)</a:t>
            </a:r>
            <a:endParaRPr sz="1100" b="1" i="0" u="none" strike="noStrike" cap="none" dirty="0">
              <a:solidFill>
                <a:srgbClr val="074AAA"/>
              </a:solidFill>
              <a:latin typeface="Arial"/>
              <a:ea typeface="Arial"/>
              <a:cs typeface="Arial"/>
              <a:sym typeface="Arial"/>
            </a:endParaRPr>
          </a:p>
        </p:txBody>
      </p:sp>
      <p:sp>
        <p:nvSpPr>
          <p:cNvPr id="2108" name="Google Shape;2108;gf170f4246b_0_42"/>
          <p:cNvSpPr txBox="1"/>
          <p:nvPr/>
        </p:nvSpPr>
        <p:spPr>
          <a:xfrm>
            <a:off x="5965785" y="773875"/>
            <a:ext cx="2864730" cy="69246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defRPr sz="1300" b="1">
                <a:solidFill>
                  <a:srgbClr val="0CCC73"/>
                </a:solidFill>
                <a:latin typeface="Arial"/>
                <a:ea typeface="Arial"/>
                <a:cs typeface="Arial"/>
                <a:sym typeface="Arial"/>
              </a:defRPr>
            </a:pPr>
            <a:r>
              <a:rPr sz="1100" dirty="0" err="1"/>
              <a:t>Dépistage</a:t>
            </a:r>
            <a:r>
              <a:rPr sz="1100" dirty="0"/>
              <a:t> </a:t>
            </a:r>
            <a:r>
              <a:rPr sz="1100" dirty="0" err="1"/>
              <a:t>séquentiel</a:t>
            </a:r>
            <a:r>
              <a:rPr sz="1100" dirty="0"/>
              <a:t> </a:t>
            </a:r>
            <a:r>
              <a:rPr sz="1100" dirty="0" err="1"/>
              <a:t>positif</a:t>
            </a:r>
            <a:r>
              <a:rPr sz="1100" dirty="0"/>
              <a:t> avec </a:t>
            </a:r>
            <a:r>
              <a:rPr sz="1100" dirty="0" err="1"/>
              <a:t>symptômes</a:t>
            </a:r>
            <a:r>
              <a:rPr sz="1100" dirty="0"/>
              <a:t> et </a:t>
            </a:r>
            <a:r>
              <a:rPr sz="1100" dirty="0" err="1"/>
              <a:t>radiographie</a:t>
            </a:r>
            <a:r>
              <a:rPr sz="1100" dirty="0"/>
              <a:t> des </a:t>
            </a:r>
            <a:r>
              <a:rPr sz="1100" dirty="0" err="1"/>
              <a:t>poumons</a:t>
            </a:r>
            <a:r>
              <a:rPr sz="1100" dirty="0"/>
              <a:t> (CXR)</a:t>
            </a:r>
            <a:endParaRPr sz="1100" b="1" i="0" u="none" strike="noStrike" cap="none" dirty="0">
              <a:solidFill>
                <a:srgbClr val="0CCC73"/>
              </a:solidFill>
              <a:latin typeface="Arial"/>
              <a:ea typeface="Arial"/>
              <a:cs typeface="Arial"/>
              <a:sym typeface="Arial"/>
            </a:endParaRPr>
          </a:p>
        </p:txBody>
      </p:sp>
      <p:sp>
        <p:nvSpPr>
          <p:cNvPr id="2109" name="Google Shape;2109;gf170f4246b_0_42"/>
          <p:cNvSpPr txBox="1"/>
          <p:nvPr/>
        </p:nvSpPr>
        <p:spPr>
          <a:xfrm>
            <a:off x="8797550" y="773875"/>
            <a:ext cx="2604300" cy="69246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defRPr sz="1300" b="1">
                <a:solidFill>
                  <a:srgbClr val="0EB0ED"/>
                </a:solidFill>
                <a:latin typeface="Arial"/>
                <a:ea typeface="Arial"/>
                <a:cs typeface="Arial"/>
                <a:sym typeface="Arial"/>
              </a:defRPr>
            </a:pPr>
            <a:r>
              <a:rPr sz="1100"/>
              <a:t>Dépistage séquentiel négatif avec symptômes et radiographie des poumons (CXR)</a:t>
            </a:r>
            <a:endParaRPr sz="1100" b="1" i="0" u="none" strike="noStrike" cap="none">
              <a:solidFill>
                <a:srgbClr val="0EB0ED"/>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3"/>
        <p:cNvGrpSpPr/>
        <p:nvPr/>
      </p:nvGrpSpPr>
      <p:grpSpPr>
        <a:xfrm>
          <a:off x="0" y="0"/>
          <a:ext cx="0" cy="0"/>
          <a:chOff x="0" y="0"/>
          <a:chExt cx="0" cy="0"/>
        </a:xfrm>
      </p:grpSpPr>
      <p:sp>
        <p:nvSpPr>
          <p:cNvPr id="2114" name="Google Shape;2114;p11"/>
          <p:cNvSpPr txBox="1">
            <a:spLocks noGrp="1"/>
          </p:cNvSpPr>
          <p:nvPr>
            <p:ph type="title"/>
          </p:nvPr>
        </p:nvSpPr>
        <p:spPr>
          <a:xfrm>
            <a:off x="4716341" y="3203069"/>
            <a:ext cx="7357672" cy="775224"/>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303030"/>
              </a:buClr>
              <a:buSzPts val="3600"/>
              <a:buFont typeface="DM Sans Medium"/>
              <a:buNone/>
              <a:defRPr sz="3600" b="1"/>
            </a:pPr>
            <a:r>
              <a:rPr>
                <a:solidFill>
                  <a:schemeClr val="accent3"/>
                </a:solidFill>
              </a:rPr>
              <a:t>Dépistage de la tuberculose en </a:t>
            </a:r>
            <a:r>
              <a:rPr>
                <a:solidFill>
                  <a:srgbClr val="FF0000"/>
                </a:solidFill>
              </a:rPr>
              <a:t>[insérer le nom du pays]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8"/>
        <p:cNvGrpSpPr/>
        <p:nvPr/>
      </p:nvGrpSpPr>
      <p:grpSpPr>
        <a:xfrm>
          <a:off x="0" y="0"/>
          <a:ext cx="0" cy="0"/>
          <a:chOff x="0" y="0"/>
          <a:chExt cx="0" cy="0"/>
        </a:xfrm>
      </p:grpSpPr>
      <p:sp>
        <p:nvSpPr>
          <p:cNvPr id="2119" name="Google Shape;2119;p12"/>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p>
            <a:pPr marL="0" lvl="0" indent="0" algn="ctr" rtl="0">
              <a:lnSpc>
                <a:spcPct val="90000"/>
              </a:lnSpc>
              <a:spcBef>
                <a:spcPts val="0"/>
              </a:spcBef>
              <a:spcAft>
                <a:spcPts val="0"/>
              </a:spcAft>
              <a:buClr>
                <a:srgbClr val="5C5F61"/>
              </a:buClr>
              <a:buSzPts val="4000"/>
              <a:buFont typeface="Arial"/>
              <a:buNone/>
              <a:defRPr b="1">
                <a:solidFill>
                  <a:srgbClr val="FF0000"/>
                </a:solidFill>
              </a:defRPr>
            </a:pPr>
            <a:r>
              <a:rPr dirty="0" err="1"/>
              <a:t>Contexte</a:t>
            </a:r>
            <a:r>
              <a:rPr dirty="0"/>
              <a:t> de la </a:t>
            </a:r>
            <a:r>
              <a:rPr dirty="0" err="1"/>
              <a:t>tuberculose</a:t>
            </a:r>
            <a:r>
              <a:rPr dirty="0"/>
              <a:t> dans le pays – À COMPLÉTER PAR NTP</a:t>
            </a:r>
            <a:endParaRPr dirty="0">
              <a:solidFill>
                <a:srgbClr val="FF0000"/>
              </a:solidFill>
            </a:endParaRPr>
          </a:p>
        </p:txBody>
      </p:sp>
      <p:sp>
        <p:nvSpPr>
          <p:cNvPr id="2120" name="Google Shape;2120;p12"/>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0"/>
              </a:spcBef>
              <a:spcAft>
                <a:spcPts val="0"/>
              </a:spcAft>
              <a:buClr>
                <a:schemeClr val="lt1"/>
              </a:buClr>
              <a:buSzPct val="100000"/>
              <a:buNone/>
              <a:defRPr sz="3600" b="1"/>
            </a:pPr>
            <a:r>
              <a:rPr sz="2500" dirty="0"/>
              <a:t>Données/</a:t>
            </a:r>
            <a:r>
              <a:rPr sz="2500" dirty="0" err="1"/>
              <a:t>prévalence</a:t>
            </a:r>
            <a:r>
              <a:rPr sz="2500" dirty="0"/>
              <a:t> de la </a:t>
            </a:r>
            <a:r>
              <a:rPr sz="2500" dirty="0" err="1"/>
              <a:t>tuberculose</a:t>
            </a:r>
            <a:endParaRPr sz="2500" dirty="0"/>
          </a:p>
          <a:p>
            <a:pPr marL="288925" lvl="0" indent="-233680" algn="l" rtl="0">
              <a:lnSpc>
                <a:spcPct val="110000"/>
              </a:lnSpc>
              <a:spcBef>
                <a:spcPts val="1000"/>
              </a:spcBef>
              <a:spcAft>
                <a:spcPts val="0"/>
              </a:spcAft>
              <a:buClr>
                <a:schemeClr val="lt1"/>
              </a:buClr>
              <a:buSzPct val="100000"/>
              <a:buChar char="•"/>
              <a:defRPr sz="3600"/>
            </a:pPr>
            <a:r>
              <a:rPr sz="2500" dirty="0" err="1"/>
              <a:t>Nombre</a:t>
            </a:r>
            <a:r>
              <a:rPr sz="2500" dirty="0"/>
              <a:t> de </a:t>
            </a:r>
            <a:r>
              <a:rPr sz="2500" dirty="0" err="1"/>
              <a:t>cas</a:t>
            </a:r>
            <a:r>
              <a:rPr sz="2500" dirty="0"/>
              <a:t> (</a:t>
            </a:r>
            <a:r>
              <a:rPr sz="2500" dirty="0" err="1"/>
              <a:t>tuberculose</a:t>
            </a:r>
            <a:r>
              <a:rPr sz="2500" dirty="0"/>
              <a:t> et </a:t>
            </a:r>
            <a:r>
              <a:rPr sz="2500" dirty="0" err="1"/>
              <a:t>tuberculose</a:t>
            </a:r>
            <a:r>
              <a:rPr sz="2500" dirty="0"/>
              <a:t> </a:t>
            </a:r>
            <a:r>
              <a:rPr sz="2500" dirty="0" err="1"/>
              <a:t>multirésistante</a:t>
            </a:r>
            <a:r>
              <a:rPr sz="2500" dirty="0"/>
              <a:t>) Incidence de la </a:t>
            </a:r>
            <a:r>
              <a:rPr sz="2500" dirty="0" err="1"/>
              <a:t>tuberculose</a:t>
            </a:r>
            <a:endParaRPr sz="2500" dirty="0"/>
          </a:p>
          <a:p>
            <a:pPr marL="288925" lvl="0" indent="-233680" algn="l" rtl="0">
              <a:lnSpc>
                <a:spcPct val="110000"/>
              </a:lnSpc>
              <a:spcBef>
                <a:spcPts val="1000"/>
              </a:spcBef>
              <a:spcAft>
                <a:spcPts val="0"/>
              </a:spcAft>
              <a:buClr>
                <a:schemeClr val="lt1"/>
              </a:buClr>
              <a:buSzPct val="100000"/>
              <a:buChar char="•"/>
              <a:defRPr sz="3600"/>
            </a:pPr>
            <a:r>
              <a:rPr sz="2500" dirty="0" err="1"/>
              <a:t>Nombre</a:t>
            </a:r>
            <a:r>
              <a:rPr sz="2500" dirty="0"/>
              <a:t> de </a:t>
            </a:r>
            <a:r>
              <a:rPr sz="2500" dirty="0" err="1"/>
              <a:t>décès</a:t>
            </a:r>
            <a:r>
              <a:rPr sz="2500" dirty="0"/>
              <a:t> </a:t>
            </a:r>
            <a:r>
              <a:rPr sz="2500" dirty="0" err="1"/>
              <a:t>dus</a:t>
            </a:r>
            <a:r>
              <a:rPr sz="2500" dirty="0"/>
              <a:t> à la </a:t>
            </a:r>
            <a:r>
              <a:rPr sz="2500"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tuberculose</a:t>
            </a:r>
            <a:endParaRPr sz="2500" dirty="0"/>
          </a:p>
          <a:p>
            <a:pPr marL="288925" lvl="0" indent="-233680" algn="l" rtl="0">
              <a:lnSpc>
                <a:spcPct val="110000"/>
              </a:lnSpc>
              <a:spcBef>
                <a:spcPts val="1000"/>
              </a:spcBef>
              <a:spcAft>
                <a:spcPts val="0"/>
              </a:spcAft>
              <a:buClr>
                <a:schemeClr val="lt1"/>
              </a:buClr>
              <a:buSzPct val="100000"/>
              <a:buChar char="•"/>
              <a:defRPr sz="3600"/>
            </a:pPr>
            <a:r>
              <a:rPr sz="2500" dirty="0"/>
              <a:t>Couverture du </a:t>
            </a:r>
            <a:r>
              <a:rPr sz="2500" dirty="0" err="1"/>
              <a:t>traitement</a:t>
            </a:r>
            <a:r>
              <a:rPr sz="2500" dirty="0"/>
              <a:t> et </a:t>
            </a:r>
            <a:r>
              <a:rPr sz="2500" dirty="0" err="1"/>
              <a:t>cas</a:t>
            </a:r>
            <a:r>
              <a:rPr sz="2500" dirty="0"/>
              <a:t> de </a:t>
            </a:r>
            <a:r>
              <a:rPr sz="2500" dirty="0" err="1"/>
              <a:t>tuberculose</a:t>
            </a:r>
            <a:r>
              <a:rPr sz="2500" dirty="0"/>
              <a:t> non </a:t>
            </a:r>
            <a:r>
              <a:rPr sz="2500" dirty="0" err="1"/>
              <a:t>diagnostiqués</a:t>
            </a:r>
            <a:endParaRPr sz="2500" dirty="0"/>
          </a:p>
          <a:p>
            <a:pPr marL="288925" lvl="0" indent="-233680" algn="l" rtl="0">
              <a:lnSpc>
                <a:spcPct val="110000"/>
              </a:lnSpc>
              <a:spcBef>
                <a:spcPts val="1000"/>
              </a:spcBef>
              <a:spcAft>
                <a:spcPts val="0"/>
              </a:spcAft>
              <a:buSzPct val="100000"/>
              <a:buChar char="•"/>
              <a:defRPr sz="3600"/>
            </a:pPr>
            <a:r>
              <a:rPr sz="2500" dirty="0" err="1"/>
              <a:t>Fardeau</a:t>
            </a:r>
            <a:r>
              <a:rPr sz="2500" dirty="0"/>
              <a:t> du VIH et </a:t>
            </a:r>
            <a:r>
              <a:rPr sz="2500" dirty="0" err="1"/>
              <a:t>tuberculose</a:t>
            </a:r>
            <a:r>
              <a:rPr sz="2500" dirty="0"/>
              <a:t> </a:t>
            </a:r>
          </a:p>
          <a:p>
            <a:pPr marL="55245" lvl="0" indent="0" algn="l" rtl="0">
              <a:lnSpc>
                <a:spcPct val="110000"/>
              </a:lnSpc>
              <a:spcBef>
                <a:spcPts val="0"/>
              </a:spcBef>
              <a:spcAft>
                <a:spcPts val="0"/>
              </a:spcAft>
              <a:buSzPct val="100000"/>
              <a:buNone/>
              <a:defRPr sz="3600"/>
            </a:pPr>
            <a:r>
              <a:rPr sz="2500" dirty="0"/>
              <a:t>	co-infection</a:t>
            </a:r>
          </a:p>
          <a:p>
            <a:pPr marL="288925" lvl="0" indent="-233680" algn="l" rtl="0">
              <a:lnSpc>
                <a:spcPct val="110000"/>
              </a:lnSpc>
              <a:spcBef>
                <a:spcPts val="1000"/>
              </a:spcBef>
              <a:spcAft>
                <a:spcPts val="0"/>
              </a:spcAft>
              <a:buClr>
                <a:schemeClr val="lt1"/>
              </a:buClr>
              <a:buSzPct val="100000"/>
              <a:buChar char="•"/>
              <a:defRPr sz="3600"/>
            </a:pPr>
            <a:r>
              <a:rPr sz="2500" dirty="0" err="1"/>
              <a:t>Tuberculose</a:t>
            </a:r>
            <a:r>
              <a:rPr sz="2500" dirty="0"/>
              <a:t> </a:t>
            </a:r>
            <a:r>
              <a:rPr sz="2500" dirty="0" err="1"/>
              <a:t>pédiatrique</a:t>
            </a:r>
            <a:endParaRPr sz="2500" dirty="0"/>
          </a:p>
        </p:txBody>
      </p:sp>
      <p:sp>
        <p:nvSpPr>
          <p:cNvPr id="2121" name="Google Shape;2121;p12"/>
          <p:cNvSpPr>
            <a:spLocks noGrp="1"/>
          </p:cNvSpPr>
          <p:nvPr>
            <p:ph type="pic" idx="2"/>
          </p:nvPr>
        </p:nvSpPr>
        <p:spPr>
          <a:xfrm>
            <a:off x="1" y="2266462"/>
            <a:ext cx="6096000" cy="4591500"/>
          </a:xfrm>
          <a:prstGeom prst="rect">
            <a:avLst/>
          </a:prstGeom>
          <a:noFill/>
          <a:ln>
            <a:noFill/>
          </a:ln>
        </p:spPr>
        <p:txBody>
          <a:bodyPr/>
          <a:lstStyle/>
          <a:p>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25"/>
        <p:cNvGrpSpPr/>
        <p:nvPr/>
      </p:nvGrpSpPr>
      <p:grpSpPr>
        <a:xfrm>
          <a:off x="0" y="0"/>
          <a:ext cx="0" cy="0"/>
          <a:chOff x="0" y="0"/>
          <a:chExt cx="0" cy="0"/>
        </a:xfrm>
      </p:grpSpPr>
      <p:sp>
        <p:nvSpPr>
          <p:cNvPr id="2126" name="Google Shape;2126;p13"/>
          <p:cNvSpPr txBox="1">
            <a:spLocks noGrp="1"/>
          </p:cNvSpPr>
          <p:nvPr>
            <p:ph type="title"/>
          </p:nvPr>
        </p:nvSpPr>
        <p:spPr>
          <a:xfrm>
            <a:off x="5449956" y="712305"/>
            <a:ext cx="5710500" cy="86130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FFC628"/>
              </a:buClr>
              <a:buSzPts val="3600"/>
              <a:buFont typeface="DM Sans Medium"/>
              <a:buNone/>
              <a:defRPr b="1">
                <a:solidFill>
                  <a:srgbClr val="FF0000"/>
                </a:solidFill>
              </a:defRPr>
            </a:pPr>
            <a:r>
              <a:t>Contexte de la tuberculose dans le pays</a:t>
            </a:r>
            <a:endParaRPr>
              <a:solidFill>
                <a:srgbClr val="FF0000"/>
              </a:solidFill>
            </a:endParaRPr>
          </a:p>
        </p:txBody>
      </p:sp>
      <p:sp>
        <p:nvSpPr>
          <p:cNvPr id="2127" name="Google Shape;2127;p13"/>
          <p:cNvSpPr txBox="1">
            <a:spLocks noGrp="1"/>
          </p:cNvSpPr>
          <p:nvPr>
            <p:ph type="body" idx="1"/>
          </p:nvPr>
        </p:nvSpPr>
        <p:spPr>
          <a:xfrm>
            <a:off x="5449957" y="1573696"/>
            <a:ext cx="5710500" cy="4287900"/>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0"/>
              </a:spcBef>
              <a:spcAft>
                <a:spcPts val="0"/>
              </a:spcAft>
              <a:buClr>
                <a:srgbClr val="5C5F61"/>
              </a:buClr>
              <a:buSzPts val="2800"/>
              <a:buNone/>
              <a:defRPr b="1">
                <a:solidFill>
                  <a:srgbClr val="FF0000"/>
                </a:solidFill>
              </a:defRPr>
            </a:pPr>
            <a:r>
              <a:t>Priorités nationales – À COMPLÉTER PAR NTP</a:t>
            </a:r>
            <a:endParaRPr>
              <a:solidFill>
                <a:srgbClr val="FF0000"/>
              </a:solidFill>
            </a:endParaRPr>
          </a:p>
          <a:p>
            <a:pPr marL="0" lvl="0" indent="0" algn="l" rtl="0">
              <a:lnSpc>
                <a:spcPct val="110000"/>
              </a:lnSpc>
              <a:spcBef>
                <a:spcPts val="500"/>
              </a:spcBef>
              <a:spcAft>
                <a:spcPts val="0"/>
              </a:spcAft>
              <a:buClr>
                <a:srgbClr val="5C5F61"/>
              </a:buClr>
              <a:buSzPts val="28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7"/>
        <p:cNvGrpSpPr/>
        <p:nvPr/>
      </p:nvGrpSpPr>
      <p:grpSpPr>
        <a:xfrm>
          <a:off x="0" y="0"/>
          <a:ext cx="0" cy="0"/>
          <a:chOff x="0" y="0"/>
          <a:chExt cx="0" cy="0"/>
        </a:xfrm>
      </p:grpSpPr>
      <p:sp>
        <p:nvSpPr>
          <p:cNvPr id="1828" name="Google Shape;1828;p3"/>
          <p:cNvSpPr txBox="1">
            <a:spLocks noGrp="1"/>
          </p:cNvSpPr>
          <p:nvPr>
            <p:ph type="title"/>
          </p:nvPr>
        </p:nvSpPr>
        <p:spPr>
          <a:xfrm>
            <a:off x="444500" y="95251"/>
            <a:ext cx="10474900" cy="762000"/>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5C5F61"/>
              </a:buClr>
              <a:buSzPts val="3600"/>
              <a:buFont typeface="DM Sans"/>
              <a:buNone/>
              <a:defRPr b="1"/>
            </a:pPr>
            <a:r>
              <a:t>Aperçu du cours</a:t>
            </a:r>
          </a:p>
        </p:txBody>
      </p:sp>
      <p:grpSp>
        <p:nvGrpSpPr>
          <p:cNvPr id="1829" name="Google Shape;1829;p3"/>
          <p:cNvGrpSpPr/>
          <p:nvPr/>
        </p:nvGrpSpPr>
        <p:grpSpPr>
          <a:xfrm>
            <a:off x="747104" y="1113487"/>
            <a:ext cx="9377160" cy="5359674"/>
            <a:chOff x="0" y="0"/>
            <a:chExt cx="9377160" cy="5359674"/>
          </a:xfrm>
        </p:grpSpPr>
        <p:sp>
          <p:nvSpPr>
            <p:cNvPr id="1830" name="Google Shape;1830;p3"/>
            <p:cNvSpPr/>
            <p:nvPr/>
          </p:nvSpPr>
          <p:spPr>
            <a:xfrm>
              <a:off x="0" y="0"/>
              <a:ext cx="9377077" cy="630442"/>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3"/>
            <p:cNvSpPr/>
            <p:nvPr/>
          </p:nvSpPr>
          <p:spPr>
            <a:xfrm>
              <a:off x="190708" y="142307"/>
              <a:ext cx="346743" cy="34674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 name="Google Shape;1832;p3"/>
            <p:cNvSpPr/>
            <p:nvPr/>
          </p:nvSpPr>
          <p:spPr>
            <a:xfrm>
              <a:off x="728160" y="457"/>
              <a:ext cx="8649000" cy="63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3" name="Google Shape;1833;p3"/>
            <p:cNvSpPr txBox="1"/>
            <p:nvPr/>
          </p:nvSpPr>
          <p:spPr>
            <a:xfrm>
              <a:off x="728160" y="457"/>
              <a:ext cx="8649000" cy="630300"/>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pPr>
              <a:r>
                <a:t>Aperçu des recommandations de l’OMS sur le dépistage systématique de la tuberculose</a:t>
              </a:r>
              <a:endParaRPr sz="2000" b="0" i="0" u="none" strike="noStrike" cap="none">
                <a:solidFill>
                  <a:schemeClr val="dk1"/>
                </a:solidFill>
                <a:latin typeface="Arial"/>
                <a:ea typeface="Arial"/>
                <a:cs typeface="Arial"/>
                <a:sym typeface="Arial"/>
              </a:endParaRPr>
            </a:p>
          </p:txBody>
        </p:sp>
        <p:sp>
          <p:nvSpPr>
            <p:cNvPr id="1834" name="Google Shape;1834;p3"/>
            <p:cNvSpPr/>
            <p:nvPr/>
          </p:nvSpPr>
          <p:spPr>
            <a:xfrm>
              <a:off x="0" y="788510"/>
              <a:ext cx="9377077" cy="630442"/>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5" name="Google Shape;1835;p3"/>
            <p:cNvSpPr/>
            <p:nvPr/>
          </p:nvSpPr>
          <p:spPr>
            <a:xfrm>
              <a:off x="190708" y="930360"/>
              <a:ext cx="346743" cy="34674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6" name="Google Shape;1836;p3"/>
            <p:cNvSpPr/>
            <p:nvPr/>
          </p:nvSpPr>
          <p:spPr>
            <a:xfrm>
              <a:off x="728160" y="788510"/>
              <a:ext cx="8648916" cy="63044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7" name="Google Shape;1837;p3"/>
            <p:cNvSpPr txBox="1"/>
            <p:nvPr/>
          </p:nvSpPr>
          <p:spPr>
            <a:xfrm>
              <a:off x="728160" y="788510"/>
              <a:ext cx="8648916" cy="630442"/>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pPr>
              <a:r>
                <a:t>Introduction aux outils de dépistage de la tuberculose recommandés par l’OMS</a:t>
              </a:r>
              <a:endParaRPr sz="2000" b="0" i="0" u="none" strike="noStrike" cap="none">
                <a:solidFill>
                  <a:schemeClr val="dk1"/>
                </a:solidFill>
                <a:latin typeface="Arial"/>
                <a:ea typeface="Arial"/>
                <a:cs typeface="Arial"/>
                <a:sym typeface="Arial"/>
              </a:endParaRPr>
            </a:p>
          </p:txBody>
        </p:sp>
        <p:sp>
          <p:nvSpPr>
            <p:cNvPr id="1838" name="Google Shape;1838;p3"/>
            <p:cNvSpPr/>
            <p:nvPr/>
          </p:nvSpPr>
          <p:spPr>
            <a:xfrm>
              <a:off x="0" y="1576563"/>
              <a:ext cx="9377077" cy="630442"/>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9" name="Google Shape;1839;p3"/>
            <p:cNvSpPr/>
            <p:nvPr/>
          </p:nvSpPr>
          <p:spPr>
            <a:xfrm>
              <a:off x="190708" y="1718413"/>
              <a:ext cx="346743" cy="34674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0" name="Google Shape;1840;p3"/>
            <p:cNvSpPr/>
            <p:nvPr/>
          </p:nvSpPr>
          <p:spPr>
            <a:xfrm>
              <a:off x="728160" y="1576563"/>
              <a:ext cx="8648916" cy="63044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 name="Google Shape;1841;p3"/>
            <p:cNvSpPr txBox="1"/>
            <p:nvPr/>
          </p:nvSpPr>
          <p:spPr>
            <a:xfrm>
              <a:off x="728160" y="1576563"/>
              <a:ext cx="8648916" cy="630442"/>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pPr>
              <a:r>
                <a:t>Examen des algorithmes de dépistage de la tuberculose pour la population en général</a:t>
              </a:r>
              <a:endParaRPr sz="2000" b="0" i="0" u="none" strike="noStrike" cap="none">
                <a:solidFill>
                  <a:schemeClr val="dk1"/>
                </a:solidFill>
                <a:latin typeface="Arial"/>
                <a:ea typeface="Arial"/>
                <a:cs typeface="Arial"/>
                <a:sym typeface="Arial"/>
              </a:endParaRPr>
            </a:p>
          </p:txBody>
        </p:sp>
        <p:sp>
          <p:nvSpPr>
            <p:cNvPr id="1842" name="Google Shape;1842;p3"/>
            <p:cNvSpPr/>
            <p:nvPr/>
          </p:nvSpPr>
          <p:spPr>
            <a:xfrm>
              <a:off x="0" y="2364616"/>
              <a:ext cx="9377077" cy="630442"/>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3" name="Google Shape;1843;p3"/>
            <p:cNvSpPr/>
            <p:nvPr/>
          </p:nvSpPr>
          <p:spPr>
            <a:xfrm>
              <a:off x="190708" y="2506465"/>
              <a:ext cx="346743" cy="34674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4" name="Google Shape;1844;p3"/>
            <p:cNvSpPr/>
            <p:nvPr/>
          </p:nvSpPr>
          <p:spPr>
            <a:xfrm>
              <a:off x="728160" y="2364616"/>
              <a:ext cx="8648916" cy="63044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5" name="Google Shape;1845;p3"/>
            <p:cNvSpPr txBox="1"/>
            <p:nvPr/>
          </p:nvSpPr>
          <p:spPr>
            <a:xfrm>
              <a:off x="728160" y="2364616"/>
              <a:ext cx="8648916" cy="630442"/>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pPr>
              <a:r>
                <a:t>Outils et algorithmes de dépistage recommandés pour les personnes vivant avec le VIH</a:t>
              </a:r>
              <a:endParaRPr sz="2000" b="0" i="0" u="none" strike="noStrike" cap="none">
                <a:solidFill>
                  <a:schemeClr val="dk1"/>
                </a:solidFill>
                <a:latin typeface="Arial"/>
                <a:ea typeface="Arial"/>
                <a:cs typeface="Arial"/>
                <a:sym typeface="Arial"/>
              </a:endParaRPr>
            </a:p>
          </p:txBody>
        </p:sp>
        <p:sp>
          <p:nvSpPr>
            <p:cNvPr id="1846" name="Google Shape;1846;p3"/>
            <p:cNvSpPr/>
            <p:nvPr/>
          </p:nvSpPr>
          <p:spPr>
            <a:xfrm>
              <a:off x="0" y="3152669"/>
              <a:ext cx="9377077" cy="630442"/>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7" name="Google Shape;1847;p3"/>
            <p:cNvSpPr/>
            <p:nvPr/>
          </p:nvSpPr>
          <p:spPr>
            <a:xfrm>
              <a:off x="190708" y="3294518"/>
              <a:ext cx="346743" cy="34674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8" name="Google Shape;1848;p3"/>
            <p:cNvSpPr/>
            <p:nvPr/>
          </p:nvSpPr>
          <p:spPr>
            <a:xfrm>
              <a:off x="728160" y="3152669"/>
              <a:ext cx="8648916" cy="63044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9" name="Google Shape;1849;p3"/>
            <p:cNvSpPr txBox="1"/>
            <p:nvPr/>
          </p:nvSpPr>
          <p:spPr>
            <a:xfrm>
              <a:off x="728160" y="3152669"/>
              <a:ext cx="8648916" cy="630442"/>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pPr>
              <a:r>
                <a:t>Outils et algorithmes de dépistage recommandés pour les enfants</a:t>
              </a:r>
              <a:endParaRPr sz="2000" b="0" i="0" u="none" strike="noStrike" cap="none">
                <a:solidFill>
                  <a:schemeClr val="dk1"/>
                </a:solidFill>
                <a:latin typeface="Arial"/>
                <a:ea typeface="Arial"/>
                <a:cs typeface="Arial"/>
                <a:sym typeface="Arial"/>
              </a:endParaRPr>
            </a:p>
          </p:txBody>
        </p:sp>
        <p:sp>
          <p:nvSpPr>
            <p:cNvPr id="1850" name="Google Shape;1850;p3"/>
            <p:cNvSpPr/>
            <p:nvPr/>
          </p:nvSpPr>
          <p:spPr>
            <a:xfrm>
              <a:off x="0" y="3940721"/>
              <a:ext cx="9377077" cy="630442"/>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1" name="Google Shape;1851;p3"/>
            <p:cNvSpPr/>
            <p:nvPr/>
          </p:nvSpPr>
          <p:spPr>
            <a:xfrm>
              <a:off x="190708" y="4082571"/>
              <a:ext cx="346743" cy="34674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2" name="Google Shape;1852;p3"/>
            <p:cNvSpPr/>
            <p:nvPr/>
          </p:nvSpPr>
          <p:spPr>
            <a:xfrm>
              <a:off x="728160" y="3940721"/>
              <a:ext cx="8648916" cy="63044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3" name="Google Shape;1853;p3"/>
            <p:cNvSpPr txBox="1"/>
            <p:nvPr/>
          </p:nvSpPr>
          <p:spPr>
            <a:xfrm>
              <a:off x="728160" y="3940721"/>
              <a:ext cx="8648916" cy="630442"/>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pPr>
              <a:r>
                <a:t>Examen du contexte national de la tuberculose, des outils et des algorithmes de dépistage</a:t>
              </a:r>
              <a:endParaRPr sz="2000" b="0" i="0" u="none" strike="noStrike" cap="none">
                <a:solidFill>
                  <a:schemeClr val="dk1"/>
                </a:solidFill>
                <a:latin typeface="Arial"/>
                <a:ea typeface="Arial"/>
                <a:cs typeface="Arial"/>
                <a:sym typeface="Arial"/>
              </a:endParaRPr>
            </a:p>
          </p:txBody>
        </p:sp>
        <p:sp>
          <p:nvSpPr>
            <p:cNvPr id="1854" name="Google Shape;1854;p3"/>
            <p:cNvSpPr/>
            <p:nvPr/>
          </p:nvSpPr>
          <p:spPr>
            <a:xfrm>
              <a:off x="0" y="4729232"/>
              <a:ext cx="9377077" cy="630442"/>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5" name="Google Shape;1855;p3"/>
            <p:cNvSpPr/>
            <p:nvPr/>
          </p:nvSpPr>
          <p:spPr>
            <a:xfrm>
              <a:off x="190708" y="4870624"/>
              <a:ext cx="346743" cy="346743"/>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6" name="Google Shape;1856;p3"/>
            <p:cNvSpPr/>
            <p:nvPr/>
          </p:nvSpPr>
          <p:spPr>
            <a:xfrm>
              <a:off x="728160" y="4728774"/>
              <a:ext cx="8648916" cy="63044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7" name="Google Shape;1857;p3"/>
            <p:cNvSpPr txBox="1"/>
            <p:nvPr/>
          </p:nvSpPr>
          <p:spPr>
            <a:xfrm>
              <a:off x="728160" y="4728774"/>
              <a:ext cx="8648916" cy="630442"/>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pPr>
              <a:r>
                <a:t>Résumé </a:t>
              </a:r>
              <a:endParaRPr sz="20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sp>
        <p:nvSpPr>
          <p:cNvPr id="2132" name="Google Shape;2132;p14"/>
          <p:cNvSpPr txBox="1">
            <a:spLocks noGrp="1"/>
          </p:cNvSpPr>
          <p:nvPr>
            <p:ph type="title"/>
          </p:nvPr>
        </p:nvSpPr>
        <p:spPr>
          <a:xfrm>
            <a:off x="434668" y="301729"/>
            <a:ext cx="104748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defRPr b="1">
                <a:solidFill>
                  <a:srgbClr val="FF0000"/>
                </a:solidFill>
              </a:defRPr>
            </a:pPr>
            <a:r>
              <a:t>Outils et algorithme nationaux de dépistage de la tuberculose - À COMPLÉTER PAR NTP</a:t>
            </a:r>
            <a:endParaRPr>
              <a:solidFill>
                <a:srgbClr val="FF0000"/>
              </a:solidFill>
            </a:endParaRPr>
          </a:p>
        </p:txBody>
      </p:sp>
      <p:sp>
        <p:nvSpPr>
          <p:cNvPr id="2133" name="Google Shape;2133;p14"/>
          <p:cNvSpPr txBox="1">
            <a:spLocks noGrp="1"/>
          </p:cNvSpPr>
          <p:nvPr>
            <p:ph type="body" idx="4294967295"/>
          </p:nvPr>
        </p:nvSpPr>
        <p:spPr>
          <a:xfrm>
            <a:off x="5757863" y="1673225"/>
            <a:ext cx="5716382" cy="1335446"/>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0"/>
              </a:spcBef>
              <a:spcAft>
                <a:spcPts val="0"/>
              </a:spcAft>
              <a:buClr>
                <a:schemeClr val="dk1"/>
              </a:buClr>
              <a:buSzPts val="2400"/>
              <a:buNone/>
              <a:def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defRPr>
            </a:pPr>
            <a:r>
              <a:t>Ajouter des diapositives détaillant les outils nationaux de dépistage et de diagnostic de la tuberculose et les algorithmes de dépistage et de diagnostic</a:t>
            </a:r>
          </a:p>
          <a:p>
            <a:pPr marL="342900" lvl="0" indent="-342900" algn="l" rtl="0">
              <a:lnSpc>
                <a:spcPct val="110000"/>
              </a:lnSpc>
              <a:spcBef>
                <a:spcPts val="0"/>
              </a:spcBef>
              <a:spcAft>
                <a:spcPts val="0"/>
              </a:spcAft>
              <a:buSzPts val="2400"/>
              <a:buChar char="•"/>
              <a:def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defRPr>
            </a:pPr>
            <a:r>
              <a:t>Recommandation : mettre en évidence le rôle de la DAO et de la radiographie dans l’algorithme.</a:t>
            </a:r>
          </a:p>
          <a:p>
            <a:pPr marL="0" lvl="0" indent="0" algn="l" rtl="0">
              <a:lnSpc>
                <a:spcPct val="110000"/>
              </a:lnSpc>
              <a:spcBef>
                <a:spcPts val="0"/>
              </a:spcBef>
              <a:spcAft>
                <a:spcPts val="0"/>
              </a:spcAft>
              <a:buClr>
                <a:schemeClr val="dk1"/>
              </a:buClr>
              <a:buSzPts val="24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37"/>
        <p:cNvGrpSpPr/>
        <p:nvPr/>
      </p:nvGrpSpPr>
      <p:grpSpPr>
        <a:xfrm>
          <a:off x="0" y="0"/>
          <a:ext cx="0" cy="0"/>
          <a:chOff x="0" y="0"/>
          <a:chExt cx="0" cy="0"/>
        </a:xfrm>
      </p:grpSpPr>
      <p:sp>
        <p:nvSpPr>
          <p:cNvPr id="2138" name="Google Shape;2138;p16"/>
          <p:cNvSpPr txBox="1"/>
          <p:nvPr/>
        </p:nvSpPr>
        <p:spPr>
          <a:xfrm>
            <a:off x="513325" y="311562"/>
            <a:ext cx="10474800" cy="7620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5C5F61"/>
              </a:buClr>
              <a:buSzPts val="3600"/>
              <a:buFont typeface="DM Sans"/>
              <a:buNone/>
              <a:defRPr sz="3600" b="1">
                <a:solidFill>
                  <a:srgbClr val="FF0000"/>
                </a:solidFill>
                <a:latin typeface="DM Sans"/>
                <a:ea typeface="DM Sans"/>
                <a:cs typeface="DM Sans"/>
                <a:sym typeface="DM Sans"/>
              </a:defRPr>
            </a:pPr>
            <a:r>
              <a:t>Population de dépistage de la tuberculose du projet - À COMPLÉTER PAR NTP</a:t>
            </a:r>
            <a:endParaRPr sz="1400" b="0" i="0" u="none" strike="noStrike" cap="none">
              <a:solidFill>
                <a:srgbClr val="000000"/>
              </a:solidFill>
              <a:latin typeface="Arial"/>
              <a:ea typeface="Arial"/>
              <a:cs typeface="Arial"/>
              <a:sym typeface="Arial"/>
            </a:endParaRPr>
          </a:p>
        </p:txBody>
      </p:sp>
      <p:sp>
        <p:nvSpPr>
          <p:cNvPr id="2139" name="Google Shape;2139;p16"/>
          <p:cNvSpPr txBox="1"/>
          <p:nvPr/>
        </p:nvSpPr>
        <p:spPr>
          <a:xfrm>
            <a:off x="5757863" y="1673225"/>
            <a:ext cx="5716382" cy="1335446"/>
          </a:xfrm>
          <a:prstGeom prst="rect">
            <a:avLst/>
          </a:prstGeom>
          <a:noFill/>
          <a:ln>
            <a:noFill/>
          </a:ln>
        </p:spPr>
        <p:txBody>
          <a:bodyPr spcFirstLastPara="1" wrap="square" lIns="0" tIns="45700" rIns="0" bIns="45700" anchor="t" anchorCtr="0">
            <a:noAutofit/>
          </a:bodyPr>
          <a:lstStyle/>
          <a:p>
            <a:pPr marL="0" marR="0" lvl="0" indent="0" algn="l" rtl="0">
              <a:lnSpc>
                <a:spcPct val="11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pPr>
            <a:r>
              <a:t>Un espace réservé pour les diapositives détaillant les populations et les sites sélectionnés pour le dépistage de la tuberculose dans le cadre de ce projet </a:t>
            </a:r>
            <a:endParaRPr sz="1400" b="0" i="0" u="none" strike="noStrike" cap="none">
              <a:solidFill>
                <a:srgbClr val="000000"/>
              </a:solidFill>
              <a:latin typeface="Arial"/>
              <a:ea typeface="Arial"/>
              <a:cs typeface="Arial"/>
              <a:sym typeface="Arial"/>
            </a:endParaRPr>
          </a:p>
          <a:p>
            <a:pPr marL="342900" marR="0" lvl="0" indent="-342900" algn="l" rtl="0">
              <a:lnSpc>
                <a:spcPct val="110000"/>
              </a:lnSpc>
              <a:spcBef>
                <a:spcPts val="0"/>
              </a:spcBef>
              <a:spcAft>
                <a:spcPts val="0"/>
              </a:spcAft>
              <a:buClr>
                <a:schemeClr val="dk1"/>
              </a:buClr>
              <a:buSzPts val="2400"/>
              <a:buFont typeface="Arial"/>
              <a:buChar char="•"/>
              <a:defRPr sz="2400">
                <a:solidFill>
                  <a:schemeClr val="dk1"/>
                </a:solidFill>
                <a:latin typeface="Arial"/>
                <a:ea typeface="Arial"/>
                <a:cs typeface="Arial"/>
                <a:sym typeface="Arial"/>
              </a:defRPr>
            </a:pPr>
            <a:r>
              <a:t>Recommandation : mettre en évidence le positionnement du système de DAO et de la radiographie ultra-portable.</a:t>
            </a:r>
            <a:endParaRPr sz="24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43"/>
        <p:cNvGrpSpPr/>
        <p:nvPr/>
      </p:nvGrpSpPr>
      <p:grpSpPr>
        <a:xfrm>
          <a:off x="0" y="0"/>
          <a:ext cx="0" cy="0"/>
          <a:chOff x="0" y="0"/>
          <a:chExt cx="0" cy="0"/>
        </a:xfrm>
      </p:grpSpPr>
      <p:sp>
        <p:nvSpPr>
          <p:cNvPr id="2144" name="Google Shape;2144;p15"/>
          <p:cNvSpPr>
            <a:spLocks noGrp="1"/>
          </p:cNvSpPr>
          <p:nvPr>
            <p:ph type="body" idx="2"/>
          </p:nvPr>
        </p:nvSpPr>
        <p:spPr>
          <a:xfrm>
            <a:off x="4964675" y="562429"/>
            <a:ext cx="3280967" cy="429746"/>
          </a:xfrm>
          <a:prstGeom prst="roundRect">
            <a:avLst>
              <a:gd name="adj" fmla="val 7947"/>
            </a:avLst>
          </a:prstGeom>
          <a:solidFill>
            <a:schemeClr val="accent2"/>
          </a:solidFill>
          <a:ln>
            <a:noFill/>
          </a:ln>
        </p:spPr>
        <p:txBody>
          <a:bodyPr spcFirstLastPara="1" wrap="square" lIns="0" tIns="45700" rIns="0" bIns="45700" anchor="ctr" anchorCtr="0">
            <a:noAutofit/>
          </a:bodyPr>
          <a:lstStyle/>
          <a:p>
            <a:pPr marL="0" lvl="0" indent="0" algn="ctr" rtl="0">
              <a:lnSpc>
                <a:spcPct val="90000"/>
              </a:lnSpc>
              <a:spcBef>
                <a:spcPts val="0"/>
              </a:spcBef>
              <a:spcAft>
                <a:spcPts val="0"/>
              </a:spcAft>
              <a:buClr>
                <a:srgbClr val="FFFFFF"/>
              </a:buClr>
              <a:buSzPts val="3200"/>
              <a:buNone/>
              <a:defRPr sz="3200">
                <a:solidFill>
                  <a:srgbClr val="FFFFFF"/>
                </a:solidFill>
                <a:latin typeface="Arial"/>
                <a:ea typeface="Arial"/>
                <a:cs typeface="Arial"/>
                <a:sym typeface="Arial"/>
              </a:defRPr>
            </a:pPr>
            <a:r>
              <a:t>Insérer le défi</a:t>
            </a:r>
          </a:p>
        </p:txBody>
      </p:sp>
      <p:sp>
        <p:nvSpPr>
          <p:cNvPr id="2145" name="Google Shape;2145;p15"/>
          <p:cNvSpPr txBox="1">
            <a:spLocks noGrp="1"/>
          </p:cNvSpPr>
          <p:nvPr>
            <p:ph type="title"/>
          </p:nvPr>
        </p:nvSpPr>
        <p:spPr>
          <a:xfrm>
            <a:off x="445976" y="203249"/>
            <a:ext cx="4077898" cy="1151783"/>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5C5F61"/>
              </a:buClr>
              <a:buSzPts val="3600"/>
              <a:buFont typeface="DM Sans"/>
              <a:buNone/>
              <a:defRPr b="1"/>
            </a:pPr>
            <a:r>
              <a:t>Session plénière</a:t>
            </a:r>
          </a:p>
        </p:txBody>
      </p:sp>
      <p:sp>
        <p:nvSpPr>
          <p:cNvPr id="2146" name="Google Shape;2146;p15"/>
          <p:cNvSpPr txBox="1">
            <a:spLocks noGrp="1"/>
          </p:cNvSpPr>
          <p:nvPr>
            <p:ph type="body" idx="5"/>
          </p:nvPr>
        </p:nvSpPr>
        <p:spPr>
          <a:xfrm>
            <a:off x="445974" y="1518617"/>
            <a:ext cx="4077899" cy="3596822"/>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0"/>
              </a:spcBef>
              <a:spcAft>
                <a:spcPts val="0"/>
              </a:spcAft>
              <a:buClr>
                <a:srgbClr val="5C5F61"/>
              </a:buClr>
              <a:buSzPts val="2400"/>
              <a:buNone/>
            </a:pPr>
            <a:r>
              <a:t>Principaux défis en matière de dépistage et de diagnostic de la tuberculose en </a:t>
            </a:r>
            <a:r>
              <a:rPr>
                <a:solidFill>
                  <a:srgbClr val="FF0000"/>
                </a:solidFill>
              </a:rPr>
              <a:t>[insérer le nom du pays]</a:t>
            </a:r>
          </a:p>
        </p:txBody>
      </p:sp>
      <p:sp>
        <p:nvSpPr>
          <p:cNvPr id="2147" name="Google Shape;2147;p15"/>
          <p:cNvSpPr txBox="1">
            <a:spLocks noGrp="1"/>
          </p:cNvSpPr>
          <p:nvPr>
            <p:ph type="body" idx="6"/>
          </p:nvPr>
        </p:nvSpPr>
        <p:spPr>
          <a:xfrm>
            <a:off x="8536153" y="992175"/>
            <a:ext cx="3280968" cy="2267307"/>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0"/>
              </a:spcBef>
              <a:spcAft>
                <a:spcPts val="0"/>
              </a:spcAft>
              <a:buClr>
                <a:srgbClr val="5C5F61"/>
              </a:buClr>
              <a:buSzPts val="1200"/>
              <a:buNone/>
            </a:pPr>
            <a:endParaRPr/>
          </a:p>
        </p:txBody>
      </p:sp>
      <p:sp>
        <p:nvSpPr>
          <p:cNvPr id="2148" name="Google Shape;2148;p15"/>
          <p:cNvSpPr txBox="1">
            <a:spLocks noGrp="1"/>
          </p:cNvSpPr>
          <p:nvPr>
            <p:ph type="body" idx="7"/>
          </p:nvPr>
        </p:nvSpPr>
        <p:spPr>
          <a:xfrm>
            <a:off x="4964674" y="992175"/>
            <a:ext cx="3280968" cy="2267307"/>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0"/>
              </a:spcBef>
              <a:spcAft>
                <a:spcPts val="0"/>
              </a:spcAft>
              <a:buClr>
                <a:srgbClr val="5C5F61"/>
              </a:buClr>
              <a:buSzPts val="1200"/>
              <a:buNone/>
            </a:pPr>
            <a:endParaRPr/>
          </a:p>
        </p:txBody>
      </p:sp>
      <p:sp>
        <p:nvSpPr>
          <p:cNvPr id="2149" name="Google Shape;2149;p15"/>
          <p:cNvSpPr txBox="1">
            <a:spLocks noGrp="1"/>
          </p:cNvSpPr>
          <p:nvPr>
            <p:ph type="body" idx="8"/>
          </p:nvPr>
        </p:nvSpPr>
        <p:spPr>
          <a:xfrm>
            <a:off x="8465057" y="3804320"/>
            <a:ext cx="3280968" cy="2628564"/>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0"/>
              </a:spcBef>
              <a:spcAft>
                <a:spcPts val="0"/>
              </a:spcAft>
              <a:buClr>
                <a:srgbClr val="5C5F61"/>
              </a:buClr>
              <a:buSzPts val="1200"/>
              <a:buNone/>
            </a:pPr>
            <a:endParaRPr/>
          </a:p>
        </p:txBody>
      </p:sp>
      <p:sp>
        <p:nvSpPr>
          <p:cNvPr id="2150" name="Google Shape;2150;p15"/>
          <p:cNvSpPr txBox="1">
            <a:spLocks noGrp="1"/>
          </p:cNvSpPr>
          <p:nvPr>
            <p:ph type="body" idx="9"/>
          </p:nvPr>
        </p:nvSpPr>
        <p:spPr>
          <a:xfrm>
            <a:off x="4964674" y="3804320"/>
            <a:ext cx="3280968" cy="2628564"/>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0"/>
              </a:spcBef>
              <a:spcAft>
                <a:spcPts val="0"/>
              </a:spcAft>
              <a:buClr>
                <a:srgbClr val="5C5F61"/>
              </a:buClr>
              <a:buSzPts val="1200"/>
              <a:buNone/>
            </a:pPr>
            <a:endParaRPr/>
          </a:p>
        </p:txBody>
      </p:sp>
      <p:sp>
        <p:nvSpPr>
          <p:cNvPr id="2151" name="Google Shape;2151;p15"/>
          <p:cNvSpPr/>
          <p:nvPr/>
        </p:nvSpPr>
        <p:spPr>
          <a:xfrm>
            <a:off x="8536153" y="562429"/>
            <a:ext cx="3280967" cy="429746"/>
          </a:xfrm>
          <a:prstGeom prst="roundRect">
            <a:avLst>
              <a:gd name="adj" fmla="val 7947"/>
            </a:avLst>
          </a:prstGeom>
          <a:solidFill>
            <a:schemeClr val="accent2"/>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FFFFFF"/>
              </a:buClr>
              <a:buSzPts val="3200"/>
              <a:buFont typeface="Arial"/>
              <a:buNone/>
              <a:defRPr sz="3200">
                <a:solidFill>
                  <a:srgbClr val="FFFFFF"/>
                </a:solidFill>
                <a:latin typeface="DM Sans"/>
                <a:ea typeface="DM Sans"/>
                <a:cs typeface="DM Sans"/>
                <a:sym typeface="DM Sans"/>
              </a:defRPr>
            </a:pPr>
            <a:r>
              <a:t>Insérer le défi</a:t>
            </a:r>
            <a:endParaRPr sz="1400" b="0" i="0" u="none" strike="noStrike" cap="none">
              <a:solidFill>
                <a:srgbClr val="000000"/>
              </a:solidFill>
              <a:latin typeface="Arial"/>
              <a:ea typeface="Arial"/>
              <a:cs typeface="Arial"/>
              <a:sym typeface="Arial"/>
            </a:endParaRPr>
          </a:p>
        </p:txBody>
      </p:sp>
      <p:sp>
        <p:nvSpPr>
          <p:cNvPr id="2152" name="Google Shape;2152;p15"/>
          <p:cNvSpPr/>
          <p:nvPr/>
        </p:nvSpPr>
        <p:spPr>
          <a:xfrm>
            <a:off x="4964675" y="3374574"/>
            <a:ext cx="3280967" cy="429746"/>
          </a:xfrm>
          <a:prstGeom prst="roundRect">
            <a:avLst>
              <a:gd name="adj" fmla="val 7947"/>
            </a:avLst>
          </a:prstGeom>
          <a:solidFill>
            <a:schemeClr val="accent2"/>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FFFFFF"/>
              </a:buClr>
              <a:buSzPts val="3200"/>
              <a:buFont typeface="Arial"/>
              <a:buNone/>
              <a:defRPr sz="3200">
                <a:solidFill>
                  <a:srgbClr val="FFFFFF"/>
                </a:solidFill>
                <a:latin typeface="DM Sans"/>
                <a:ea typeface="DM Sans"/>
                <a:cs typeface="DM Sans"/>
                <a:sym typeface="DM Sans"/>
              </a:defRPr>
            </a:pPr>
            <a:r>
              <a:t>Insérer le défi</a:t>
            </a:r>
            <a:endParaRPr sz="1400" b="0" i="0" u="none" strike="noStrike" cap="none">
              <a:solidFill>
                <a:srgbClr val="000000"/>
              </a:solidFill>
              <a:latin typeface="Arial"/>
              <a:ea typeface="Arial"/>
              <a:cs typeface="Arial"/>
              <a:sym typeface="Arial"/>
            </a:endParaRPr>
          </a:p>
        </p:txBody>
      </p:sp>
      <p:sp>
        <p:nvSpPr>
          <p:cNvPr id="2153" name="Google Shape;2153;p15"/>
          <p:cNvSpPr/>
          <p:nvPr/>
        </p:nvSpPr>
        <p:spPr>
          <a:xfrm>
            <a:off x="8465057" y="3374574"/>
            <a:ext cx="3280967" cy="429746"/>
          </a:xfrm>
          <a:prstGeom prst="roundRect">
            <a:avLst>
              <a:gd name="adj" fmla="val 7947"/>
            </a:avLst>
          </a:prstGeom>
          <a:solidFill>
            <a:schemeClr val="accent2"/>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FFFFFF"/>
              </a:buClr>
              <a:buSzPts val="3200"/>
              <a:buFont typeface="Arial"/>
              <a:buNone/>
              <a:defRPr sz="3200">
                <a:solidFill>
                  <a:srgbClr val="FFFFFF"/>
                </a:solidFill>
                <a:latin typeface="DM Sans"/>
                <a:ea typeface="DM Sans"/>
                <a:cs typeface="DM Sans"/>
                <a:sym typeface="DM Sans"/>
              </a:defRPr>
            </a:pPr>
            <a:r>
              <a:t>Insérer le défi</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57"/>
        <p:cNvGrpSpPr/>
        <p:nvPr/>
      </p:nvGrpSpPr>
      <p:grpSpPr>
        <a:xfrm>
          <a:off x="0" y="0"/>
          <a:ext cx="0" cy="0"/>
          <a:chOff x="0" y="0"/>
          <a:chExt cx="0" cy="0"/>
        </a:xfrm>
      </p:grpSpPr>
      <p:sp>
        <p:nvSpPr>
          <p:cNvPr id="2158" name="Google Shape;2158;p25"/>
          <p:cNvSpPr txBox="1">
            <a:spLocks noGrp="1"/>
          </p:cNvSpPr>
          <p:nvPr>
            <p:ph type="title"/>
          </p:nvPr>
        </p:nvSpPr>
        <p:spPr>
          <a:xfrm>
            <a:off x="5112396" y="3429000"/>
            <a:ext cx="6149340" cy="798413"/>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E3E4E5"/>
              </a:buClr>
              <a:buSzPts val="4400"/>
              <a:buFont typeface="DM Sans Medium"/>
              <a:buNone/>
              <a:defRPr sz="4400" b="1">
                <a:solidFill>
                  <a:srgbClr val="E3E4E5"/>
                </a:solidFill>
              </a:defRPr>
            </a:pPr>
            <a:r>
              <a:t>Résumé</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62"/>
        <p:cNvGrpSpPr/>
        <p:nvPr/>
      </p:nvGrpSpPr>
      <p:grpSpPr>
        <a:xfrm>
          <a:off x="0" y="0"/>
          <a:ext cx="0" cy="0"/>
          <a:chOff x="0" y="0"/>
          <a:chExt cx="0" cy="0"/>
        </a:xfrm>
      </p:grpSpPr>
      <p:sp>
        <p:nvSpPr>
          <p:cNvPr id="2163" name="Google Shape;2163;p24"/>
          <p:cNvSpPr txBox="1">
            <a:spLocks noGrp="1"/>
          </p:cNvSpPr>
          <p:nvPr>
            <p:ph type="body" idx="1"/>
          </p:nvPr>
        </p:nvSpPr>
        <p:spPr>
          <a:xfrm>
            <a:off x="1086325" y="1031626"/>
            <a:ext cx="10733400" cy="5177700"/>
          </a:xfrm>
          <a:prstGeom prst="rect">
            <a:avLst/>
          </a:prstGeom>
          <a:noFill/>
          <a:ln>
            <a:noFill/>
          </a:ln>
        </p:spPr>
        <p:txBody>
          <a:bodyPr spcFirstLastPara="1" wrap="square" lIns="0" tIns="45700" rIns="0" bIns="45700" anchor="t" anchorCtr="0">
            <a:normAutofit fontScale="92500"/>
          </a:bodyPr>
          <a:lstStyle/>
          <a:p>
            <a:pPr marL="457200" lvl="0" indent="-448274" algn="l" rtl="0">
              <a:lnSpc>
                <a:spcPct val="120000"/>
              </a:lnSpc>
              <a:spcBef>
                <a:spcPts val="2400"/>
              </a:spcBef>
              <a:spcAft>
                <a:spcPts val="0"/>
              </a:spcAft>
              <a:buSzPct val="127169"/>
              <a:buChar char="●"/>
            </a:pPr>
            <a:r>
              <a:rPr sz="2400"/>
              <a:t>Le dépistage systématique joue un rôle clé dans la riposte mondiale à la tuberculose, en particulier pour </a:t>
            </a:r>
            <a:r>
              <a:rPr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identifier</a:t>
            </a:r>
            <a:r>
              <a:rPr sz="2400"/>
              <a:t> les « cas manquants » de tuberculose.</a:t>
            </a:r>
          </a:p>
          <a:p>
            <a:pPr marL="457200" lvl="0" indent="-448274" algn="l" rtl="0">
              <a:lnSpc>
                <a:spcPct val="120000"/>
              </a:lnSpc>
              <a:spcBef>
                <a:spcPts val="0"/>
              </a:spcBef>
              <a:spcAft>
                <a:spcPts val="0"/>
              </a:spcAft>
              <a:buSzPct val="127169"/>
              <a:buChar char="●"/>
            </a:pPr>
            <a:r>
              <a:rPr sz="2400"/>
              <a:t>Une intervention de dépistage doit être adaptée aux obstacles et aux besoins de la population cible.</a:t>
            </a:r>
          </a:p>
          <a:p>
            <a:pPr marL="457200" lvl="0" indent="-448274" algn="l" rtl="0">
              <a:lnSpc>
                <a:spcPct val="120000"/>
              </a:lnSpc>
              <a:spcBef>
                <a:spcPts val="0"/>
              </a:spcBef>
              <a:spcAft>
                <a:spcPts val="0"/>
              </a:spcAft>
              <a:buSzPct val="127169"/>
              <a:buChar char="●"/>
            </a:pPr>
            <a:r>
              <a:rPr sz="2400"/>
              <a:t>Il existe quatre outils de dépistage de la tuberculose recommandés par l’OMS pour la population générale (âgée de 15 ans et plus) et les groupes à haut risque (non séropositifs). Ceux-ci peuvent être utilisés seuls, en parallèle ou en séquence dans des algorithmes de dépistage. </a:t>
            </a:r>
          </a:p>
          <a:p>
            <a:pPr marL="457200" lvl="0" indent="-448274" algn="l" rtl="0">
              <a:lnSpc>
                <a:spcPct val="120000"/>
              </a:lnSpc>
              <a:spcBef>
                <a:spcPts val="0"/>
              </a:spcBef>
              <a:spcAft>
                <a:spcPts val="0"/>
              </a:spcAft>
              <a:buSzPct val="127169"/>
              <a:buChar char="●"/>
            </a:pPr>
            <a:r>
              <a:rPr sz="2400"/>
              <a:t>Différents outils et algorithmes de dépistage sont recommandés pour le dépistage de la tuberculose chez les personnes vivant avec le VIH et les enfants. </a:t>
            </a:r>
          </a:p>
        </p:txBody>
      </p:sp>
      <p:sp>
        <p:nvSpPr>
          <p:cNvPr id="2164" name="Google Shape;2164;p2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defRPr b="1"/>
            </a:pPr>
            <a:r>
              <a:rPr sz="3200"/>
              <a:t>Résumé</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sp>
        <p:nvSpPr>
          <p:cNvPr id="2170" name="Google Shape;2170;p17"/>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785F2"/>
              </a:buClr>
              <a:buSzPts val="3600"/>
              <a:buFont typeface="DM Sans Medium"/>
              <a:buNone/>
              <a:defRPr b="1"/>
            </a:pPr>
            <a:r>
              <a:t>Vérification des connaissances</a:t>
            </a:r>
            <a:r>
              <a:rPr>
                <a:latin typeface="DM Sans Medium"/>
                <a:ea typeface="DM Sans Medium"/>
                <a:cs typeface="DM Sans Medium"/>
                <a:sym typeface="DM Sans Medium"/>
              </a:rPr>
              <a:t> -</a:t>
            </a:r>
            <a:r>
              <a:t> Question 1</a:t>
            </a:r>
          </a:p>
        </p:txBody>
      </p:sp>
      <p:sp>
        <p:nvSpPr>
          <p:cNvPr id="2171" name="Google Shape;2171;p17"/>
          <p:cNvSpPr txBox="1">
            <a:spLocks noGrp="1"/>
          </p:cNvSpPr>
          <p:nvPr>
            <p:ph type="body" idx="1"/>
          </p:nvPr>
        </p:nvSpPr>
        <p:spPr>
          <a:xfrm>
            <a:off x="570075" y="1730425"/>
            <a:ext cx="8380800" cy="4912800"/>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0"/>
              </a:spcBef>
              <a:spcAft>
                <a:spcPts val="0"/>
              </a:spcAft>
              <a:buClr>
                <a:srgbClr val="5C5F61"/>
              </a:buClr>
              <a:buSzPts val="2800"/>
              <a:buNone/>
            </a:pPr>
            <a:r>
              <a:t>Quelles populations l’OMS recommande-t-elle </a:t>
            </a:r>
            <a:r>
              <a:rPr b="1"/>
              <a:t>fortement</a:t>
            </a:r>
            <a:r>
              <a:t> de dépister la tuberculose ? (Sélectionner toutes les réponses qui s’appliquent)</a:t>
            </a:r>
          </a:p>
          <a:p>
            <a:pPr marL="914400" lvl="1" indent="-457200" algn="l" rtl="0">
              <a:lnSpc>
                <a:spcPct val="110000"/>
              </a:lnSpc>
              <a:spcBef>
                <a:spcPts val="1200"/>
              </a:spcBef>
              <a:spcAft>
                <a:spcPts val="0"/>
              </a:spcAft>
              <a:buClr>
                <a:srgbClr val="5C5F61"/>
              </a:buClr>
              <a:buSzPts val="2000"/>
              <a:buFont typeface="Arial"/>
              <a:buAutoNum type="alphaUcPeriod"/>
              <a:defRPr sz="1600"/>
            </a:pPr>
            <a:r>
              <a:t>Personnes vivant avec le VIH</a:t>
            </a:r>
            <a:endParaRPr sz="1600"/>
          </a:p>
          <a:p>
            <a:pPr marL="914400" lvl="1" indent="-457200" algn="l" rtl="0">
              <a:lnSpc>
                <a:spcPct val="110000"/>
              </a:lnSpc>
              <a:spcBef>
                <a:spcPts val="1200"/>
              </a:spcBef>
              <a:spcAft>
                <a:spcPts val="0"/>
              </a:spcAft>
              <a:buSzPts val="2000"/>
              <a:buAutoNum type="alphaUcPeriod"/>
              <a:defRPr sz="1600"/>
            </a:pPr>
            <a:r>
              <a:t>Personnes souffrant de malnutrition, de diabète, d’antécédents de tuberculose, de maladie pulmonaire chronique et d’autres affections</a:t>
            </a:r>
            <a:endParaRPr sz="1600"/>
          </a:p>
          <a:p>
            <a:pPr marL="914400" lvl="1" indent="-457200" algn="l" rtl="0">
              <a:lnSpc>
                <a:spcPct val="110000"/>
              </a:lnSpc>
              <a:spcBef>
                <a:spcPts val="1200"/>
              </a:spcBef>
              <a:spcAft>
                <a:spcPts val="0"/>
              </a:spcAft>
              <a:buSzPts val="2000"/>
              <a:buAutoNum type="alphaUcPeriod"/>
              <a:defRPr sz="1600"/>
            </a:pPr>
            <a:r>
              <a:t>Mineurs exposés à la poussière de silice</a:t>
            </a:r>
            <a:endParaRPr sz="1600"/>
          </a:p>
          <a:p>
            <a:pPr marL="914400" lvl="1" indent="-457200" algn="l" rtl="0">
              <a:lnSpc>
                <a:spcPct val="110000"/>
              </a:lnSpc>
              <a:spcBef>
                <a:spcPts val="1200"/>
              </a:spcBef>
              <a:spcAft>
                <a:spcPts val="0"/>
              </a:spcAft>
              <a:buSzPts val="2000"/>
              <a:buAutoNum type="alphaUcPeriod"/>
              <a:defRPr sz="1600"/>
            </a:pPr>
            <a:r>
              <a:t>La population générale dans les pays fortement touchés</a:t>
            </a:r>
            <a:endParaRPr sz="1600"/>
          </a:p>
          <a:p>
            <a:pPr marL="914400" lvl="1" indent="-457200" algn="l" rtl="0">
              <a:lnSpc>
                <a:spcPct val="110000"/>
              </a:lnSpc>
              <a:spcBef>
                <a:spcPts val="1200"/>
              </a:spcBef>
              <a:spcAft>
                <a:spcPts val="0"/>
              </a:spcAft>
              <a:buSzPts val="2000"/>
              <a:buAutoNum type="alphaUcPeriod"/>
              <a:defRPr sz="1600"/>
            </a:pPr>
            <a:r>
              <a:t>Personnes en contact avec des personnes atteintes de tuberculose</a:t>
            </a:r>
            <a:endParaRPr sz="1600"/>
          </a:p>
          <a:p>
            <a:pPr marL="914400" lvl="1" indent="-457200" algn="l" rtl="0">
              <a:lnSpc>
                <a:spcPct val="110000"/>
              </a:lnSpc>
              <a:spcBef>
                <a:spcPts val="1200"/>
              </a:spcBef>
              <a:spcAft>
                <a:spcPts val="0"/>
              </a:spcAft>
              <a:buSzPts val="2000"/>
              <a:buAutoNum type="alphaUcPeriod"/>
              <a:defRPr sz="1600"/>
            </a:pPr>
            <a:r>
              <a:t>Migrants</a:t>
            </a:r>
            <a:endParaRPr sz="1600"/>
          </a:p>
          <a:p>
            <a:pPr marL="914400" lvl="1" indent="-457200" algn="l" rtl="0">
              <a:lnSpc>
                <a:spcPct val="110000"/>
              </a:lnSpc>
              <a:spcBef>
                <a:spcPts val="1200"/>
              </a:spcBef>
              <a:spcAft>
                <a:spcPts val="0"/>
              </a:spcAft>
              <a:buSzPts val="2000"/>
              <a:buAutoNum type="alphaUcPeriod"/>
              <a:defRPr sz="1600"/>
            </a:pPr>
            <a:r>
              <a:t>Prisonniers</a:t>
            </a:r>
            <a:endParaRPr sz="16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176" name="Google Shape;2176;p18"/>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563B5"/>
              </a:buClr>
              <a:buSzPts val="3600"/>
              <a:buFont typeface="DM Sans Medium"/>
              <a:buNone/>
              <a:defRPr b="1"/>
            </a:pPr>
            <a:r>
              <a:t>Vérification des connaissances</a:t>
            </a:r>
            <a:r>
              <a:rPr>
                <a:latin typeface="DM Sans Medium"/>
                <a:ea typeface="DM Sans Medium"/>
                <a:cs typeface="DM Sans Medium"/>
                <a:sym typeface="DM Sans Medium"/>
              </a:rPr>
              <a:t> -</a:t>
            </a:r>
            <a:r>
              <a:t> Question 2</a:t>
            </a:r>
          </a:p>
        </p:txBody>
      </p:sp>
      <p:sp>
        <p:nvSpPr>
          <p:cNvPr id="2177" name="Google Shape;2177;p18"/>
          <p:cNvSpPr txBox="1">
            <a:spLocks noGrp="1"/>
          </p:cNvSpPr>
          <p:nvPr>
            <p:ph type="body" idx="1"/>
          </p:nvPr>
        </p:nvSpPr>
        <p:spPr>
          <a:xfrm>
            <a:off x="570071" y="1730420"/>
            <a:ext cx="8551069" cy="4438416"/>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500"/>
              </a:spcBef>
              <a:spcAft>
                <a:spcPts val="0"/>
              </a:spcAft>
              <a:buClr>
                <a:srgbClr val="5C5F61"/>
              </a:buClr>
              <a:buSzPts val="2800"/>
              <a:buNone/>
            </a:pPr>
            <a:r>
              <a:t>Quels outils l’OMS recommande-t-elle d’utiliser pour dépister les enfants (&lt;15 ans) proches d’une personne ayant reçu un diagnostic de tuberculose ? (Choisir une réponse)</a:t>
            </a:r>
          </a:p>
          <a:p>
            <a:pPr marL="914400" lvl="0" indent="-406400" algn="l" rtl="0">
              <a:lnSpc>
                <a:spcPct val="110000"/>
              </a:lnSpc>
              <a:spcBef>
                <a:spcPts val="1200"/>
              </a:spcBef>
              <a:spcAft>
                <a:spcPts val="0"/>
              </a:spcAft>
              <a:buSzPts val="1800"/>
              <a:buAutoNum type="alphaUcPeriod"/>
              <a:defRPr sz="1800"/>
            </a:pPr>
            <a:r>
              <a:t>Dépistage des symptômes uniquement</a:t>
            </a:r>
            <a:endParaRPr sz="1800"/>
          </a:p>
          <a:p>
            <a:pPr marL="914400" lvl="0" indent="-406400" algn="l" rtl="0">
              <a:lnSpc>
                <a:spcPct val="110000"/>
              </a:lnSpc>
              <a:spcBef>
                <a:spcPts val="1200"/>
              </a:spcBef>
              <a:spcAft>
                <a:spcPts val="0"/>
              </a:spcAft>
              <a:buSzPts val="1800"/>
              <a:buAutoNum type="alphaUcPeriod"/>
              <a:defRPr sz="1800"/>
            </a:pPr>
            <a:r>
              <a:t>Dépistage des symptômes et radiographie du thorax</a:t>
            </a:r>
            <a:endParaRPr sz="1800"/>
          </a:p>
          <a:p>
            <a:pPr marL="914400" lvl="0" indent="-406400" algn="l" rtl="0">
              <a:lnSpc>
                <a:spcPct val="110000"/>
              </a:lnSpc>
              <a:spcBef>
                <a:spcPts val="1200"/>
              </a:spcBef>
              <a:spcAft>
                <a:spcPts val="0"/>
              </a:spcAft>
              <a:buSzPts val="1800"/>
              <a:buAutoNum type="alphaUcPeriod"/>
              <a:defRPr sz="1800"/>
            </a:pPr>
            <a:r>
              <a:t>Radiographie du thorax uniquement</a:t>
            </a:r>
            <a:endParaRPr sz="1800"/>
          </a:p>
          <a:p>
            <a:pPr marL="914400" lvl="0" indent="-406400" algn="l" rtl="0">
              <a:lnSpc>
                <a:spcPct val="110000"/>
              </a:lnSpc>
              <a:spcBef>
                <a:spcPts val="1200"/>
              </a:spcBef>
              <a:spcAft>
                <a:spcPts val="0"/>
              </a:spcAft>
              <a:buSzPts val="1800"/>
              <a:buAutoNum type="alphaUcPeriod"/>
              <a:defRPr sz="1800"/>
            </a:pPr>
            <a:r>
              <a:t>Dépistage des symptômes, radiographie du thorax, tests de diagnostic moléculaires recommandés par l’OMS</a:t>
            </a:r>
            <a:endParaRPr sz="1800"/>
          </a:p>
          <a:p>
            <a:pPr marL="0" lvl="0" indent="0" algn="l" rtl="0">
              <a:lnSpc>
                <a:spcPct val="110000"/>
              </a:lnSpc>
              <a:spcBef>
                <a:spcPts val="500"/>
              </a:spcBef>
              <a:spcAft>
                <a:spcPts val="0"/>
              </a:spcAft>
              <a:buClr>
                <a:srgbClr val="5C5F61"/>
              </a:buClr>
              <a:buSzPts val="28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81"/>
        <p:cNvGrpSpPr/>
        <p:nvPr/>
      </p:nvGrpSpPr>
      <p:grpSpPr>
        <a:xfrm>
          <a:off x="0" y="0"/>
          <a:ext cx="0" cy="0"/>
          <a:chOff x="0" y="0"/>
          <a:chExt cx="0" cy="0"/>
        </a:xfrm>
      </p:grpSpPr>
      <p:sp>
        <p:nvSpPr>
          <p:cNvPr id="2182" name="Google Shape;2182;p19"/>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DDA200"/>
              </a:buClr>
              <a:buSzPts val="3600"/>
              <a:buFont typeface="DM Sans Medium"/>
              <a:buNone/>
              <a:defRPr b="1"/>
            </a:pPr>
            <a:r>
              <a:t>Vérification des connaissances</a:t>
            </a:r>
            <a:r>
              <a:rPr>
                <a:latin typeface="DM Sans Medium"/>
                <a:ea typeface="DM Sans Medium"/>
                <a:cs typeface="DM Sans Medium"/>
                <a:sym typeface="DM Sans Medium"/>
              </a:rPr>
              <a:t>—</a:t>
            </a:r>
            <a:r>
              <a:t>Question 3</a:t>
            </a:r>
          </a:p>
        </p:txBody>
      </p:sp>
      <p:sp>
        <p:nvSpPr>
          <p:cNvPr id="2183" name="Google Shape;2183;p19"/>
          <p:cNvSpPr txBox="1">
            <a:spLocks noGrp="1"/>
          </p:cNvSpPr>
          <p:nvPr>
            <p:ph type="body" idx="1"/>
          </p:nvPr>
        </p:nvSpPr>
        <p:spPr>
          <a:xfrm>
            <a:off x="570071" y="1730420"/>
            <a:ext cx="7781449" cy="4438416"/>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0"/>
              </a:spcBef>
              <a:spcAft>
                <a:spcPts val="0"/>
              </a:spcAft>
              <a:buClr>
                <a:srgbClr val="5C5F61"/>
              </a:buClr>
              <a:buSzPts val="2800"/>
              <a:buNone/>
            </a:pPr>
            <a:r>
              <a:t>Quel est l’avantage d’utiliser la détection assistée par ordinateur pour dépister la tuberculose ? (Sélectionner toutes les réponses qui s’appliquent)</a:t>
            </a:r>
          </a:p>
          <a:p>
            <a:pPr marL="914400" lvl="0" indent="-406400" algn="l" rtl="0">
              <a:lnSpc>
                <a:spcPct val="110000"/>
              </a:lnSpc>
              <a:spcBef>
                <a:spcPts val="1200"/>
              </a:spcBef>
              <a:spcAft>
                <a:spcPts val="0"/>
              </a:spcAft>
              <a:buSzPts val="1800"/>
              <a:buAutoNum type="alphaUcPeriod"/>
              <a:defRPr sz="1800"/>
            </a:pPr>
            <a:r>
              <a:t>Fournit des résultats en &lt;1 minute</a:t>
            </a:r>
            <a:endParaRPr sz="1800"/>
          </a:p>
          <a:p>
            <a:pPr marL="914400" lvl="0" indent="-406400" algn="l" rtl="0">
              <a:lnSpc>
                <a:spcPct val="110000"/>
              </a:lnSpc>
              <a:spcBef>
                <a:spcPts val="1200"/>
              </a:spcBef>
              <a:spcAft>
                <a:spcPts val="0"/>
              </a:spcAft>
              <a:buSzPts val="1800"/>
              <a:buAutoNum type="alphaUcPeriod"/>
              <a:defRPr sz="1800"/>
            </a:pPr>
            <a:r>
              <a:t>Peut être utilisée en absence de lecteurs humains formés </a:t>
            </a:r>
            <a:endParaRPr sz="1800"/>
          </a:p>
          <a:p>
            <a:pPr marL="914400" lvl="0" indent="-406400" algn="l" rtl="0">
              <a:lnSpc>
                <a:spcPct val="110000"/>
              </a:lnSpc>
              <a:spcBef>
                <a:spcPts val="1200"/>
              </a:spcBef>
              <a:spcAft>
                <a:spcPts val="0"/>
              </a:spcAft>
              <a:buSzPts val="1800"/>
              <a:buAutoNum type="alphaUcPeriod"/>
              <a:defRPr sz="1800"/>
            </a:pPr>
            <a:r>
              <a:t>Peut être utilisée pour réaliser des économies</a:t>
            </a:r>
            <a:endParaRPr sz="1800"/>
          </a:p>
          <a:p>
            <a:pPr marL="914400" lvl="0" indent="-406400" algn="l" rtl="0">
              <a:lnSpc>
                <a:spcPct val="110000"/>
              </a:lnSpc>
              <a:spcBef>
                <a:spcPts val="1200"/>
              </a:spcBef>
              <a:spcAft>
                <a:spcPts val="0"/>
              </a:spcAft>
              <a:buSzPts val="1800"/>
              <a:buAutoNum type="alphaUcPeriod"/>
              <a:defRPr sz="1800"/>
            </a:pPr>
            <a:r>
              <a:t>Réduction de la variabilité inter- et intra-lecteur</a:t>
            </a:r>
            <a:endParaRPr sz="1800"/>
          </a:p>
          <a:p>
            <a:pPr marL="914400" lvl="0" indent="-406400" algn="l" rtl="0">
              <a:lnSpc>
                <a:spcPct val="110000"/>
              </a:lnSpc>
              <a:spcBef>
                <a:spcPts val="1200"/>
              </a:spcBef>
              <a:spcAft>
                <a:spcPts val="0"/>
              </a:spcAft>
              <a:buSzPts val="1800"/>
              <a:buAutoNum type="alphaUcPeriod"/>
              <a:defRPr sz="1800"/>
            </a:pPr>
            <a:r>
              <a:t>Peut être utilisée chez les enfants de moins de 15 ans</a:t>
            </a:r>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8" name="Google Shape;2188;p20"/>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CCC73"/>
              </a:buClr>
              <a:buSzPts val="3600"/>
              <a:buFont typeface="DM Sans Medium"/>
              <a:buNone/>
              <a:defRPr b="1"/>
            </a:pPr>
            <a:r>
              <a:t>Vérification des connaissances</a:t>
            </a:r>
            <a:r>
              <a:rPr>
                <a:latin typeface="DM Sans Medium"/>
                <a:ea typeface="DM Sans Medium"/>
                <a:cs typeface="DM Sans Medium"/>
                <a:sym typeface="DM Sans Medium"/>
              </a:rPr>
              <a:t>—</a:t>
            </a:r>
            <a:r>
              <a:t>Question 4</a:t>
            </a:r>
          </a:p>
        </p:txBody>
      </p:sp>
      <p:sp>
        <p:nvSpPr>
          <p:cNvPr id="2189" name="Google Shape;2189;p20"/>
          <p:cNvSpPr txBox="1">
            <a:spLocks noGrp="1"/>
          </p:cNvSpPr>
          <p:nvPr>
            <p:ph type="body" idx="1"/>
          </p:nvPr>
        </p:nvSpPr>
        <p:spPr>
          <a:xfrm>
            <a:off x="570071" y="1730420"/>
            <a:ext cx="8210135" cy="4438416"/>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500"/>
              </a:spcBef>
              <a:spcAft>
                <a:spcPts val="0"/>
              </a:spcAft>
              <a:buClr>
                <a:srgbClr val="5C5F61"/>
              </a:buClr>
              <a:buSzPts val="2800"/>
              <a:buNone/>
            </a:pPr>
            <a:r>
              <a:t>Quels sont les inconvénients de l’utilisation de la radiographie pour dépister la tuberculose ? (Sélectionner toutes les réponses qui s’appliquent)</a:t>
            </a:r>
          </a:p>
          <a:p>
            <a:pPr marL="914400" lvl="0" indent="-406400" algn="l" rtl="0">
              <a:lnSpc>
                <a:spcPct val="110000"/>
              </a:lnSpc>
              <a:spcBef>
                <a:spcPts val="1200"/>
              </a:spcBef>
              <a:spcAft>
                <a:spcPts val="0"/>
              </a:spcAft>
              <a:buSzPts val="1800"/>
              <a:buAutoNum type="alphaUcPeriod"/>
              <a:defRPr sz="1800"/>
            </a:pPr>
            <a:r>
              <a:t>Lecteurs humains formés non disponibles dans de nombreux contextes</a:t>
            </a:r>
            <a:endParaRPr sz="1800"/>
          </a:p>
          <a:p>
            <a:pPr marL="914400" lvl="0" indent="-406400" algn="l" rtl="0">
              <a:lnSpc>
                <a:spcPct val="110000"/>
              </a:lnSpc>
              <a:spcBef>
                <a:spcPts val="1200"/>
              </a:spcBef>
              <a:spcAft>
                <a:spcPts val="0"/>
              </a:spcAft>
              <a:buSzPts val="1800"/>
              <a:buAutoNum type="alphaUcPeriod"/>
              <a:defRPr sz="1800"/>
            </a:pPr>
            <a:r>
              <a:t>Faible sensibilité </a:t>
            </a:r>
            <a:endParaRPr sz="1800"/>
          </a:p>
          <a:p>
            <a:pPr marL="914400" lvl="0" indent="-406400" algn="l" rtl="0">
              <a:lnSpc>
                <a:spcPct val="110000"/>
              </a:lnSpc>
              <a:spcBef>
                <a:spcPts val="1200"/>
              </a:spcBef>
              <a:spcAft>
                <a:spcPts val="0"/>
              </a:spcAft>
              <a:buSzPts val="1800"/>
              <a:buAutoNum type="alphaUcPeriod"/>
              <a:defRPr sz="1800"/>
            </a:pPr>
            <a:r>
              <a:t>Haute variabilité inter- et intra-lecteur</a:t>
            </a:r>
            <a:endParaRPr sz="1800"/>
          </a:p>
          <a:p>
            <a:pPr marL="914400" lvl="0" indent="-406400" algn="l" rtl="0">
              <a:lnSpc>
                <a:spcPct val="110000"/>
              </a:lnSpc>
              <a:spcBef>
                <a:spcPts val="1200"/>
              </a:spcBef>
              <a:spcAft>
                <a:spcPts val="0"/>
              </a:spcAft>
              <a:buSzPts val="1800"/>
              <a:buAutoNum type="alphaUcPeriod"/>
              <a:defRPr sz="1800"/>
            </a:pPr>
            <a:r>
              <a:t>Nécessite une exposition aux rayonnements</a:t>
            </a:r>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D0339-E78C-9D3B-CC2D-22A4839E0510}"/>
              </a:ext>
            </a:extLst>
          </p:cNvPr>
          <p:cNvSpPr>
            <a:spLocks noGrp="1"/>
          </p:cNvSpPr>
          <p:nvPr>
            <p:ph type="title"/>
          </p:nvPr>
        </p:nvSpPr>
        <p:spPr/>
        <p:txBody>
          <a:bodyPr/>
          <a:lstStyle/>
          <a:p>
            <a:r>
              <a:rPr lang="en-GB" dirty="0"/>
              <a:t>Acknowledgement </a:t>
            </a:r>
          </a:p>
        </p:txBody>
      </p:sp>
      <p:sp>
        <p:nvSpPr>
          <p:cNvPr id="1815" name="Google Shape;1815;g1226591b016_0_1001"/>
          <p:cNvSpPr txBox="1">
            <a:spLocks noGrp="1"/>
          </p:cNvSpPr>
          <p:nvPr>
            <p:ph type="body" idx="4294967295"/>
          </p:nvPr>
        </p:nvSpPr>
        <p:spPr>
          <a:xfrm>
            <a:off x="444500" y="946604"/>
            <a:ext cx="11083471" cy="1774825"/>
          </a:xfrm>
          <a:prstGeom prst="rect">
            <a:avLst/>
          </a:prstGeom>
          <a:noFill/>
          <a:ln>
            <a:noFill/>
          </a:ln>
        </p:spPr>
        <p:txBody>
          <a:bodyPr spcFirstLastPara="1" wrap="square" lIns="0" tIns="45700" rIns="0" bIns="45700" anchor="b" anchorCtr="0">
            <a:noAutofit/>
          </a:bodyPr>
          <a:lstStyle/>
          <a:p>
            <a:pPr marL="0" indent="0">
              <a:buNone/>
            </a:pPr>
            <a:r>
              <a:rPr lang="en-US" sz="1800" dirty="0">
                <a:effectLst/>
                <a:latin typeface="Calibri" panose="020F0502020204030204" pitchFamily="34" charset="0"/>
                <a:ea typeface="Aptos" panose="020B0004020202020204" pitchFamily="34" charset="0"/>
                <a:cs typeface="Aptos" panose="020B0004020202020204" pitchFamily="34" charset="0"/>
              </a:rPr>
              <a:t>This translation was made possible by Cooperative Agreement Number NU2GGH002490 from the U.S. Centers for Disease Control and Prevention (U.S. CDC). </a:t>
            </a:r>
          </a:p>
          <a:p>
            <a:pPr marL="0" indent="0">
              <a:buNone/>
            </a:pPr>
            <a:r>
              <a:rPr lang="en-US" sz="1800" dirty="0">
                <a:effectLst/>
                <a:latin typeface="Calibri" panose="020F0502020204030204" pitchFamily="34" charset="0"/>
                <a:ea typeface="Aptos" panose="020B0004020202020204" pitchFamily="34" charset="0"/>
                <a:cs typeface="Aptos" panose="020B0004020202020204" pitchFamily="34" charset="0"/>
              </a:rPr>
              <a:t>Its contents are solely the responsibility of the authors and do not necessarily represent the official views of the U.S. CDC or the U.S. Department of Health and Human Services.</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0" lvl="0" indent="0" algn="r" rtl="0">
              <a:lnSpc>
                <a:spcPct val="100000"/>
              </a:lnSpc>
              <a:spcBef>
                <a:spcPts val="0"/>
              </a:spcBef>
              <a:spcAft>
                <a:spcPts val="0"/>
              </a:spcAft>
              <a:buClr>
                <a:schemeClr val="accent3"/>
              </a:buClr>
              <a:buSzPts val="1667"/>
              <a:buFont typeface="DM Sans Medium"/>
              <a:buNone/>
            </a:pPr>
            <a:endParaRPr dirty="0"/>
          </a:p>
        </p:txBody>
      </p:sp>
    </p:spTree>
    <p:extLst>
      <p:ext uri="{BB962C8B-B14F-4D97-AF65-F5344CB8AC3E}">
        <p14:creationId xmlns:p14="http://schemas.microsoft.com/office/powerpoint/2010/main" val="183314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1862" name="Google Shape;1862;p4"/>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ctr" anchorCtr="0">
            <a:normAutofit/>
          </a:bodyPr>
          <a:lstStyle/>
          <a:p>
            <a:pPr marL="0" lvl="0" indent="0" algn="ctr" rtl="0">
              <a:lnSpc>
                <a:spcPct val="90000"/>
              </a:lnSpc>
              <a:spcBef>
                <a:spcPts val="0"/>
              </a:spcBef>
              <a:spcAft>
                <a:spcPts val="0"/>
              </a:spcAft>
              <a:buClr>
                <a:srgbClr val="5C5F61"/>
              </a:buClr>
              <a:buSzPts val="4000"/>
              <a:buFont typeface="Arial"/>
              <a:buNone/>
              <a:defRPr b="1"/>
            </a:pPr>
            <a:r>
              <a:t>Objectifs d’apprentissage</a:t>
            </a:r>
          </a:p>
        </p:txBody>
      </p:sp>
      <p:sp>
        <p:nvSpPr>
          <p:cNvPr id="1863" name="Google Shape;1863;p4"/>
          <p:cNvSpPr txBox="1">
            <a:spLocks noGrp="1"/>
          </p:cNvSpPr>
          <p:nvPr>
            <p:ph type="body" idx="1"/>
          </p:nvPr>
        </p:nvSpPr>
        <p:spPr>
          <a:xfrm>
            <a:off x="6500813" y="367324"/>
            <a:ext cx="5245212" cy="5752489"/>
          </a:xfrm>
          <a:prstGeom prst="rect">
            <a:avLst/>
          </a:prstGeom>
          <a:noFill/>
          <a:ln>
            <a:noFill/>
          </a:ln>
        </p:spPr>
        <p:txBody>
          <a:bodyPr spcFirstLastPara="1" wrap="square" lIns="91425" tIns="45700" rIns="91425" bIns="45700" anchor="t" anchorCtr="0">
            <a:normAutofit fontScale="62500" lnSpcReduction="20000"/>
          </a:bodyPr>
          <a:lstStyle/>
          <a:p>
            <a:pPr marL="573087" lvl="0" indent="-245743" algn="l" rtl="0">
              <a:lnSpc>
                <a:spcPct val="110000"/>
              </a:lnSpc>
              <a:spcBef>
                <a:spcPts val="0"/>
              </a:spcBef>
              <a:spcAft>
                <a:spcPts val="0"/>
              </a:spcAft>
              <a:buClr>
                <a:srgbClr val="F2F2F2"/>
              </a:buClr>
              <a:buSzPct val="100000"/>
              <a:buFont typeface="Arial"/>
              <a:buChar char="•"/>
              <a:defRPr sz="2800">
                <a:solidFill>
                  <a:srgbClr val="F2F2F2"/>
                </a:solidFill>
              </a:defRPr>
            </a:pPr>
            <a:r>
              <a:t>Comprendre les exigences et le rôle du dépistage systématique dans la riposte mondiale à la tuberculose. </a:t>
            </a:r>
            <a:endParaRPr sz="2800">
              <a:solidFill>
                <a:srgbClr val="F2F2F2"/>
              </a:solidFill>
            </a:endParaRPr>
          </a:p>
          <a:p>
            <a:pPr marL="457200" lvl="0" indent="0" algn="l" rtl="0">
              <a:lnSpc>
                <a:spcPct val="110000"/>
              </a:lnSpc>
              <a:spcBef>
                <a:spcPts val="0"/>
              </a:spcBef>
              <a:spcAft>
                <a:spcPts val="0"/>
              </a:spcAft>
              <a:buSzPct val="134453"/>
              <a:buNone/>
            </a:pPr>
            <a:endParaRPr sz="2800">
              <a:solidFill>
                <a:srgbClr val="F2F2F2"/>
              </a:solidFill>
            </a:endParaRPr>
          </a:p>
          <a:p>
            <a:pPr marL="573087" lvl="0" indent="-245743" algn="l" rtl="0">
              <a:lnSpc>
                <a:spcPct val="110000"/>
              </a:lnSpc>
              <a:spcBef>
                <a:spcPts val="0"/>
              </a:spcBef>
              <a:spcAft>
                <a:spcPts val="0"/>
              </a:spcAft>
              <a:buClr>
                <a:srgbClr val="F2F2F2"/>
              </a:buClr>
              <a:buSzPct val="100000"/>
              <a:buFont typeface="Arial"/>
              <a:buChar char="•"/>
              <a:defRPr sz="2800">
                <a:solidFill>
                  <a:srgbClr val="F2F2F2"/>
                </a:solidFill>
              </a:defRPr>
            </a:pPr>
            <a:r>
              <a:t>Décrire les avantages et les inconvénients de chacun des outils de dépistage recommandés par l’OMS. </a:t>
            </a:r>
            <a:endParaRPr sz="2800">
              <a:solidFill>
                <a:srgbClr val="F2F2F2"/>
              </a:solidFill>
            </a:endParaRPr>
          </a:p>
          <a:p>
            <a:pPr marL="457200" lvl="0" indent="0" algn="l" rtl="0">
              <a:lnSpc>
                <a:spcPct val="110000"/>
              </a:lnSpc>
              <a:spcBef>
                <a:spcPts val="0"/>
              </a:spcBef>
              <a:spcAft>
                <a:spcPts val="0"/>
              </a:spcAft>
              <a:buSzPct val="134453"/>
              <a:buNone/>
            </a:pPr>
            <a:endParaRPr sz="2800">
              <a:solidFill>
                <a:srgbClr val="F2F2F2"/>
              </a:solidFill>
            </a:endParaRPr>
          </a:p>
          <a:p>
            <a:pPr marL="573087" lvl="0" indent="-245743" algn="l" rtl="0">
              <a:lnSpc>
                <a:spcPct val="110000"/>
              </a:lnSpc>
              <a:spcBef>
                <a:spcPts val="0"/>
              </a:spcBef>
              <a:spcAft>
                <a:spcPts val="0"/>
              </a:spcAft>
              <a:buClr>
                <a:srgbClr val="F2F2F2"/>
              </a:buClr>
              <a:buSzPct val="100000"/>
              <a:buChar char="•"/>
              <a:defRPr sz="2800">
                <a:solidFill>
                  <a:srgbClr val="F2F2F2"/>
                </a:solidFill>
              </a:defRPr>
            </a:pPr>
            <a:r>
              <a:t>Reconnaître les différents algorithmes de dépistage de la tuberculose appropriés pour la population en général, les personnes vivant avec le VIH et les enfants. </a:t>
            </a:r>
            <a:endParaRPr sz="2800">
              <a:solidFill>
                <a:srgbClr val="F2F2F2"/>
              </a:solidFill>
            </a:endParaRPr>
          </a:p>
          <a:p>
            <a:pPr marL="457200" lvl="0" indent="0" algn="l" rtl="0">
              <a:lnSpc>
                <a:spcPct val="110000"/>
              </a:lnSpc>
              <a:spcBef>
                <a:spcPts val="0"/>
              </a:spcBef>
              <a:spcAft>
                <a:spcPts val="0"/>
              </a:spcAft>
              <a:buSzPct val="163265"/>
              <a:buNone/>
            </a:pPr>
            <a:endParaRPr sz="2800">
              <a:solidFill>
                <a:srgbClr val="F2F2F2"/>
              </a:solidFill>
            </a:endParaRPr>
          </a:p>
          <a:p>
            <a:pPr marL="573087" lvl="0" indent="-245743" algn="l" rtl="0">
              <a:lnSpc>
                <a:spcPct val="110000"/>
              </a:lnSpc>
              <a:spcBef>
                <a:spcPts val="0"/>
              </a:spcBef>
              <a:spcAft>
                <a:spcPts val="0"/>
              </a:spcAft>
              <a:buClr>
                <a:srgbClr val="F2F2F2"/>
              </a:buClr>
              <a:buSzPct val="100000"/>
              <a:buChar char="•"/>
              <a:defRPr sz="2800">
                <a:solidFill>
                  <a:srgbClr val="F2F2F2"/>
                </a:solidFill>
              </a:defRPr>
            </a:pPr>
            <a:r>
              <a:t>Décrire la situation nationale de la tuberculose, les priorités stratégiques, les pratiques de dépistage et de diagnostic.</a:t>
            </a:r>
            <a:endParaRPr sz="2800">
              <a:solidFill>
                <a:srgbClr val="F2F2F2"/>
              </a:solidFill>
            </a:endParaRPr>
          </a:p>
          <a:p>
            <a:pPr marL="457200" lvl="0" indent="0" algn="l" rtl="0">
              <a:lnSpc>
                <a:spcPct val="110000"/>
              </a:lnSpc>
              <a:spcBef>
                <a:spcPts val="0"/>
              </a:spcBef>
              <a:spcAft>
                <a:spcPts val="0"/>
              </a:spcAft>
              <a:buSzPct val="163265"/>
              <a:buNone/>
            </a:pPr>
            <a:endParaRPr sz="2800">
              <a:solidFill>
                <a:srgbClr val="F2F2F2"/>
              </a:solidFill>
            </a:endParaRPr>
          </a:p>
          <a:p>
            <a:pPr marL="573087" lvl="0" indent="-245743" algn="l" rtl="0">
              <a:lnSpc>
                <a:spcPct val="110000"/>
              </a:lnSpc>
              <a:spcBef>
                <a:spcPts val="0"/>
              </a:spcBef>
              <a:spcAft>
                <a:spcPts val="0"/>
              </a:spcAft>
              <a:buClr>
                <a:srgbClr val="F2F2F2"/>
              </a:buClr>
              <a:buSzPct val="100000"/>
              <a:buChar char="•"/>
              <a:defRPr sz="2800">
                <a:solidFill>
                  <a:srgbClr val="F2F2F2"/>
                </a:solidFill>
              </a:defRPr>
            </a:pPr>
            <a:r>
              <a:t>Connaître les algorithmes de dépistage et les populations dans le cadre de ce projet.</a:t>
            </a:r>
            <a:endParaRPr sz="2800">
              <a:solidFill>
                <a:srgbClr val="F2F2F2"/>
              </a:solidFill>
            </a:endParaRPr>
          </a:p>
          <a:p>
            <a:pPr marL="0" lvl="0" indent="0" algn="l" rtl="0">
              <a:lnSpc>
                <a:spcPct val="110000"/>
              </a:lnSpc>
              <a:spcBef>
                <a:spcPts val="1800"/>
              </a:spcBef>
              <a:spcAft>
                <a:spcPts val="0"/>
              </a:spcAft>
              <a:buClr>
                <a:schemeClr val="lt1"/>
              </a:buClr>
              <a:buSzPct val="100000"/>
              <a:buNone/>
            </a:pPr>
            <a:endParaRPr sz="2800">
              <a:solidFill>
                <a:srgbClr val="F2F2F2"/>
              </a:solidFill>
            </a:endParaRPr>
          </a:p>
        </p:txBody>
      </p:sp>
      <p:sp>
        <p:nvSpPr>
          <p:cNvPr id="1864" name="Google Shape;1864;p4"/>
          <p:cNvSpPr txBox="1"/>
          <p:nvPr/>
        </p:nvSpPr>
        <p:spPr>
          <a:xfrm>
            <a:off x="766407" y="1992924"/>
            <a:ext cx="5329594"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02020"/>
              </a:buClr>
              <a:buSzPts val="2800"/>
              <a:buFont typeface="Arial"/>
              <a:buNone/>
              <a:defRPr sz="2800">
                <a:solidFill>
                  <a:srgbClr val="202020"/>
                </a:solidFill>
                <a:latin typeface="Arial"/>
                <a:ea typeface="Arial"/>
                <a:cs typeface="Arial"/>
                <a:sym typeface="Arial"/>
              </a:defRPr>
            </a:pPr>
            <a:r>
              <a:t>À la fin de ce module, les participants devraient pouvoir :</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sp>
        <p:nvSpPr>
          <p:cNvPr id="1869" name="Google Shape;1869;p5"/>
          <p:cNvSpPr txBox="1">
            <a:spLocks noGrp="1"/>
          </p:cNvSpPr>
          <p:nvPr>
            <p:ph type="title"/>
          </p:nvPr>
        </p:nvSpPr>
        <p:spPr>
          <a:xfrm>
            <a:off x="5650523" y="3429000"/>
            <a:ext cx="5575270" cy="961293"/>
          </a:xfrm>
          <a:prstGeom prst="rect">
            <a:avLst/>
          </a:prstGeom>
          <a:noFill/>
          <a:ln>
            <a:noFill/>
          </a:ln>
        </p:spPr>
        <p:txBody>
          <a:bodyPr spcFirstLastPara="1" wrap="square" lIns="0" tIns="45700" rIns="0" bIns="45700" anchor="b" anchorCtr="0">
            <a:normAutofit fontScale="90000"/>
          </a:bodyPr>
          <a:lstStyle/>
          <a:p>
            <a:pPr marL="0" lvl="0" indent="0" algn="l" rtl="0">
              <a:lnSpc>
                <a:spcPct val="90000"/>
              </a:lnSpc>
              <a:spcBef>
                <a:spcPts val="0"/>
              </a:spcBef>
              <a:spcAft>
                <a:spcPts val="0"/>
              </a:spcAft>
              <a:buClr>
                <a:srgbClr val="D2E1FE"/>
              </a:buClr>
              <a:buSzPts val="4800"/>
              <a:buFont typeface="DM Sans Medium"/>
              <a:buNone/>
              <a:defRPr sz="4800" b="1">
                <a:solidFill>
                  <a:srgbClr val="D2E1FE"/>
                </a:solidFill>
              </a:defRPr>
            </a:pPr>
            <a:r>
              <a:t>Contexte de la tuberculose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BFBFB"/>
            </a:gs>
            <a:gs pos="74000">
              <a:srgbClr val="E0E1E2"/>
            </a:gs>
            <a:gs pos="83000">
              <a:srgbClr val="E0E1E2"/>
            </a:gs>
            <a:gs pos="100000">
              <a:srgbClr val="EAEBEB"/>
            </a:gs>
          </a:gsLst>
          <a:lin ang="5400000" scaled="0"/>
        </a:gradFill>
        <a:effectLst/>
      </p:bgPr>
    </p:bg>
    <p:spTree>
      <p:nvGrpSpPr>
        <p:cNvPr id="1" name="Shape 1873"/>
        <p:cNvGrpSpPr/>
        <p:nvPr/>
      </p:nvGrpSpPr>
      <p:grpSpPr>
        <a:xfrm>
          <a:off x="0" y="0"/>
          <a:ext cx="0" cy="0"/>
          <a:chOff x="0" y="0"/>
          <a:chExt cx="0" cy="0"/>
        </a:xfrm>
      </p:grpSpPr>
      <p:sp>
        <p:nvSpPr>
          <p:cNvPr id="1874" name="Google Shape;1874;p6"/>
          <p:cNvSpPr txBox="1">
            <a:spLocks noGrp="1"/>
          </p:cNvSpPr>
          <p:nvPr>
            <p:ph type="title"/>
          </p:nvPr>
        </p:nvSpPr>
        <p:spPr>
          <a:xfrm>
            <a:off x="508498" y="2541109"/>
            <a:ext cx="3852487" cy="1625600"/>
          </a:xfrm>
          <a:prstGeom prst="rect">
            <a:avLst/>
          </a:prstGeom>
          <a:noFill/>
          <a:ln>
            <a:noFill/>
          </a:ln>
        </p:spPr>
        <p:txBody>
          <a:bodyPr spcFirstLastPara="1" wrap="square" lIns="0" tIns="45700" rIns="0" bIns="45700" anchor="t" anchorCtr="0">
            <a:noAutofit/>
          </a:bodyPr>
          <a:lstStyle/>
          <a:p>
            <a:pPr marL="0" lvl="0" indent="0" algn="ctr" rtl="0">
              <a:lnSpc>
                <a:spcPct val="90000"/>
              </a:lnSpc>
              <a:spcBef>
                <a:spcPts val="0"/>
              </a:spcBef>
              <a:spcAft>
                <a:spcPts val="0"/>
              </a:spcAft>
              <a:buClr>
                <a:srgbClr val="5C5F61"/>
              </a:buClr>
              <a:buSzPts val="4000"/>
              <a:buFont typeface="Arial"/>
              <a:buNone/>
              <a:defRPr b="1"/>
            </a:pPr>
            <a:r>
              <a:rPr sz="3600"/>
              <a:t>Situation mondiale de la tuberculose </a:t>
            </a:r>
          </a:p>
        </p:txBody>
      </p:sp>
      <p:sp>
        <p:nvSpPr>
          <p:cNvPr id="1875" name="Google Shape;1875;p6"/>
          <p:cNvSpPr txBox="1">
            <a:spLocks noGrp="1"/>
          </p:cNvSpPr>
          <p:nvPr>
            <p:ph type="body" idx="1"/>
          </p:nvPr>
        </p:nvSpPr>
        <p:spPr>
          <a:xfrm>
            <a:off x="6217258" y="374046"/>
            <a:ext cx="5818434" cy="6283569"/>
          </a:xfrm>
          <a:prstGeom prst="rect">
            <a:avLst/>
          </a:prstGeom>
          <a:noFill/>
          <a:ln>
            <a:noFill/>
          </a:ln>
        </p:spPr>
        <p:txBody>
          <a:bodyPr spcFirstLastPara="1" wrap="square" lIns="0" tIns="45700" rIns="0" bIns="45700" anchor="t" anchorCtr="0">
            <a:noAutofit/>
          </a:bodyPr>
          <a:lstStyle/>
          <a:p>
            <a:pPr marL="38100" lvl="0" indent="0" algn="l" rtl="0">
              <a:lnSpc>
                <a:spcPct val="110000"/>
              </a:lnSpc>
              <a:spcBef>
                <a:spcPts val="0"/>
              </a:spcBef>
              <a:spcAft>
                <a:spcPts val="0"/>
              </a:spcAft>
              <a:buClr>
                <a:srgbClr val="F0F1F2"/>
              </a:buClr>
              <a:buSzPts val="2600"/>
              <a:buNone/>
              <a:defRPr sz="2600">
                <a:solidFill>
                  <a:srgbClr val="F0F1F2"/>
                </a:solidFill>
              </a:defRPr>
            </a:pPr>
            <a:br>
              <a:rPr lang="es-ES" sz="600" dirty="0"/>
            </a:br>
            <a:r>
              <a:rPr sz="2000" dirty="0" err="1"/>
              <a:t>Chaque</a:t>
            </a:r>
            <a:r>
              <a:rPr sz="2000" dirty="0"/>
              <a:t> </a:t>
            </a:r>
            <a:r>
              <a:rPr sz="2000" dirty="0" err="1"/>
              <a:t>année</a:t>
            </a:r>
            <a:r>
              <a:rPr sz="2000" dirty="0"/>
              <a:t>, 10 millions de </a:t>
            </a:r>
            <a:r>
              <a:rPr sz="2000" dirty="0" err="1"/>
              <a:t>personnes</a:t>
            </a:r>
            <a:r>
              <a:rPr sz="2000" dirty="0"/>
              <a:t> </a:t>
            </a:r>
            <a:r>
              <a:rPr sz="2000" dirty="0" err="1"/>
              <a:t>contractent</a:t>
            </a:r>
            <a:r>
              <a:rPr sz="2000" dirty="0"/>
              <a:t> la </a:t>
            </a:r>
            <a:r>
              <a:rPr sz="2000" dirty="0" err="1"/>
              <a:t>tuberculose</a:t>
            </a:r>
            <a:r>
              <a:rPr sz="2000" dirty="0"/>
              <a:t>. </a:t>
            </a:r>
          </a:p>
          <a:p>
            <a:pPr marL="38100" lvl="0" indent="0" algn="l" rtl="0">
              <a:lnSpc>
                <a:spcPct val="110000"/>
              </a:lnSpc>
              <a:spcBef>
                <a:spcPts val="3000"/>
              </a:spcBef>
              <a:spcAft>
                <a:spcPts val="0"/>
              </a:spcAft>
              <a:buClr>
                <a:srgbClr val="F0F1F2"/>
              </a:buClr>
              <a:buSzPts val="2600"/>
              <a:buNone/>
              <a:defRPr sz="2600">
                <a:solidFill>
                  <a:srgbClr val="F0F1F2"/>
                </a:solidFill>
              </a:defRPr>
            </a:pPr>
            <a:br>
              <a:rPr lang="es-ES" sz="1200" dirty="0"/>
            </a:br>
            <a:r>
              <a:rPr sz="2000" dirty="0"/>
              <a:t>Et </a:t>
            </a:r>
            <a:r>
              <a:rPr sz="2000" dirty="0" err="1"/>
              <a:t>seulement</a:t>
            </a:r>
            <a:r>
              <a:rPr sz="2000" dirty="0"/>
              <a:t> 5,8 millions de </a:t>
            </a:r>
            <a:r>
              <a:rPr sz="2000" dirty="0" err="1"/>
              <a:t>personnes</a:t>
            </a:r>
            <a:r>
              <a:rPr sz="2000" dirty="0"/>
              <a:t> </a:t>
            </a:r>
            <a:r>
              <a:rPr sz="2000" dirty="0" err="1"/>
              <a:t>ont</a:t>
            </a:r>
            <a:r>
              <a:rPr sz="2000" dirty="0"/>
              <a:t> </a:t>
            </a:r>
            <a:r>
              <a:rPr sz="2000" dirty="0" err="1"/>
              <a:t>été</a:t>
            </a:r>
            <a:r>
              <a:rPr sz="2000" dirty="0"/>
              <a:t> </a:t>
            </a:r>
            <a:r>
              <a:rPr sz="2000" dirty="0" err="1"/>
              <a:t>diagnostiquées</a:t>
            </a:r>
            <a:r>
              <a:rPr sz="2000" dirty="0"/>
              <a:t> et </a:t>
            </a:r>
            <a:r>
              <a:rPr sz="2000" dirty="0" err="1"/>
              <a:t>informées</a:t>
            </a:r>
            <a:r>
              <a:rPr sz="2000" dirty="0"/>
              <a:t> </a:t>
            </a:r>
            <a:r>
              <a:rPr sz="2000" dirty="0" err="1"/>
              <a:t>en</a:t>
            </a:r>
            <a:r>
              <a:rPr sz="2000" dirty="0"/>
              <a:t> 2020.</a:t>
            </a:r>
          </a:p>
          <a:p>
            <a:pPr marL="38100" lvl="0" indent="0" algn="l" rtl="0">
              <a:lnSpc>
                <a:spcPct val="110000"/>
              </a:lnSpc>
              <a:spcBef>
                <a:spcPts val="3000"/>
              </a:spcBef>
              <a:spcAft>
                <a:spcPts val="0"/>
              </a:spcAft>
              <a:buClr>
                <a:srgbClr val="F0F1F2"/>
              </a:buClr>
              <a:buSzPts val="2600"/>
              <a:buNone/>
              <a:defRPr sz="2600">
                <a:solidFill>
                  <a:srgbClr val="F0F1F2"/>
                </a:solidFill>
              </a:defRPr>
            </a:pPr>
            <a:br>
              <a:rPr lang="es-ES" sz="1400" dirty="0"/>
            </a:br>
            <a:r>
              <a:rPr sz="2000" dirty="0"/>
              <a:t>1,5 million de </a:t>
            </a:r>
            <a:r>
              <a:rPr sz="2000" dirty="0" err="1"/>
              <a:t>personnes</a:t>
            </a:r>
            <a:r>
              <a:rPr sz="2000" dirty="0"/>
              <a:t> </a:t>
            </a:r>
            <a:r>
              <a:rPr sz="2000" dirty="0" err="1"/>
              <a:t>meurent</a:t>
            </a:r>
            <a:r>
              <a:rPr sz="2000" dirty="0"/>
              <a:t> de la </a:t>
            </a:r>
            <a:r>
              <a:rPr sz="2000" dirty="0" err="1"/>
              <a:t>tuberculose</a:t>
            </a:r>
            <a:r>
              <a:rPr sz="2000" dirty="0"/>
              <a:t> </a:t>
            </a:r>
            <a:r>
              <a:rPr sz="2000" dirty="0" err="1"/>
              <a:t>chaque</a:t>
            </a:r>
            <a:r>
              <a:rPr sz="2000" dirty="0"/>
              <a:t> </a:t>
            </a:r>
            <a:r>
              <a:rPr sz="2000" dirty="0" err="1"/>
              <a:t>année</a:t>
            </a:r>
            <a:r>
              <a:rPr sz="2000" dirty="0">
                <a:latin typeface="Gill Sans"/>
                <a:ea typeface="Gill Sans"/>
                <a:cs typeface="Gill Sans"/>
                <a:sym typeface="Gill Sans"/>
              </a:rPr>
              <a:t>,</a:t>
            </a:r>
            <a:r>
              <a:rPr sz="2000" dirty="0"/>
              <a:t> </a:t>
            </a:r>
            <a:r>
              <a:rPr sz="2000" dirty="0" err="1"/>
              <a:t>ce</a:t>
            </a:r>
            <a:r>
              <a:rPr sz="2000" dirty="0"/>
              <a:t> qui </a:t>
            </a:r>
            <a:r>
              <a:rPr sz="2000" dirty="0" err="1"/>
              <a:t>en</a:t>
            </a:r>
            <a:r>
              <a:rPr sz="2000" dirty="0"/>
              <a:t> fait le premier </a:t>
            </a:r>
            <a:r>
              <a:rPr sz="2000" dirty="0" err="1"/>
              <a:t>tueur</a:t>
            </a:r>
            <a:r>
              <a:rPr sz="2000" dirty="0"/>
              <a:t> </a:t>
            </a:r>
            <a:r>
              <a:rPr sz="2000" dirty="0" err="1"/>
              <a:t>infectieux</a:t>
            </a:r>
            <a:r>
              <a:rPr sz="2000" dirty="0"/>
              <a:t> au monde.</a:t>
            </a:r>
            <a:br>
              <a:rPr lang="es-ES" sz="2000" dirty="0"/>
            </a:br>
            <a:endParaRPr sz="2000" dirty="0"/>
          </a:p>
          <a:p>
            <a:pPr marL="38100" lvl="0" indent="0" algn="l" rtl="0">
              <a:lnSpc>
                <a:spcPct val="110000"/>
              </a:lnSpc>
              <a:spcBef>
                <a:spcPts val="3000"/>
              </a:spcBef>
              <a:spcAft>
                <a:spcPts val="0"/>
              </a:spcAft>
              <a:buClr>
                <a:srgbClr val="F0F1F2"/>
              </a:buClr>
              <a:buSzPts val="2600"/>
              <a:buNone/>
              <a:defRPr sz="2600">
                <a:solidFill>
                  <a:srgbClr val="F0F1F2"/>
                </a:solidFill>
              </a:defRPr>
            </a:pPr>
            <a:r>
              <a:rPr sz="2000" dirty="0"/>
              <a:t>La </a:t>
            </a:r>
            <a:r>
              <a:rPr sz="2000" dirty="0" err="1"/>
              <a:t>tuberculose</a:t>
            </a:r>
            <a:r>
              <a:rPr sz="2000" dirty="0"/>
              <a:t> </a:t>
            </a:r>
            <a:r>
              <a:rPr sz="2000" dirty="0" err="1"/>
              <a:t>est</a:t>
            </a:r>
            <a:r>
              <a:rPr sz="2000" dirty="0"/>
              <a:t> la </a:t>
            </a:r>
            <a:r>
              <a:rPr sz="2000" dirty="0" err="1"/>
              <a:t>principale</a:t>
            </a:r>
            <a:r>
              <a:rPr sz="2000" dirty="0"/>
              <a:t> cause de </a:t>
            </a:r>
            <a:r>
              <a:rPr sz="2000" dirty="0" err="1"/>
              <a:t>décès</a:t>
            </a:r>
            <a:r>
              <a:rPr sz="2000" dirty="0"/>
              <a:t> chez les </a:t>
            </a:r>
            <a:r>
              <a:rPr sz="2000" dirty="0" err="1"/>
              <a:t>personnes</a:t>
            </a:r>
            <a:r>
              <a:rPr sz="2000" dirty="0"/>
              <a:t> vivant avec le VIH et un </a:t>
            </a:r>
            <a:r>
              <a:rPr sz="2000" dirty="0" err="1"/>
              <a:t>facteur</a:t>
            </a:r>
            <a:r>
              <a:rPr sz="2000" dirty="0"/>
              <a:t> </a:t>
            </a:r>
            <a:r>
              <a:rPr sz="2000" dirty="0" err="1"/>
              <a:t>majeur</a:t>
            </a:r>
            <a:r>
              <a:rPr sz="2000" dirty="0"/>
              <a:t> de </a:t>
            </a:r>
            <a:r>
              <a:rPr sz="2000" dirty="0" err="1"/>
              <a:t>résistance</a:t>
            </a:r>
            <a:r>
              <a:rPr sz="2000" dirty="0"/>
              <a:t> aux </a:t>
            </a:r>
            <a:r>
              <a:rPr sz="2000" dirty="0" err="1"/>
              <a:t>antimicrobiens</a:t>
            </a:r>
            <a:r>
              <a:rPr sz="2000" dirty="0"/>
              <a:t>.</a:t>
            </a:r>
          </a:p>
          <a:p>
            <a:pPr marL="0" lvl="0" indent="0" algn="l" rtl="0">
              <a:lnSpc>
                <a:spcPct val="110000"/>
              </a:lnSpc>
              <a:spcBef>
                <a:spcPts val="3000"/>
              </a:spcBef>
              <a:spcAft>
                <a:spcPts val="0"/>
              </a:spcAft>
              <a:buClr>
                <a:schemeClr val="lt1"/>
              </a:buClr>
              <a:buSzPts val="2600"/>
              <a:buNone/>
            </a:pPr>
            <a:endParaRPr sz="2400" dirty="0">
              <a:solidFill>
                <a:srgbClr val="F0F1F2"/>
              </a:solidFill>
            </a:endParaRPr>
          </a:p>
          <a:p>
            <a:pPr marL="288925" lvl="0" indent="-85725" algn="l" rtl="0">
              <a:lnSpc>
                <a:spcPct val="110000"/>
              </a:lnSpc>
              <a:spcBef>
                <a:spcPts val="3000"/>
              </a:spcBef>
              <a:spcAft>
                <a:spcPts val="0"/>
              </a:spcAft>
              <a:buClr>
                <a:schemeClr val="lt1"/>
              </a:buClr>
              <a:buSzPts val="2600"/>
              <a:buNone/>
            </a:pPr>
            <a:endParaRPr sz="2400" dirty="0">
              <a:solidFill>
                <a:srgbClr val="F0F1F2"/>
              </a:solidFill>
            </a:endParaRPr>
          </a:p>
        </p:txBody>
      </p:sp>
      <p:pic>
        <p:nvPicPr>
          <p:cNvPr id="1876" name="Google Shape;1876;p6" descr="Group of people with solid fill"/>
          <p:cNvPicPr preferRelativeResize="0"/>
          <p:nvPr/>
        </p:nvPicPr>
        <p:blipFill rotWithShape="1">
          <a:blip r:embed="rId3">
            <a:alphaModFix/>
          </a:blip>
          <a:srcRect/>
          <a:stretch/>
        </p:blipFill>
        <p:spPr>
          <a:xfrm>
            <a:off x="4987097" y="308444"/>
            <a:ext cx="1049578" cy="1049578"/>
          </a:xfrm>
          <a:prstGeom prst="rect">
            <a:avLst/>
          </a:prstGeom>
          <a:noFill/>
          <a:ln>
            <a:noFill/>
          </a:ln>
        </p:spPr>
      </p:pic>
      <p:grpSp>
        <p:nvGrpSpPr>
          <p:cNvPr id="1877" name="Google Shape;1877;p6"/>
          <p:cNvGrpSpPr/>
          <p:nvPr/>
        </p:nvGrpSpPr>
        <p:grpSpPr>
          <a:xfrm>
            <a:off x="5228878" y="1714674"/>
            <a:ext cx="661737" cy="829481"/>
            <a:chOff x="5155183" y="2599519"/>
            <a:chExt cx="661737" cy="829481"/>
          </a:xfrm>
        </p:grpSpPr>
        <p:pic>
          <p:nvPicPr>
            <p:cNvPr id="1878" name="Google Shape;1878;p6" descr="Group with solid fill"/>
            <p:cNvPicPr preferRelativeResize="0"/>
            <p:nvPr/>
          </p:nvPicPr>
          <p:blipFill rotWithShape="1">
            <a:blip r:embed="rId4">
              <a:alphaModFix/>
            </a:blip>
            <a:srcRect/>
            <a:stretch/>
          </p:blipFill>
          <p:spPr>
            <a:xfrm>
              <a:off x="5155183" y="2599519"/>
              <a:ext cx="589547" cy="589547"/>
            </a:xfrm>
            <a:prstGeom prst="rect">
              <a:avLst/>
            </a:prstGeom>
            <a:noFill/>
            <a:ln>
              <a:noFill/>
            </a:ln>
          </p:spPr>
        </p:pic>
        <p:pic>
          <p:nvPicPr>
            <p:cNvPr id="1879" name="Google Shape;1879;p6" descr="Group with solid fill"/>
            <p:cNvPicPr preferRelativeResize="0"/>
            <p:nvPr/>
          </p:nvPicPr>
          <p:blipFill rotWithShape="1">
            <a:blip r:embed="rId4">
              <a:alphaModFix/>
            </a:blip>
            <a:srcRect/>
            <a:stretch/>
          </p:blipFill>
          <p:spPr>
            <a:xfrm>
              <a:off x="5227373" y="2839453"/>
              <a:ext cx="589547" cy="589547"/>
            </a:xfrm>
            <a:prstGeom prst="rect">
              <a:avLst/>
            </a:prstGeom>
            <a:noFill/>
            <a:ln>
              <a:noFill/>
            </a:ln>
          </p:spPr>
        </p:pic>
      </p:grpSp>
      <p:pic>
        <p:nvPicPr>
          <p:cNvPr id="1880" name="Google Shape;1880;p6" descr="Group with solid fill"/>
          <p:cNvPicPr preferRelativeResize="0"/>
          <p:nvPr/>
        </p:nvPicPr>
        <p:blipFill rotWithShape="1">
          <a:blip r:embed="rId5">
            <a:alphaModFix/>
          </a:blip>
          <a:srcRect/>
          <a:stretch/>
        </p:blipFill>
        <p:spPr>
          <a:xfrm>
            <a:off x="5206434" y="3258513"/>
            <a:ext cx="700971" cy="700971"/>
          </a:xfrm>
          <a:prstGeom prst="rect">
            <a:avLst/>
          </a:prstGeom>
          <a:noFill/>
          <a:ln>
            <a:noFill/>
          </a:ln>
        </p:spPr>
      </p:pic>
      <p:pic>
        <p:nvPicPr>
          <p:cNvPr id="1881" name="Google Shape;1881;p6" descr="Pie chart with solid fill"/>
          <p:cNvPicPr preferRelativeResize="0"/>
          <p:nvPr/>
        </p:nvPicPr>
        <p:blipFill rotWithShape="1">
          <a:blip r:embed="rId6">
            <a:alphaModFix/>
          </a:blip>
          <a:srcRect/>
          <a:stretch/>
        </p:blipFill>
        <p:spPr>
          <a:xfrm>
            <a:off x="5124665" y="4848803"/>
            <a:ext cx="807068" cy="807068"/>
          </a:xfrm>
          <a:prstGeom prst="rect">
            <a:avLst/>
          </a:prstGeom>
          <a:noFill/>
          <a:ln>
            <a:noFill/>
          </a:ln>
        </p:spPr>
      </p:pic>
      <p:sp>
        <p:nvSpPr>
          <p:cNvPr id="1882" name="Google Shape;1882;p6"/>
          <p:cNvSpPr/>
          <p:nvPr/>
        </p:nvSpPr>
        <p:spPr>
          <a:xfrm>
            <a:off x="4790830" y="266466"/>
            <a:ext cx="7244861" cy="1133534"/>
          </a:xfrm>
          <a:prstGeom prst="roundRect">
            <a:avLst>
              <a:gd name="adj" fmla="val 16667"/>
            </a:avLst>
          </a:prstGeom>
          <a:noFill/>
          <a:ln w="38100" cap="flat" cmpd="sng">
            <a:solidFill>
              <a:srgbClr val="66B5F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Arial"/>
              <a:ea typeface="Arial"/>
              <a:cs typeface="Arial"/>
              <a:sym typeface="Arial"/>
            </a:endParaRPr>
          </a:p>
        </p:txBody>
      </p:sp>
      <p:sp>
        <p:nvSpPr>
          <p:cNvPr id="1883" name="Google Shape;1883;p6"/>
          <p:cNvSpPr/>
          <p:nvPr/>
        </p:nvSpPr>
        <p:spPr>
          <a:xfrm>
            <a:off x="4790768" y="1572611"/>
            <a:ext cx="7245000" cy="1133400"/>
          </a:xfrm>
          <a:prstGeom prst="roundRect">
            <a:avLst>
              <a:gd name="adj" fmla="val 16667"/>
            </a:avLst>
          </a:prstGeom>
          <a:noFill/>
          <a:ln w="38100" cap="flat" cmpd="sng">
            <a:solidFill>
              <a:srgbClr val="66B5F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Arial"/>
              <a:ea typeface="Arial"/>
              <a:cs typeface="Arial"/>
              <a:sym typeface="Arial"/>
            </a:endParaRPr>
          </a:p>
        </p:txBody>
      </p:sp>
      <p:sp>
        <p:nvSpPr>
          <p:cNvPr id="1884" name="Google Shape;1884;p6"/>
          <p:cNvSpPr/>
          <p:nvPr/>
        </p:nvSpPr>
        <p:spPr>
          <a:xfrm>
            <a:off x="4790830" y="2878608"/>
            <a:ext cx="7244862" cy="1460782"/>
          </a:xfrm>
          <a:prstGeom prst="roundRect">
            <a:avLst>
              <a:gd name="adj" fmla="val 16667"/>
            </a:avLst>
          </a:prstGeom>
          <a:noFill/>
          <a:ln w="38100" cap="flat" cmpd="sng">
            <a:solidFill>
              <a:srgbClr val="66B5F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Arial"/>
              <a:ea typeface="Arial"/>
              <a:cs typeface="Arial"/>
              <a:sym typeface="Arial"/>
            </a:endParaRPr>
          </a:p>
        </p:txBody>
      </p:sp>
      <p:sp>
        <p:nvSpPr>
          <p:cNvPr id="1885" name="Google Shape;1885;p6"/>
          <p:cNvSpPr/>
          <p:nvPr/>
        </p:nvSpPr>
        <p:spPr>
          <a:xfrm>
            <a:off x="4790830" y="4521816"/>
            <a:ext cx="7244862" cy="1460782"/>
          </a:xfrm>
          <a:prstGeom prst="roundRect">
            <a:avLst>
              <a:gd name="adj" fmla="val 16667"/>
            </a:avLst>
          </a:prstGeom>
          <a:noFill/>
          <a:ln w="38100" cap="flat" cmpd="sng">
            <a:solidFill>
              <a:srgbClr val="66B5F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9"/>
        <p:cNvGrpSpPr/>
        <p:nvPr/>
      </p:nvGrpSpPr>
      <p:grpSpPr>
        <a:xfrm>
          <a:off x="0" y="0"/>
          <a:ext cx="0" cy="0"/>
          <a:chOff x="0" y="0"/>
          <a:chExt cx="0" cy="0"/>
        </a:xfrm>
      </p:grpSpPr>
      <p:sp>
        <p:nvSpPr>
          <p:cNvPr id="1890" name="Google Shape;1890;gf1d2b7485d_0_2036"/>
          <p:cNvSpPr txBox="1">
            <a:spLocks noGrp="1"/>
          </p:cNvSpPr>
          <p:nvPr>
            <p:ph type="title"/>
          </p:nvPr>
        </p:nvSpPr>
        <p:spPr>
          <a:xfrm>
            <a:off x="5210735" y="989327"/>
            <a:ext cx="6022800" cy="50748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lt1"/>
              </a:buClr>
              <a:buSzPts val="3600"/>
              <a:buFont typeface="DM Sans Medium"/>
              <a:buNone/>
              <a:defRPr sz="3600"/>
            </a:pPr>
            <a:r>
              <a:t>Recommandations de l’OMS pour le dépistage systématique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4"/>
        <p:cNvGrpSpPr/>
        <p:nvPr/>
      </p:nvGrpSpPr>
      <p:grpSpPr>
        <a:xfrm>
          <a:off x="0" y="0"/>
          <a:ext cx="0" cy="0"/>
          <a:chOff x="0" y="0"/>
          <a:chExt cx="0" cy="0"/>
        </a:xfrm>
      </p:grpSpPr>
      <p:sp>
        <p:nvSpPr>
          <p:cNvPr id="1895" name="Google Shape;1895;gf6f16a6283_0_265"/>
          <p:cNvSpPr txBox="1">
            <a:spLocks noGrp="1"/>
          </p:cNvSpPr>
          <p:nvPr>
            <p:ph type="title"/>
          </p:nvPr>
        </p:nvSpPr>
        <p:spPr>
          <a:xfrm>
            <a:off x="570071" y="521659"/>
            <a:ext cx="11139600" cy="54540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CCC73"/>
              </a:buClr>
              <a:buSzPts val="3600"/>
              <a:buFont typeface="DM Sans Medium"/>
              <a:buNone/>
            </a:pPr>
            <a:r>
              <a:rPr sz="3200"/>
              <a:t>Directives de l’OMS sur le dépistage systématique</a:t>
            </a:r>
          </a:p>
        </p:txBody>
      </p:sp>
      <p:sp>
        <p:nvSpPr>
          <p:cNvPr id="1896" name="Google Shape;1896;gf6f16a6283_0_265"/>
          <p:cNvSpPr txBox="1">
            <a:spLocks noGrp="1"/>
          </p:cNvSpPr>
          <p:nvPr>
            <p:ph type="body" idx="1"/>
          </p:nvPr>
        </p:nvSpPr>
        <p:spPr>
          <a:xfrm>
            <a:off x="570071" y="1067179"/>
            <a:ext cx="9222440" cy="5101800"/>
          </a:xfrm>
          <a:prstGeom prst="rect">
            <a:avLst/>
          </a:prstGeom>
          <a:noFill/>
          <a:ln>
            <a:noFill/>
          </a:ln>
        </p:spPr>
        <p:txBody>
          <a:bodyPr spcFirstLastPara="1" wrap="square" lIns="0" tIns="45700" rIns="0" bIns="45700" anchor="t" anchorCtr="0">
            <a:noAutofit/>
          </a:bodyPr>
          <a:lstStyle/>
          <a:p>
            <a:pPr marL="0" lvl="0" indent="0" algn="l" rtl="0">
              <a:lnSpc>
                <a:spcPct val="110000"/>
              </a:lnSpc>
              <a:spcBef>
                <a:spcPts val="0"/>
              </a:spcBef>
              <a:spcAft>
                <a:spcPts val="0"/>
              </a:spcAft>
              <a:buClr>
                <a:srgbClr val="5C5F61"/>
              </a:buClr>
              <a:buSzPts val="2500"/>
              <a:buNone/>
              <a:defRPr sz="2500"/>
            </a:pPr>
            <a:r>
              <a:rPr sz="2400" dirty="0"/>
              <a:t>Le </a:t>
            </a:r>
            <a:r>
              <a:rPr sz="2400" dirty="0" err="1"/>
              <a:t>dépistage</a:t>
            </a:r>
            <a:r>
              <a:rPr sz="2400" dirty="0"/>
              <a:t> </a:t>
            </a:r>
            <a:r>
              <a:rPr sz="2400" dirty="0" err="1"/>
              <a:t>systématique</a:t>
            </a:r>
            <a:r>
              <a:rPr sz="2400" dirty="0"/>
              <a:t> de la </a:t>
            </a:r>
            <a:r>
              <a:rPr sz="2400" dirty="0" err="1"/>
              <a:t>tuberculose</a:t>
            </a:r>
            <a:r>
              <a:rPr sz="2400" dirty="0"/>
              <a:t> </a:t>
            </a:r>
            <a:r>
              <a:rPr sz="2400" dirty="0" err="1"/>
              <a:t>est</a:t>
            </a:r>
            <a:r>
              <a:rPr sz="2400" dirty="0"/>
              <a:t> </a:t>
            </a:r>
            <a:r>
              <a:rPr sz="2400" dirty="0" err="1"/>
              <a:t>défini</a:t>
            </a:r>
            <a:r>
              <a:rPr sz="2400" dirty="0"/>
              <a:t> </a:t>
            </a:r>
            <a:r>
              <a:rPr sz="2400" dirty="0" err="1"/>
              <a:t>comme</a:t>
            </a:r>
            <a:r>
              <a:rPr sz="2400" dirty="0"/>
              <a:t> suit : </a:t>
            </a:r>
          </a:p>
          <a:p>
            <a:pPr marL="0" lvl="0" indent="0" algn="l" rtl="0">
              <a:lnSpc>
                <a:spcPct val="110000"/>
              </a:lnSpc>
              <a:spcBef>
                <a:spcPts val="0"/>
              </a:spcBef>
              <a:spcAft>
                <a:spcPts val="0"/>
              </a:spcAft>
              <a:buClr>
                <a:srgbClr val="5C5F61"/>
              </a:buClr>
              <a:buSzPts val="2500"/>
              <a:buNone/>
            </a:pPr>
            <a:endParaRPr sz="2400" dirty="0"/>
          </a:p>
          <a:p>
            <a:pPr marL="0" lvl="0" indent="0" algn="l" rtl="0">
              <a:lnSpc>
                <a:spcPct val="110000"/>
              </a:lnSpc>
              <a:spcBef>
                <a:spcPts val="0"/>
              </a:spcBef>
              <a:spcAft>
                <a:spcPts val="0"/>
              </a:spcAft>
              <a:buClr>
                <a:srgbClr val="5C5F61"/>
              </a:buClr>
              <a:buSzPts val="2500"/>
              <a:buNone/>
            </a:pPr>
            <a:endParaRPr sz="2400" dirty="0"/>
          </a:p>
          <a:p>
            <a:pPr marL="0" lvl="0" indent="0" algn="l" rtl="0">
              <a:lnSpc>
                <a:spcPct val="110000"/>
              </a:lnSpc>
              <a:spcBef>
                <a:spcPts val="2400"/>
              </a:spcBef>
              <a:spcAft>
                <a:spcPts val="0"/>
              </a:spcAft>
              <a:buSzPts val="2800"/>
              <a:buNone/>
            </a:pPr>
            <a:endParaRPr sz="2400" dirty="0"/>
          </a:p>
          <a:p>
            <a:pPr marL="457200" lvl="0" indent="-387350" algn="l" rtl="0">
              <a:lnSpc>
                <a:spcPct val="110000"/>
              </a:lnSpc>
              <a:spcBef>
                <a:spcPts val="2400"/>
              </a:spcBef>
              <a:spcAft>
                <a:spcPts val="0"/>
              </a:spcAft>
              <a:buSzPts val="2500"/>
              <a:buChar char="●"/>
              <a:defRPr sz="2500"/>
            </a:pPr>
            <a:r>
              <a:rPr sz="2400" dirty="0"/>
              <a:t>Les tests de </a:t>
            </a:r>
            <a:r>
              <a:rPr sz="2400" dirty="0" err="1"/>
              <a:t>dépistage</a:t>
            </a:r>
            <a:r>
              <a:rPr sz="2400" dirty="0"/>
              <a:t> </a:t>
            </a:r>
            <a:r>
              <a:rPr sz="2400" dirty="0" err="1"/>
              <a:t>doivent</a:t>
            </a:r>
            <a:r>
              <a:rPr sz="2400" dirty="0"/>
              <a:t> </a:t>
            </a:r>
            <a:r>
              <a:rPr sz="2400" dirty="0" err="1"/>
              <a:t>permettre</a:t>
            </a:r>
            <a:r>
              <a:rPr sz="2400" dirty="0"/>
              <a:t> de </a:t>
            </a:r>
            <a:r>
              <a:rPr sz="2400" dirty="0" err="1"/>
              <a:t>distinguer</a:t>
            </a:r>
            <a:r>
              <a:rPr sz="2400" dirty="0"/>
              <a:t> </a:t>
            </a:r>
            <a:r>
              <a:rPr sz="2400" dirty="0" err="1"/>
              <a:t>efficacement</a:t>
            </a:r>
            <a:r>
              <a:rPr sz="2400" dirty="0"/>
              <a:t> les </a:t>
            </a:r>
            <a:r>
              <a:rPr sz="2400" dirty="0" err="1"/>
              <a:t>personnes</a:t>
            </a:r>
            <a:r>
              <a:rPr sz="2400" dirty="0"/>
              <a:t> </a:t>
            </a:r>
            <a:r>
              <a:rPr sz="2400" dirty="0" err="1"/>
              <a:t>susceptibles</a:t>
            </a:r>
            <a:r>
              <a:rPr sz="2400" dirty="0"/>
              <a:t> </a:t>
            </a:r>
            <a:r>
              <a:rPr sz="2400" dirty="0" err="1"/>
              <a:t>d’avoir</a:t>
            </a:r>
            <a:r>
              <a:rPr sz="2400" dirty="0"/>
              <a:t> la </a:t>
            </a:r>
            <a:r>
              <a:rPr sz="2400" dirty="0" err="1"/>
              <a:t>tuberculose</a:t>
            </a:r>
            <a:r>
              <a:rPr sz="2400" dirty="0"/>
              <a:t> de </a:t>
            </a:r>
            <a:r>
              <a:rPr sz="2400" dirty="0" err="1"/>
              <a:t>celles</a:t>
            </a:r>
            <a:r>
              <a:rPr sz="2400" dirty="0"/>
              <a:t> </a:t>
            </a:r>
            <a:r>
              <a:rPr sz="2400" dirty="0" err="1"/>
              <a:t>peu</a:t>
            </a:r>
            <a:r>
              <a:rPr sz="2400" dirty="0"/>
              <a:t> </a:t>
            </a:r>
            <a:r>
              <a:rPr sz="2400" dirty="0" err="1"/>
              <a:t>susceptibles</a:t>
            </a:r>
            <a:r>
              <a:rPr sz="2400" dirty="0"/>
              <a:t> de </a:t>
            </a:r>
            <a:r>
              <a:rPr sz="2400" dirty="0" err="1"/>
              <a:t>l’avoir</a:t>
            </a:r>
            <a:r>
              <a:rPr sz="2400" dirty="0"/>
              <a:t>. </a:t>
            </a:r>
          </a:p>
          <a:p>
            <a:pPr marL="457200" lvl="0" indent="-387350" algn="l" rtl="0">
              <a:lnSpc>
                <a:spcPct val="110000"/>
              </a:lnSpc>
              <a:spcBef>
                <a:spcPts val="0"/>
              </a:spcBef>
              <a:spcAft>
                <a:spcPts val="0"/>
              </a:spcAft>
              <a:buSzPts val="2500"/>
              <a:buChar char="●"/>
              <a:defRPr sz="2500"/>
            </a:pPr>
            <a:r>
              <a:rPr sz="2400" dirty="0"/>
              <a:t>Chez les </a:t>
            </a:r>
            <a:r>
              <a:rPr sz="2400" dirty="0" err="1"/>
              <a:t>personnes</a:t>
            </a:r>
            <a:r>
              <a:rPr sz="2400" dirty="0"/>
              <a:t> </a:t>
            </a:r>
            <a:r>
              <a:rPr sz="2400" dirty="0" err="1"/>
              <a:t>dépistées</a:t>
            </a:r>
            <a:r>
              <a:rPr sz="2400" dirty="0"/>
              <a:t> positives, le diagnostic </a:t>
            </a:r>
            <a:r>
              <a:rPr sz="2400" dirty="0" err="1"/>
              <a:t>doit</a:t>
            </a:r>
            <a:r>
              <a:rPr sz="2400" dirty="0"/>
              <a:t> </a:t>
            </a:r>
            <a:r>
              <a:rPr sz="2400" dirty="0" err="1"/>
              <a:t>être</a:t>
            </a:r>
            <a:r>
              <a:rPr sz="2400" dirty="0"/>
              <a:t> </a:t>
            </a:r>
            <a:r>
              <a:rPr sz="2400" dirty="0" err="1"/>
              <a:t>établi</a:t>
            </a:r>
            <a:r>
              <a:rPr sz="2400" dirty="0"/>
              <a:t> par </a:t>
            </a:r>
            <a:r>
              <a:rPr sz="2400" dirty="0" err="1"/>
              <a:t>une</a:t>
            </a:r>
            <a:r>
              <a:rPr sz="2400" dirty="0"/>
              <a:t> </a:t>
            </a:r>
            <a:r>
              <a:rPr sz="2400" b="1" dirty="0" err="1"/>
              <a:t>évaluation</a:t>
            </a:r>
            <a:r>
              <a:rPr sz="2400" b="1" dirty="0"/>
              <a:t> à </a:t>
            </a:r>
            <a:r>
              <a:rPr sz="2400" b="1" dirty="0" err="1"/>
              <a:t>l’aide</a:t>
            </a:r>
            <a:r>
              <a:rPr sz="2400" b="1" dirty="0"/>
              <a:t> d’un </a:t>
            </a:r>
            <a:r>
              <a:rPr sz="2400" b="1" dirty="0" err="1"/>
              <a:t>ou</a:t>
            </a:r>
            <a:r>
              <a:rPr sz="2400" b="1" dirty="0"/>
              <a:t> de </a:t>
            </a:r>
            <a:r>
              <a:rPr sz="2400" b="1" dirty="0" err="1"/>
              <a:t>plusieurs</a:t>
            </a:r>
            <a:r>
              <a:rPr sz="2400" b="1" dirty="0"/>
              <a:t> tests de diagnostic</a:t>
            </a:r>
            <a:r>
              <a:rPr sz="2400" dirty="0"/>
              <a:t>, et</a:t>
            </a:r>
            <a:r>
              <a:rPr sz="2400" b="1" dirty="0"/>
              <a:t> </a:t>
            </a:r>
            <a:r>
              <a:rPr sz="2400" dirty="0"/>
              <a:t>par </a:t>
            </a:r>
            <a:r>
              <a:rPr sz="2400" dirty="0" err="1"/>
              <a:t>une</a:t>
            </a:r>
            <a:r>
              <a:rPr sz="2400" b="1" dirty="0"/>
              <a:t> </a:t>
            </a:r>
            <a:r>
              <a:rPr sz="2400" b="1" dirty="0" err="1"/>
              <a:t>évaluation</a:t>
            </a:r>
            <a:r>
              <a:rPr sz="2400" b="1" dirty="0"/>
              <a:t> </a:t>
            </a:r>
            <a:r>
              <a:rPr sz="2400" b="1" dirty="0" err="1"/>
              <a:t>clinique</a:t>
            </a:r>
            <a:r>
              <a:rPr sz="2400" dirty="0"/>
              <a:t> qui, ensemble, </a:t>
            </a:r>
            <a:r>
              <a:rPr sz="2400" dirty="0" err="1"/>
              <a:t>permettent</a:t>
            </a:r>
            <a:r>
              <a:rPr sz="2400" dirty="0"/>
              <a:t> de </a:t>
            </a:r>
            <a:r>
              <a:rPr sz="2400" dirty="0" err="1"/>
              <a:t>bénéficier</a:t>
            </a:r>
            <a:r>
              <a:rPr sz="2400" dirty="0"/>
              <a:t> </a:t>
            </a:r>
            <a:r>
              <a:rPr sz="2400" dirty="0" err="1"/>
              <a:t>d’une</a:t>
            </a:r>
            <a:r>
              <a:rPr sz="2400" dirty="0"/>
              <a:t> </a:t>
            </a:r>
            <a:r>
              <a:rPr sz="2400" dirty="0" err="1"/>
              <a:t>grande</a:t>
            </a:r>
            <a:r>
              <a:rPr sz="2400" dirty="0"/>
              <a:t> </a:t>
            </a:r>
            <a:r>
              <a:rPr sz="2400" dirty="0" err="1"/>
              <a:t>précision</a:t>
            </a:r>
            <a:r>
              <a:rPr sz="2400" dirty="0"/>
              <a:t>.</a:t>
            </a:r>
          </a:p>
        </p:txBody>
      </p:sp>
      <p:sp>
        <p:nvSpPr>
          <p:cNvPr id="1897" name="Google Shape;1897;gf6f16a6283_0_265"/>
          <p:cNvSpPr txBox="1"/>
          <p:nvPr/>
        </p:nvSpPr>
        <p:spPr>
          <a:xfrm>
            <a:off x="821075" y="1676400"/>
            <a:ext cx="8563500" cy="1200298"/>
          </a:xfrm>
          <a:prstGeom prst="rect">
            <a:avLst/>
          </a:prstGeom>
          <a:noFill/>
          <a:ln w="38100" cap="flat" cmpd="sng">
            <a:solidFill>
              <a:srgbClr val="0CCC73"/>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2200"/>
              <a:buFont typeface="Arial"/>
              <a:buNone/>
              <a:defRPr sz="2200" i="1">
                <a:solidFill>
                  <a:srgbClr val="5C5F61"/>
                </a:solidFill>
                <a:latin typeface="Arial"/>
                <a:ea typeface="Arial"/>
                <a:cs typeface="Arial"/>
                <a:sym typeface="Arial"/>
              </a:defRPr>
            </a:pPr>
            <a:r>
              <a:rPr sz="2000"/>
              <a:t>L’</a:t>
            </a:r>
            <a:r>
              <a:rPr sz="2000" b="1"/>
              <a:t>identification systématique des personnes à risque de tuberculose</a:t>
            </a:r>
            <a:r>
              <a:rPr sz="2000"/>
              <a:t>, dans un groupe cible prédéterminé, par une évaluation à l’aide de tests, d’examens ou d’autres procédures pouvant être appliquées </a:t>
            </a:r>
            <a:r>
              <a:rPr sz="2000" b="1"/>
              <a:t>rapidement</a:t>
            </a:r>
            <a:r>
              <a:rPr sz="2000"/>
              <a:t>.</a:t>
            </a:r>
            <a:endParaRPr sz="1050" b="1" i="1" u="none" strike="noStrike" cap="none">
              <a:solidFill>
                <a:srgbClr val="000000"/>
              </a:solidFill>
              <a:latin typeface="Arial"/>
              <a:ea typeface="Arial"/>
              <a:cs typeface="Arial"/>
              <a:sym typeface="Arial"/>
            </a:endParaRPr>
          </a:p>
        </p:txBody>
      </p:sp>
      <p:sp>
        <p:nvSpPr>
          <p:cNvPr id="1898" name="Google Shape;1898;gf6f16a6283_0_265"/>
          <p:cNvSpPr txBox="1"/>
          <p:nvPr/>
        </p:nvSpPr>
        <p:spPr>
          <a:xfrm>
            <a:off x="821075" y="2944800"/>
            <a:ext cx="9781800" cy="3693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defRPr sz="1400" i="1">
                <a:solidFill>
                  <a:srgbClr val="08884D"/>
                </a:solidFill>
                <a:latin typeface="Arial"/>
                <a:ea typeface="Arial"/>
                <a:cs typeface="Arial"/>
                <a:sym typeface="Arial"/>
              </a:defRPr>
            </a:pPr>
            <a:r>
              <a:rPr sz="1200"/>
              <a:t>Extrait des Lignes directrices unifiées de l’OMS sur la tuberculose : </a:t>
            </a:r>
            <a:endParaRPr sz="1200" b="0" i="1" u="none" strike="noStrike" cap="none">
              <a:solidFill>
                <a:srgbClr val="08884D"/>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3"/>
        <p:cNvGrpSpPr/>
        <p:nvPr/>
      </p:nvGrpSpPr>
      <p:grpSpPr>
        <a:xfrm>
          <a:off x="0" y="0"/>
          <a:ext cx="0" cy="0"/>
          <a:chOff x="0" y="0"/>
          <a:chExt cx="0" cy="0"/>
        </a:xfrm>
      </p:grpSpPr>
      <p:sp>
        <p:nvSpPr>
          <p:cNvPr id="1904" name="Google Shape;1904;gf1d2b7485d_0_0"/>
          <p:cNvSpPr txBox="1">
            <a:spLocks noGrp="1"/>
          </p:cNvSpPr>
          <p:nvPr>
            <p:ph type="title"/>
          </p:nvPr>
        </p:nvSpPr>
        <p:spPr>
          <a:xfrm>
            <a:off x="444500" y="95251"/>
            <a:ext cx="10763100" cy="8043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1800"/>
              <a:buNone/>
            </a:pPr>
            <a:r>
              <a:rPr sz="2400"/>
              <a:t>Rôle du dépistage de la tuberculose dans les soins globaux contre la tuberculose	</a:t>
            </a:r>
          </a:p>
        </p:txBody>
      </p:sp>
      <p:sp>
        <p:nvSpPr>
          <p:cNvPr id="1905" name="Google Shape;1905;gf1d2b7485d_0_0"/>
          <p:cNvSpPr txBox="1">
            <a:spLocks noGrp="1"/>
          </p:cNvSpPr>
          <p:nvPr>
            <p:ph type="body" idx="1"/>
          </p:nvPr>
        </p:nvSpPr>
        <p:spPr>
          <a:xfrm>
            <a:off x="723900" y="1028700"/>
            <a:ext cx="10279800" cy="5124450"/>
          </a:xfrm>
          <a:prstGeom prst="rect">
            <a:avLst/>
          </a:prstGeom>
          <a:noFill/>
          <a:ln>
            <a:noFill/>
          </a:ln>
        </p:spPr>
        <p:txBody>
          <a:bodyPr spcFirstLastPara="1" wrap="square" lIns="0" tIns="45700" rIns="0" bIns="45700" anchor="t" anchorCtr="0">
            <a:noAutofit/>
          </a:bodyPr>
          <a:lstStyle/>
          <a:p>
            <a:pPr marL="114300" lvl="0" indent="0" algn="l" rtl="0">
              <a:lnSpc>
                <a:spcPct val="110000"/>
              </a:lnSpc>
              <a:spcBef>
                <a:spcPts val="500"/>
              </a:spcBef>
              <a:spcAft>
                <a:spcPts val="0"/>
              </a:spcAft>
              <a:buSzPts val="1800"/>
              <a:buNone/>
            </a:pPr>
            <a:r>
              <a:rPr sz="1800"/>
              <a:t>1. Combler l’écart de détection des cas</a:t>
            </a:r>
            <a:r>
              <a:rPr sz="1800">
                <a:latin typeface="Arial"/>
                <a:ea typeface="Arial"/>
                <a:cs typeface="Arial"/>
                <a:sym typeface="Arial"/>
              </a:rPr>
              <a:t>—</a:t>
            </a:r>
            <a:r>
              <a:rPr sz="1800"/>
              <a:t>trouver les « millions de personnes manquantes »</a:t>
            </a:r>
          </a:p>
          <a:p>
            <a:pPr marL="914400" lvl="1" indent="-342900" algn="l" rtl="0">
              <a:lnSpc>
                <a:spcPct val="110000"/>
              </a:lnSpc>
              <a:spcBef>
                <a:spcPts val="0"/>
              </a:spcBef>
              <a:spcAft>
                <a:spcPts val="0"/>
              </a:spcAft>
              <a:buSzPts val="1800"/>
              <a:buChar char="○"/>
            </a:pPr>
            <a:r>
              <a:rPr sz="1600"/>
              <a:t>Dans le monde, en 2020, 5,8 millions de personnes ont été diagnostiquées et traitées pour la tuberculose, sur un nombre estimé à 10 millions de cas, soit une</a:t>
            </a:r>
            <a:r>
              <a:rPr sz="1600" b="1">
                <a:latin typeface="Arial"/>
                <a:ea typeface="Arial"/>
                <a:cs typeface="Arial"/>
                <a:sym typeface="Arial"/>
              </a:rPr>
              <a:t> baisse significative de 18 % par rapport à 2019.</a:t>
            </a:r>
            <a:endParaRPr sz="1600">
              <a:latin typeface="Arial"/>
              <a:ea typeface="Arial"/>
              <a:cs typeface="Arial"/>
              <a:sym typeface="Arial"/>
            </a:endParaRPr>
          </a:p>
          <a:p>
            <a:pPr marL="914400" lvl="1" indent="-342900" algn="l" rtl="0">
              <a:lnSpc>
                <a:spcPct val="110000"/>
              </a:lnSpc>
              <a:spcBef>
                <a:spcPts val="0"/>
              </a:spcBef>
              <a:spcAft>
                <a:spcPts val="0"/>
              </a:spcAft>
              <a:buSzPts val="1800"/>
              <a:buChar char="○"/>
            </a:pPr>
            <a:r>
              <a:rPr sz="1600"/>
              <a:t>La pandémie de COVID-19 a aggravé le problème, avec une augmentation prévue de 4 à 16 % des décès dus à la tuberculose au cours des 5 prochaines années, selon une étude de modélisation réalisée par Halte à la tuberculose.</a:t>
            </a:r>
          </a:p>
          <a:p>
            <a:pPr marL="914400" lvl="1" indent="-342900" algn="l" rtl="0">
              <a:lnSpc>
                <a:spcPct val="110000"/>
              </a:lnSpc>
              <a:spcBef>
                <a:spcPts val="0"/>
              </a:spcBef>
              <a:spcAft>
                <a:spcPts val="0"/>
              </a:spcAft>
              <a:buSzPts val="1800"/>
              <a:buChar char="○"/>
            </a:pPr>
            <a:r>
              <a:rPr sz="1600"/>
              <a:t>Les progrès restent à la traîne dans la réalisation des objectifs de la Réunion de haut niveau des Nations Unies de 2018.</a:t>
            </a:r>
          </a:p>
          <a:p>
            <a:pPr marL="571500" lvl="1" indent="0" algn="l" rtl="0">
              <a:lnSpc>
                <a:spcPct val="110000"/>
              </a:lnSpc>
              <a:spcBef>
                <a:spcPts val="0"/>
              </a:spcBef>
              <a:spcAft>
                <a:spcPts val="0"/>
              </a:spcAft>
              <a:buSzPts val="1800"/>
              <a:buNone/>
            </a:pPr>
            <a:endParaRPr sz="1600"/>
          </a:p>
          <a:p>
            <a:pPr marL="114300" lvl="0" indent="0" algn="l" rtl="0">
              <a:lnSpc>
                <a:spcPct val="110000"/>
              </a:lnSpc>
              <a:spcBef>
                <a:spcPts val="0"/>
              </a:spcBef>
              <a:spcAft>
                <a:spcPts val="0"/>
              </a:spcAft>
              <a:buSzPts val="1800"/>
              <a:buNone/>
            </a:pPr>
            <a:r>
              <a:rPr sz="1800"/>
              <a:t>2. Aller à la rencontre des groupes les plus vulnérables</a:t>
            </a:r>
          </a:p>
          <a:p>
            <a:pPr marL="914400" lvl="1" indent="-342900" algn="l" rtl="0">
              <a:lnSpc>
                <a:spcPct val="110000"/>
              </a:lnSpc>
              <a:spcBef>
                <a:spcPts val="0"/>
              </a:spcBef>
              <a:spcAft>
                <a:spcPts val="0"/>
              </a:spcAft>
              <a:buSzPts val="1800"/>
              <a:buChar char="○"/>
            </a:pPr>
            <a:r>
              <a:rPr sz="1600"/>
              <a:t>Les personnes présentant le risque le plus élevé de tuberculose ont souvent le moins accès aux soins.</a:t>
            </a:r>
          </a:p>
          <a:p>
            <a:pPr marL="571500" lvl="1" indent="0" algn="l" rtl="0">
              <a:lnSpc>
                <a:spcPct val="110000"/>
              </a:lnSpc>
              <a:spcBef>
                <a:spcPts val="0"/>
              </a:spcBef>
              <a:spcAft>
                <a:spcPts val="0"/>
              </a:spcAft>
              <a:buSzPts val="1800"/>
              <a:buNone/>
            </a:pPr>
            <a:endParaRPr sz="1600"/>
          </a:p>
          <a:p>
            <a:pPr marL="114300" lvl="0" indent="0" algn="l" rtl="0">
              <a:lnSpc>
                <a:spcPct val="110000"/>
              </a:lnSpc>
              <a:spcBef>
                <a:spcPts val="0"/>
              </a:spcBef>
              <a:spcAft>
                <a:spcPts val="0"/>
              </a:spcAft>
              <a:buSzPts val="1800"/>
              <a:buNone/>
            </a:pPr>
            <a:r>
              <a:rPr sz="1800"/>
              <a:t>3. Lancement du traitement préventif contre la tuberculose</a:t>
            </a:r>
          </a:p>
          <a:p>
            <a:pPr marL="914400" lvl="1" indent="-342900" algn="l" rtl="0">
              <a:lnSpc>
                <a:spcPct val="110000"/>
              </a:lnSpc>
              <a:spcBef>
                <a:spcPts val="0"/>
              </a:spcBef>
              <a:spcAft>
                <a:spcPts val="0"/>
              </a:spcAft>
              <a:buSzPts val="1800"/>
              <a:buChar char="○"/>
            </a:pPr>
            <a:r>
              <a:rPr sz="1600"/>
              <a:t>Le dépistage systématique de la tuberculose est une première étape essentielle dans le lancement d’un traitement préventif contre la tuberculose au sein des populations éligibles.</a:t>
            </a:r>
          </a:p>
        </p:txBody>
      </p:sp>
    </p:spTree>
  </p:cSld>
  <p:clrMapOvr>
    <a:masterClrMapping/>
  </p:clrMapOvr>
</p:sld>
</file>

<file path=ppt/theme/theme1.xml><?xml version="1.0" encoding="utf-8"?>
<a:theme xmlns:a="http://schemas.openxmlformats.org/drawingml/2006/main" name="ICF 2021 Master">
  <a:themeElements>
    <a:clrScheme name="ICF_Color Palette_2021">
      <a:dk1>
        <a:srgbClr val="000000"/>
      </a:dk1>
      <a:lt1>
        <a:srgbClr val="FFFFFF"/>
      </a:lt1>
      <a:dk2>
        <a:srgbClr val="414041"/>
      </a:dk2>
      <a:lt2>
        <a:srgbClr val="808285"/>
      </a:lt2>
      <a:accent1>
        <a:srgbClr val="30F298"/>
      </a:accent1>
      <a:accent2>
        <a:srgbClr val="FFC628"/>
      </a:accent2>
      <a:accent3>
        <a:srgbClr val="031D40"/>
      </a:accent3>
      <a:accent4>
        <a:srgbClr val="5BCBF5"/>
      </a:accent4>
      <a:accent5>
        <a:srgbClr val="0785F2"/>
      </a:accent5>
      <a:accent6>
        <a:srgbClr val="BCBEC0"/>
      </a:accent6>
      <a:hlink>
        <a:srgbClr val="0785F2"/>
      </a:hlink>
      <a:folHlink>
        <a:srgbClr val="5FBD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F 2021 Master">
  <a:themeElements>
    <a:clrScheme name="Custom 1">
      <a:dk1>
        <a:srgbClr val="000000"/>
      </a:dk1>
      <a:lt1>
        <a:srgbClr val="FFFFFF"/>
      </a:lt1>
      <a:dk2>
        <a:srgbClr val="414041"/>
      </a:dk2>
      <a:lt2>
        <a:srgbClr val="808285"/>
      </a:lt2>
      <a:accent1>
        <a:srgbClr val="30F298"/>
      </a:accent1>
      <a:accent2>
        <a:srgbClr val="FFC628"/>
      </a:accent2>
      <a:accent3>
        <a:srgbClr val="031D40"/>
      </a:accent3>
      <a:accent4>
        <a:srgbClr val="5BCBF5"/>
      </a:accent4>
      <a:accent5>
        <a:srgbClr val="0785F2"/>
      </a:accent5>
      <a:accent6>
        <a:srgbClr val="BCBEC0"/>
      </a:accent6>
      <a:hlink>
        <a:srgbClr val="0785F2"/>
      </a:hlink>
      <a:folHlink>
        <a:srgbClr val="5FBD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3561</Words>
  <Application>Microsoft Office PowerPoint</Application>
  <PresentationFormat>Widescreen</PresentationFormat>
  <Paragraphs>293</Paragraphs>
  <Slides>39</Slides>
  <Notes>38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DM Sans</vt:lpstr>
      <vt:lpstr>Courier New</vt:lpstr>
      <vt:lpstr>Arial</vt:lpstr>
      <vt:lpstr>Calibri</vt:lpstr>
      <vt:lpstr>Noto Sans Symbols</vt:lpstr>
      <vt:lpstr>Gill Sans</vt:lpstr>
      <vt:lpstr>Aptos</vt:lpstr>
      <vt:lpstr>DM Sans Medium</vt:lpstr>
      <vt:lpstr>ICF 2021 Master</vt:lpstr>
      <vt:lpstr>ICF 2021 Master</vt:lpstr>
      <vt:lpstr>PowerPoint Presentation</vt:lpstr>
      <vt:lpstr>INTRODUCTION</vt:lpstr>
      <vt:lpstr>Aperçu du cours</vt:lpstr>
      <vt:lpstr>Objectifs d’apprentissage</vt:lpstr>
      <vt:lpstr>Contexte de la tuberculose</vt:lpstr>
      <vt:lpstr>Situation mondiale de la tuberculose </vt:lpstr>
      <vt:lpstr>Recommandations de l’OMS pour le dépistage systématique</vt:lpstr>
      <vt:lpstr>Directives de l’OMS sur le dépistage systématique</vt:lpstr>
      <vt:lpstr>Rôle du dépistage de la tuberculose dans les soins globaux contre la tuberculose </vt:lpstr>
      <vt:lpstr>Recommandation de l’OMS sur la population à dépister</vt:lpstr>
      <vt:lpstr>Recommandation de l’OMS sur la population à dépister</vt:lpstr>
      <vt:lpstr>Aperçu des outils de dépistage de la tuberculose</vt:lpstr>
      <vt:lpstr>Outils recommandés pour le dépistage Population générale (âgée de 15 ans et plus) et groupes à haut risque (non séropositifs)</vt:lpstr>
      <vt:lpstr>Dépistage des symptômes</vt:lpstr>
      <vt:lpstr>Radiographie du thorax </vt:lpstr>
      <vt:lpstr>Logiciel de détection assistée par ordinateur</vt:lpstr>
      <vt:lpstr>Diagnostics moléculaires rapides recommandés par l’OMS  (mWRD)</vt:lpstr>
      <vt:lpstr>Outils de dépistage des personnes vivant avec le VIH </vt:lpstr>
      <vt:lpstr>Protéine C-réactive</vt:lpstr>
      <vt:lpstr>Outils de dépistage de la tuberculose chez les enfants</vt:lpstr>
      <vt:lpstr>Aperçu des algorithmes de dépistage de la tuberculose</vt:lpstr>
      <vt:lpstr>Aperçu des algorithmes de dépistage de la tuberculose </vt:lpstr>
      <vt:lpstr>Population générale (âgée de 15 ans et plus) et groupes à haut risque (non séropositifs)</vt:lpstr>
      <vt:lpstr>Population générale (âgée de 15 ans et plus) et groupes à haut risque (non séropositifs)</vt:lpstr>
      <vt:lpstr>Algorithmes de dépistage pour les adultes et les adolescents vivant avec le VIH impliquant une radiographie</vt:lpstr>
      <vt:lpstr>Algorithmes de dépistage pour les enfants impliquant une radiographie </vt:lpstr>
      <vt:lpstr>Dépistage de la tuberculose en [insérer le nom du pays]</vt:lpstr>
      <vt:lpstr>Contexte de la tuberculose dans le pays – À COMPLÉTER PAR NTP</vt:lpstr>
      <vt:lpstr>Contexte de la tuberculose dans le pays</vt:lpstr>
      <vt:lpstr>Outils et algorithme nationaux de dépistage de la tuberculose - À COMPLÉTER PAR NTP</vt:lpstr>
      <vt:lpstr>PowerPoint Presentation</vt:lpstr>
      <vt:lpstr>Session plénière</vt:lpstr>
      <vt:lpstr>Résumé</vt:lpstr>
      <vt:lpstr>Résumé</vt:lpstr>
      <vt:lpstr>Vérification des connaissances - Question 1</vt:lpstr>
      <vt:lpstr>Vérification des connaissances - Question 2</vt:lpstr>
      <vt:lpstr>Vérification des connaissances—Question 3</vt:lpstr>
      <vt:lpstr>Vérification des connaissances—Question 4</vt:lpstr>
      <vt:lpstr>Acknowledgement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Dekat, Kristy</dc:creator>
  <cp:lastModifiedBy>Sarah Zaidi</cp:lastModifiedBy>
  <cp:revision>8</cp:revision>
  <dcterms:created xsi:type="dcterms:W3CDTF">2021-09-15T21:20:03Z</dcterms:created>
  <dcterms:modified xsi:type="dcterms:W3CDTF">2024-07-02T13:06:47Z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0x0101002A4C8CFE19EDB54E98593E83EAA56741</vt:lpwstr>
  </property>
</Properties>
</file>